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5.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6.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7.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8.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theme/theme9.xml" ContentType="application/vnd.openxmlformats-officedocument.theme+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885" r:id="rId1"/>
    <p:sldMasterId id="2147483886" r:id="rId2"/>
    <p:sldMasterId id="2147483887" r:id="rId3"/>
    <p:sldMasterId id="2147483888" r:id="rId4"/>
    <p:sldMasterId id="2147483889" r:id="rId5"/>
    <p:sldMasterId id="2147483890" r:id="rId6"/>
    <p:sldMasterId id="2147483891" r:id="rId7"/>
    <p:sldMasterId id="2147483892" r:id="rId8"/>
    <p:sldMasterId id="2147483893" r:id="rId9"/>
    <p:sldMasterId id="2147483894" r:id="rId10"/>
  </p:sldMasterIdLst>
  <p:notesMasterIdLst>
    <p:notesMasterId r:id="rId44"/>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Lst>
  <p:sldSz cx="12192000" cy="6858000"/>
  <p:notesSz cx="6858000" cy="9144000"/>
  <p:embeddedFontLst>
    <p:embeddedFont>
      <p:font typeface="Helvetica Neue" panose="020B0604020202020204" charset="0"/>
      <p:regular r:id="rId45"/>
      <p:bold r:id="rId46"/>
      <p:italic r:id="rId47"/>
      <p:boldItalic r:id="rId48"/>
    </p:embeddedFont>
    <p:embeddedFont>
      <p:font typeface="Quattrocento Sans" panose="020B0502050000020003" pitchFamily="34" charset="0"/>
      <p:regular r:id="rId49"/>
      <p:bold r:id="rId50"/>
      <p:italic r:id="rId51"/>
      <p:boldItalic r:id="rId52"/>
    </p:embeddedFont>
    <p:embeddedFont>
      <p:font typeface="Roboto" panose="02000000000000000000" pitchFamily="2" charset="0"/>
      <p:regular r:id="rId53"/>
      <p:bold r:id="rId54"/>
      <p:italic r:id="rId55"/>
      <p:boldItalic r:id="rId56"/>
    </p:embeddedFont>
    <p:embeddedFont>
      <p:font typeface="Trebuchet MS" panose="020B0603020202020204" pitchFamily="34"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28">
          <p15:clr>
            <a:srgbClr val="747775"/>
          </p15:clr>
        </p15:guide>
        <p15:guide id="2"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yan Lazo - HCPF He Him" initials="" lastIdx="2" clrIdx="0"/>
  <p:cmAuthor id="1" name="Lucien Meadows - HCPF He Him" initials="" lastIdx="3" clrIdx="1"/>
  <p:cmAuthor id="2" name="Kristen Lundy - HCPF" initials="" lastIdx="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98DC54E-9BFF-4EC3-A655-7AAEA94BD72A}">
  <a:tblStyle styleId="{398DC54E-9BFF-4EC3-A655-7AAEA94BD72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68362" autoAdjust="0"/>
  </p:normalViewPr>
  <p:slideViewPr>
    <p:cSldViewPr snapToGrid="0">
      <p:cViewPr>
        <p:scale>
          <a:sx n="130" d="100"/>
          <a:sy n="130" d="100"/>
        </p:scale>
        <p:origin x="96" y="-1926"/>
      </p:cViewPr>
      <p:guideLst>
        <p:guide pos="528"/>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5" Type="http://schemas.openxmlformats.org/officeDocument/2006/relationships/slideMaster" Target="slideMasters/slideMaster5.xml"/><Relationship Id="rId61" Type="http://schemas.openxmlformats.org/officeDocument/2006/relationships/commentAuthors" Target="commentAuthors.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font" Target="fonts/font2.fntdata"/><Relationship Id="rId59" Type="http://schemas.openxmlformats.org/officeDocument/2006/relationships/font" Target="fonts/font15.fntdata"/><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font" Target="fonts/font10.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p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7" name="Google Shape;1017;p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400"/>
              <a:buNone/>
            </a:pPr>
            <a:r>
              <a:rPr lang="en-US" u="sng" dirty="0">
                <a:solidFill>
                  <a:srgbClr val="444444"/>
                </a:solidFill>
              </a:rPr>
              <a:t>[Webinar Tech] </a:t>
            </a:r>
            <a:r>
              <a:rPr lang="en-US" b="0" u="sng" dirty="0">
                <a:solidFill>
                  <a:srgbClr val="444444"/>
                </a:solidFill>
              </a:rPr>
              <a:t>Post in Chat:​</a:t>
            </a:r>
            <a:endParaRPr b="0" u="sng" dirty="0">
              <a:solidFill>
                <a:srgbClr val="444444"/>
              </a:solidFill>
            </a:endParaRPr>
          </a:p>
          <a:p>
            <a:pPr marL="0" lvl="0" indent="0" algn="l" rtl="0">
              <a:lnSpc>
                <a:spcPct val="115000"/>
              </a:lnSpc>
              <a:spcBef>
                <a:spcPts val="0"/>
              </a:spcBef>
              <a:spcAft>
                <a:spcPts val="0"/>
              </a:spcAft>
              <a:buClr>
                <a:schemeClr val="dk1"/>
              </a:buClr>
              <a:buSzPts val="1400"/>
              <a:buFont typeface="Arial"/>
              <a:buNone/>
            </a:pPr>
            <a:endParaRPr b="0" u="sng" dirty="0">
              <a:solidFill>
                <a:srgbClr val="444444"/>
              </a:solidFill>
            </a:endParaRPr>
          </a:p>
          <a:p>
            <a:pPr marL="0" lvl="0" indent="0" algn="l" rtl="0">
              <a:lnSpc>
                <a:spcPct val="115000"/>
              </a:lnSpc>
              <a:spcBef>
                <a:spcPts val="0"/>
              </a:spcBef>
              <a:spcAft>
                <a:spcPts val="0"/>
              </a:spcAft>
              <a:buClr>
                <a:schemeClr val="dk1"/>
              </a:buClr>
              <a:buSzPts val="1100"/>
              <a:buFont typeface="Arial"/>
              <a:buNone/>
            </a:pPr>
            <a:r>
              <a:rPr lang="en-US" sz="1100" b="0" dirty="0"/>
              <a:t>Thank you for joining us online, we'll begin shortly.</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r>
              <a:rPr lang="en-US" sz="1100" b="0" dirty="0"/>
              <a:t>Gracias </a:t>
            </a:r>
            <a:r>
              <a:rPr lang="en-US" sz="1100" b="0" dirty="0" err="1"/>
              <a:t>por</a:t>
            </a:r>
            <a:r>
              <a:rPr lang="en-US" sz="1100" b="0" dirty="0"/>
              <a:t> </a:t>
            </a:r>
            <a:r>
              <a:rPr lang="en-US" sz="1100" b="0" dirty="0" err="1"/>
              <a:t>conectarse</a:t>
            </a:r>
            <a:r>
              <a:rPr lang="en-US" sz="1100" b="0" dirty="0"/>
              <a:t>, </a:t>
            </a:r>
            <a:r>
              <a:rPr lang="en-US" sz="1100" b="0" dirty="0" err="1"/>
              <a:t>empezaremos</a:t>
            </a:r>
            <a:r>
              <a:rPr lang="en-US" sz="1100" b="0" dirty="0"/>
              <a:t> </a:t>
            </a:r>
            <a:r>
              <a:rPr lang="en-US" sz="1100" b="0" dirty="0" err="1"/>
              <a:t>en</a:t>
            </a:r>
            <a:r>
              <a:rPr lang="en-US" sz="1100" b="0" dirty="0"/>
              <a:t> breve.</a:t>
            </a: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Clr>
                <a:schemeClr val="dk1"/>
              </a:buClr>
              <a:buSzPts val="1100"/>
              <a:buFont typeface="Arial"/>
              <a:buNone/>
            </a:pPr>
            <a:endParaRPr sz="1100" b="0" dirty="0"/>
          </a:p>
          <a:p>
            <a:pPr marL="0" lvl="0" indent="0" algn="l" rtl="0">
              <a:lnSpc>
                <a:spcPct val="115000"/>
              </a:lnSpc>
              <a:spcBef>
                <a:spcPts val="0"/>
              </a:spcBef>
              <a:spcAft>
                <a:spcPts val="0"/>
              </a:spcAft>
              <a:buSzPts val="1100"/>
              <a:buNone/>
            </a:pPr>
            <a:r>
              <a:rPr lang="en-US" sz="1100" dirty="0"/>
              <a:t>Presentation (English)</a:t>
            </a:r>
            <a:r>
              <a:rPr lang="en-US" sz="1100" b="0" dirty="0"/>
              <a:t>: https://docs.google.com/presentation/d/1zJWhcAi2AoMCoY9e8Ij7QWewf1qdSNMJeHzPM6w-Oro/view?usp=sharing</a:t>
            </a:r>
            <a:endParaRPr sz="1100" b="0" dirty="0"/>
          </a:p>
          <a:p>
            <a:pPr marL="0" lvl="0" indent="0" algn="l" rtl="0">
              <a:lnSpc>
                <a:spcPct val="115000"/>
              </a:lnSpc>
              <a:spcBef>
                <a:spcPts val="0"/>
              </a:spcBef>
              <a:spcAft>
                <a:spcPts val="0"/>
              </a:spcAft>
              <a:buSzPts val="1100"/>
              <a:buNone/>
            </a:pPr>
            <a:endParaRPr sz="1100" b="0" dirty="0"/>
          </a:p>
          <a:p>
            <a:pPr marL="0" lvl="0" indent="0" algn="l" rtl="0">
              <a:lnSpc>
                <a:spcPct val="115000"/>
              </a:lnSpc>
              <a:spcBef>
                <a:spcPts val="0"/>
              </a:spcBef>
              <a:spcAft>
                <a:spcPts val="0"/>
              </a:spcAft>
              <a:buClr>
                <a:schemeClr val="dk1"/>
              </a:buClr>
              <a:buSzPts val="1100"/>
              <a:buFont typeface="Arial"/>
              <a:buNone/>
            </a:pPr>
            <a:r>
              <a:rPr lang="en-US" sz="1100" dirty="0"/>
              <a:t>Presentación (</a:t>
            </a:r>
            <a:r>
              <a:rPr lang="en-US" sz="1100" dirty="0" err="1"/>
              <a:t>español</a:t>
            </a:r>
            <a:r>
              <a:rPr lang="en-US" sz="1100" dirty="0"/>
              <a:t>)</a:t>
            </a:r>
            <a:r>
              <a:rPr lang="en-US" sz="1100" b="0" dirty="0"/>
              <a:t>: https://docs.google.com/presentation/d/1vmxObma8RmF0cLhm8Cu7he49jY09q8poqYgzVPlFy7Y/view?usp=sharing</a:t>
            </a:r>
            <a:endParaRPr sz="1100" dirty="0"/>
          </a:p>
        </p:txBody>
      </p:sp>
      <p:sp>
        <p:nvSpPr>
          <p:cNvPr id="1018" name="Google Shape;1018;p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g31d42c1d58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es-MX" noProof="0" dirty="0"/>
          </a:p>
        </p:txBody>
      </p:sp>
      <p:sp>
        <p:nvSpPr>
          <p:cNvPr id="1097" name="Google Shape;1097;g31d42c1d584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2"/>
        <p:cNvGrpSpPr/>
        <p:nvPr/>
      </p:nvGrpSpPr>
      <p:grpSpPr>
        <a:xfrm>
          <a:off x="0" y="0"/>
          <a:ext cx="0" cy="0"/>
          <a:chOff x="0" y="0"/>
          <a:chExt cx="0" cy="0"/>
        </a:xfrm>
      </p:grpSpPr>
      <p:sp>
        <p:nvSpPr>
          <p:cNvPr id="1103" name="Google Shape;1103;g3822ee0a22e_0_43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04" name="Google Shape;1104;g3822ee0a22e_0_43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9"/>
        <p:cNvGrpSpPr/>
        <p:nvPr/>
      </p:nvGrpSpPr>
      <p:grpSpPr>
        <a:xfrm>
          <a:off x="0" y="0"/>
          <a:ext cx="0" cy="0"/>
          <a:chOff x="0" y="0"/>
          <a:chExt cx="0" cy="0"/>
        </a:xfrm>
      </p:grpSpPr>
      <p:sp>
        <p:nvSpPr>
          <p:cNvPr id="1110" name="Google Shape;1110;g3da25f9544c_0_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1" name="Google Shape;1111;g3da25f9544c_0_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2" name="Google Shape;1112;g3da25f9544c_0_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g3d79b2ce83d_0_44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119" name="Google Shape;1119;g3d79b2ce83d_0_44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g3d79b2ce83d_0_43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5" name="Google Shape;1125;g3d79b2ce83d_0_43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6" name="Google Shape;1126;g3d79b2ce83d_0_43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2"/>
        <p:cNvGrpSpPr/>
        <p:nvPr/>
      </p:nvGrpSpPr>
      <p:grpSpPr>
        <a:xfrm>
          <a:off x="0" y="0"/>
          <a:ext cx="0" cy="0"/>
          <a:chOff x="0" y="0"/>
          <a:chExt cx="0" cy="0"/>
        </a:xfrm>
      </p:grpSpPr>
      <p:sp>
        <p:nvSpPr>
          <p:cNvPr id="1153" name="Google Shape;1153;g3dd04198bb1_0_3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4" name="Google Shape;1154;g3dd04198bb1_0_3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5" name="Google Shape;1155;g3dd04198bb1_0_3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9"/>
        <p:cNvGrpSpPr/>
        <p:nvPr/>
      </p:nvGrpSpPr>
      <p:grpSpPr>
        <a:xfrm>
          <a:off x="0" y="0"/>
          <a:ext cx="0" cy="0"/>
          <a:chOff x="0" y="0"/>
          <a:chExt cx="0" cy="0"/>
        </a:xfrm>
      </p:grpSpPr>
      <p:sp>
        <p:nvSpPr>
          <p:cNvPr id="1160" name="Google Shape;1160;g387112e4066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1" name="Google Shape;1161;g387112e4066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2" name="Google Shape;1162;g387112e4066_0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3dd04198bb1_0_4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8" name="Google Shape;1168;g3dd04198bb1_0_4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9" name="Google Shape;1169;g3dd04198bb1_0_4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g3dd04198bb1_0_8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5" name="Google Shape;1175;g3dd04198bb1_0_8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6" name="Google Shape;1176;g3dd04198bb1_0_8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g3c7ff2d4ddc_1_1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83" name="Google Shape;1183;g3c7ff2d4ddc_1_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g38119e22d5e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26" name="Google Shape;1026;g38119e22d5e_0_10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8"/>
        <p:cNvGrpSpPr/>
        <p:nvPr/>
      </p:nvGrpSpPr>
      <p:grpSpPr>
        <a:xfrm>
          <a:off x="0" y="0"/>
          <a:ext cx="0" cy="0"/>
          <a:chOff x="0" y="0"/>
          <a:chExt cx="0" cy="0"/>
        </a:xfrm>
      </p:grpSpPr>
      <p:sp>
        <p:nvSpPr>
          <p:cNvPr id="1189" name="Google Shape;1189;g3dd04198bb1_0_9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0" name="Google Shape;1190;g3dd04198bb1_0_9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1" name="Google Shape;1191;g3dd04198bb1_0_9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5"/>
        <p:cNvGrpSpPr/>
        <p:nvPr/>
      </p:nvGrpSpPr>
      <p:grpSpPr>
        <a:xfrm>
          <a:off x="0" y="0"/>
          <a:ext cx="0" cy="0"/>
          <a:chOff x="0" y="0"/>
          <a:chExt cx="0" cy="0"/>
        </a:xfrm>
      </p:grpSpPr>
      <p:sp>
        <p:nvSpPr>
          <p:cNvPr id="1196" name="Google Shape;1196;g3de042cfb0a_0_24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7" name="Google Shape;1197;g3de042cfb0a_0_24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8" name="Google Shape;1198;g3de042cfb0a_0_24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4"/>
        <p:cNvGrpSpPr/>
        <p:nvPr/>
      </p:nvGrpSpPr>
      <p:grpSpPr>
        <a:xfrm>
          <a:off x="0" y="0"/>
          <a:ext cx="0" cy="0"/>
          <a:chOff x="0" y="0"/>
          <a:chExt cx="0" cy="0"/>
        </a:xfrm>
      </p:grpSpPr>
      <p:sp>
        <p:nvSpPr>
          <p:cNvPr id="1205" name="Google Shape;1205;g3de042cfb0a_0_24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06" name="Google Shape;1206;g3de042cfb0a_0_24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3"/>
        <p:cNvGrpSpPr/>
        <p:nvPr/>
      </p:nvGrpSpPr>
      <p:grpSpPr>
        <a:xfrm>
          <a:off x="0" y="0"/>
          <a:ext cx="0" cy="0"/>
          <a:chOff x="0" y="0"/>
          <a:chExt cx="0" cy="0"/>
        </a:xfrm>
      </p:grpSpPr>
      <p:sp>
        <p:nvSpPr>
          <p:cNvPr id="1214" name="Google Shape;1214;g3de042cfb0a_0_24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dirty="0"/>
          </a:p>
        </p:txBody>
      </p:sp>
      <p:sp>
        <p:nvSpPr>
          <p:cNvPr id="1215" name="Google Shape;1215;g3de042cfb0a_0_24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3de042cfb0a_0_24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5" name="Google Shape;1235;g3de042cfb0a_0_24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dirty="0"/>
          </a:p>
        </p:txBody>
      </p:sp>
      <p:sp>
        <p:nvSpPr>
          <p:cNvPr id="1236" name="Google Shape;1236;g3de042cfb0a_0_24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6"/>
        <p:cNvGrpSpPr/>
        <p:nvPr/>
      </p:nvGrpSpPr>
      <p:grpSpPr>
        <a:xfrm>
          <a:off x="0" y="0"/>
          <a:ext cx="0" cy="0"/>
          <a:chOff x="0" y="0"/>
          <a:chExt cx="0" cy="0"/>
        </a:xfrm>
      </p:grpSpPr>
      <p:sp>
        <p:nvSpPr>
          <p:cNvPr id="1267" name="Google Shape;1267;g3de042cfb0a_0_24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8" name="Google Shape;1268;g3de042cfb0a_0_24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69" name="Google Shape;1269;g3de042cfb0a_0_24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8"/>
        <p:cNvGrpSpPr/>
        <p:nvPr/>
      </p:nvGrpSpPr>
      <p:grpSpPr>
        <a:xfrm>
          <a:off x="0" y="0"/>
          <a:ext cx="0" cy="0"/>
          <a:chOff x="0" y="0"/>
          <a:chExt cx="0" cy="0"/>
        </a:xfrm>
      </p:grpSpPr>
      <p:sp>
        <p:nvSpPr>
          <p:cNvPr id="1279" name="Google Shape;1279;g3de042cfb0a_0_249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80" name="Google Shape;1280;g3de042cfb0a_0_24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0"/>
        <p:cNvGrpSpPr/>
        <p:nvPr/>
      </p:nvGrpSpPr>
      <p:grpSpPr>
        <a:xfrm>
          <a:off x="0" y="0"/>
          <a:ext cx="0" cy="0"/>
          <a:chOff x="0" y="0"/>
          <a:chExt cx="0" cy="0"/>
        </a:xfrm>
      </p:grpSpPr>
      <p:sp>
        <p:nvSpPr>
          <p:cNvPr id="1301" name="Google Shape;1301;g3be2cfd0744_0_6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2" name="Google Shape;1302;g3be2cfd0744_0_6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sz="1100" dirty="0"/>
          </a:p>
        </p:txBody>
      </p:sp>
      <p:sp>
        <p:nvSpPr>
          <p:cNvPr id="1303" name="Google Shape;1303;g3be2cfd0744_0_6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8"/>
        <p:cNvGrpSpPr/>
        <p:nvPr/>
      </p:nvGrpSpPr>
      <p:grpSpPr>
        <a:xfrm>
          <a:off x="0" y="0"/>
          <a:ext cx="0" cy="0"/>
          <a:chOff x="0" y="0"/>
          <a:chExt cx="0" cy="0"/>
        </a:xfrm>
      </p:grpSpPr>
      <p:sp>
        <p:nvSpPr>
          <p:cNvPr id="1309" name="Google Shape;1309;g3bcb4a8bcc4_0_29: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310" name="Google Shape;1310;g3bcb4a8bcc4_0_2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4"/>
        <p:cNvGrpSpPr/>
        <p:nvPr/>
      </p:nvGrpSpPr>
      <p:grpSpPr>
        <a:xfrm>
          <a:off x="0" y="0"/>
          <a:ext cx="0" cy="0"/>
          <a:chOff x="0" y="0"/>
          <a:chExt cx="0" cy="0"/>
        </a:xfrm>
      </p:grpSpPr>
      <p:sp>
        <p:nvSpPr>
          <p:cNvPr id="1315" name="Google Shape;1315;g3822ee0a22e_0_44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dirty="0"/>
          </a:p>
        </p:txBody>
      </p:sp>
      <p:sp>
        <p:nvSpPr>
          <p:cNvPr id="1316" name="Google Shape;1316;g3822ee0a22e_0_44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g387112e4066_0_34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1" name="Google Shape;1041;g387112e4066_0_34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2" name="Google Shape;1042;g387112e4066_0_34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1"/>
        <p:cNvGrpSpPr/>
        <p:nvPr/>
      </p:nvGrpSpPr>
      <p:grpSpPr>
        <a:xfrm>
          <a:off x="0" y="0"/>
          <a:ext cx="0" cy="0"/>
          <a:chOff x="0" y="0"/>
          <a:chExt cx="0" cy="0"/>
        </a:xfrm>
      </p:grpSpPr>
      <p:sp>
        <p:nvSpPr>
          <p:cNvPr id="1322" name="Google Shape;1322;g330f438cacf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3" name="Google Shape;1323;g330f438cacf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4" name="Google Shape;1324;g330f438cacf_0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36e338021f3_0_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36e338021f3_0_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31" name="Google Shape;1331;g36e338021f3_0_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6"/>
        <p:cNvGrpSpPr/>
        <p:nvPr/>
      </p:nvGrpSpPr>
      <p:grpSpPr>
        <a:xfrm>
          <a:off x="0" y="0"/>
          <a:ext cx="0" cy="0"/>
          <a:chOff x="0" y="0"/>
          <a:chExt cx="0" cy="0"/>
        </a:xfrm>
      </p:grpSpPr>
      <p:sp>
        <p:nvSpPr>
          <p:cNvPr id="1337" name="Google Shape;1337;g38119e22d5e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38" name="Google Shape;1338;g38119e22d5e_0_27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3"/>
        <p:cNvGrpSpPr/>
        <p:nvPr/>
      </p:nvGrpSpPr>
      <p:grpSpPr>
        <a:xfrm>
          <a:off x="0" y="0"/>
          <a:ext cx="0" cy="0"/>
          <a:chOff x="0" y="0"/>
          <a:chExt cx="0" cy="0"/>
        </a:xfrm>
      </p:grpSpPr>
      <p:sp>
        <p:nvSpPr>
          <p:cNvPr id="1344" name="Google Shape;1344;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5" name="Google Shape;1345;p12: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46" name="Google Shape;1346;p12: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330f48a0caf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0" name="Google Shape;1050;g330f48a0caf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51" name="Google Shape;1051;g330f48a0caf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g36c18c894d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58" name="Google Shape;1058;g36c18c894d7_0_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b="0" u="sng" dirty="0">
              <a:solidFill>
                <a:srgbClr val="444444"/>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p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66" name="Google Shape;1066;p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g387112e4066_0_21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1074" name="Google Shape;1074;g387112e4066_0_210: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9"/>
        <p:cNvGrpSpPr/>
        <p:nvPr/>
      </p:nvGrpSpPr>
      <p:grpSpPr>
        <a:xfrm>
          <a:off x="0" y="0"/>
          <a:ext cx="0" cy="0"/>
          <a:chOff x="0" y="0"/>
          <a:chExt cx="0" cy="0"/>
        </a:xfrm>
      </p:grpSpPr>
      <p:sp>
        <p:nvSpPr>
          <p:cNvPr id="1080" name="Google Shape;1080;g36c18c894d7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81" name="Google Shape;1081;g36c18c894d7_0_10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6"/>
        <p:cNvGrpSpPr/>
        <p:nvPr/>
      </p:nvGrpSpPr>
      <p:grpSpPr>
        <a:xfrm>
          <a:off x="0" y="0"/>
          <a:ext cx="0" cy="0"/>
          <a:chOff x="0" y="0"/>
          <a:chExt cx="0" cy="0"/>
        </a:xfrm>
      </p:grpSpPr>
      <p:sp>
        <p:nvSpPr>
          <p:cNvPr id="1087" name="Google Shape;1087;g387112e4066_0_8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8" name="Google Shape;1088;g387112e4066_0_8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89" name="Google Shape;1089;g387112e4066_0_8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26_Title Slide">
  <p:cSld name="26_Title Slide">
    <p:spTree>
      <p:nvGrpSpPr>
        <p:cNvPr id="1" name="Shape 447"/>
        <p:cNvGrpSpPr/>
        <p:nvPr/>
      </p:nvGrpSpPr>
      <p:grpSpPr>
        <a:xfrm>
          <a:off x="0" y="0"/>
          <a:ext cx="0" cy="0"/>
          <a:chOff x="0" y="0"/>
          <a:chExt cx="0" cy="0"/>
        </a:xfrm>
      </p:grpSpPr>
      <p:sp>
        <p:nvSpPr>
          <p:cNvPr id="448" name="Google Shape;448;p106"/>
          <p:cNvSpPr>
            <a:spLocks noGrp="1"/>
          </p:cNvSpPr>
          <p:nvPr>
            <p:ph type="pic" idx="2"/>
          </p:nvPr>
        </p:nvSpPr>
        <p:spPr>
          <a:xfrm>
            <a:off x="5421759" y="1381125"/>
            <a:ext cx="5634300" cy="4095900"/>
          </a:xfrm>
          <a:prstGeom prst="rect">
            <a:avLst/>
          </a:prstGeom>
          <a:solidFill>
            <a:srgbClr val="F2F2F2">
              <a:alpha val="45100"/>
            </a:srgbClr>
          </a:solidFill>
          <a:ln>
            <a:noFill/>
          </a:ln>
        </p:spPr>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4_Blank">
  <p:cSld name="4_Blank">
    <p:spTree>
      <p:nvGrpSpPr>
        <p:cNvPr id="1" name="Shape 449"/>
        <p:cNvGrpSpPr/>
        <p:nvPr/>
      </p:nvGrpSpPr>
      <p:grpSpPr>
        <a:xfrm>
          <a:off x="0" y="0"/>
          <a:ext cx="0" cy="0"/>
          <a:chOff x="0" y="0"/>
          <a:chExt cx="0" cy="0"/>
        </a:xfrm>
      </p:grpSpPr>
      <p:sp>
        <p:nvSpPr>
          <p:cNvPr id="450" name="Google Shape;450;p107"/>
          <p:cNvSpPr>
            <a:spLocks noGrp="1"/>
          </p:cNvSpPr>
          <p:nvPr>
            <p:ph type="pic" idx="2"/>
          </p:nvPr>
        </p:nvSpPr>
        <p:spPr>
          <a:xfrm>
            <a:off x="0" y="0"/>
            <a:ext cx="4468200" cy="6858000"/>
          </a:xfrm>
          <a:prstGeom prst="rect">
            <a:avLst/>
          </a:prstGeom>
          <a:solidFill>
            <a:srgbClr val="F2F2F2"/>
          </a:solidFill>
          <a:ln>
            <a:noFill/>
          </a:ln>
        </p:spPr>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29_Title Slide">
  <p:cSld name="29_Title Slide">
    <p:spTree>
      <p:nvGrpSpPr>
        <p:cNvPr id="1" name="Shape 451"/>
        <p:cNvGrpSpPr/>
        <p:nvPr/>
      </p:nvGrpSpPr>
      <p:grpSpPr>
        <a:xfrm>
          <a:off x="0" y="0"/>
          <a:ext cx="0" cy="0"/>
          <a:chOff x="0" y="0"/>
          <a:chExt cx="0" cy="0"/>
        </a:xfrm>
      </p:grpSpPr>
      <p:sp>
        <p:nvSpPr>
          <p:cNvPr id="452" name="Google Shape;452;p108"/>
          <p:cNvSpPr>
            <a:spLocks noGrp="1"/>
          </p:cNvSpPr>
          <p:nvPr>
            <p:ph type="pic" idx="2"/>
          </p:nvPr>
        </p:nvSpPr>
        <p:spPr>
          <a:xfrm>
            <a:off x="1298221" y="2137902"/>
            <a:ext cx="3109200" cy="1838100"/>
          </a:xfrm>
          <a:prstGeom prst="rect">
            <a:avLst/>
          </a:prstGeom>
          <a:solidFill>
            <a:srgbClr val="F2F2F2">
              <a:alpha val="10200"/>
            </a:srgbClr>
          </a:solidFill>
          <a:ln>
            <a:noFill/>
          </a:ln>
        </p:spPr>
      </p:sp>
      <p:sp>
        <p:nvSpPr>
          <p:cNvPr id="453" name="Google Shape;453;p108"/>
          <p:cNvSpPr>
            <a:spLocks noGrp="1"/>
          </p:cNvSpPr>
          <p:nvPr>
            <p:ph type="pic" idx="3"/>
          </p:nvPr>
        </p:nvSpPr>
        <p:spPr>
          <a:xfrm>
            <a:off x="4541394" y="2137902"/>
            <a:ext cx="3109200" cy="1838100"/>
          </a:xfrm>
          <a:prstGeom prst="rect">
            <a:avLst/>
          </a:prstGeom>
          <a:solidFill>
            <a:srgbClr val="F2F2F2">
              <a:alpha val="10200"/>
            </a:srgbClr>
          </a:solidFill>
          <a:ln>
            <a:noFill/>
          </a:ln>
        </p:spPr>
      </p:sp>
      <p:sp>
        <p:nvSpPr>
          <p:cNvPr id="454" name="Google Shape;454;p108"/>
          <p:cNvSpPr>
            <a:spLocks noGrp="1"/>
          </p:cNvSpPr>
          <p:nvPr>
            <p:ph type="pic" idx="4"/>
          </p:nvPr>
        </p:nvSpPr>
        <p:spPr>
          <a:xfrm>
            <a:off x="7784565" y="2137902"/>
            <a:ext cx="3109200" cy="1838100"/>
          </a:xfrm>
          <a:prstGeom prst="rect">
            <a:avLst/>
          </a:prstGeom>
          <a:solidFill>
            <a:srgbClr val="F2F2F2">
              <a:alpha val="10200"/>
            </a:srgbClr>
          </a:solidFill>
          <a:ln>
            <a:noFill/>
          </a:ln>
        </p:spPr>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8_Blank">
  <p:cSld name="8_Blank">
    <p:spTree>
      <p:nvGrpSpPr>
        <p:cNvPr id="1" name="Shape 455"/>
        <p:cNvGrpSpPr/>
        <p:nvPr/>
      </p:nvGrpSpPr>
      <p:grpSpPr>
        <a:xfrm>
          <a:off x="0" y="0"/>
          <a:ext cx="0" cy="0"/>
          <a:chOff x="0" y="0"/>
          <a:chExt cx="0" cy="0"/>
        </a:xfrm>
      </p:grpSpPr>
      <p:sp>
        <p:nvSpPr>
          <p:cNvPr id="456" name="Google Shape;456;p109"/>
          <p:cNvSpPr>
            <a:spLocks noGrp="1"/>
          </p:cNvSpPr>
          <p:nvPr>
            <p:ph type="pic" idx="2"/>
          </p:nvPr>
        </p:nvSpPr>
        <p:spPr>
          <a:xfrm>
            <a:off x="0" y="0"/>
            <a:ext cx="6750600" cy="6858000"/>
          </a:xfrm>
          <a:prstGeom prst="rect">
            <a:avLst/>
          </a:prstGeom>
          <a:solidFill>
            <a:schemeClr val="lt1">
              <a:alpha val="0"/>
            </a:schemeClr>
          </a:solidFill>
          <a:ln>
            <a:noFill/>
          </a:ln>
        </p:spPr>
      </p:sp>
      <p:sp>
        <p:nvSpPr>
          <p:cNvPr id="457" name="Google Shape;457;p109"/>
          <p:cNvSpPr>
            <a:spLocks noGrp="1"/>
          </p:cNvSpPr>
          <p:nvPr>
            <p:ph type="pic" idx="3"/>
          </p:nvPr>
        </p:nvSpPr>
        <p:spPr>
          <a:xfrm>
            <a:off x="5443875" y="0"/>
            <a:ext cx="6748200" cy="6858000"/>
          </a:xfrm>
          <a:prstGeom prst="rect">
            <a:avLst/>
          </a:prstGeom>
          <a:solidFill>
            <a:schemeClr val="lt1">
              <a:alpha val="0"/>
            </a:schemeClr>
          </a:solidFill>
          <a:ln>
            <a:noFill/>
          </a:ln>
        </p:spPr>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9_Blank">
  <p:cSld name="9_Blank">
    <p:spTree>
      <p:nvGrpSpPr>
        <p:cNvPr id="1" name="Shape 458"/>
        <p:cNvGrpSpPr/>
        <p:nvPr/>
      </p:nvGrpSpPr>
      <p:grpSpPr>
        <a:xfrm>
          <a:off x="0" y="0"/>
          <a:ext cx="0" cy="0"/>
          <a:chOff x="0" y="0"/>
          <a:chExt cx="0" cy="0"/>
        </a:xfrm>
      </p:grpSpPr>
      <p:sp>
        <p:nvSpPr>
          <p:cNvPr id="459" name="Google Shape;459;p110"/>
          <p:cNvSpPr>
            <a:spLocks noGrp="1"/>
          </p:cNvSpPr>
          <p:nvPr>
            <p:ph type="pic" idx="2"/>
          </p:nvPr>
        </p:nvSpPr>
        <p:spPr>
          <a:xfrm>
            <a:off x="0" y="0"/>
            <a:ext cx="12192000" cy="5419800"/>
          </a:xfrm>
          <a:prstGeom prst="rect">
            <a:avLst/>
          </a:prstGeom>
          <a:noFill/>
          <a:ln>
            <a:noFill/>
          </a:ln>
        </p:spPr>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14_Blank">
  <p:cSld name="14_Blank">
    <p:spTree>
      <p:nvGrpSpPr>
        <p:cNvPr id="1" name="Shape 460"/>
        <p:cNvGrpSpPr/>
        <p:nvPr/>
      </p:nvGrpSpPr>
      <p:grpSpPr>
        <a:xfrm>
          <a:off x="0" y="0"/>
          <a:ext cx="0" cy="0"/>
          <a:chOff x="0" y="0"/>
          <a:chExt cx="0" cy="0"/>
        </a:xfrm>
      </p:grpSpPr>
      <p:sp>
        <p:nvSpPr>
          <p:cNvPr id="461" name="Google Shape;461;p111"/>
          <p:cNvSpPr>
            <a:spLocks noGrp="1"/>
          </p:cNvSpPr>
          <p:nvPr>
            <p:ph type="pic" idx="2"/>
          </p:nvPr>
        </p:nvSpPr>
        <p:spPr>
          <a:xfrm>
            <a:off x="-1" y="1671917"/>
            <a:ext cx="4984500" cy="4513200"/>
          </a:xfrm>
          <a:prstGeom prst="rect">
            <a:avLst/>
          </a:prstGeom>
          <a:noFill/>
          <a:ln>
            <a:noFill/>
          </a:ln>
        </p:spPr>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16_Blank" type="blank">
  <p:cSld name="BLANK">
    <p:spTree>
      <p:nvGrpSpPr>
        <p:cNvPr id="1" name="Shape 462"/>
        <p:cNvGrpSpPr/>
        <p:nvPr/>
      </p:nvGrpSpPr>
      <p:grpSpPr>
        <a:xfrm>
          <a:off x="0" y="0"/>
          <a:ext cx="0" cy="0"/>
          <a:chOff x="0" y="0"/>
          <a:chExt cx="0" cy="0"/>
        </a:xfrm>
      </p:grpSpPr>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46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27_Title Slide">
  <p:cSld name="27_Title Slide">
    <p:spTree>
      <p:nvGrpSpPr>
        <p:cNvPr id="1" name="Shape 471"/>
        <p:cNvGrpSpPr/>
        <p:nvPr/>
      </p:nvGrpSpPr>
      <p:grpSpPr>
        <a:xfrm>
          <a:off x="0" y="0"/>
          <a:ext cx="0" cy="0"/>
          <a:chOff x="0" y="0"/>
          <a:chExt cx="0" cy="0"/>
        </a:xfrm>
      </p:grpSpPr>
      <p:sp>
        <p:nvSpPr>
          <p:cNvPr id="472" name="Google Shape;472;p115"/>
          <p:cNvSpPr txBox="1"/>
          <p:nvPr/>
        </p:nvSpPr>
        <p:spPr>
          <a:xfrm flipH="1">
            <a:off x="11249257" y="6221060"/>
            <a:ext cx="948900" cy="326700"/>
          </a:xfrm>
          <a:prstGeom prst="rect">
            <a:avLst/>
          </a:prstGeom>
          <a:noFill/>
          <a:ln>
            <a:noFill/>
          </a:ln>
        </p:spPr>
        <p:txBody>
          <a:bodyPr spcFirstLastPara="1" wrap="square" lIns="57125" tIns="28550" rIns="57125" bIns="28550" anchor="t" anchorCtr="0">
            <a:spAutoFit/>
          </a:bodyPr>
          <a:lstStyle/>
          <a:p>
            <a:pPr marL="0" marR="0" lvl="0" indent="0" algn="ctr" rtl="0">
              <a:spcBef>
                <a:spcPts val="0"/>
              </a:spcBef>
              <a:spcAft>
                <a:spcPts val="0"/>
              </a:spcAft>
              <a:buClr>
                <a:schemeClr val="lt1"/>
              </a:buClr>
              <a:buSzPts val="1748"/>
              <a:buFont typeface="Arial"/>
              <a:buNone/>
            </a:pPr>
            <a:fld id="{00000000-1234-1234-1234-123412341234}" type="slidenum">
              <a:rPr lang="en-US" sz="1748" b="0" i="0" u="none" strike="noStrike" cap="none">
                <a:solidFill>
                  <a:schemeClr val="lt1"/>
                </a:solidFill>
                <a:latin typeface="Arial"/>
                <a:ea typeface="Arial"/>
                <a:cs typeface="Arial"/>
                <a:sym typeface="Arial"/>
              </a:rPr>
              <a:t>‹#›</a:t>
            </a:fld>
            <a:endParaRPr sz="5491" b="0" i="0" u="none" strike="noStrike" cap="none">
              <a:solidFill>
                <a:schemeClr val="lt1"/>
              </a:solidFill>
              <a:latin typeface="Arial"/>
              <a:ea typeface="Arial"/>
              <a:cs typeface="Arial"/>
              <a:sym typeface="Arial"/>
            </a:endParaRPr>
          </a:p>
        </p:txBody>
      </p:sp>
      <p:grpSp>
        <p:nvGrpSpPr>
          <p:cNvPr id="473" name="Google Shape;473;p115"/>
          <p:cNvGrpSpPr/>
          <p:nvPr/>
        </p:nvGrpSpPr>
        <p:grpSpPr>
          <a:xfrm>
            <a:off x="1" y="5439205"/>
            <a:ext cx="1132253" cy="1419413"/>
            <a:chOff x="-2861" y="5931257"/>
            <a:chExt cx="4017931" cy="5044111"/>
          </a:xfrm>
        </p:grpSpPr>
        <p:sp>
          <p:nvSpPr>
            <p:cNvPr id="474" name="Google Shape;474;p115"/>
            <p:cNvSpPr/>
            <p:nvPr/>
          </p:nvSpPr>
          <p:spPr>
            <a:xfrm>
              <a:off x="-2861" y="7093454"/>
              <a:ext cx="4017931" cy="3881914"/>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alpha val="3137"/>
                  </a:srgbClr>
                </a:gs>
                <a:gs pos="55000">
                  <a:srgbClr val="3C012C">
                    <a:alpha val="32941"/>
                  </a:srgbClr>
                </a:gs>
                <a:gs pos="100000">
                  <a:srgbClr val="79025B">
                    <a:alpha val="3921"/>
                  </a:srgbClr>
                </a:gs>
              </a:gsLst>
              <a:lin ang="1800004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b="0" i="0" u="none" strike="noStrike" cap="none">
                <a:solidFill>
                  <a:schemeClr val="lt1"/>
                </a:solidFill>
                <a:latin typeface="Twentieth Century"/>
                <a:ea typeface="Twentieth Century"/>
                <a:cs typeface="Twentieth Century"/>
                <a:sym typeface="Twentieth Century"/>
              </a:endParaRPr>
            </a:p>
          </p:txBody>
        </p:sp>
        <p:sp>
          <p:nvSpPr>
            <p:cNvPr id="475" name="Google Shape;475;p115"/>
            <p:cNvSpPr/>
            <p:nvPr/>
          </p:nvSpPr>
          <p:spPr>
            <a:xfrm>
              <a:off x="0" y="5931257"/>
              <a:ext cx="1189942" cy="2524513"/>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b="0" i="0" u="none" strike="noStrike" cap="none">
                <a:solidFill>
                  <a:schemeClr val="lt1"/>
                </a:solidFill>
                <a:latin typeface="Twentieth Century"/>
                <a:ea typeface="Twentieth Century"/>
                <a:cs typeface="Twentieth Century"/>
                <a:sym typeface="Twentieth Century"/>
              </a:endParaRPr>
            </a:p>
          </p:txBody>
        </p:sp>
      </p:grpSp>
      <p:grpSp>
        <p:nvGrpSpPr>
          <p:cNvPr id="476" name="Google Shape;476;p115"/>
          <p:cNvGrpSpPr/>
          <p:nvPr/>
        </p:nvGrpSpPr>
        <p:grpSpPr>
          <a:xfrm>
            <a:off x="10396974" y="2"/>
            <a:ext cx="1804165" cy="2063083"/>
            <a:chOff x="13922478" y="2"/>
            <a:chExt cx="5570130" cy="6379353"/>
          </a:xfrm>
        </p:grpSpPr>
        <p:sp>
          <p:nvSpPr>
            <p:cNvPr id="477" name="Google Shape;477;p115"/>
            <p:cNvSpPr/>
            <p:nvPr/>
          </p:nvSpPr>
          <p:spPr>
            <a:xfrm>
              <a:off x="13922478" y="2"/>
              <a:ext cx="5555332" cy="4722817"/>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alpha val="25098"/>
                  </a:srgbClr>
                </a:gs>
                <a:gs pos="55000">
                  <a:srgbClr val="3C012C">
                    <a:alpha val="43921"/>
                  </a:srgbClr>
                </a:gs>
                <a:gs pos="100000">
                  <a:srgbClr val="79025B">
                    <a:alpha val="40000"/>
                  </a:srgbClr>
                </a:gs>
              </a:gsLst>
              <a:lin ang="900002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b="0" i="0" u="none" strike="noStrike" cap="none">
                <a:solidFill>
                  <a:schemeClr val="lt1"/>
                </a:solidFill>
                <a:latin typeface="Twentieth Century"/>
                <a:ea typeface="Twentieth Century"/>
                <a:cs typeface="Twentieth Century"/>
                <a:sym typeface="Twentieth Century"/>
              </a:endParaRPr>
            </a:p>
          </p:txBody>
        </p:sp>
        <p:sp>
          <p:nvSpPr>
            <p:cNvPr id="478" name="Google Shape;478;p115"/>
            <p:cNvSpPr/>
            <p:nvPr/>
          </p:nvSpPr>
          <p:spPr>
            <a:xfrm>
              <a:off x="17828114" y="1072550"/>
              <a:ext cx="1664494" cy="530680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chemeClr val="accent1"/>
                </a:gs>
                <a:gs pos="2000">
                  <a:schemeClr val="accent1"/>
                </a:gs>
                <a:gs pos="100000">
                  <a:schemeClr val="accent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b="0" i="0" u="none" strike="noStrike" cap="none">
                <a:solidFill>
                  <a:schemeClr val="lt1"/>
                </a:solidFill>
                <a:latin typeface="Twentieth Century"/>
                <a:ea typeface="Twentieth Century"/>
                <a:cs typeface="Twentieth Century"/>
                <a:sym typeface="Twentieth Century"/>
              </a:endParaRPr>
            </a:p>
          </p:txBody>
        </p:sp>
      </p:gr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4_Title Slide">
  <p:cSld name="4_Title Slide">
    <p:spTree>
      <p:nvGrpSpPr>
        <p:cNvPr id="1" name="Shape 479"/>
        <p:cNvGrpSpPr/>
        <p:nvPr/>
      </p:nvGrpSpPr>
      <p:grpSpPr>
        <a:xfrm>
          <a:off x="0" y="0"/>
          <a:ext cx="0" cy="0"/>
          <a:chOff x="0" y="0"/>
          <a:chExt cx="0" cy="0"/>
        </a:xfrm>
      </p:grpSpPr>
      <p:pic>
        <p:nvPicPr>
          <p:cNvPr id="480" name="Google Shape;480;p116"/>
          <p:cNvPicPr preferRelativeResize="0"/>
          <p:nvPr/>
        </p:nvPicPr>
        <p:blipFill rotWithShape="1">
          <a:blip r:embed="rId2">
            <a:alphaModFix/>
          </a:blip>
          <a:srcRect/>
          <a:stretch/>
        </p:blipFill>
        <p:spPr>
          <a:xfrm>
            <a:off x="1175434" y="346873"/>
            <a:ext cx="1274805" cy="445206"/>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481"/>
        <p:cNvGrpSpPr/>
        <p:nvPr/>
      </p:nvGrpSpPr>
      <p:grpSpPr>
        <a:xfrm>
          <a:off x="0" y="0"/>
          <a:ext cx="0" cy="0"/>
          <a:chOff x="0" y="0"/>
          <a:chExt cx="0" cy="0"/>
        </a:xfrm>
      </p:grpSpPr>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24_Title Slide">
  <p:cSld name="24_Title Slide">
    <p:spTree>
      <p:nvGrpSpPr>
        <p:cNvPr id="1" name="Shape 482"/>
        <p:cNvGrpSpPr/>
        <p:nvPr/>
      </p:nvGrpSpPr>
      <p:grpSpPr>
        <a:xfrm>
          <a:off x="0" y="0"/>
          <a:ext cx="0" cy="0"/>
          <a:chOff x="0" y="0"/>
          <a:chExt cx="0" cy="0"/>
        </a:xfrm>
      </p:grpSpPr>
      <p:sp>
        <p:nvSpPr>
          <p:cNvPr id="483" name="Google Shape;483;p118"/>
          <p:cNvSpPr>
            <a:spLocks noGrp="1"/>
          </p:cNvSpPr>
          <p:nvPr>
            <p:ph type="pic" idx="2"/>
          </p:nvPr>
        </p:nvSpPr>
        <p:spPr>
          <a:xfrm>
            <a:off x="0" y="0"/>
            <a:ext cx="12192000" cy="6858000"/>
          </a:xfrm>
          <a:prstGeom prst="rect">
            <a:avLst/>
          </a:prstGeom>
          <a:solidFill>
            <a:srgbClr val="F2F2F2">
              <a:alpha val="30199"/>
            </a:srgbClr>
          </a:solidFill>
          <a:ln>
            <a:noFill/>
          </a:ln>
        </p:spPr>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484"/>
        <p:cNvGrpSpPr/>
        <p:nvPr/>
      </p:nvGrpSpPr>
      <p:grpSpPr>
        <a:xfrm>
          <a:off x="0" y="0"/>
          <a:ext cx="0" cy="0"/>
          <a:chOff x="0" y="0"/>
          <a:chExt cx="0" cy="0"/>
        </a:xfrm>
      </p:grpSpPr>
      <p:sp>
        <p:nvSpPr>
          <p:cNvPr id="485" name="Google Shape;485;p119"/>
          <p:cNvSpPr/>
          <p:nvPr/>
        </p:nvSpPr>
        <p:spPr>
          <a:xfrm>
            <a:off x="3977503" y="1313779"/>
            <a:ext cx="4236900" cy="4230300"/>
          </a:xfrm>
          <a:prstGeom prst="ellipse">
            <a:avLst/>
          </a:prstGeom>
          <a:gradFill>
            <a:gsLst>
              <a:gs pos="0">
                <a:schemeClr val="accent1"/>
              </a:gs>
              <a:gs pos="100000">
                <a:srgbClr val="3C012C">
                  <a:alpha val="0"/>
                </a:srgbClr>
              </a:gs>
            </a:gsLst>
            <a:lin ang="540001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pic>
        <p:nvPicPr>
          <p:cNvPr id="486" name="Google Shape;486;p119"/>
          <p:cNvPicPr preferRelativeResize="0"/>
          <p:nvPr/>
        </p:nvPicPr>
        <p:blipFill rotWithShape="1">
          <a:blip r:embed="rId2">
            <a:alphaModFix/>
          </a:blip>
          <a:srcRect/>
          <a:stretch/>
        </p:blipFill>
        <p:spPr>
          <a:xfrm>
            <a:off x="4797406" y="905092"/>
            <a:ext cx="2597190" cy="5047820"/>
          </a:xfrm>
          <a:prstGeom prst="rect">
            <a:avLst/>
          </a:prstGeom>
          <a:noFill/>
          <a:ln>
            <a:noFill/>
          </a:ln>
          <a:effectLst>
            <a:outerShdw blurRad="1270000" algn="ctr" rotWithShape="0">
              <a:srgbClr val="000000">
                <a:alpha val="43140"/>
              </a:srgbClr>
            </a:outerShdw>
          </a:effectLst>
        </p:spPr>
      </p:pic>
      <p:sp>
        <p:nvSpPr>
          <p:cNvPr id="487" name="Google Shape;487;p119"/>
          <p:cNvSpPr>
            <a:spLocks noGrp="1"/>
          </p:cNvSpPr>
          <p:nvPr>
            <p:ph type="pic" idx="2"/>
          </p:nvPr>
        </p:nvSpPr>
        <p:spPr>
          <a:xfrm>
            <a:off x="5051299" y="1147435"/>
            <a:ext cx="2094000" cy="4547700"/>
          </a:xfrm>
          <a:prstGeom prst="rect">
            <a:avLst/>
          </a:prstGeom>
          <a:solidFill>
            <a:srgbClr val="D8D8D8"/>
          </a:solidFill>
          <a:ln>
            <a:noFill/>
          </a:ln>
        </p:spPr>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488"/>
        <p:cNvGrpSpPr/>
        <p:nvPr/>
      </p:nvGrpSpPr>
      <p:grpSpPr>
        <a:xfrm>
          <a:off x="0" y="0"/>
          <a:ext cx="0" cy="0"/>
          <a:chOff x="0" y="0"/>
          <a:chExt cx="0" cy="0"/>
        </a:xfrm>
      </p:grpSpPr>
      <p:sp>
        <p:nvSpPr>
          <p:cNvPr id="489" name="Google Shape;489;p120"/>
          <p:cNvSpPr>
            <a:spLocks noGrp="1"/>
          </p:cNvSpPr>
          <p:nvPr>
            <p:ph type="pic" idx="2"/>
          </p:nvPr>
        </p:nvSpPr>
        <p:spPr>
          <a:xfrm>
            <a:off x="1887364" y="1482851"/>
            <a:ext cx="1098300" cy="1096500"/>
          </a:xfrm>
          <a:prstGeom prst="rect">
            <a:avLst/>
          </a:prstGeom>
          <a:solidFill>
            <a:srgbClr val="D8D8D8"/>
          </a:solidFill>
          <a:ln>
            <a:noFill/>
          </a:ln>
        </p:spPr>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490"/>
        <p:cNvGrpSpPr/>
        <p:nvPr/>
      </p:nvGrpSpPr>
      <p:grpSpPr>
        <a:xfrm>
          <a:off x="0" y="0"/>
          <a:ext cx="0" cy="0"/>
          <a:chOff x="0" y="0"/>
          <a:chExt cx="0" cy="0"/>
        </a:xfrm>
      </p:grpSpPr>
      <p:sp>
        <p:nvSpPr>
          <p:cNvPr id="491" name="Google Shape;491;p121"/>
          <p:cNvSpPr/>
          <p:nvPr/>
        </p:nvSpPr>
        <p:spPr>
          <a:xfrm rot="10800000" flipH="1">
            <a:off x="1118498" y="-147"/>
            <a:ext cx="3913800" cy="5128200"/>
          </a:xfrm>
          <a:prstGeom prst="round2SameRect">
            <a:avLst>
              <a:gd name="adj1" fmla="val 7374"/>
              <a:gd name="adj2" fmla="val 0"/>
            </a:avLst>
          </a:prstGeom>
          <a:gradFill>
            <a:gsLst>
              <a:gs pos="0">
                <a:schemeClr val="accent1"/>
              </a:gs>
              <a:gs pos="2000">
                <a:schemeClr val="accent1"/>
              </a:gs>
              <a:gs pos="100000">
                <a:schemeClr val="accent5"/>
              </a:gs>
            </a:gsLst>
            <a:lin ang="2700006"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sp>
        <p:nvSpPr>
          <p:cNvPr id="492" name="Google Shape;492;p121"/>
          <p:cNvSpPr>
            <a:spLocks noGrp="1"/>
          </p:cNvSpPr>
          <p:nvPr>
            <p:ph type="pic" idx="2"/>
          </p:nvPr>
        </p:nvSpPr>
        <p:spPr>
          <a:xfrm>
            <a:off x="1273519" y="1"/>
            <a:ext cx="3913800" cy="4938600"/>
          </a:xfrm>
          <a:prstGeom prst="round2SameRect">
            <a:avLst>
              <a:gd name="adj1" fmla="val 0"/>
              <a:gd name="adj2" fmla="val 8226"/>
            </a:avLst>
          </a:prstGeom>
          <a:solidFill>
            <a:srgbClr val="F2F2F2">
              <a:alpha val="40000"/>
            </a:srgbClr>
          </a:solidFill>
          <a:ln>
            <a:noFill/>
          </a:ln>
          <a:effectLst>
            <a:outerShdw blurRad="1270000" dist="1346200" dir="8100000" sx="90000" sy="90000" algn="tr" rotWithShape="0">
              <a:srgbClr val="000000">
                <a:alpha val="40000"/>
              </a:srgbClr>
            </a:outerShdw>
          </a:effectLst>
        </p:spPr>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493"/>
        <p:cNvGrpSpPr/>
        <p:nvPr/>
      </p:nvGrpSpPr>
      <p:grpSpPr>
        <a:xfrm>
          <a:off x="0" y="0"/>
          <a:ext cx="0" cy="0"/>
          <a:chOff x="0" y="0"/>
          <a:chExt cx="0" cy="0"/>
        </a:xfrm>
      </p:grpSpPr>
      <p:sp>
        <p:nvSpPr>
          <p:cNvPr id="494" name="Google Shape;494;p122"/>
          <p:cNvSpPr>
            <a:spLocks noGrp="1"/>
          </p:cNvSpPr>
          <p:nvPr>
            <p:ph type="pic" idx="2"/>
          </p:nvPr>
        </p:nvSpPr>
        <p:spPr>
          <a:xfrm>
            <a:off x="2026553" y="2724662"/>
            <a:ext cx="2597400" cy="2593500"/>
          </a:xfrm>
          <a:prstGeom prst="rect">
            <a:avLst/>
          </a:prstGeom>
          <a:solidFill>
            <a:srgbClr val="F2F2F2"/>
          </a:solidFill>
          <a:ln>
            <a:noFill/>
          </a:ln>
          <a:effectLst>
            <a:outerShdw blurRad="1270000" dist="1473200" sx="80000" sy="80000" algn="l" rotWithShape="0">
              <a:srgbClr val="000000">
                <a:alpha val="40000"/>
              </a:srgbClr>
            </a:outerShdw>
          </a:effectLst>
        </p:spPr>
      </p:sp>
      <p:sp>
        <p:nvSpPr>
          <p:cNvPr id="495" name="Google Shape;495;p122"/>
          <p:cNvSpPr>
            <a:spLocks noGrp="1"/>
          </p:cNvSpPr>
          <p:nvPr>
            <p:ph type="pic" idx="3"/>
          </p:nvPr>
        </p:nvSpPr>
        <p:spPr>
          <a:xfrm>
            <a:off x="9857745" y="714666"/>
            <a:ext cx="1158000" cy="1156200"/>
          </a:xfrm>
          <a:prstGeom prst="rect">
            <a:avLst/>
          </a:prstGeom>
          <a:solidFill>
            <a:srgbClr val="F2F2F2"/>
          </a:solidFill>
          <a:ln>
            <a:noFill/>
          </a:ln>
          <a:effectLst>
            <a:outerShdw blurRad="1270000" dist="609600" dir="10800000" sx="80000" sy="80000" algn="r" rotWithShape="0">
              <a:srgbClr val="000000">
                <a:alpha val="40000"/>
              </a:srgbClr>
            </a:outerShdw>
          </a:effectLst>
        </p:spPr>
      </p:sp>
      <p:sp>
        <p:nvSpPr>
          <p:cNvPr id="496" name="Google Shape;496;p122"/>
          <p:cNvSpPr>
            <a:spLocks noGrp="1"/>
          </p:cNvSpPr>
          <p:nvPr>
            <p:ph type="pic" idx="4"/>
          </p:nvPr>
        </p:nvSpPr>
        <p:spPr>
          <a:xfrm>
            <a:off x="562731" y="1605436"/>
            <a:ext cx="1158000" cy="1156200"/>
          </a:xfrm>
          <a:prstGeom prst="rect">
            <a:avLst/>
          </a:prstGeom>
          <a:solidFill>
            <a:srgbClr val="F2F2F2"/>
          </a:solidFill>
          <a:ln>
            <a:noFill/>
          </a:ln>
          <a:effectLst>
            <a:outerShdw blurRad="1270000" dist="660400" sx="80000" sy="80000" algn="l" rotWithShape="0">
              <a:srgbClr val="000000">
                <a:alpha val="40000"/>
              </a:srgbClr>
            </a:outerShdw>
          </a:effectLst>
        </p:spPr>
      </p:sp>
      <p:sp>
        <p:nvSpPr>
          <p:cNvPr id="497" name="Google Shape;497;p122"/>
          <p:cNvSpPr>
            <a:spLocks noGrp="1"/>
          </p:cNvSpPr>
          <p:nvPr>
            <p:ph type="pic" idx="5"/>
          </p:nvPr>
        </p:nvSpPr>
        <p:spPr>
          <a:xfrm>
            <a:off x="2785014" y="-478549"/>
            <a:ext cx="2226000" cy="2222400"/>
          </a:xfrm>
          <a:prstGeom prst="rect">
            <a:avLst/>
          </a:prstGeom>
          <a:solidFill>
            <a:srgbClr val="F2F2F2"/>
          </a:solidFill>
          <a:ln>
            <a:noFill/>
          </a:ln>
          <a:effectLst>
            <a:outerShdw blurRad="1270000" dist="1473200" sx="80000" sy="80000" algn="l" rotWithShape="0">
              <a:srgbClr val="000000">
                <a:alpha val="40000"/>
              </a:srgbClr>
            </a:outerShdw>
          </a:effectLst>
        </p:spPr>
      </p:sp>
      <p:sp>
        <p:nvSpPr>
          <p:cNvPr id="498" name="Google Shape;498;p122"/>
          <p:cNvSpPr>
            <a:spLocks noGrp="1"/>
          </p:cNvSpPr>
          <p:nvPr>
            <p:ph type="pic" idx="6"/>
          </p:nvPr>
        </p:nvSpPr>
        <p:spPr>
          <a:xfrm>
            <a:off x="3293375" y="4175789"/>
            <a:ext cx="4419300" cy="4412400"/>
          </a:xfrm>
          <a:prstGeom prst="rect">
            <a:avLst/>
          </a:prstGeom>
          <a:solidFill>
            <a:srgbClr val="F2F2F2"/>
          </a:solidFill>
          <a:ln>
            <a:noFill/>
          </a:ln>
          <a:effectLst>
            <a:outerShdw blurRad="1270000" dist="2540000" dir="16200000" sx="80000" sy="80000" rotWithShape="0">
              <a:srgbClr val="000000">
                <a:alpha val="40000"/>
              </a:srgbClr>
            </a:outerShdw>
          </a:effectLst>
        </p:spPr>
      </p:sp>
      <p:sp>
        <p:nvSpPr>
          <p:cNvPr id="499" name="Google Shape;499;p122"/>
          <p:cNvSpPr>
            <a:spLocks noGrp="1"/>
          </p:cNvSpPr>
          <p:nvPr>
            <p:ph type="pic" idx="7"/>
          </p:nvPr>
        </p:nvSpPr>
        <p:spPr>
          <a:xfrm>
            <a:off x="6752317" y="2160552"/>
            <a:ext cx="3684600" cy="3678900"/>
          </a:xfrm>
          <a:prstGeom prst="rect">
            <a:avLst/>
          </a:prstGeom>
          <a:solidFill>
            <a:srgbClr val="F2F2F2"/>
          </a:solidFill>
          <a:ln>
            <a:noFill/>
          </a:ln>
          <a:effectLst>
            <a:outerShdw blurRad="1270000" dist="2540000" dir="10800000" sx="80000" sy="80000" algn="r" rotWithShape="0">
              <a:srgbClr val="000000">
                <a:alpha val="40000"/>
              </a:srgbClr>
            </a:outerShdw>
          </a:effectLst>
        </p:spPr>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500"/>
        <p:cNvGrpSpPr/>
        <p:nvPr/>
      </p:nvGrpSpPr>
      <p:grpSpPr>
        <a:xfrm>
          <a:off x="0" y="0"/>
          <a:ext cx="0" cy="0"/>
          <a:chOff x="0" y="0"/>
          <a:chExt cx="0" cy="0"/>
        </a:xfrm>
      </p:grpSpPr>
      <p:sp>
        <p:nvSpPr>
          <p:cNvPr id="501" name="Google Shape;501;p123"/>
          <p:cNvSpPr>
            <a:spLocks noGrp="1"/>
          </p:cNvSpPr>
          <p:nvPr>
            <p:ph type="pic" idx="2"/>
          </p:nvPr>
        </p:nvSpPr>
        <p:spPr>
          <a:xfrm>
            <a:off x="0" y="1"/>
            <a:ext cx="12192000" cy="4037400"/>
          </a:xfrm>
          <a:prstGeom prst="rect">
            <a:avLst/>
          </a:prstGeom>
          <a:solidFill>
            <a:srgbClr val="F2F2F2">
              <a:alpha val="30199"/>
            </a:srgbClr>
          </a:solidFill>
          <a:ln>
            <a:noFill/>
          </a:ln>
        </p:spPr>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502"/>
        <p:cNvGrpSpPr/>
        <p:nvPr/>
      </p:nvGrpSpPr>
      <p:grpSpPr>
        <a:xfrm>
          <a:off x="0" y="0"/>
          <a:ext cx="0" cy="0"/>
          <a:chOff x="0" y="0"/>
          <a:chExt cx="0" cy="0"/>
        </a:xfrm>
      </p:grpSpPr>
      <p:sp>
        <p:nvSpPr>
          <p:cNvPr id="503" name="Google Shape;503;p124"/>
          <p:cNvSpPr/>
          <p:nvPr/>
        </p:nvSpPr>
        <p:spPr>
          <a:xfrm>
            <a:off x="1422821" y="1454155"/>
            <a:ext cx="5248500" cy="3156900"/>
          </a:xfrm>
          <a:prstGeom prst="roundRect">
            <a:avLst>
              <a:gd name="adj" fmla="val 1456"/>
            </a:avLst>
          </a:prstGeom>
          <a:gradFill>
            <a:gsLst>
              <a:gs pos="0">
                <a:schemeClr val="accent1"/>
              </a:gs>
              <a:gs pos="2000">
                <a:schemeClr val="accent1"/>
              </a:gs>
              <a:gs pos="100000">
                <a:schemeClr val="accent5"/>
              </a:gs>
            </a:gsLst>
            <a:lin ang="2700006" scaled="0"/>
          </a:gradFill>
          <a:ln>
            <a:noFill/>
          </a:ln>
          <a:effectLst>
            <a:outerShdw blurRad="1270000" sx="90000" sy="90000" algn="ctr" rotWithShape="0">
              <a:schemeClr val="accent1">
                <a:alpha val="40000"/>
              </a:schemeClr>
            </a:outerShdw>
          </a:effectLst>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sp>
        <p:nvSpPr>
          <p:cNvPr id="504" name="Google Shape;504;p124"/>
          <p:cNvSpPr>
            <a:spLocks noGrp="1"/>
          </p:cNvSpPr>
          <p:nvPr>
            <p:ph type="pic" idx="2"/>
          </p:nvPr>
        </p:nvSpPr>
        <p:spPr>
          <a:xfrm>
            <a:off x="1205529" y="2060217"/>
            <a:ext cx="5683200" cy="3176400"/>
          </a:xfrm>
          <a:prstGeom prst="rect">
            <a:avLst/>
          </a:prstGeom>
          <a:solidFill>
            <a:srgbClr val="F2F2F2"/>
          </a:solidFill>
          <a:ln>
            <a:noFill/>
          </a:ln>
          <a:effectLst>
            <a:outerShdw blurRad="1270000" dist="889000" dir="5400000" sx="95000" sy="95000" algn="t" rotWithShape="0">
              <a:srgbClr val="000000">
                <a:alpha val="40000"/>
              </a:srgbClr>
            </a:outerShdw>
          </a:effectLst>
        </p:spPr>
      </p:sp>
      <p:grpSp>
        <p:nvGrpSpPr>
          <p:cNvPr id="505" name="Google Shape;505;p124"/>
          <p:cNvGrpSpPr/>
          <p:nvPr/>
        </p:nvGrpSpPr>
        <p:grpSpPr>
          <a:xfrm>
            <a:off x="1205374" y="1692680"/>
            <a:ext cx="5683039" cy="367454"/>
            <a:chOff x="3179886" y="2083564"/>
            <a:chExt cx="5703000" cy="369300"/>
          </a:xfrm>
        </p:grpSpPr>
        <p:grpSp>
          <p:nvGrpSpPr>
            <p:cNvPr id="506" name="Google Shape;506;p124"/>
            <p:cNvGrpSpPr/>
            <p:nvPr/>
          </p:nvGrpSpPr>
          <p:grpSpPr>
            <a:xfrm>
              <a:off x="3179886" y="2083564"/>
              <a:ext cx="5703000" cy="369300"/>
              <a:chOff x="3179886" y="2083564"/>
              <a:chExt cx="5703000" cy="369300"/>
            </a:xfrm>
          </p:grpSpPr>
          <p:sp>
            <p:nvSpPr>
              <p:cNvPr id="507" name="Google Shape;507;p124"/>
              <p:cNvSpPr/>
              <p:nvPr/>
            </p:nvSpPr>
            <p:spPr>
              <a:xfrm>
                <a:off x="3179886" y="2083564"/>
                <a:ext cx="5703000" cy="369300"/>
              </a:xfrm>
              <a:prstGeom prst="round2SameRect">
                <a:avLst>
                  <a:gd name="adj1" fmla="val 14928"/>
                  <a:gd name="adj2" fmla="val 0"/>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grpSp>
            <p:nvGrpSpPr>
              <p:cNvPr id="508" name="Google Shape;508;p124"/>
              <p:cNvGrpSpPr/>
              <p:nvPr/>
            </p:nvGrpSpPr>
            <p:grpSpPr>
              <a:xfrm>
                <a:off x="3382010" y="2233949"/>
                <a:ext cx="341823" cy="82500"/>
                <a:chOff x="3382010" y="2233949"/>
                <a:chExt cx="341823" cy="82500"/>
              </a:xfrm>
            </p:grpSpPr>
            <p:sp>
              <p:nvSpPr>
                <p:cNvPr id="509" name="Google Shape;509;p124"/>
                <p:cNvSpPr/>
                <p:nvPr/>
              </p:nvSpPr>
              <p:spPr>
                <a:xfrm>
                  <a:off x="3382010" y="2233949"/>
                  <a:ext cx="82500" cy="82500"/>
                </a:xfrm>
                <a:prstGeom prst="ellipse">
                  <a:avLst/>
                </a:prstGeom>
                <a:gradFill>
                  <a:gsLst>
                    <a:gs pos="0">
                      <a:srgbClr val="5A0144"/>
                    </a:gs>
                    <a:gs pos="100000">
                      <a:schemeClr val="accent1"/>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sp>
              <p:nvSpPr>
                <p:cNvPr id="510" name="Google Shape;510;p124"/>
                <p:cNvSpPr/>
                <p:nvPr/>
              </p:nvSpPr>
              <p:spPr>
                <a:xfrm>
                  <a:off x="3511671" y="2233949"/>
                  <a:ext cx="82500" cy="82500"/>
                </a:xfrm>
                <a:prstGeom prst="ellipse">
                  <a:avLst/>
                </a:prstGeom>
                <a:gradFill>
                  <a:gsLst>
                    <a:gs pos="0">
                      <a:srgbClr val="8F527E"/>
                    </a:gs>
                    <a:gs pos="100000">
                      <a:schemeClr val="accent2"/>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sp>
              <p:nvSpPr>
                <p:cNvPr id="511" name="Google Shape;511;p124"/>
                <p:cNvSpPr/>
                <p:nvPr/>
              </p:nvSpPr>
              <p:spPr>
                <a:xfrm>
                  <a:off x="3641333" y="2233949"/>
                  <a:ext cx="82500" cy="82500"/>
                </a:xfrm>
                <a:prstGeom prst="ellipse">
                  <a:avLst/>
                </a:prstGeom>
                <a:gradFill>
                  <a:gsLst>
                    <a:gs pos="0">
                      <a:srgbClr val="3F94C5"/>
                    </a:gs>
                    <a:gs pos="100000">
                      <a:schemeClr val="accent3"/>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grpSp>
        </p:grpSp>
        <p:sp>
          <p:nvSpPr>
            <p:cNvPr id="512" name="Google Shape;512;p124"/>
            <p:cNvSpPr/>
            <p:nvPr/>
          </p:nvSpPr>
          <p:spPr>
            <a:xfrm>
              <a:off x="3965020" y="2182834"/>
              <a:ext cx="2674500" cy="18480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997"/>
                <a:buFont typeface="Quattrocento Sans"/>
                <a:buNone/>
              </a:pPr>
              <a:r>
                <a:rPr lang="en-US" sz="623">
                  <a:solidFill>
                    <a:srgbClr val="595959"/>
                  </a:solidFill>
                  <a:latin typeface="Quattrocento Sans"/>
                  <a:ea typeface="Quattrocento Sans"/>
                  <a:cs typeface="Quattrocento Sans"/>
                  <a:sym typeface="Quattrocento Sans"/>
                </a:rPr>
                <a:t>http://www.consumerpartnership.org</a:t>
              </a:r>
              <a:endParaRPr sz="623">
                <a:solidFill>
                  <a:srgbClr val="595959"/>
                </a:solidFill>
                <a:latin typeface="Quattrocento Sans"/>
                <a:ea typeface="Quattrocento Sans"/>
                <a:cs typeface="Quattrocento Sans"/>
                <a:sym typeface="Quattrocento Sans"/>
              </a:endParaRPr>
            </a:p>
          </p:txBody>
        </p:sp>
      </p:gr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513"/>
        <p:cNvGrpSpPr/>
        <p:nvPr/>
      </p:nvGrpSpPr>
      <p:grpSpPr>
        <a:xfrm>
          <a:off x="0" y="0"/>
          <a:ext cx="0" cy="0"/>
          <a:chOff x="0" y="0"/>
          <a:chExt cx="0" cy="0"/>
        </a:xfrm>
      </p:grpSpPr>
      <p:sp>
        <p:nvSpPr>
          <p:cNvPr id="514" name="Google Shape;514;p125"/>
          <p:cNvSpPr>
            <a:spLocks noGrp="1"/>
          </p:cNvSpPr>
          <p:nvPr>
            <p:ph type="pic" idx="2"/>
          </p:nvPr>
        </p:nvSpPr>
        <p:spPr>
          <a:xfrm>
            <a:off x="4050419" y="2607981"/>
            <a:ext cx="4090200" cy="2532000"/>
          </a:xfrm>
          <a:prstGeom prst="rect">
            <a:avLst/>
          </a:prstGeom>
          <a:solidFill>
            <a:srgbClr val="F2F2F2"/>
          </a:solidFill>
          <a:ln>
            <a:noFill/>
          </a:ln>
        </p:spPr>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515"/>
        <p:cNvGrpSpPr/>
        <p:nvPr/>
      </p:nvGrpSpPr>
      <p:grpSpPr>
        <a:xfrm>
          <a:off x="0" y="0"/>
          <a:ext cx="0" cy="0"/>
          <a:chOff x="0" y="0"/>
          <a:chExt cx="0" cy="0"/>
        </a:xfrm>
      </p:grpSpPr>
      <p:sp>
        <p:nvSpPr>
          <p:cNvPr id="516" name="Google Shape;516;p126"/>
          <p:cNvSpPr>
            <a:spLocks noGrp="1"/>
          </p:cNvSpPr>
          <p:nvPr>
            <p:ph type="pic" idx="2"/>
          </p:nvPr>
        </p:nvSpPr>
        <p:spPr>
          <a:xfrm>
            <a:off x="0" y="0"/>
            <a:ext cx="12192000" cy="4608900"/>
          </a:xfrm>
          <a:prstGeom prst="rect">
            <a:avLst/>
          </a:prstGeom>
          <a:solidFill>
            <a:srgbClr val="F2F2F2">
              <a:alpha val="30199"/>
            </a:srgbClr>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517"/>
        <p:cNvGrpSpPr/>
        <p:nvPr/>
      </p:nvGrpSpPr>
      <p:grpSpPr>
        <a:xfrm>
          <a:off x="0" y="0"/>
          <a:ext cx="0" cy="0"/>
          <a:chOff x="0" y="0"/>
          <a:chExt cx="0" cy="0"/>
        </a:xfrm>
      </p:grpSpPr>
      <p:sp>
        <p:nvSpPr>
          <p:cNvPr id="518" name="Google Shape;518;p127"/>
          <p:cNvSpPr>
            <a:spLocks noGrp="1"/>
          </p:cNvSpPr>
          <p:nvPr>
            <p:ph type="pic" idx="2"/>
          </p:nvPr>
        </p:nvSpPr>
        <p:spPr>
          <a:xfrm>
            <a:off x="1412933" y="1993877"/>
            <a:ext cx="3508200" cy="3628800"/>
          </a:xfrm>
          <a:prstGeom prst="rect">
            <a:avLst/>
          </a:prstGeom>
          <a:solidFill>
            <a:srgbClr val="F2F2F2"/>
          </a:solidFill>
          <a:ln w="38100" cap="flat" cmpd="sng">
            <a:solidFill>
              <a:schemeClr val="lt1"/>
            </a:solidFill>
            <a:prstDash val="solid"/>
            <a:round/>
            <a:headEnd type="none" w="sm" len="sm"/>
            <a:tailEnd type="none" w="sm" len="sm"/>
          </a:ln>
          <a:effectLst>
            <a:outerShdw blurRad="1270000" dist="1041400" dir="5400000" sx="90000" sy="90000" algn="t" rotWithShape="0">
              <a:srgbClr val="000000">
                <a:alpha val="40000"/>
              </a:srgbClr>
            </a:outerShdw>
          </a:effectLst>
        </p:spPr>
      </p:sp>
      <p:sp>
        <p:nvSpPr>
          <p:cNvPr id="519" name="Google Shape;519;p127"/>
          <p:cNvSpPr>
            <a:spLocks noGrp="1"/>
          </p:cNvSpPr>
          <p:nvPr>
            <p:ph type="pic" idx="3"/>
          </p:nvPr>
        </p:nvSpPr>
        <p:spPr>
          <a:xfrm>
            <a:off x="6508610" y="1993877"/>
            <a:ext cx="3508200" cy="3628800"/>
          </a:xfrm>
          <a:prstGeom prst="rect">
            <a:avLst/>
          </a:prstGeom>
          <a:solidFill>
            <a:srgbClr val="F2F2F2"/>
          </a:solidFill>
          <a:ln w="38100" cap="flat" cmpd="sng">
            <a:solidFill>
              <a:schemeClr val="lt1"/>
            </a:solidFill>
            <a:prstDash val="solid"/>
            <a:round/>
            <a:headEnd type="none" w="sm" len="sm"/>
            <a:tailEnd type="none" w="sm" len="sm"/>
          </a:ln>
          <a:effectLst>
            <a:outerShdw blurRad="1270000" dist="1041400" dir="5400000" sx="90000" sy="90000" algn="t" rotWithShape="0">
              <a:srgbClr val="000000">
                <a:alpha val="40000"/>
              </a:srgbClr>
            </a:outerShdw>
          </a:effectLst>
        </p:spPr>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12_Title Slide">
  <p:cSld name="12_Title Slide">
    <p:spTree>
      <p:nvGrpSpPr>
        <p:cNvPr id="1" name="Shape 520"/>
        <p:cNvGrpSpPr/>
        <p:nvPr/>
      </p:nvGrpSpPr>
      <p:grpSpPr>
        <a:xfrm>
          <a:off x="0" y="0"/>
          <a:ext cx="0" cy="0"/>
          <a:chOff x="0" y="0"/>
          <a:chExt cx="0" cy="0"/>
        </a:xfrm>
      </p:grpSpPr>
      <p:sp>
        <p:nvSpPr>
          <p:cNvPr id="521" name="Google Shape;521;p128"/>
          <p:cNvSpPr>
            <a:spLocks noGrp="1"/>
          </p:cNvSpPr>
          <p:nvPr>
            <p:ph type="pic" idx="2"/>
          </p:nvPr>
        </p:nvSpPr>
        <p:spPr>
          <a:xfrm>
            <a:off x="5247524" y="1298279"/>
            <a:ext cx="5506500" cy="3837300"/>
          </a:xfrm>
          <a:prstGeom prst="rect">
            <a:avLst/>
          </a:prstGeom>
          <a:noFill/>
          <a:ln>
            <a:noFill/>
          </a:ln>
        </p:spPr>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13_Title Slide">
  <p:cSld name="13_Title Slide">
    <p:spTree>
      <p:nvGrpSpPr>
        <p:cNvPr id="1" name="Shape 522"/>
        <p:cNvGrpSpPr/>
        <p:nvPr/>
      </p:nvGrpSpPr>
      <p:grpSpPr>
        <a:xfrm>
          <a:off x="0" y="0"/>
          <a:ext cx="0" cy="0"/>
          <a:chOff x="0" y="0"/>
          <a:chExt cx="0" cy="0"/>
        </a:xfrm>
      </p:grpSpPr>
      <p:sp>
        <p:nvSpPr>
          <p:cNvPr id="523" name="Google Shape;523;p129"/>
          <p:cNvSpPr>
            <a:spLocks noGrp="1"/>
          </p:cNvSpPr>
          <p:nvPr>
            <p:ph type="pic" idx="2"/>
          </p:nvPr>
        </p:nvSpPr>
        <p:spPr>
          <a:xfrm>
            <a:off x="-386995" y="1298280"/>
            <a:ext cx="5464500" cy="3741600"/>
          </a:xfrm>
          <a:prstGeom prst="rect">
            <a:avLst/>
          </a:prstGeom>
          <a:noFill/>
          <a:ln>
            <a:noFill/>
          </a:ln>
        </p:spPr>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14_Title Slide">
  <p:cSld name="14_Title Slide">
    <p:spTree>
      <p:nvGrpSpPr>
        <p:cNvPr id="1" name="Shape 524"/>
        <p:cNvGrpSpPr/>
        <p:nvPr/>
      </p:nvGrpSpPr>
      <p:grpSpPr>
        <a:xfrm>
          <a:off x="0" y="0"/>
          <a:ext cx="0" cy="0"/>
          <a:chOff x="0" y="0"/>
          <a:chExt cx="0" cy="0"/>
        </a:xfrm>
      </p:grpSpPr>
      <p:sp>
        <p:nvSpPr>
          <p:cNvPr id="525" name="Google Shape;525;p130"/>
          <p:cNvSpPr>
            <a:spLocks noGrp="1"/>
          </p:cNvSpPr>
          <p:nvPr>
            <p:ph type="pic" idx="2"/>
          </p:nvPr>
        </p:nvSpPr>
        <p:spPr>
          <a:xfrm>
            <a:off x="4958811" y="4739214"/>
            <a:ext cx="1038600" cy="1035600"/>
          </a:xfrm>
          <a:prstGeom prst="rect">
            <a:avLst/>
          </a:prstGeom>
          <a:solidFill>
            <a:schemeClr val="lt1"/>
          </a:solidFill>
          <a:ln>
            <a:noFill/>
          </a:ln>
        </p:spPr>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matchingName="15_Title Slide">
  <p:cSld name="15_Title Slide">
    <p:spTree>
      <p:nvGrpSpPr>
        <p:cNvPr id="1" name="Shape 526"/>
        <p:cNvGrpSpPr/>
        <p:nvPr/>
      </p:nvGrpSpPr>
      <p:grpSpPr>
        <a:xfrm>
          <a:off x="0" y="0"/>
          <a:ext cx="0" cy="0"/>
          <a:chOff x="0" y="0"/>
          <a:chExt cx="0" cy="0"/>
        </a:xfrm>
      </p:grpSpPr>
      <p:grpSp>
        <p:nvGrpSpPr>
          <p:cNvPr id="527" name="Google Shape;527;p131"/>
          <p:cNvGrpSpPr/>
          <p:nvPr/>
        </p:nvGrpSpPr>
        <p:grpSpPr>
          <a:xfrm>
            <a:off x="1" y="5439205"/>
            <a:ext cx="1132253" cy="1419413"/>
            <a:chOff x="-2861" y="5931257"/>
            <a:chExt cx="4017931" cy="5044111"/>
          </a:xfrm>
        </p:grpSpPr>
        <p:sp>
          <p:nvSpPr>
            <p:cNvPr id="528" name="Google Shape;528;p131"/>
            <p:cNvSpPr/>
            <p:nvPr/>
          </p:nvSpPr>
          <p:spPr>
            <a:xfrm>
              <a:off x="-2861" y="7093454"/>
              <a:ext cx="4017931" cy="3881914"/>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alpha val="3137"/>
                  </a:srgbClr>
                </a:gs>
                <a:gs pos="55000">
                  <a:srgbClr val="3C012C">
                    <a:alpha val="32941"/>
                  </a:srgbClr>
                </a:gs>
                <a:gs pos="100000">
                  <a:srgbClr val="79025B">
                    <a:alpha val="3921"/>
                  </a:srgbClr>
                </a:gs>
              </a:gsLst>
              <a:lin ang="1800004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sp>
          <p:nvSpPr>
            <p:cNvPr id="529" name="Google Shape;529;p131"/>
            <p:cNvSpPr/>
            <p:nvPr/>
          </p:nvSpPr>
          <p:spPr>
            <a:xfrm>
              <a:off x="0" y="5931257"/>
              <a:ext cx="1189942" cy="2524513"/>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grpSp>
      <p:grpSp>
        <p:nvGrpSpPr>
          <p:cNvPr id="530" name="Google Shape;530;p131"/>
          <p:cNvGrpSpPr/>
          <p:nvPr/>
        </p:nvGrpSpPr>
        <p:grpSpPr>
          <a:xfrm>
            <a:off x="10396974" y="2"/>
            <a:ext cx="1804165" cy="2063083"/>
            <a:chOff x="13922478" y="2"/>
            <a:chExt cx="5570130" cy="6379353"/>
          </a:xfrm>
        </p:grpSpPr>
        <p:sp>
          <p:nvSpPr>
            <p:cNvPr id="531" name="Google Shape;531;p131"/>
            <p:cNvSpPr/>
            <p:nvPr/>
          </p:nvSpPr>
          <p:spPr>
            <a:xfrm>
              <a:off x="13922478" y="2"/>
              <a:ext cx="5555332" cy="4722817"/>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alpha val="25098"/>
                  </a:srgbClr>
                </a:gs>
                <a:gs pos="55000">
                  <a:srgbClr val="3C012C">
                    <a:alpha val="43921"/>
                  </a:srgbClr>
                </a:gs>
                <a:gs pos="100000">
                  <a:srgbClr val="79025B">
                    <a:alpha val="40000"/>
                  </a:srgbClr>
                </a:gs>
              </a:gsLst>
              <a:lin ang="900002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sp>
          <p:nvSpPr>
            <p:cNvPr id="532" name="Google Shape;532;p131"/>
            <p:cNvSpPr/>
            <p:nvPr/>
          </p:nvSpPr>
          <p:spPr>
            <a:xfrm>
              <a:off x="17828114" y="1072550"/>
              <a:ext cx="1664494" cy="530680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chemeClr val="accent1"/>
                </a:gs>
                <a:gs pos="2000">
                  <a:schemeClr val="accent1"/>
                </a:gs>
                <a:gs pos="100000">
                  <a:schemeClr val="accent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grpSp>
      <p:sp>
        <p:nvSpPr>
          <p:cNvPr id="533" name="Google Shape;533;p131"/>
          <p:cNvSpPr/>
          <p:nvPr/>
        </p:nvSpPr>
        <p:spPr>
          <a:xfrm>
            <a:off x="855084" y="0"/>
            <a:ext cx="10481700" cy="6858000"/>
          </a:xfrm>
          <a:prstGeom prst="roundRect">
            <a:avLst>
              <a:gd name="adj" fmla="val 0"/>
            </a:avLst>
          </a:prstGeom>
          <a:gradFill>
            <a:gsLst>
              <a:gs pos="0">
                <a:schemeClr val="accent1"/>
              </a:gs>
              <a:gs pos="2000">
                <a:schemeClr val="accent1"/>
              </a:gs>
              <a:gs pos="100000">
                <a:schemeClr val="accent5"/>
              </a:gs>
            </a:gsLst>
            <a:lin ang="540001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sp>
        <p:nvSpPr>
          <p:cNvPr id="534" name="Google Shape;534;p131"/>
          <p:cNvSpPr>
            <a:spLocks noGrp="1"/>
          </p:cNvSpPr>
          <p:nvPr>
            <p:ph type="pic" idx="2"/>
          </p:nvPr>
        </p:nvSpPr>
        <p:spPr>
          <a:xfrm>
            <a:off x="1555594" y="1381125"/>
            <a:ext cx="5413800" cy="4095900"/>
          </a:xfrm>
          <a:prstGeom prst="rect">
            <a:avLst/>
          </a:prstGeom>
          <a:solidFill>
            <a:srgbClr val="F2F2F2">
              <a:alpha val="45100"/>
            </a:srgbClr>
          </a:solidFill>
          <a:ln>
            <a:noFill/>
          </a:ln>
        </p:spPr>
      </p:sp>
      <p:sp>
        <p:nvSpPr>
          <p:cNvPr id="535" name="Google Shape;535;p131"/>
          <p:cNvSpPr txBox="1"/>
          <p:nvPr/>
        </p:nvSpPr>
        <p:spPr>
          <a:xfrm flipH="1">
            <a:off x="10316250" y="6221060"/>
            <a:ext cx="948900" cy="326700"/>
          </a:xfrm>
          <a:prstGeom prst="rect">
            <a:avLst/>
          </a:prstGeom>
          <a:noFill/>
          <a:ln>
            <a:noFill/>
          </a:ln>
        </p:spPr>
        <p:txBody>
          <a:bodyPr spcFirstLastPara="1" wrap="square" lIns="57125" tIns="28550" rIns="57125" bIns="28550" anchor="t" anchorCtr="0">
            <a:spAutoFit/>
          </a:bodyPr>
          <a:lstStyle/>
          <a:p>
            <a:pPr marL="0" marR="0" lvl="0" indent="0" algn="ctr" rtl="0">
              <a:spcBef>
                <a:spcPts val="0"/>
              </a:spcBef>
              <a:spcAft>
                <a:spcPts val="0"/>
              </a:spcAft>
              <a:buClr>
                <a:schemeClr val="lt1"/>
              </a:buClr>
              <a:buSzPts val="1748"/>
              <a:buFont typeface="Arial"/>
              <a:buNone/>
            </a:pPr>
            <a:fld id="{00000000-1234-1234-1234-123412341234}" type="slidenum">
              <a:rPr lang="en-US" sz="1748" b="0" i="0">
                <a:solidFill>
                  <a:schemeClr val="lt1"/>
                </a:solidFill>
                <a:latin typeface="Arial"/>
                <a:ea typeface="Arial"/>
                <a:cs typeface="Arial"/>
                <a:sym typeface="Arial"/>
              </a:rPr>
              <a:t>‹#›</a:t>
            </a:fld>
            <a:endParaRPr sz="5491" b="0" i="0">
              <a:solidFill>
                <a:schemeClr val="lt1"/>
              </a:solidFill>
              <a:latin typeface="Arial"/>
              <a:ea typeface="Arial"/>
              <a:cs typeface="Arial"/>
              <a:sym typeface="Arial"/>
            </a:endParaRPr>
          </a:p>
        </p:txBody>
      </p:sp>
      <p:pic>
        <p:nvPicPr>
          <p:cNvPr id="536" name="Google Shape;536;p131"/>
          <p:cNvPicPr preferRelativeResize="0"/>
          <p:nvPr/>
        </p:nvPicPr>
        <p:blipFill rotWithShape="1">
          <a:blip r:embed="rId2">
            <a:alphaModFix/>
          </a:blip>
          <a:srcRect/>
          <a:stretch/>
        </p:blipFill>
        <p:spPr>
          <a:xfrm>
            <a:off x="1175434" y="346873"/>
            <a:ext cx="1274805" cy="445206"/>
          </a:xfrm>
          <a:prstGeom prst="rect">
            <a:avLst/>
          </a:prstGeom>
          <a:noFill/>
          <a:ln>
            <a:noFill/>
          </a:ln>
        </p:spPr>
      </p:pic>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537"/>
        <p:cNvGrpSpPr/>
        <p:nvPr/>
      </p:nvGrpSpPr>
      <p:grpSpPr>
        <a:xfrm>
          <a:off x="0" y="0"/>
          <a:ext cx="0" cy="0"/>
          <a:chOff x="0" y="0"/>
          <a:chExt cx="0" cy="0"/>
        </a:xfrm>
      </p:grpSpPr>
      <p:sp>
        <p:nvSpPr>
          <p:cNvPr id="538" name="Google Shape;538;p132"/>
          <p:cNvSpPr>
            <a:spLocks noGrp="1"/>
          </p:cNvSpPr>
          <p:nvPr>
            <p:ph type="pic" idx="2"/>
          </p:nvPr>
        </p:nvSpPr>
        <p:spPr>
          <a:xfrm>
            <a:off x="6255896" y="3817010"/>
            <a:ext cx="2702400" cy="1915200"/>
          </a:xfrm>
          <a:prstGeom prst="rect">
            <a:avLst/>
          </a:prstGeom>
          <a:solidFill>
            <a:srgbClr val="F2F2F2"/>
          </a:solidFill>
          <a:ln>
            <a:noFill/>
          </a:ln>
          <a:effectLst>
            <a:outerShdw blurRad="1270000" dist="1460500" dir="5400000" sx="90000" sy="90000" algn="t" rotWithShape="0">
              <a:srgbClr val="000000">
                <a:alpha val="40000"/>
              </a:srgbClr>
            </a:outerShdw>
          </a:effectLst>
        </p:spPr>
      </p:sp>
      <p:sp>
        <p:nvSpPr>
          <p:cNvPr id="539" name="Google Shape;539;p132"/>
          <p:cNvSpPr>
            <a:spLocks noGrp="1"/>
          </p:cNvSpPr>
          <p:nvPr>
            <p:ph type="pic" idx="3"/>
          </p:nvPr>
        </p:nvSpPr>
        <p:spPr>
          <a:xfrm>
            <a:off x="1166750" y="3817010"/>
            <a:ext cx="2702400" cy="1915200"/>
          </a:xfrm>
          <a:prstGeom prst="rect">
            <a:avLst/>
          </a:prstGeom>
          <a:solidFill>
            <a:srgbClr val="F2F2F2"/>
          </a:solidFill>
          <a:ln>
            <a:noFill/>
          </a:ln>
          <a:effectLst>
            <a:outerShdw blurRad="1270000" dist="1460500" dir="5400000" sx="90000" sy="90000" algn="t" rotWithShape="0">
              <a:srgbClr val="000000">
                <a:alpha val="40000"/>
              </a:srgbClr>
            </a:outerShdw>
          </a:effectLst>
        </p:spPr>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540"/>
        <p:cNvGrpSpPr/>
        <p:nvPr/>
      </p:nvGrpSpPr>
      <p:grpSpPr>
        <a:xfrm>
          <a:off x="0" y="0"/>
          <a:ext cx="0" cy="0"/>
          <a:chOff x="0" y="0"/>
          <a:chExt cx="0" cy="0"/>
        </a:xfrm>
      </p:grpSpPr>
      <p:sp>
        <p:nvSpPr>
          <p:cNvPr id="541" name="Google Shape;541;p133"/>
          <p:cNvSpPr/>
          <p:nvPr/>
        </p:nvSpPr>
        <p:spPr>
          <a:xfrm>
            <a:off x="855084" y="3784258"/>
            <a:ext cx="10481700" cy="3073800"/>
          </a:xfrm>
          <a:prstGeom prst="round2SameRect">
            <a:avLst>
              <a:gd name="adj1" fmla="val 4610"/>
              <a:gd name="adj2" fmla="val 0"/>
            </a:avLst>
          </a:prstGeom>
          <a:gradFill>
            <a:gsLst>
              <a:gs pos="0">
                <a:schemeClr val="accent5"/>
              </a:gs>
              <a:gs pos="97000">
                <a:schemeClr val="accent1"/>
              </a:gs>
              <a:gs pos="100000">
                <a:schemeClr val="accent1"/>
              </a:gs>
            </a:gsLst>
            <a:lin ang="540001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sp>
        <p:nvSpPr>
          <p:cNvPr id="542" name="Google Shape;542;p133"/>
          <p:cNvSpPr>
            <a:spLocks noGrp="1"/>
          </p:cNvSpPr>
          <p:nvPr>
            <p:ph type="pic" idx="2"/>
          </p:nvPr>
        </p:nvSpPr>
        <p:spPr>
          <a:xfrm>
            <a:off x="1367279" y="3073743"/>
            <a:ext cx="3739500" cy="3181800"/>
          </a:xfrm>
          <a:prstGeom prst="roundRect">
            <a:avLst>
              <a:gd name="adj" fmla="val 3552"/>
            </a:avLst>
          </a:prstGeom>
          <a:solidFill>
            <a:srgbClr val="F2F2F2"/>
          </a:solidFill>
          <a:ln>
            <a:noFill/>
          </a:ln>
          <a:effectLst>
            <a:outerShdw blurRad="1270000" dist="1460500" dir="5400000" sx="90000" sy="90000" algn="t" rotWithShape="0">
              <a:srgbClr val="000000">
                <a:alpha val="40000"/>
              </a:srgbClr>
            </a:outerShdw>
          </a:effectLst>
        </p:spPr>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19_Title Slide">
  <p:cSld name="19_Title Slide">
    <p:spTree>
      <p:nvGrpSpPr>
        <p:cNvPr id="1" name="Shape 543"/>
        <p:cNvGrpSpPr/>
        <p:nvPr/>
      </p:nvGrpSpPr>
      <p:grpSpPr>
        <a:xfrm>
          <a:off x="0" y="0"/>
          <a:ext cx="0" cy="0"/>
          <a:chOff x="0" y="0"/>
          <a:chExt cx="0" cy="0"/>
        </a:xfrm>
      </p:grpSpPr>
      <p:sp>
        <p:nvSpPr>
          <p:cNvPr id="544" name="Google Shape;544;p134"/>
          <p:cNvSpPr/>
          <p:nvPr/>
        </p:nvSpPr>
        <p:spPr>
          <a:xfrm rot="10800000" flipH="1">
            <a:off x="855084" y="8"/>
            <a:ext cx="10481700" cy="3774900"/>
          </a:xfrm>
          <a:prstGeom prst="round2SameRect">
            <a:avLst>
              <a:gd name="adj1" fmla="val 4610"/>
              <a:gd name="adj2" fmla="val 0"/>
            </a:avLst>
          </a:prstGeom>
          <a:gradFill>
            <a:gsLst>
              <a:gs pos="0">
                <a:schemeClr val="accent1"/>
              </a:gs>
              <a:gs pos="99000">
                <a:schemeClr val="accent5"/>
              </a:gs>
              <a:gs pos="100000">
                <a:schemeClr val="accent5"/>
              </a:gs>
            </a:gsLst>
            <a:lin ang="540001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20_Title Slide">
  <p:cSld name="20_Title Slide">
    <p:spTree>
      <p:nvGrpSpPr>
        <p:cNvPr id="1" name="Shape 545"/>
        <p:cNvGrpSpPr/>
        <p:nvPr/>
      </p:nvGrpSpPr>
      <p:grpSpPr>
        <a:xfrm>
          <a:off x="0" y="0"/>
          <a:ext cx="0" cy="0"/>
          <a:chOff x="0" y="0"/>
          <a:chExt cx="0" cy="0"/>
        </a:xfrm>
      </p:grpSpPr>
      <p:sp>
        <p:nvSpPr>
          <p:cNvPr id="546" name="Google Shape;546;p135"/>
          <p:cNvSpPr>
            <a:spLocks noGrp="1"/>
          </p:cNvSpPr>
          <p:nvPr>
            <p:ph type="pic" idx="2"/>
          </p:nvPr>
        </p:nvSpPr>
        <p:spPr>
          <a:xfrm>
            <a:off x="6823333" y="1"/>
            <a:ext cx="5368800" cy="6858000"/>
          </a:xfrm>
          <a:prstGeom prst="rect">
            <a:avLst/>
          </a:prstGeom>
          <a:solidFill>
            <a:srgbClr val="F2F2F2"/>
          </a:solidFill>
          <a:ln>
            <a:noFill/>
          </a:ln>
        </p:spPr>
      </p:sp>
      <p:sp>
        <p:nvSpPr>
          <p:cNvPr id="547" name="Google Shape;547;p135"/>
          <p:cNvSpPr>
            <a:spLocks noGrp="1"/>
          </p:cNvSpPr>
          <p:nvPr>
            <p:ph type="pic" idx="3"/>
          </p:nvPr>
        </p:nvSpPr>
        <p:spPr>
          <a:xfrm>
            <a:off x="5043110" y="1548582"/>
            <a:ext cx="5404500" cy="3760800"/>
          </a:xfrm>
          <a:prstGeom prst="rect">
            <a:avLst/>
          </a:prstGeom>
          <a:solidFill>
            <a:srgbClr val="F2F2F2"/>
          </a:solidFill>
          <a:ln>
            <a:noFill/>
          </a:ln>
          <a:effectLst>
            <a:outerShdw blurRad="1270000" dist="2362200" dir="2700000" sx="90000" sy="90000" algn="tl" rotWithShape="0">
              <a:srgbClr val="0C0C0C">
                <a:alpha val="40000"/>
              </a:srgbClr>
            </a:outerShdw>
          </a:effectLst>
        </p:spPr>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21_Title Slide">
  <p:cSld name="21_Title Slide">
    <p:spTree>
      <p:nvGrpSpPr>
        <p:cNvPr id="1" name="Shape 548"/>
        <p:cNvGrpSpPr/>
        <p:nvPr/>
      </p:nvGrpSpPr>
      <p:grpSpPr>
        <a:xfrm>
          <a:off x="0" y="0"/>
          <a:ext cx="0" cy="0"/>
          <a:chOff x="0" y="0"/>
          <a:chExt cx="0" cy="0"/>
        </a:xfrm>
      </p:grpSpPr>
      <p:sp>
        <p:nvSpPr>
          <p:cNvPr id="549" name="Google Shape;549;p136"/>
          <p:cNvSpPr>
            <a:spLocks noGrp="1"/>
          </p:cNvSpPr>
          <p:nvPr>
            <p:ph type="pic" idx="2"/>
          </p:nvPr>
        </p:nvSpPr>
        <p:spPr>
          <a:xfrm>
            <a:off x="5479089" y="1370935"/>
            <a:ext cx="2441400" cy="4116000"/>
          </a:xfrm>
          <a:prstGeom prst="round2SameRect">
            <a:avLst>
              <a:gd name="adj1" fmla="val 1036"/>
              <a:gd name="adj2" fmla="val 0"/>
            </a:avLst>
          </a:prstGeom>
          <a:solidFill>
            <a:srgbClr val="F2F2F2"/>
          </a:solidFill>
          <a:ln>
            <a:noFill/>
          </a:ln>
          <a:effectLst>
            <a:outerShdw blurRad="1270000" dist="1460500" dir="5400000" sx="90000" sy="90000" algn="t" rotWithShape="0">
              <a:srgbClr val="000000">
                <a:alpha val="40000"/>
              </a:srgbClr>
            </a:outerShdw>
          </a:effectLst>
        </p:spPr>
      </p:sp>
      <p:sp>
        <p:nvSpPr>
          <p:cNvPr id="550" name="Google Shape;550;p136"/>
          <p:cNvSpPr>
            <a:spLocks noGrp="1"/>
          </p:cNvSpPr>
          <p:nvPr>
            <p:ph type="pic" idx="3"/>
          </p:nvPr>
        </p:nvSpPr>
        <p:spPr>
          <a:xfrm>
            <a:off x="8263667" y="1370935"/>
            <a:ext cx="2441400" cy="4116000"/>
          </a:xfrm>
          <a:prstGeom prst="round2SameRect">
            <a:avLst>
              <a:gd name="adj1" fmla="val 1036"/>
              <a:gd name="adj2" fmla="val 0"/>
            </a:avLst>
          </a:prstGeom>
          <a:solidFill>
            <a:srgbClr val="F2F2F2"/>
          </a:solidFill>
          <a:ln>
            <a:noFill/>
          </a:ln>
          <a:effectLst>
            <a:outerShdw blurRad="1270000" dist="1460500" dir="5400000" sx="90000" sy="90000" algn="t" rotWithShape="0">
              <a:srgbClr val="000000">
                <a:alpha val="40000"/>
              </a:srgbClr>
            </a:outerShdw>
          </a:effectLst>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62" name="Google Shape;62;p14"/>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63" name="Google Shape;63;p14"/>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23_Title Slide">
  <p:cSld name="23_Title Slide">
    <p:spTree>
      <p:nvGrpSpPr>
        <p:cNvPr id="1" name="Shape 551"/>
        <p:cNvGrpSpPr/>
        <p:nvPr/>
      </p:nvGrpSpPr>
      <p:grpSpPr>
        <a:xfrm>
          <a:off x="0" y="0"/>
          <a:ext cx="0" cy="0"/>
          <a:chOff x="0" y="0"/>
          <a:chExt cx="0" cy="0"/>
        </a:xfrm>
      </p:grpSpPr>
      <p:sp>
        <p:nvSpPr>
          <p:cNvPr id="552" name="Google Shape;552;p137"/>
          <p:cNvSpPr>
            <a:spLocks noGrp="1"/>
          </p:cNvSpPr>
          <p:nvPr>
            <p:ph type="pic" idx="2"/>
          </p:nvPr>
        </p:nvSpPr>
        <p:spPr>
          <a:xfrm>
            <a:off x="5580755" y="0"/>
            <a:ext cx="2203800" cy="3429000"/>
          </a:xfrm>
          <a:prstGeom prst="rect">
            <a:avLst/>
          </a:prstGeom>
          <a:solidFill>
            <a:srgbClr val="F2F2F2"/>
          </a:solidFill>
          <a:ln>
            <a:noFill/>
          </a:ln>
        </p:spPr>
      </p:sp>
      <p:sp>
        <p:nvSpPr>
          <p:cNvPr id="553" name="Google Shape;553;p137"/>
          <p:cNvSpPr>
            <a:spLocks noGrp="1"/>
          </p:cNvSpPr>
          <p:nvPr>
            <p:ph type="pic" idx="3"/>
          </p:nvPr>
        </p:nvSpPr>
        <p:spPr>
          <a:xfrm>
            <a:off x="7784503" y="3429000"/>
            <a:ext cx="2203800" cy="3429000"/>
          </a:xfrm>
          <a:prstGeom prst="rect">
            <a:avLst/>
          </a:prstGeom>
          <a:solidFill>
            <a:srgbClr val="F2F2F2"/>
          </a:solidFill>
          <a:ln>
            <a:noFill/>
          </a:ln>
        </p:spPr>
      </p:sp>
      <p:sp>
        <p:nvSpPr>
          <p:cNvPr id="554" name="Google Shape;554;p137"/>
          <p:cNvSpPr>
            <a:spLocks noGrp="1"/>
          </p:cNvSpPr>
          <p:nvPr>
            <p:ph type="pic" idx="4"/>
          </p:nvPr>
        </p:nvSpPr>
        <p:spPr>
          <a:xfrm>
            <a:off x="9988252" y="0"/>
            <a:ext cx="2203800" cy="3429000"/>
          </a:xfrm>
          <a:prstGeom prst="rect">
            <a:avLst/>
          </a:prstGeom>
          <a:solidFill>
            <a:srgbClr val="F2F2F2"/>
          </a:solidFill>
          <a:ln>
            <a:noFill/>
          </a:ln>
        </p:spPr>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25_Title Slide">
  <p:cSld name="25_Title Slide">
    <p:spTree>
      <p:nvGrpSpPr>
        <p:cNvPr id="1" name="Shape 555"/>
        <p:cNvGrpSpPr/>
        <p:nvPr/>
      </p:nvGrpSpPr>
      <p:grpSpPr>
        <a:xfrm>
          <a:off x="0" y="0"/>
          <a:ext cx="0" cy="0"/>
          <a:chOff x="0" y="0"/>
          <a:chExt cx="0" cy="0"/>
        </a:xfrm>
      </p:grpSpPr>
      <p:sp>
        <p:nvSpPr>
          <p:cNvPr id="556" name="Google Shape;556;p138"/>
          <p:cNvSpPr>
            <a:spLocks noGrp="1"/>
          </p:cNvSpPr>
          <p:nvPr>
            <p:ph type="pic" idx="2"/>
          </p:nvPr>
        </p:nvSpPr>
        <p:spPr>
          <a:xfrm>
            <a:off x="3052468" y="4564900"/>
            <a:ext cx="3043500" cy="2293200"/>
          </a:xfrm>
          <a:prstGeom prst="rect">
            <a:avLst/>
          </a:prstGeom>
          <a:solidFill>
            <a:srgbClr val="F2F2F2"/>
          </a:solidFill>
          <a:ln>
            <a:noFill/>
          </a:ln>
        </p:spPr>
      </p:sp>
      <p:sp>
        <p:nvSpPr>
          <p:cNvPr id="557" name="Google Shape;557;p138"/>
          <p:cNvSpPr>
            <a:spLocks noGrp="1"/>
          </p:cNvSpPr>
          <p:nvPr>
            <p:ph type="pic" idx="3"/>
          </p:nvPr>
        </p:nvSpPr>
        <p:spPr>
          <a:xfrm>
            <a:off x="0" y="1"/>
            <a:ext cx="3043500" cy="2316900"/>
          </a:xfrm>
          <a:prstGeom prst="rect">
            <a:avLst/>
          </a:prstGeom>
          <a:solidFill>
            <a:srgbClr val="F2F2F2"/>
          </a:solidFill>
          <a:ln>
            <a:noFill/>
          </a:ln>
        </p:spPr>
      </p:sp>
      <p:sp>
        <p:nvSpPr>
          <p:cNvPr id="558" name="Google Shape;558;p138"/>
          <p:cNvSpPr>
            <a:spLocks noGrp="1"/>
          </p:cNvSpPr>
          <p:nvPr>
            <p:ph type="pic" idx="4"/>
          </p:nvPr>
        </p:nvSpPr>
        <p:spPr>
          <a:xfrm>
            <a:off x="6095999" y="1"/>
            <a:ext cx="3043500" cy="2316900"/>
          </a:xfrm>
          <a:prstGeom prst="rect">
            <a:avLst/>
          </a:prstGeom>
          <a:solidFill>
            <a:srgbClr val="F2F2F2"/>
          </a:solidFill>
          <a:ln>
            <a:noFill/>
          </a:ln>
        </p:spPr>
      </p:sp>
      <p:sp>
        <p:nvSpPr>
          <p:cNvPr id="559" name="Google Shape;559;p138"/>
          <p:cNvSpPr>
            <a:spLocks noGrp="1"/>
          </p:cNvSpPr>
          <p:nvPr>
            <p:ph type="pic" idx="5"/>
          </p:nvPr>
        </p:nvSpPr>
        <p:spPr>
          <a:xfrm>
            <a:off x="9148468" y="4564900"/>
            <a:ext cx="3043500" cy="2293200"/>
          </a:xfrm>
          <a:prstGeom prst="rect">
            <a:avLst/>
          </a:prstGeom>
          <a:solidFill>
            <a:srgbClr val="F2F2F2"/>
          </a:solidFill>
          <a:ln>
            <a:noFill/>
          </a:ln>
        </p:spPr>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560"/>
        <p:cNvGrpSpPr/>
        <p:nvPr/>
      </p:nvGrpSpPr>
      <p:grpSpPr>
        <a:xfrm>
          <a:off x="0" y="0"/>
          <a:ext cx="0" cy="0"/>
          <a:chOff x="0" y="0"/>
          <a:chExt cx="0" cy="0"/>
        </a:xfrm>
      </p:grpSpPr>
      <p:sp>
        <p:nvSpPr>
          <p:cNvPr id="561" name="Google Shape;561;p139"/>
          <p:cNvSpPr txBox="1">
            <a:spLocks noGrp="1"/>
          </p:cNvSpPr>
          <p:nvPr>
            <p:ph type="dt" idx="10"/>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562" name="Google Shape;562;p139"/>
          <p:cNvSpPr txBox="1">
            <a:spLocks noGrp="1"/>
          </p:cNvSpPr>
          <p:nvPr>
            <p:ph type="ftr" idx="11"/>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563" name="Google Shape;563;p139"/>
          <p:cNvSpPr txBox="1">
            <a:spLocks noGrp="1"/>
          </p:cNvSpPr>
          <p:nvPr>
            <p:ph type="sldNum" idx="12"/>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1pPr>
            <a:lvl2pPr marL="0" marR="0" lvl="1"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2pPr>
            <a:lvl3pPr marL="0" marR="0" lvl="2"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3pPr>
            <a:lvl4pPr marL="0" marR="0" lvl="3"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4pPr>
            <a:lvl5pPr marL="0" marR="0" lvl="4"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5pPr>
            <a:lvl6pPr marL="0" marR="0" lvl="5"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6pPr>
            <a:lvl7pPr marL="0" marR="0" lvl="6"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7pPr>
            <a:lvl8pPr marL="0" marR="0" lvl="7"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8pPr>
            <a:lvl9pPr marL="0" marR="0" lvl="8"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564" name="Google Shape;564;p139"/>
          <p:cNvSpPr/>
          <p:nvPr/>
        </p:nvSpPr>
        <p:spPr>
          <a:xfrm rot="-7478140">
            <a:off x="1632976" y="1753042"/>
            <a:ext cx="3902545" cy="3358257"/>
          </a:xfrm>
          <a:custGeom>
            <a:avLst/>
            <a:gdLst/>
            <a:ahLst/>
            <a:cxnLst/>
            <a:rect l="l" t="t" r="r" b="b"/>
            <a:pathLst>
              <a:path w="3202939" h="3082640" extrusionOk="0">
                <a:moveTo>
                  <a:pt x="1461356" y="10544"/>
                </a:moveTo>
                <a:cubicBezTo>
                  <a:pt x="1702656" y="-38986"/>
                  <a:pt x="1932526" y="100714"/>
                  <a:pt x="2055716" y="124844"/>
                </a:cubicBezTo>
                <a:cubicBezTo>
                  <a:pt x="2055716" y="124844"/>
                  <a:pt x="2073496" y="122304"/>
                  <a:pt x="2200496" y="155324"/>
                </a:cubicBezTo>
                <a:cubicBezTo>
                  <a:pt x="2200496" y="155324"/>
                  <a:pt x="2610399" y="170516"/>
                  <a:pt x="2817716" y="322964"/>
                </a:cubicBezTo>
                <a:cubicBezTo>
                  <a:pt x="3406100" y="755625"/>
                  <a:pt x="3159346" y="1149734"/>
                  <a:pt x="3107276" y="1405004"/>
                </a:cubicBezTo>
                <a:cubicBezTo>
                  <a:pt x="3055206" y="1660274"/>
                  <a:pt x="2817716" y="1575184"/>
                  <a:pt x="2505296" y="1854584"/>
                </a:cubicBezTo>
                <a:cubicBezTo>
                  <a:pt x="2192876" y="2133984"/>
                  <a:pt x="1983759" y="3053847"/>
                  <a:pt x="1232756" y="3081404"/>
                </a:cubicBezTo>
                <a:cubicBezTo>
                  <a:pt x="481753" y="3108961"/>
                  <a:pt x="303116" y="2669924"/>
                  <a:pt x="104996" y="2365124"/>
                </a:cubicBezTo>
                <a:cubicBezTo>
                  <a:pt x="4666" y="2073024"/>
                  <a:pt x="-39784" y="1576454"/>
                  <a:pt x="44036" y="1252604"/>
                </a:cubicBezTo>
                <a:cubicBezTo>
                  <a:pt x="127856" y="928754"/>
                  <a:pt x="369156" y="623954"/>
                  <a:pt x="607916" y="422024"/>
                </a:cubicBezTo>
                <a:cubicBezTo>
                  <a:pt x="846676" y="220094"/>
                  <a:pt x="1220056" y="60074"/>
                  <a:pt x="1461356" y="10544"/>
                </a:cubicBezTo>
                <a:close/>
              </a:path>
            </a:pathLst>
          </a:custGeom>
          <a:gradFill>
            <a:gsLst>
              <a:gs pos="0">
                <a:schemeClr val="accent1"/>
              </a:gs>
              <a:gs pos="100000">
                <a:schemeClr val="accent5"/>
              </a:gs>
            </a:gsLst>
            <a:lin ang="2700006"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sp>
        <p:nvSpPr>
          <p:cNvPr id="565" name="Google Shape;565;p139"/>
          <p:cNvSpPr>
            <a:spLocks noGrp="1"/>
          </p:cNvSpPr>
          <p:nvPr>
            <p:ph type="pic" idx="2"/>
          </p:nvPr>
        </p:nvSpPr>
        <p:spPr>
          <a:xfrm>
            <a:off x="1816363" y="1460672"/>
            <a:ext cx="4096500" cy="3936600"/>
          </a:xfrm>
          <a:prstGeom prst="rect">
            <a:avLst/>
          </a:prstGeom>
          <a:solidFill>
            <a:srgbClr val="F2F2F2"/>
          </a:solidFill>
          <a:ln>
            <a:noFill/>
          </a:ln>
          <a:effectLst>
            <a:outerShdw blurRad="1270000" dist="1143000" dir="2700000" sx="84000" sy="84000" algn="tl" rotWithShape="0">
              <a:srgbClr val="0C0C0C">
                <a:alpha val="40000"/>
              </a:srgbClr>
            </a:outerShdw>
          </a:effectLst>
        </p:spPr>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26_Title Slide">
  <p:cSld name="26_Title Slide">
    <p:spTree>
      <p:nvGrpSpPr>
        <p:cNvPr id="1" name="Shape 566"/>
        <p:cNvGrpSpPr/>
        <p:nvPr/>
      </p:nvGrpSpPr>
      <p:grpSpPr>
        <a:xfrm>
          <a:off x="0" y="0"/>
          <a:ext cx="0" cy="0"/>
          <a:chOff x="0" y="0"/>
          <a:chExt cx="0" cy="0"/>
        </a:xfrm>
      </p:grpSpPr>
      <p:sp>
        <p:nvSpPr>
          <p:cNvPr id="567" name="Google Shape;567;p140"/>
          <p:cNvSpPr>
            <a:spLocks noGrp="1"/>
          </p:cNvSpPr>
          <p:nvPr>
            <p:ph type="pic" idx="2"/>
          </p:nvPr>
        </p:nvSpPr>
        <p:spPr>
          <a:xfrm>
            <a:off x="5421759" y="1381125"/>
            <a:ext cx="5634300" cy="4095900"/>
          </a:xfrm>
          <a:prstGeom prst="rect">
            <a:avLst/>
          </a:prstGeom>
          <a:solidFill>
            <a:srgbClr val="F2F2F2">
              <a:alpha val="45100"/>
            </a:srgbClr>
          </a:solidFill>
          <a:ln>
            <a:noFill/>
          </a:ln>
        </p:spPr>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568"/>
        <p:cNvGrpSpPr/>
        <p:nvPr/>
      </p:nvGrpSpPr>
      <p:grpSpPr>
        <a:xfrm>
          <a:off x="0" y="0"/>
          <a:ext cx="0" cy="0"/>
          <a:chOff x="0" y="0"/>
          <a:chExt cx="0" cy="0"/>
        </a:xfrm>
      </p:grpSpPr>
      <p:sp>
        <p:nvSpPr>
          <p:cNvPr id="569" name="Google Shape;569;p141"/>
          <p:cNvSpPr>
            <a:spLocks noGrp="1"/>
          </p:cNvSpPr>
          <p:nvPr>
            <p:ph type="pic" idx="2"/>
          </p:nvPr>
        </p:nvSpPr>
        <p:spPr>
          <a:xfrm>
            <a:off x="0" y="1450126"/>
            <a:ext cx="12192000" cy="5407800"/>
          </a:xfrm>
          <a:prstGeom prst="rect">
            <a:avLst/>
          </a:prstGeom>
          <a:solidFill>
            <a:srgbClr val="F2F2F2">
              <a:alpha val="3920"/>
            </a:srgbClr>
          </a:solidFill>
          <a:ln>
            <a:noFill/>
          </a:ln>
        </p:spPr>
      </p:sp>
      <p:sp>
        <p:nvSpPr>
          <p:cNvPr id="570" name="Google Shape;570;p141"/>
          <p:cNvSpPr txBox="1">
            <a:spLocks noGrp="1"/>
          </p:cNvSpPr>
          <p:nvPr>
            <p:ph type="dt" idx="10"/>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571" name="Google Shape;571;p141"/>
          <p:cNvSpPr txBox="1">
            <a:spLocks noGrp="1"/>
          </p:cNvSpPr>
          <p:nvPr>
            <p:ph type="ftr" idx="11"/>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572" name="Google Shape;572;p141"/>
          <p:cNvSpPr txBox="1">
            <a:spLocks noGrp="1"/>
          </p:cNvSpPr>
          <p:nvPr>
            <p:ph type="sldNum" idx="12"/>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1pPr>
            <a:lvl2pPr marL="0" marR="0" lvl="1"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2pPr>
            <a:lvl3pPr marL="0" marR="0" lvl="2"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3pPr>
            <a:lvl4pPr marL="0" marR="0" lvl="3"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4pPr>
            <a:lvl5pPr marL="0" marR="0" lvl="4"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5pPr>
            <a:lvl6pPr marL="0" marR="0" lvl="5"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6pPr>
            <a:lvl7pPr marL="0" marR="0" lvl="6"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7pPr>
            <a:lvl8pPr marL="0" marR="0" lvl="7"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8pPr>
            <a:lvl9pPr marL="0" marR="0" lvl="8"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573"/>
        <p:cNvGrpSpPr/>
        <p:nvPr/>
      </p:nvGrpSpPr>
      <p:grpSpPr>
        <a:xfrm>
          <a:off x="0" y="0"/>
          <a:ext cx="0" cy="0"/>
          <a:chOff x="0" y="0"/>
          <a:chExt cx="0" cy="0"/>
        </a:xfrm>
      </p:grpSpPr>
      <p:sp>
        <p:nvSpPr>
          <p:cNvPr id="574" name="Google Shape;574;p142"/>
          <p:cNvSpPr txBox="1">
            <a:spLocks noGrp="1"/>
          </p:cNvSpPr>
          <p:nvPr>
            <p:ph type="dt" idx="10"/>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575" name="Google Shape;575;p142"/>
          <p:cNvSpPr txBox="1">
            <a:spLocks noGrp="1"/>
          </p:cNvSpPr>
          <p:nvPr>
            <p:ph type="ftr" idx="11"/>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576" name="Google Shape;576;p142"/>
          <p:cNvSpPr txBox="1">
            <a:spLocks noGrp="1"/>
          </p:cNvSpPr>
          <p:nvPr>
            <p:ph type="sldNum" idx="12"/>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1pPr>
            <a:lvl2pPr marL="0" marR="0" lvl="1"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2pPr>
            <a:lvl3pPr marL="0" marR="0" lvl="2"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3pPr>
            <a:lvl4pPr marL="0" marR="0" lvl="3"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4pPr>
            <a:lvl5pPr marL="0" marR="0" lvl="4"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5pPr>
            <a:lvl6pPr marL="0" marR="0" lvl="5"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6pPr>
            <a:lvl7pPr marL="0" marR="0" lvl="6"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7pPr>
            <a:lvl8pPr marL="0" marR="0" lvl="7"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8pPr>
            <a:lvl9pPr marL="0" marR="0" lvl="8"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577" name="Google Shape;577;p142"/>
          <p:cNvSpPr>
            <a:spLocks noGrp="1"/>
          </p:cNvSpPr>
          <p:nvPr>
            <p:ph type="pic" idx="2"/>
          </p:nvPr>
        </p:nvSpPr>
        <p:spPr>
          <a:xfrm>
            <a:off x="4193674" y="1529616"/>
            <a:ext cx="3804600" cy="3798900"/>
          </a:xfrm>
          <a:prstGeom prst="rect">
            <a:avLst/>
          </a:prstGeom>
          <a:solidFill>
            <a:srgbClr val="F2F2F2"/>
          </a:solidFill>
          <a:ln>
            <a:noFill/>
          </a:ln>
        </p:spPr>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29_Title Slide">
  <p:cSld name="29_Title Slide">
    <p:spTree>
      <p:nvGrpSpPr>
        <p:cNvPr id="1" name="Shape 578"/>
        <p:cNvGrpSpPr/>
        <p:nvPr/>
      </p:nvGrpSpPr>
      <p:grpSpPr>
        <a:xfrm>
          <a:off x="0" y="0"/>
          <a:ext cx="0" cy="0"/>
          <a:chOff x="0" y="0"/>
          <a:chExt cx="0" cy="0"/>
        </a:xfrm>
      </p:grpSpPr>
      <p:sp>
        <p:nvSpPr>
          <p:cNvPr id="579" name="Google Shape;579;p143"/>
          <p:cNvSpPr>
            <a:spLocks noGrp="1"/>
          </p:cNvSpPr>
          <p:nvPr>
            <p:ph type="pic" idx="2"/>
          </p:nvPr>
        </p:nvSpPr>
        <p:spPr>
          <a:xfrm>
            <a:off x="1298222" y="2137902"/>
            <a:ext cx="3109200" cy="1838100"/>
          </a:xfrm>
          <a:prstGeom prst="rect">
            <a:avLst/>
          </a:prstGeom>
          <a:solidFill>
            <a:srgbClr val="F2F2F2">
              <a:alpha val="10200"/>
            </a:srgbClr>
          </a:solidFill>
          <a:ln>
            <a:noFill/>
          </a:ln>
        </p:spPr>
      </p:sp>
      <p:sp>
        <p:nvSpPr>
          <p:cNvPr id="580" name="Google Shape;580;p143"/>
          <p:cNvSpPr>
            <a:spLocks noGrp="1"/>
          </p:cNvSpPr>
          <p:nvPr>
            <p:ph type="pic" idx="3"/>
          </p:nvPr>
        </p:nvSpPr>
        <p:spPr>
          <a:xfrm>
            <a:off x="4541394" y="2137902"/>
            <a:ext cx="3109200" cy="1838100"/>
          </a:xfrm>
          <a:prstGeom prst="rect">
            <a:avLst/>
          </a:prstGeom>
          <a:solidFill>
            <a:srgbClr val="F2F2F2">
              <a:alpha val="10200"/>
            </a:srgbClr>
          </a:solidFill>
          <a:ln>
            <a:noFill/>
          </a:ln>
        </p:spPr>
      </p:sp>
      <p:sp>
        <p:nvSpPr>
          <p:cNvPr id="581" name="Google Shape;581;p143"/>
          <p:cNvSpPr>
            <a:spLocks noGrp="1"/>
          </p:cNvSpPr>
          <p:nvPr>
            <p:ph type="pic" idx="4"/>
          </p:nvPr>
        </p:nvSpPr>
        <p:spPr>
          <a:xfrm>
            <a:off x="7784565" y="2137902"/>
            <a:ext cx="3109200" cy="1838100"/>
          </a:xfrm>
          <a:prstGeom prst="rect">
            <a:avLst/>
          </a:prstGeom>
          <a:solidFill>
            <a:srgbClr val="F2F2F2">
              <a:alpha val="10200"/>
            </a:srgbClr>
          </a:solidFill>
          <a:ln>
            <a:noFill/>
          </a:ln>
        </p:spPr>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5_Blank">
  <p:cSld name="5_Blank">
    <p:spTree>
      <p:nvGrpSpPr>
        <p:cNvPr id="1" name="Shape 582"/>
        <p:cNvGrpSpPr/>
        <p:nvPr/>
      </p:nvGrpSpPr>
      <p:grpSpPr>
        <a:xfrm>
          <a:off x="0" y="0"/>
          <a:ext cx="0" cy="0"/>
          <a:chOff x="0" y="0"/>
          <a:chExt cx="0" cy="0"/>
        </a:xfrm>
      </p:grpSpPr>
      <p:sp>
        <p:nvSpPr>
          <p:cNvPr id="583" name="Google Shape;583;p144"/>
          <p:cNvSpPr>
            <a:spLocks noGrp="1"/>
          </p:cNvSpPr>
          <p:nvPr>
            <p:ph type="pic" idx="2"/>
          </p:nvPr>
        </p:nvSpPr>
        <p:spPr>
          <a:xfrm>
            <a:off x="8116549" y="841384"/>
            <a:ext cx="923100" cy="921900"/>
          </a:xfrm>
          <a:prstGeom prst="rect">
            <a:avLst/>
          </a:prstGeom>
          <a:solidFill>
            <a:srgbClr val="F2F2F2"/>
          </a:solidFill>
          <a:ln>
            <a:noFill/>
          </a:ln>
        </p:spPr>
      </p:sp>
      <p:sp>
        <p:nvSpPr>
          <p:cNvPr id="584" name="Google Shape;584;p144"/>
          <p:cNvSpPr>
            <a:spLocks noGrp="1"/>
          </p:cNvSpPr>
          <p:nvPr>
            <p:ph type="pic" idx="3"/>
          </p:nvPr>
        </p:nvSpPr>
        <p:spPr>
          <a:xfrm>
            <a:off x="8234022" y="4003215"/>
            <a:ext cx="923100" cy="921900"/>
          </a:xfrm>
          <a:prstGeom prst="rect">
            <a:avLst/>
          </a:prstGeom>
          <a:solidFill>
            <a:srgbClr val="F2F2F2"/>
          </a:solidFill>
          <a:ln>
            <a:noFill/>
          </a:ln>
        </p:spPr>
      </p:sp>
      <p:sp>
        <p:nvSpPr>
          <p:cNvPr id="585" name="Google Shape;585;p144"/>
          <p:cNvSpPr txBox="1">
            <a:spLocks noGrp="1"/>
          </p:cNvSpPr>
          <p:nvPr>
            <p:ph type="dt" idx="10"/>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586" name="Google Shape;586;p144"/>
          <p:cNvSpPr txBox="1">
            <a:spLocks noGrp="1"/>
          </p:cNvSpPr>
          <p:nvPr>
            <p:ph type="ftr" idx="11"/>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587" name="Google Shape;587;p144"/>
          <p:cNvSpPr txBox="1">
            <a:spLocks noGrp="1"/>
          </p:cNvSpPr>
          <p:nvPr>
            <p:ph type="sldNum" idx="12"/>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1pPr>
            <a:lvl2pPr marL="0" marR="0" lvl="1"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2pPr>
            <a:lvl3pPr marL="0" marR="0" lvl="2"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3pPr>
            <a:lvl4pPr marL="0" marR="0" lvl="3"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4pPr>
            <a:lvl5pPr marL="0" marR="0" lvl="4"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5pPr>
            <a:lvl6pPr marL="0" marR="0" lvl="5"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6pPr>
            <a:lvl7pPr marL="0" marR="0" lvl="6"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7pPr>
            <a:lvl8pPr marL="0" marR="0" lvl="7"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8pPr>
            <a:lvl9pPr marL="0" marR="0" lvl="8"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30_Title Slide">
  <p:cSld name="30_Title Slide">
    <p:spTree>
      <p:nvGrpSpPr>
        <p:cNvPr id="1" name="Shape 588"/>
        <p:cNvGrpSpPr/>
        <p:nvPr/>
      </p:nvGrpSpPr>
      <p:grpSpPr>
        <a:xfrm>
          <a:off x="0" y="0"/>
          <a:ext cx="0" cy="0"/>
          <a:chOff x="0" y="0"/>
          <a:chExt cx="0" cy="0"/>
        </a:xfrm>
      </p:grpSpPr>
      <p:sp>
        <p:nvSpPr>
          <p:cNvPr id="589" name="Google Shape;589;p145"/>
          <p:cNvSpPr>
            <a:spLocks noGrp="1"/>
          </p:cNvSpPr>
          <p:nvPr>
            <p:ph type="pic" idx="2"/>
          </p:nvPr>
        </p:nvSpPr>
        <p:spPr>
          <a:xfrm>
            <a:off x="6096002" y="1"/>
            <a:ext cx="4906800" cy="4240200"/>
          </a:xfrm>
          <a:prstGeom prst="rect">
            <a:avLst/>
          </a:prstGeom>
          <a:solidFill>
            <a:srgbClr val="F2F2F2"/>
          </a:solidFill>
          <a:ln>
            <a:noFill/>
          </a:ln>
        </p:spPr>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6_Blank">
  <p:cSld name="6_Blank">
    <p:spTree>
      <p:nvGrpSpPr>
        <p:cNvPr id="1" name="Shape 590"/>
        <p:cNvGrpSpPr/>
        <p:nvPr/>
      </p:nvGrpSpPr>
      <p:grpSpPr>
        <a:xfrm>
          <a:off x="0" y="0"/>
          <a:ext cx="0" cy="0"/>
          <a:chOff x="0" y="0"/>
          <a:chExt cx="0" cy="0"/>
        </a:xfrm>
      </p:grpSpPr>
      <p:sp>
        <p:nvSpPr>
          <p:cNvPr id="591" name="Google Shape;591;p146"/>
          <p:cNvSpPr txBox="1">
            <a:spLocks noGrp="1"/>
          </p:cNvSpPr>
          <p:nvPr>
            <p:ph type="dt" idx="10"/>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592" name="Google Shape;592;p146"/>
          <p:cNvSpPr txBox="1">
            <a:spLocks noGrp="1"/>
          </p:cNvSpPr>
          <p:nvPr>
            <p:ph type="ftr" idx="11"/>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593" name="Google Shape;593;p146"/>
          <p:cNvSpPr txBox="1">
            <a:spLocks noGrp="1"/>
          </p:cNvSpPr>
          <p:nvPr>
            <p:ph type="sldNum" idx="12"/>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1pPr>
            <a:lvl2pPr marL="0" marR="0" lvl="1"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2pPr>
            <a:lvl3pPr marL="0" marR="0" lvl="2"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3pPr>
            <a:lvl4pPr marL="0" marR="0" lvl="3"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4pPr>
            <a:lvl5pPr marL="0" marR="0" lvl="4"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5pPr>
            <a:lvl6pPr marL="0" marR="0" lvl="5"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6pPr>
            <a:lvl7pPr marL="0" marR="0" lvl="6"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7pPr>
            <a:lvl8pPr marL="0" marR="0" lvl="7"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8pPr>
            <a:lvl9pPr marL="0" marR="0" lvl="8"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594" name="Google Shape;594;p146"/>
          <p:cNvSpPr>
            <a:spLocks noGrp="1"/>
          </p:cNvSpPr>
          <p:nvPr>
            <p:ph type="pic" idx="2"/>
          </p:nvPr>
        </p:nvSpPr>
        <p:spPr>
          <a:xfrm>
            <a:off x="1235362" y="1950627"/>
            <a:ext cx="4897500" cy="3926100"/>
          </a:xfrm>
          <a:prstGeom prst="rect">
            <a:avLst/>
          </a:prstGeom>
          <a:solidFill>
            <a:schemeClr val="lt1"/>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4"/>
        <p:cNvGrpSpPr/>
        <p:nvPr/>
      </p:nvGrpSpPr>
      <p:grpSpPr>
        <a:xfrm>
          <a:off x="0" y="0"/>
          <a:ext cx="0" cy="0"/>
          <a:chOff x="0" y="0"/>
          <a:chExt cx="0" cy="0"/>
        </a:xfrm>
      </p:grpSpPr>
      <p:sp>
        <p:nvSpPr>
          <p:cNvPr id="65" name="Google Shape;65;p15"/>
          <p:cNvSpPr txBox="1">
            <a:spLocks noGrp="1"/>
          </p:cNvSpPr>
          <p:nvPr>
            <p:ph type="ctrTitle"/>
          </p:nvPr>
        </p:nvSpPr>
        <p:spPr>
          <a:xfrm>
            <a:off x="415611" y="992767"/>
            <a:ext cx="11360700" cy="2736900"/>
          </a:xfrm>
          <a:prstGeom prst="rect">
            <a:avLst/>
          </a:prstGeom>
        </p:spPr>
        <p:txBody>
          <a:bodyPr spcFirstLastPara="1" wrap="square" lIns="91425" tIns="45700" rIns="91425" bIns="45700" anchor="b" anchorCtr="0">
            <a:no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66" name="Google Shape;66;p15"/>
          <p:cNvSpPr txBox="1">
            <a:spLocks noGrp="1"/>
          </p:cNvSpPr>
          <p:nvPr>
            <p:ph type="subTitle" idx="1"/>
          </p:nvPr>
        </p:nvSpPr>
        <p:spPr>
          <a:xfrm>
            <a:off x="415600" y="3778833"/>
            <a:ext cx="11360700" cy="10569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67" name="Google Shape;67;p15"/>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31_Title Slide">
  <p:cSld name="31_Title Slide">
    <p:spTree>
      <p:nvGrpSpPr>
        <p:cNvPr id="1" name="Shape 595"/>
        <p:cNvGrpSpPr/>
        <p:nvPr/>
      </p:nvGrpSpPr>
      <p:grpSpPr>
        <a:xfrm>
          <a:off x="0" y="0"/>
          <a:ext cx="0" cy="0"/>
          <a:chOff x="0" y="0"/>
          <a:chExt cx="0" cy="0"/>
        </a:xfrm>
      </p:grpSpPr>
      <p:sp>
        <p:nvSpPr>
          <p:cNvPr id="596" name="Google Shape;596;p147"/>
          <p:cNvSpPr/>
          <p:nvPr/>
        </p:nvSpPr>
        <p:spPr>
          <a:xfrm>
            <a:off x="703216" y="170490"/>
            <a:ext cx="8513322" cy="6514724"/>
          </a:xfrm>
          <a:custGeom>
            <a:avLst/>
            <a:gdLst/>
            <a:ahLst/>
            <a:cxnLst/>
            <a:rect l="l" t="t" r="r" b="b"/>
            <a:pathLst>
              <a:path w="3432791" h="2564852" extrusionOk="0">
                <a:moveTo>
                  <a:pt x="79129" y="1110091"/>
                </a:moveTo>
                <a:cubicBezTo>
                  <a:pt x="256294" y="746236"/>
                  <a:pt x="1585349" y="-232934"/>
                  <a:pt x="2540389" y="50911"/>
                </a:cubicBezTo>
                <a:cubicBezTo>
                  <a:pt x="3495429" y="334756"/>
                  <a:pt x="3414784" y="901811"/>
                  <a:pt x="3431929" y="1395841"/>
                </a:cubicBezTo>
                <a:cubicBezTo>
                  <a:pt x="3449074" y="1889871"/>
                  <a:pt x="3210949" y="2463911"/>
                  <a:pt x="2688979" y="2557891"/>
                </a:cubicBezTo>
                <a:cubicBezTo>
                  <a:pt x="2167009" y="2651871"/>
                  <a:pt x="1728859" y="1762236"/>
                  <a:pt x="1305949" y="1822561"/>
                </a:cubicBezTo>
                <a:cubicBezTo>
                  <a:pt x="905899" y="1768586"/>
                  <a:pt x="729369" y="2352786"/>
                  <a:pt x="380119" y="2188321"/>
                </a:cubicBezTo>
                <a:cubicBezTo>
                  <a:pt x="30869" y="2023856"/>
                  <a:pt x="-98036" y="1473946"/>
                  <a:pt x="79129" y="1110091"/>
                </a:cubicBezTo>
                <a:close/>
              </a:path>
            </a:pathLst>
          </a:custGeom>
          <a:gradFill>
            <a:gsLst>
              <a:gs pos="0">
                <a:schemeClr val="accent1"/>
              </a:gs>
              <a:gs pos="2000">
                <a:schemeClr val="accent1"/>
              </a:gs>
              <a:gs pos="100000">
                <a:schemeClr val="accent5"/>
              </a:gs>
            </a:gsLst>
            <a:lin ang="540001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pic>
        <p:nvPicPr>
          <p:cNvPr id="597" name="Google Shape;597;p147"/>
          <p:cNvPicPr preferRelativeResize="0"/>
          <p:nvPr/>
        </p:nvPicPr>
        <p:blipFill rotWithShape="1">
          <a:blip r:embed="rId2">
            <a:alphaModFix/>
          </a:blip>
          <a:srcRect/>
          <a:stretch/>
        </p:blipFill>
        <p:spPr>
          <a:xfrm>
            <a:off x="5929847" y="1057703"/>
            <a:ext cx="5243015" cy="5459321"/>
          </a:xfrm>
          <a:prstGeom prst="rect">
            <a:avLst/>
          </a:prstGeom>
          <a:noFill/>
          <a:ln>
            <a:noFill/>
          </a:ln>
          <a:effectLst>
            <a:outerShdw blurRad="1270000" dist="2540000" dir="4200000" sx="85000" sy="85000" algn="tl" rotWithShape="0">
              <a:srgbClr val="000000">
                <a:alpha val="40000"/>
              </a:srgbClr>
            </a:outerShdw>
          </a:effectLst>
        </p:spPr>
      </p:pic>
      <p:sp>
        <p:nvSpPr>
          <p:cNvPr id="598" name="Google Shape;598;p147"/>
          <p:cNvSpPr>
            <a:spLocks noGrp="1"/>
          </p:cNvSpPr>
          <p:nvPr>
            <p:ph type="pic" idx="2"/>
          </p:nvPr>
        </p:nvSpPr>
        <p:spPr>
          <a:xfrm>
            <a:off x="7908306" y="1573579"/>
            <a:ext cx="3580500" cy="3352500"/>
          </a:xfrm>
          <a:prstGeom prst="rect">
            <a:avLst/>
          </a:prstGeom>
          <a:solidFill>
            <a:srgbClr val="D8D8D8"/>
          </a:solidFill>
          <a:ln>
            <a:noFill/>
          </a:ln>
        </p:spPr>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7_Blank">
  <p:cSld name="7_Blank">
    <p:spTree>
      <p:nvGrpSpPr>
        <p:cNvPr id="1" name="Shape 599"/>
        <p:cNvGrpSpPr/>
        <p:nvPr/>
      </p:nvGrpSpPr>
      <p:grpSpPr>
        <a:xfrm>
          <a:off x="0" y="0"/>
          <a:ext cx="0" cy="0"/>
          <a:chOff x="0" y="0"/>
          <a:chExt cx="0" cy="0"/>
        </a:xfrm>
      </p:grpSpPr>
      <p:sp>
        <p:nvSpPr>
          <p:cNvPr id="600" name="Google Shape;600;p148"/>
          <p:cNvSpPr>
            <a:spLocks noGrp="1"/>
          </p:cNvSpPr>
          <p:nvPr>
            <p:ph type="pic" idx="2"/>
          </p:nvPr>
        </p:nvSpPr>
        <p:spPr>
          <a:xfrm>
            <a:off x="2902906" y="0"/>
            <a:ext cx="6368400" cy="5345700"/>
          </a:xfrm>
          <a:prstGeom prst="rect">
            <a:avLst/>
          </a:prstGeom>
          <a:noFill/>
          <a:ln>
            <a:noFill/>
          </a:ln>
        </p:spPr>
      </p:sp>
      <p:sp>
        <p:nvSpPr>
          <p:cNvPr id="601" name="Google Shape;601;p148"/>
          <p:cNvSpPr txBox="1">
            <a:spLocks noGrp="1"/>
          </p:cNvSpPr>
          <p:nvPr>
            <p:ph type="dt" idx="10"/>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602" name="Google Shape;602;p148"/>
          <p:cNvSpPr txBox="1">
            <a:spLocks noGrp="1"/>
          </p:cNvSpPr>
          <p:nvPr>
            <p:ph type="ftr" idx="11"/>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603" name="Google Shape;603;p148"/>
          <p:cNvSpPr txBox="1">
            <a:spLocks noGrp="1"/>
          </p:cNvSpPr>
          <p:nvPr>
            <p:ph type="sldNum" idx="12"/>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1pPr>
            <a:lvl2pPr marL="0" marR="0" lvl="1"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2pPr>
            <a:lvl3pPr marL="0" marR="0" lvl="2"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3pPr>
            <a:lvl4pPr marL="0" marR="0" lvl="3"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4pPr>
            <a:lvl5pPr marL="0" marR="0" lvl="4"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5pPr>
            <a:lvl6pPr marL="0" marR="0" lvl="5"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6pPr>
            <a:lvl7pPr marL="0" marR="0" lvl="6"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7pPr>
            <a:lvl8pPr marL="0" marR="0" lvl="7"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8pPr>
            <a:lvl9pPr marL="0" marR="0" lvl="8"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8_Blank">
  <p:cSld name="8_Blank">
    <p:spTree>
      <p:nvGrpSpPr>
        <p:cNvPr id="1" name="Shape 604"/>
        <p:cNvGrpSpPr/>
        <p:nvPr/>
      </p:nvGrpSpPr>
      <p:grpSpPr>
        <a:xfrm>
          <a:off x="0" y="0"/>
          <a:ext cx="0" cy="0"/>
          <a:chOff x="0" y="0"/>
          <a:chExt cx="0" cy="0"/>
        </a:xfrm>
      </p:grpSpPr>
      <p:sp>
        <p:nvSpPr>
          <p:cNvPr id="605" name="Google Shape;605;p149"/>
          <p:cNvSpPr>
            <a:spLocks noGrp="1"/>
          </p:cNvSpPr>
          <p:nvPr>
            <p:ph type="pic" idx="2"/>
          </p:nvPr>
        </p:nvSpPr>
        <p:spPr>
          <a:xfrm>
            <a:off x="1" y="0"/>
            <a:ext cx="6750600" cy="6858000"/>
          </a:xfrm>
          <a:prstGeom prst="rect">
            <a:avLst/>
          </a:prstGeom>
          <a:solidFill>
            <a:schemeClr val="lt1">
              <a:alpha val="0"/>
            </a:schemeClr>
          </a:solidFill>
          <a:ln>
            <a:noFill/>
          </a:ln>
        </p:spPr>
      </p:sp>
      <p:sp>
        <p:nvSpPr>
          <p:cNvPr id="606" name="Google Shape;606;p149"/>
          <p:cNvSpPr>
            <a:spLocks noGrp="1"/>
          </p:cNvSpPr>
          <p:nvPr>
            <p:ph type="pic" idx="3"/>
          </p:nvPr>
        </p:nvSpPr>
        <p:spPr>
          <a:xfrm>
            <a:off x="5443876" y="0"/>
            <a:ext cx="6748200" cy="6858000"/>
          </a:xfrm>
          <a:prstGeom prst="rect">
            <a:avLst/>
          </a:prstGeom>
          <a:solidFill>
            <a:schemeClr val="lt1">
              <a:alpha val="0"/>
            </a:schemeClr>
          </a:solidFill>
          <a:ln>
            <a:noFill/>
          </a:ln>
        </p:spPr>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9_Blank">
  <p:cSld name="9_Blank">
    <p:spTree>
      <p:nvGrpSpPr>
        <p:cNvPr id="1" name="Shape 607"/>
        <p:cNvGrpSpPr/>
        <p:nvPr/>
      </p:nvGrpSpPr>
      <p:grpSpPr>
        <a:xfrm>
          <a:off x="0" y="0"/>
          <a:ext cx="0" cy="0"/>
          <a:chOff x="0" y="0"/>
          <a:chExt cx="0" cy="0"/>
        </a:xfrm>
      </p:grpSpPr>
      <p:sp>
        <p:nvSpPr>
          <p:cNvPr id="608" name="Google Shape;608;p150"/>
          <p:cNvSpPr>
            <a:spLocks noGrp="1"/>
          </p:cNvSpPr>
          <p:nvPr>
            <p:ph type="pic" idx="2"/>
          </p:nvPr>
        </p:nvSpPr>
        <p:spPr>
          <a:xfrm>
            <a:off x="0" y="1"/>
            <a:ext cx="12192000" cy="5419800"/>
          </a:xfrm>
          <a:prstGeom prst="rect">
            <a:avLst/>
          </a:prstGeom>
          <a:noFill/>
          <a:ln>
            <a:noFill/>
          </a:ln>
        </p:spPr>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matchingName="10_Blank" type="blank">
  <p:cSld name="BLANK">
    <p:spTree>
      <p:nvGrpSpPr>
        <p:cNvPr id="1" name="Shape 609"/>
        <p:cNvGrpSpPr/>
        <p:nvPr/>
      </p:nvGrpSpPr>
      <p:grpSpPr>
        <a:xfrm>
          <a:off x="0" y="0"/>
          <a:ext cx="0" cy="0"/>
          <a:chOff x="0" y="0"/>
          <a:chExt cx="0" cy="0"/>
        </a:xfrm>
      </p:grpSpPr>
      <p:sp>
        <p:nvSpPr>
          <p:cNvPr id="610" name="Google Shape;610;p151"/>
          <p:cNvSpPr txBox="1">
            <a:spLocks noGrp="1"/>
          </p:cNvSpPr>
          <p:nvPr>
            <p:ph type="dt" idx="10"/>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611" name="Google Shape;611;p151"/>
          <p:cNvSpPr txBox="1">
            <a:spLocks noGrp="1"/>
          </p:cNvSpPr>
          <p:nvPr>
            <p:ph type="ftr" idx="11"/>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612" name="Google Shape;612;p151"/>
          <p:cNvSpPr txBox="1">
            <a:spLocks noGrp="1"/>
          </p:cNvSpPr>
          <p:nvPr>
            <p:ph type="sldNum" idx="12"/>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1pPr>
            <a:lvl2pPr marL="0" marR="0" lvl="1"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2pPr>
            <a:lvl3pPr marL="0" marR="0" lvl="2"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3pPr>
            <a:lvl4pPr marL="0" marR="0" lvl="3"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4pPr>
            <a:lvl5pPr marL="0" marR="0" lvl="4"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5pPr>
            <a:lvl6pPr marL="0" marR="0" lvl="5"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6pPr>
            <a:lvl7pPr marL="0" marR="0" lvl="6"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7pPr>
            <a:lvl8pPr marL="0" marR="0" lvl="7"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8pPr>
            <a:lvl9pPr marL="0" marR="0" lvl="8"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grpSp>
        <p:nvGrpSpPr>
          <p:cNvPr id="613" name="Google Shape;613;p151"/>
          <p:cNvGrpSpPr/>
          <p:nvPr/>
        </p:nvGrpSpPr>
        <p:grpSpPr>
          <a:xfrm>
            <a:off x="11625254" y="2943449"/>
            <a:ext cx="198177" cy="971328"/>
            <a:chOff x="15428957" y="4561123"/>
            <a:chExt cx="388659" cy="1907932"/>
          </a:xfrm>
        </p:grpSpPr>
        <p:sp>
          <p:nvSpPr>
            <p:cNvPr id="614" name="Google Shape;614;p151"/>
            <p:cNvSpPr/>
            <p:nvPr/>
          </p:nvSpPr>
          <p:spPr>
            <a:xfrm>
              <a:off x="15448546" y="5390938"/>
              <a:ext cx="348793" cy="280359"/>
            </a:xfrm>
            <a:custGeom>
              <a:avLst/>
              <a:gdLst/>
              <a:ahLst/>
              <a:cxnLst/>
              <a:rect l="l" t="t" r="r" b="b"/>
              <a:pathLst>
                <a:path w="462" h="374" extrusionOk="0">
                  <a:moveTo>
                    <a:pt x="461" y="45"/>
                  </a:moveTo>
                  <a:lnTo>
                    <a:pt x="461" y="45"/>
                  </a:lnTo>
                  <a:cubicBezTo>
                    <a:pt x="443" y="54"/>
                    <a:pt x="425" y="63"/>
                    <a:pt x="408" y="63"/>
                  </a:cubicBezTo>
                  <a:cubicBezTo>
                    <a:pt x="425" y="54"/>
                    <a:pt x="443" y="36"/>
                    <a:pt x="443" y="10"/>
                  </a:cubicBezTo>
                  <a:cubicBezTo>
                    <a:pt x="425" y="19"/>
                    <a:pt x="408" y="27"/>
                    <a:pt x="389" y="36"/>
                  </a:cubicBezTo>
                  <a:cubicBezTo>
                    <a:pt x="372" y="19"/>
                    <a:pt x="345" y="0"/>
                    <a:pt x="319" y="0"/>
                  </a:cubicBezTo>
                  <a:cubicBezTo>
                    <a:pt x="265" y="0"/>
                    <a:pt x="221" y="45"/>
                    <a:pt x="221" y="98"/>
                  </a:cubicBezTo>
                  <a:cubicBezTo>
                    <a:pt x="221" y="107"/>
                    <a:pt x="221" y="116"/>
                    <a:pt x="230" y="116"/>
                  </a:cubicBezTo>
                  <a:cubicBezTo>
                    <a:pt x="151" y="116"/>
                    <a:pt x="79" y="81"/>
                    <a:pt x="35" y="19"/>
                  </a:cubicBezTo>
                  <a:cubicBezTo>
                    <a:pt x="26" y="36"/>
                    <a:pt x="17" y="54"/>
                    <a:pt x="17" y="72"/>
                  </a:cubicBezTo>
                  <a:cubicBezTo>
                    <a:pt x="17" y="98"/>
                    <a:pt x="35" y="134"/>
                    <a:pt x="61" y="151"/>
                  </a:cubicBezTo>
                  <a:cubicBezTo>
                    <a:pt x="44" y="143"/>
                    <a:pt x="35" y="143"/>
                    <a:pt x="17" y="134"/>
                  </a:cubicBezTo>
                  <a:cubicBezTo>
                    <a:pt x="17" y="178"/>
                    <a:pt x="53" y="222"/>
                    <a:pt x="98" y="231"/>
                  </a:cubicBezTo>
                  <a:cubicBezTo>
                    <a:pt x="89" y="231"/>
                    <a:pt x="79" y="231"/>
                    <a:pt x="70" y="231"/>
                  </a:cubicBezTo>
                  <a:cubicBezTo>
                    <a:pt x="61" y="231"/>
                    <a:pt x="61" y="231"/>
                    <a:pt x="53" y="231"/>
                  </a:cubicBezTo>
                  <a:cubicBezTo>
                    <a:pt x="61" y="266"/>
                    <a:pt x="98" y="294"/>
                    <a:pt x="142" y="294"/>
                  </a:cubicBezTo>
                  <a:cubicBezTo>
                    <a:pt x="106" y="319"/>
                    <a:pt x="70" y="338"/>
                    <a:pt x="26" y="338"/>
                  </a:cubicBezTo>
                  <a:cubicBezTo>
                    <a:pt x="17" y="338"/>
                    <a:pt x="8" y="338"/>
                    <a:pt x="0" y="338"/>
                  </a:cubicBezTo>
                  <a:cubicBezTo>
                    <a:pt x="44" y="364"/>
                    <a:pt x="89" y="373"/>
                    <a:pt x="142" y="373"/>
                  </a:cubicBezTo>
                  <a:cubicBezTo>
                    <a:pt x="319" y="373"/>
                    <a:pt x="408" y="231"/>
                    <a:pt x="408" y="107"/>
                  </a:cubicBezTo>
                  <a:lnTo>
                    <a:pt x="408" y="98"/>
                  </a:lnTo>
                  <a:cubicBezTo>
                    <a:pt x="434" y="81"/>
                    <a:pt x="443" y="72"/>
                    <a:pt x="461" y="45"/>
                  </a:cubicBezTo>
                </a:path>
              </a:pathLst>
            </a:custGeom>
            <a:solidFill>
              <a:schemeClr val="lt1">
                <a:alpha val="25099"/>
              </a:schemeClr>
            </a:solidFill>
            <a:ln>
              <a:noFill/>
            </a:ln>
          </p:spPr>
          <p:txBody>
            <a:bodyPr spcFirstLastPara="1" wrap="square" lIns="34275" tIns="17125" rIns="34275" bIns="17125" anchor="ctr" anchorCtr="0">
              <a:noAutofit/>
            </a:bodyPr>
            <a:lstStyle/>
            <a:p>
              <a:pPr marL="0" marR="0" lvl="0" indent="0" algn="l"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grpSp>
          <p:nvGrpSpPr>
            <p:cNvPr id="615" name="Google Shape;615;p151"/>
            <p:cNvGrpSpPr/>
            <p:nvPr/>
          </p:nvGrpSpPr>
          <p:grpSpPr>
            <a:xfrm>
              <a:off x="15428957" y="6172271"/>
              <a:ext cx="388659" cy="296784"/>
              <a:chOff x="10541000" y="3240088"/>
              <a:chExt cx="1282701" cy="979486"/>
            </a:xfrm>
          </p:grpSpPr>
          <p:sp>
            <p:nvSpPr>
              <p:cNvPr id="616" name="Google Shape;616;p151"/>
              <p:cNvSpPr/>
              <p:nvPr/>
            </p:nvSpPr>
            <p:spPr>
              <a:xfrm>
                <a:off x="10541000" y="3240088"/>
                <a:ext cx="984247" cy="979486"/>
              </a:xfrm>
              <a:custGeom>
                <a:avLst/>
                <a:gdLst/>
                <a:ahLst/>
                <a:cxnLst/>
                <a:rect l="l" t="t" r="r" b="b"/>
                <a:pathLst>
                  <a:path w="2709" h="2709" extrusionOk="0">
                    <a:moveTo>
                      <a:pt x="2709" y="1204"/>
                    </a:moveTo>
                    <a:lnTo>
                      <a:pt x="1445" y="1204"/>
                    </a:lnTo>
                    <a:lnTo>
                      <a:pt x="1445" y="1626"/>
                    </a:lnTo>
                    <a:lnTo>
                      <a:pt x="2216" y="1626"/>
                    </a:lnTo>
                    <a:cubicBezTo>
                      <a:pt x="2101" y="1992"/>
                      <a:pt x="1759" y="2258"/>
                      <a:pt x="1355" y="2258"/>
                    </a:cubicBezTo>
                    <a:cubicBezTo>
                      <a:pt x="856" y="2258"/>
                      <a:pt x="452" y="1854"/>
                      <a:pt x="452" y="1355"/>
                    </a:cubicBezTo>
                    <a:cubicBezTo>
                      <a:pt x="452" y="856"/>
                      <a:pt x="856" y="452"/>
                      <a:pt x="1355" y="452"/>
                    </a:cubicBezTo>
                    <a:cubicBezTo>
                      <a:pt x="1606" y="452"/>
                      <a:pt x="1833" y="554"/>
                      <a:pt x="1997" y="720"/>
                    </a:cubicBezTo>
                    <a:lnTo>
                      <a:pt x="2303" y="387"/>
                    </a:lnTo>
                    <a:cubicBezTo>
                      <a:pt x="2058" y="148"/>
                      <a:pt x="1724" y="0"/>
                      <a:pt x="1355" y="0"/>
                    </a:cubicBezTo>
                    <a:cubicBezTo>
                      <a:pt x="607" y="0"/>
                      <a:pt x="0" y="607"/>
                      <a:pt x="0" y="1355"/>
                    </a:cubicBezTo>
                    <a:cubicBezTo>
                      <a:pt x="0" y="2103"/>
                      <a:pt x="607" y="2709"/>
                      <a:pt x="1355" y="2709"/>
                    </a:cubicBezTo>
                    <a:cubicBezTo>
                      <a:pt x="2010" y="2709"/>
                      <a:pt x="2584" y="2244"/>
                      <a:pt x="2709" y="1626"/>
                    </a:cubicBezTo>
                    <a:lnTo>
                      <a:pt x="2709" y="1204"/>
                    </a:lnTo>
                    <a:close/>
                  </a:path>
                </a:pathLst>
              </a:custGeom>
              <a:solidFill>
                <a:schemeClr val="lt1">
                  <a:alpha val="25099"/>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23"/>
                  <a:buFont typeface="Arial"/>
                  <a:buNone/>
                </a:pPr>
                <a:endParaRPr sz="1123">
                  <a:solidFill>
                    <a:schemeClr val="dk1"/>
                  </a:solidFill>
                  <a:latin typeface="Twentieth Century"/>
                  <a:ea typeface="Twentieth Century"/>
                  <a:cs typeface="Twentieth Century"/>
                  <a:sym typeface="Twentieth Century"/>
                </a:endParaRPr>
              </a:p>
            </p:txBody>
          </p:sp>
          <p:sp>
            <p:nvSpPr>
              <p:cNvPr id="617" name="Google Shape;617;p151"/>
              <p:cNvSpPr/>
              <p:nvPr/>
            </p:nvSpPr>
            <p:spPr>
              <a:xfrm>
                <a:off x="11555413" y="3581400"/>
                <a:ext cx="268288" cy="268287"/>
              </a:xfrm>
              <a:custGeom>
                <a:avLst/>
                <a:gdLst/>
                <a:ahLst/>
                <a:cxnLst/>
                <a:rect l="l" t="t" r="r" b="b"/>
                <a:pathLst>
                  <a:path w="739" h="739" extrusionOk="0">
                    <a:moveTo>
                      <a:pt x="739" y="258"/>
                    </a:moveTo>
                    <a:lnTo>
                      <a:pt x="480" y="258"/>
                    </a:lnTo>
                    <a:lnTo>
                      <a:pt x="480" y="0"/>
                    </a:lnTo>
                    <a:lnTo>
                      <a:pt x="258" y="0"/>
                    </a:lnTo>
                    <a:lnTo>
                      <a:pt x="258" y="258"/>
                    </a:lnTo>
                    <a:lnTo>
                      <a:pt x="0" y="258"/>
                    </a:lnTo>
                    <a:lnTo>
                      <a:pt x="0" y="480"/>
                    </a:lnTo>
                    <a:lnTo>
                      <a:pt x="258" y="480"/>
                    </a:lnTo>
                    <a:lnTo>
                      <a:pt x="258" y="739"/>
                    </a:lnTo>
                    <a:lnTo>
                      <a:pt x="480" y="739"/>
                    </a:lnTo>
                    <a:lnTo>
                      <a:pt x="480" y="480"/>
                    </a:lnTo>
                    <a:lnTo>
                      <a:pt x="739" y="480"/>
                    </a:lnTo>
                    <a:lnTo>
                      <a:pt x="739" y="258"/>
                    </a:lnTo>
                    <a:close/>
                  </a:path>
                </a:pathLst>
              </a:custGeom>
              <a:solidFill>
                <a:schemeClr val="lt1">
                  <a:alpha val="25099"/>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23"/>
                  <a:buFont typeface="Arial"/>
                  <a:buNone/>
                </a:pPr>
                <a:endParaRPr sz="1123">
                  <a:solidFill>
                    <a:schemeClr val="dk1"/>
                  </a:solidFill>
                  <a:latin typeface="Twentieth Century"/>
                  <a:ea typeface="Twentieth Century"/>
                  <a:cs typeface="Twentieth Century"/>
                  <a:sym typeface="Twentieth Century"/>
                </a:endParaRPr>
              </a:p>
            </p:txBody>
          </p:sp>
        </p:grpSp>
        <p:sp>
          <p:nvSpPr>
            <p:cNvPr id="618" name="Google Shape;618;p151"/>
            <p:cNvSpPr/>
            <p:nvPr/>
          </p:nvSpPr>
          <p:spPr>
            <a:xfrm>
              <a:off x="15534382" y="4561123"/>
              <a:ext cx="177121" cy="328939"/>
            </a:xfrm>
            <a:custGeom>
              <a:avLst/>
              <a:gdLst/>
              <a:ahLst/>
              <a:cxnLst/>
              <a:rect l="l" t="t" r="r" b="b"/>
              <a:pathLst>
                <a:path w="249" h="453" extrusionOk="0">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lt1">
                <a:alpha val="25099"/>
              </a:schemeClr>
            </a:solidFill>
            <a:ln>
              <a:noFill/>
            </a:ln>
          </p:spPr>
          <p:txBody>
            <a:bodyPr spcFirstLastPara="1" wrap="square" lIns="34275" tIns="17125" rIns="34275" bIns="17125" anchor="ctr" anchorCtr="0">
              <a:noAutofit/>
            </a:bodyPr>
            <a:lstStyle/>
            <a:p>
              <a:pPr marL="0" marR="0" lvl="0" indent="0" algn="l" rtl="0">
                <a:spcBef>
                  <a:spcPts val="0"/>
                </a:spcBef>
                <a:spcAft>
                  <a:spcPts val="0"/>
                </a:spcAft>
                <a:buClr>
                  <a:schemeClr val="dk1"/>
                </a:buClr>
                <a:buSzPts val="1123"/>
                <a:buFont typeface="Arial"/>
                <a:buNone/>
              </a:pPr>
              <a:endParaRPr sz="1123">
                <a:solidFill>
                  <a:srgbClr val="D8D8D8"/>
                </a:solidFill>
                <a:latin typeface="Twentieth Century"/>
                <a:ea typeface="Twentieth Century"/>
                <a:cs typeface="Twentieth Century"/>
                <a:sym typeface="Twentieth Century"/>
              </a:endParaRPr>
            </a:p>
          </p:txBody>
        </p:sp>
      </p:grpSp>
      <p:sp>
        <p:nvSpPr>
          <p:cNvPr id="619" name="Google Shape;619;p151"/>
          <p:cNvSpPr txBox="1"/>
          <p:nvPr/>
        </p:nvSpPr>
        <p:spPr>
          <a:xfrm flipH="1">
            <a:off x="11249257" y="6221060"/>
            <a:ext cx="948900" cy="326700"/>
          </a:xfrm>
          <a:prstGeom prst="rect">
            <a:avLst/>
          </a:prstGeom>
          <a:noFill/>
          <a:ln>
            <a:noFill/>
          </a:ln>
        </p:spPr>
        <p:txBody>
          <a:bodyPr spcFirstLastPara="1" wrap="square" lIns="57125" tIns="28550" rIns="57125" bIns="28550" anchor="t" anchorCtr="0">
            <a:spAutoFit/>
          </a:bodyPr>
          <a:lstStyle/>
          <a:p>
            <a:pPr marL="0" marR="0" lvl="0" indent="0" algn="ctr" rtl="0">
              <a:spcBef>
                <a:spcPts val="0"/>
              </a:spcBef>
              <a:spcAft>
                <a:spcPts val="0"/>
              </a:spcAft>
              <a:buClr>
                <a:schemeClr val="lt1"/>
              </a:buClr>
              <a:buSzPts val="1748"/>
              <a:buFont typeface="Arial"/>
              <a:buNone/>
            </a:pPr>
            <a:fld id="{00000000-1234-1234-1234-123412341234}" type="slidenum">
              <a:rPr lang="en-US" sz="1748" b="0" i="0">
                <a:solidFill>
                  <a:schemeClr val="lt1"/>
                </a:solidFill>
                <a:latin typeface="Arial"/>
                <a:ea typeface="Arial"/>
                <a:cs typeface="Arial"/>
                <a:sym typeface="Arial"/>
              </a:rPr>
              <a:t>‹#›</a:t>
            </a:fld>
            <a:endParaRPr sz="5491" b="0" i="0">
              <a:solidFill>
                <a:schemeClr val="lt1"/>
              </a:solidFill>
              <a:latin typeface="Arial"/>
              <a:ea typeface="Arial"/>
              <a:cs typeface="Arial"/>
              <a:sym typeface="Arial"/>
            </a:endParaRPr>
          </a:p>
        </p:txBody>
      </p:sp>
      <p:grpSp>
        <p:nvGrpSpPr>
          <p:cNvPr id="620" name="Google Shape;620;p151"/>
          <p:cNvGrpSpPr/>
          <p:nvPr/>
        </p:nvGrpSpPr>
        <p:grpSpPr>
          <a:xfrm>
            <a:off x="10396974" y="2"/>
            <a:ext cx="1804165" cy="2063083"/>
            <a:chOff x="13922478" y="2"/>
            <a:chExt cx="5570130" cy="6379353"/>
          </a:xfrm>
        </p:grpSpPr>
        <p:sp>
          <p:nvSpPr>
            <p:cNvPr id="621" name="Google Shape;621;p151"/>
            <p:cNvSpPr/>
            <p:nvPr/>
          </p:nvSpPr>
          <p:spPr>
            <a:xfrm>
              <a:off x="13922478" y="2"/>
              <a:ext cx="5555332" cy="4722817"/>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alpha val="25098"/>
                  </a:srgbClr>
                </a:gs>
                <a:gs pos="55000">
                  <a:srgbClr val="3C012C">
                    <a:alpha val="43921"/>
                  </a:srgbClr>
                </a:gs>
                <a:gs pos="100000">
                  <a:srgbClr val="79025B">
                    <a:alpha val="40000"/>
                  </a:srgbClr>
                </a:gs>
              </a:gsLst>
              <a:lin ang="900002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sp>
          <p:nvSpPr>
            <p:cNvPr id="622" name="Google Shape;622;p151"/>
            <p:cNvSpPr/>
            <p:nvPr/>
          </p:nvSpPr>
          <p:spPr>
            <a:xfrm>
              <a:off x="17828114" y="1072550"/>
              <a:ext cx="1664494" cy="530680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chemeClr val="accent1"/>
                </a:gs>
                <a:gs pos="2000">
                  <a:schemeClr val="accent1"/>
                </a:gs>
                <a:gs pos="100000">
                  <a:schemeClr val="accent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gr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matchingName="11_Blank">
  <p:cSld name="11_Blank">
    <p:spTree>
      <p:nvGrpSpPr>
        <p:cNvPr id="1" name="Shape 623"/>
        <p:cNvGrpSpPr/>
        <p:nvPr/>
      </p:nvGrpSpPr>
      <p:grpSpPr>
        <a:xfrm>
          <a:off x="0" y="0"/>
          <a:ext cx="0" cy="0"/>
          <a:chOff x="0" y="0"/>
          <a:chExt cx="0" cy="0"/>
        </a:xfrm>
      </p:grpSpPr>
      <p:sp>
        <p:nvSpPr>
          <p:cNvPr id="624" name="Google Shape;624;p152"/>
          <p:cNvSpPr txBox="1">
            <a:spLocks noGrp="1"/>
          </p:cNvSpPr>
          <p:nvPr>
            <p:ph type="dt" idx="10"/>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625" name="Google Shape;625;p152"/>
          <p:cNvSpPr txBox="1">
            <a:spLocks noGrp="1"/>
          </p:cNvSpPr>
          <p:nvPr>
            <p:ph type="ftr" idx="11"/>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626" name="Google Shape;626;p152"/>
          <p:cNvSpPr txBox="1">
            <a:spLocks noGrp="1"/>
          </p:cNvSpPr>
          <p:nvPr>
            <p:ph type="sldNum" idx="12"/>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1pPr>
            <a:lvl2pPr marL="0" marR="0" lvl="1"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2pPr>
            <a:lvl3pPr marL="0" marR="0" lvl="2"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3pPr>
            <a:lvl4pPr marL="0" marR="0" lvl="3"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4pPr>
            <a:lvl5pPr marL="0" marR="0" lvl="4"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5pPr>
            <a:lvl6pPr marL="0" marR="0" lvl="5"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6pPr>
            <a:lvl7pPr marL="0" marR="0" lvl="6"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7pPr>
            <a:lvl8pPr marL="0" marR="0" lvl="7"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8pPr>
            <a:lvl9pPr marL="0" marR="0" lvl="8"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grpSp>
        <p:nvGrpSpPr>
          <p:cNvPr id="627" name="Google Shape;627;p152"/>
          <p:cNvGrpSpPr/>
          <p:nvPr/>
        </p:nvGrpSpPr>
        <p:grpSpPr>
          <a:xfrm>
            <a:off x="1" y="5439205"/>
            <a:ext cx="1132253" cy="1419413"/>
            <a:chOff x="-2861" y="5931257"/>
            <a:chExt cx="4017931" cy="5044111"/>
          </a:xfrm>
        </p:grpSpPr>
        <p:sp>
          <p:nvSpPr>
            <p:cNvPr id="628" name="Google Shape;628;p152"/>
            <p:cNvSpPr/>
            <p:nvPr/>
          </p:nvSpPr>
          <p:spPr>
            <a:xfrm>
              <a:off x="-2861" y="7093454"/>
              <a:ext cx="4017931" cy="3881914"/>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alpha val="3137"/>
                  </a:srgbClr>
                </a:gs>
                <a:gs pos="55000">
                  <a:srgbClr val="3C012C">
                    <a:alpha val="32941"/>
                  </a:srgbClr>
                </a:gs>
                <a:gs pos="100000">
                  <a:srgbClr val="79025B">
                    <a:alpha val="3921"/>
                  </a:srgbClr>
                </a:gs>
              </a:gsLst>
              <a:lin ang="1800004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sp>
          <p:nvSpPr>
            <p:cNvPr id="629" name="Google Shape;629;p152"/>
            <p:cNvSpPr/>
            <p:nvPr/>
          </p:nvSpPr>
          <p:spPr>
            <a:xfrm>
              <a:off x="0" y="5931257"/>
              <a:ext cx="1189942" cy="2524513"/>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grpSp>
      <p:pic>
        <p:nvPicPr>
          <p:cNvPr id="630" name="Google Shape;630;p152"/>
          <p:cNvPicPr preferRelativeResize="0"/>
          <p:nvPr/>
        </p:nvPicPr>
        <p:blipFill rotWithShape="1">
          <a:blip r:embed="rId2">
            <a:alphaModFix/>
          </a:blip>
          <a:srcRect/>
          <a:stretch/>
        </p:blipFill>
        <p:spPr>
          <a:xfrm>
            <a:off x="1175434" y="346873"/>
            <a:ext cx="1274805" cy="445206"/>
          </a:xfrm>
          <a:prstGeom prst="rect">
            <a:avLst/>
          </a:prstGeom>
          <a:noFill/>
          <a:ln>
            <a:noFill/>
          </a:ln>
        </p:spPr>
      </p:pic>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12_Blank">
  <p:cSld name="12_Blank">
    <p:spTree>
      <p:nvGrpSpPr>
        <p:cNvPr id="1" name="Shape 631"/>
        <p:cNvGrpSpPr/>
        <p:nvPr/>
      </p:nvGrpSpPr>
      <p:grpSpPr>
        <a:xfrm>
          <a:off x="0" y="0"/>
          <a:ext cx="0" cy="0"/>
          <a:chOff x="0" y="0"/>
          <a:chExt cx="0" cy="0"/>
        </a:xfrm>
      </p:grpSpPr>
      <p:sp>
        <p:nvSpPr>
          <p:cNvPr id="632" name="Google Shape;632;p153"/>
          <p:cNvSpPr txBox="1">
            <a:spLocks noGrp="1"/>
          </p:cNvSpPr>
          <p:nvPr>
            <p:ph type="dt" idx="10"/>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633" name="Google Shape;633;p153"/>
          <p:cNvSpPr txBox="1">
            <a:spLocks noGrp="1"/>
          </p:cNvSpPr>
          <p:nvPr>
            <p:ph type="ftr" idx="11"/>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634" name="Google Shape;634;p153"/>
          <p:cNvSpPr txBox="1">
            <a:spLocks noGrp="1"/>
          </p:cNvSpPr>
          <p:nvPr>
            <p:ph type="sldNum" idx="12"/>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1pPr>
            <a:lvl2pPr marL="0" marR="0" lvl="1"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2pPr>
            <a:lvl3pPr marL="0" marR="0" lvl="2"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3pPr>
            <a:lvl4pPr marL="0" marR="0" lvl="3"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4pPr>
            <a:lvl5pPr marL="0" marR="0" lvl="4"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5pPr>
            <a:lvl6pPr marL="0" marR="0" lvl="5"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6pPr>
            <a:lvl7pPr marL="0" marR="0" lvl="6"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7pPr>
            <a:lvl8pPr marL="0" marR="0" lvl="7"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8pPr>
            <a:lvl9pPr marL="0" marR="0" lvl="8"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635" name="Google Shape;635;p153"/>
          <p:cNvSpPr/>
          <p:nvPr/>
        </p:nvSpPr>
        <p:spPr>
          <a:xfrm>
            <a:off x="2309586" y="170490"/>
            <a:ext cx="8513322" cy="6514724"/>
          </a:xfrm>
          <a:custGeom>
            <a:avLst/>
            <a:gdLst/>
            <a:ahLst/>
            <a:cxnLst/>
            <a:rect l="l" t="t" r="r" b="b"/>
            <a:pathLst>
              <a:path w="3432791" h="2564852" extrusionOk="0">
                <a:moveTo>
                  <a:pt x="79129" y="1110091"/>
                </a:moveTo>
                <a:cubicBezTo>
                  <a:pt x="256294" y="746236"/>
                  <a:pt x="1585349" y="-232934"/>
                  <a:pt x="2540389" y="50911"/>
                </a:cubicBezTo>
                <a:cubicBezTo>
                  <a:pt x="3495429" y="334756"/>
                  <a:pt x="3414784" y="901811"/>
                  <a:pt x="3431929" y="1395841"/>
                </a:cubicBezTo>
                <a:cubicBezTo>
                  <a:pt x="3449074" y="1889871"/>
                  <a:pt x="3210949" y="2463911"/>
                  <a:pt x="2688979" y="2557891"/>
                </a:cubicBezTo>
                <a:cubicBezTo>
                  <a:pt x="2167009" y="2651871"/>
                  <a:pt x="1728859" y="1762236"/>
                  <a:pt x="1305949" y="1822561"/>
                </a:cubicBezTo>
                <a:cubicBezTo>
                  <a:pt x="905899" y="1768586"/>
                  <a:pt x="729369" y="2352786"/>
                  <a:pt x="380119" y="2188321"/>
                </a:cubicBezTo>
                <a:cubicBezTo>
                  <a:pt x="30869" y="2023856"/>
                  <a:pt x="-98036" y="1473946"/>
                  <a:pt x="79129" y="1110091"/>
                </a:cubicBezTo>
                <a:close/>
              </a:path>
            </a:pathLst>
          </a:custGeom>
          <a:gradFill>
            <a:gsLst>
              <a:gs pos="0">
                <a:schemeClr val="accent1"/>
              </a:gs>
              <a:gs pos="2000">
                <a:schemeClr val="accent1"/>
              </a:gs>
              <a:gs pos="100000">
                <a:schemeClr val="accent5"/>
              </a:gs>
            </a:gsLst>
            <a:lin ang="540001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3"/>
              <a:buFont typeface="Arial"/>
              <a:buNone/>
            </a:pPr>
            <a:endParaRPr sz="1123">
              <a:solidFill>
                <a:schemeClr val="lt1"/>
              </a:solidFill>
              <a:latin typeface="Twentieth Century"/>
              <a:ea typeface="Twentieth Century"/>
              <a:cs typeface="Twentieth Century"/>
              <a:sym typeface="Twentieth Century"/>
            </a:endParaRPr>
          </a:p>
        </p:txBody>
      </p:sp>
      <p:pic>
        <p:nvPicPr>
          <p:cNvPr id="636" name="Google Shape;636;p153"/>
          <p:cNvPicPr preferRelativeResize="0"/>
          <p:nvPr/>
        </p:nvPicPr>
        <p:blipFill rotWithShape="1">
          <a:blip r:embed="rId2">
            <a:alphaModFix/>
          </a:blip>
          <a:srcRect/>
          <a:stretch/>
        </p:blipFill>
        <p:spPr>
          <a:xfrm rot="-1059671" flipH="1">
            <a:off x="878109" y="587543"/>
            <a:ext cx="3415031" cy="5682917"/>
          </a:xfrm>
          <a:prstGeom prst="rect">
            <a:avLst/>
          </a:prstGeom>
          <a:noFill/>
          <a:ln>
            <a:noFill/>
          </a:ln>
          <a:effectLst>
            <a:outerShdw blurRad="1270000" dist="1346200" dir="8100000" sx="90000" sy="90000" algn="tr" rotWithShape="0">
              <a:srgbClr val="000000">
                <a:alpha val="40000"/>
              </a:srgbClr>
            </a:outerShdw>
          </a:effectLst>
        </p:spPr>
      </p:pic>
      <p:sp>
        <p:nvSpPr>
          <p:cNvPr id="637" name="Google Shape;637;p153"/>
          <p:cNvSpPr>
            <a:spLocks noGrp="1"/>
          </p:cNvSpPr>
          <p:nvPr>
            <p:ph type="pic" idx="2"/>
          </p:nvPr>
        </p:nvSpPr>
        <p:spPr>
          <a:xfrm>
            <a:off x="1613278" y="1488282"/>
            <a:ext cx="2430300" cy="3885900"/>
          </a:xfrm>
          <a:prstGeom prst="rect">
            <a:avLst/>
          </a:prstGeom>
          <a:solidFill>
            <a:srgbClr val="D8D8D8"/>
          </a:solidFill>
          <a:ln>
            <a:noFill/>
          </a:ln>
        </p:spPr>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14_Blank">
  <p:cSld name="14_Blank">
    <p:spTree>
      <p:nvGrpSpPr>
        <p:cNvPr id="1" name="Shape 638"/>
        <p:cNvGrpSpPr/>
        <p:nvPr/>
      </p:nvGrpSpPr>
      <p:grpSpPr>
        <a:xfrm>
          <a:off x="0" y="0"/>
          <a:ext cx="0" cy="0"/>
          <a:chOff x="0" y="0"/>
          <a:chExt cx="0" cy="0"/>
        </a:xfrm>
      </p:grpSpPr>
      <p:sp>
        <p:nvSpPr>
          <p:cNvPr id="639" name="Google Shape;639;p154"/>
          <p:cNvSpPr>
            <a:spLocks noGrp="1"/>
          </p:cNvSpPr>
          <p:nvPr>
            <p:ph type="pic" idx="2"/>
          </p:nvPr>
        </p:nvSpPr>
        <p:spPr>
          <a:xfrm>
            <a:off x="-1" y="1671918"/>
            <a:ext cx="4984500" cy="4513200"/>
          </a:xfrm>
          <a:prstGeom prst="rect">
            <a:avLst/>
          </a:prstGeom>
          <a:noFill/>
          <a:ln>
            <a:noFill/>
          </a:ln>
        </p:spPr>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15_Blank">
  <p:cSld name="15_Blank">
    <p:spTree>
      <p:nvGrpSpPr>
        <p:cNvPr id="1" name="Shape 640"/>
        <p:cNvGrpSpPr/>
        <p:nvPr/>
      </p:nvGrpSpPr>
      <p:grpSpPr>
        <a:xfrm>
          <a:off x="0" y="0"/>
          <a:ext cx="0" cy="0"/>
          <a:chOff x="0" y="0"/>
          <a:chExt cx="0" cy="0"/>
        </a:xfrm>
      </p:grpSpPr>
      <p:sp>
        <p:nvSpPr>
          <p:cNvPr id="641" name="Google Shape;641;p155"/>
          <p:cNvSpPr>
            <a:spLocks noGrp="1"/>
          </p:cNvSpPr>
          <p:nvPr>
            <p:ph type="pic" idx="2"/>
          </p:nvPr>
        </p:nvSpPr>
        <p:spPr>
          <a:xfrm>
            <a:off x="1" y="0"/>
            <a:ext cx="8475900" cy="6594300"/>
          </a:xfrm>
          <a:prstGeom prst="rect">
            <a:avLst/>
          </a:prstGeom>
          <a:solidFill>
            <a:srgbClr val="F2F2F2"/>
          </a:solidFill>
          <a:ln>
            <a:noFill/>
          </a:ln>
        </p:spPr>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642"/>
        <p:cNvGrpSpPr/>
        <p:nvPr/>
      </p:nvGrpSpPr>
      <p:grpSpPr>
        <a:xfrm>
          <a:off x="0" y="0"/>
          <a:ext cx="0" cy="0"/>
          <a:chOff x="0" y="0"/>
          <a:chExt cx="0" cy="0"/>
        </a:xfrm>
      </p:grpSpPr>
      <p:sp>
        <p:nvSpPr>
          <p:cNvPr id="643" name="Google Shape;643;p156"/>
          <p:cNvSpPr txBox="1">
            <a:spLocks noGrp="1"/>
          </p:cNvSpPr>
          <p:nvPr>
            <p:ph type="title"/>
          </p:nvPr>
        </p:nvSpPr>
        <p:spPr>
          <a:xfrm>
            <a:off x="474784" y="306510"/>
            <a:ext cx="11152500" cy="514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0"/>
              </a:spcBef>
              <a:spcAft>
                <a:spcPts val="0"/>
              </a:spcAft>
              <a:buClr>
                <a:schemeClr val="accent3"/>
              </a:buClr>
              <a:buSzPts val="5104"/>
              <a:buFont typeface="Twentieth Century"/>
              <a:buNone/>
              <a:defRPr sz="3190" b="1" i="0" u="none" strike="noStrike" cap="none">
                <a:solidFill>
                  <a:schemeClr val="accent3"/>
                </a:solidFill>
                <a:latin typeface="Twentieth Century"/>
                <a:ea typeface="Twentieth Century"/>
                <a:cs typeface="Twentieth Century"/>
                <a:sym typeface="Twentieth Century"/>
              </a:defRPr>
            </a:lvl1pPr>
            <a:lvl2pPr marR="0" lvl="1" algn="l">
              <a:lnSpc>
                <a:spcPct val="100000"/>
              </a:lnSpc>
              <a:spcBef>
                <a:spcPts val="0"/>
              </a:spcBef>
              <a:spcAft>
                <a:spcPts val="0"/>
              </a:spcAft>
              <a:buClr>
                <a:srgbClr val="000000"/>
              </a:buClr>
              <a:buSzPts val="1400"/>
              <a:buFont typeface="Arial"/>
              <a:buNone/>
              <a:defRPr sz="1125"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125"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125"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125"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125"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125"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125"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125" b="0" i="0" u="none" strike="noStrike" cap="none">
                <a:solidFill>
                  <a:srgbClr val="000000"/>
                </a:solidFill>
                <a:latin typeface="Arial"/>
                <a:ea typeface="Arial"/>
                <a:cs typeface="Arial"/>
                <a:sym typeface="Arial"/>
              </a:defRPr>
            </a:lvl9pPr>
          </a:lstStyle>
          <a:p>
            <a:endParaRPr/>
          </a:p>
        </p:txBody>
      </p:sp>
      <p:sp>
        <p:nvSpPr>
          <p:cNvPr id="644" name="Google Shape;644;p156"/>
          <p:cNvSpPr txBox="1">
            <a:spLocks noGrp="1"/>
          </p:cNvSpPr>
          <p:nvPr>
            <p:ph type="body" idx="1"/>
          </p:nvPr>
        </p:nvSpPr>
        <p:spPr>
          <a:xfrm>
            <a:off x="474783" y="1153271"/>
            <a:ext cx="11152500" cy="4749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998"/>
              </a:spcBef>
              <a:spcAft>
                <a:spcPts val="0"/>
              </a:spcAft>
              <a:buClr>
                <a:srgbClr val="3F3F3F"/>
              </a:buClr>
              <a:buSzPts val="2872"/>
              <a:buFont typeface="Arial"/>
              <a:buNone/>
              <a:defRPr sz="1795" b="0" i="0" u="none" strike="noStrike" cap="none">
                <a:solidFill>
                  <a:srgbClr val="3F3F3F"/>
                </a:solidFill>
                <a:latin typeface="Twentieth Century"/>
                <a:ea typeface="Twentieth Century"/>
                <a:cs typeface="Twentieth Century"/>
                <a:sym typeface="Twentieth Century"/>
              </a:defRPr>
            </a:lvl1pPr>
            <a:lvl2pPr marL="914400" marR="0" lvl="1" indent="-228600" algn="l">
              <a:lnSpc>
                <a:spcPct val="90000"/>
              </a:lnSpc>
              <a:spcBef>
                <a:spcPts val="498"/>
              </a:spcBef>
              <a:spcAft>
                <a:spcPts val="0"/>
              </a:spcAft>
              <a:buClr>
                <a:schemeClr val="dk1"/>
              </a:buClr>
              <a:buSzPts val="3828"/>
              <a:buFont typeface="Arial"/>
              <a:buNone/>
              <a:defRPr sz="2393" b="0" i="0" u="none" strike="noStrike" cap="none">
                <a:solidFill>
                  <a:schemeClr val="dk1"/>
                </a:solidFill>
                <a:latin typeface="Twentieth Century"/>
                <a:ea typeface="Twentieth Century"/>
                <a:cs typeface="Twentieth Century"/>
                <a:sym typeface="Twentieth Century"/>
              </a:defRPr>
            </a:lvl2pPr>
            <a:lvl3pPr marL="1371600" marR="0" lvl="2" indent="-228600" algn="l">
              <a:lnSpc>
                <a:spcPct val="90000"/>
              </a:lnSpc>
              <a:spcBef>
                <a:spcPts val="498"/>
              </a:spcBef>
              <a:spcAft>
                <a:spcPts val="0"/>
              </a:spcAft>
              <a:buClr>
                <a:schemeClr val="dk1"/>
              </a:buClr>
              <a:buSzPts val="3190"/>
              <a:buFont typeface="Arial"/>
              <a:buNone/>
              <a:defRPr sz="1994" b="0" i="0" u="none" strike="noStrike" cap="none">
                <a:solidFill>
                  <a:schemeClr val="dk1"/>
                </a:solidFill>
                <a:latin typeface="Twentieth Century"/>
                <a:ea typeface="Twentieth Century"/>
                <a:cs typeface="Twentieth Century"/>
                <a:sym typeface="Twentieth Century"/>
              </a:defRPr>
            </a:lvl3pPr>
            <a:lvl4pPr marL="1828800" marR="0" lvl="3" indent="-228600" algn="l">
              <a:lnSpc>
                <a:spcPct val="90000"/>
              </a:lnSpc>
              <a:spcBef>
                <a:spcPts val="498"/>
              </a:spcBef>
              <a:spcAft>
                <a:spcPts val="0"/>
              </a:spcAft>
              <a:buClr>
                <a:schemeClr val="dk1"/>
              </a:buClr>
              <a:buSzPts val="2872"/>
              <a:buFont typeface="Arial"/>
              <a:buNone/>
              <a:defRPr sz="1795" b="0" i="0" u="none" strike="noStrike" cap="none">
                <a:solidFill>
                  <a:schemeClr val="dk1"/>
                </a:solidFill>
                <a:latin typeface="Twentieth Century"/>
                <a:ea typeface="Twentieth Century"/>
                <a:cs typeface="Twentieth Century"/>
                <a:sym typeface="Twentieth Century"/>
              </a:defRPr>
            </a:lvl4pPr>
            <a:lvl5pPr marL="2286000" marR="0" lvl="4" indent="-228600" algn="l">
              <a:lnSpc>
                <a:spcPct val="90000"/>
              </a:lnSpc>
              <a:spcBef>
                <a:spcPts val="498"/>
              </a:spcBef>
              <a:spcAft>
                <a:spcPts val="0"/>
              </a:spcAft>
              <a:buClr>
                <a:schemeClr val="dk1"/>
              </a:buClr>
              <a:buSzPts val="2872"/>
              <a:buFont typeface="Arial"/>
              <a:buNone/>
              <a:defRPr sz="1795" b="0" i="0" u="none" strike="noStrike" cap="none">
                <a:solidFill>
                  <a:schemeClr val="dk1"/>
                </a:solidFill>
                <a:latin typeface="Twentieth Century"/>
                <a:ea typeface="Twentieth Century"/>
                <a:cs typeface="Twentieth Century"/>
                <a:sym typeface="Twentieth Century"/>
              </a:defRPr>
            </a:lvl5pPr>
            <a:lvl6pPr marL="2743200" marR="0" lvl="5" indent="-410972" algn="l">
              <a:lnSpc>
                <a:spcPct val="90000"/>
              </a:lnSpc>
              <a:spcBef>
                <a:spcPts val="498"/>
              </a:spcBef>
              <a:spcAft>
                <a:spcPts val="0"/>
              </a:spcAft>
              <a:buClr>
                <a:schemeClr val="dk1"/>
              </a:buClr>
              <a:buSzPts val="2872"/>
              <a:buFont typeface="Arial"/>
              <a:buChar char="•"/>
              <a:defRPr sz="1795" b="0" i="0" u="none" strike="noStrike" cap="none">
                <a:solidFill>
                  <a:schemeClr val="dk1"/>
                </a:solidFill>
                <a:latin typeface="Twentieth Century"/>
                <a:ea typeface="Twentieth Century"/>
                <a:cs typeface="Twentieth Century"/>
                <a:sym typeface="Twentieth Century"/>
              </a:defRPr>
            </a:lvl6pPr>
            <a:lvl7pPr marL="3200400" marR="0" lvl="6" indent="-410972" algn="l">
              <a:lnSpc>
                <a:spcPct val="90000"/>
              </a:lnSpc>
              <a:spcBef>
                <a:spcPts val="498"/>
              </a:spcBef>
              <a:spcAft>
                <a:spcPts val="0"/>
              </a:spcAft>
              <a:buClr>
                <a:schemeClr val="dk1"/>
              </a:buClr>
              <a:buSzPts val="2872"/>
              <a:buFont typeface="Arial"/>
              <a:buChar char="•"/>
              <a:defRPr sz="1795" b="0" i="0" u="none" strike="noStrike" cap="none">
                <a:solidFill>
                  <a:schemeClr val="dk1"/>
                </a:solidFill>
                <a:latin typeface="Twentieth Century"/>
                <a:ea typeface="Twentieth Century"/>
                <a:cs typeface="Twentieth Century"/>
                <a:sym typeface="Twentieth Century"/>
              </a:defRPr>
            </a:lvl7pPr>
            <a:lvl8pPr marL="3657600" marR="0" lvl="7" indent="-410972" algn="l">
              <a:lnSpc>
                <a:spcPct val="90000"/>
              </a:lnSpc>
              <a:spcBef>
                <a:spcPts val="498"/>
              </a:spcBef>
              <a:spcAft>
                <a:spcPts val="0"/>
              </a:spcAft>
              <a:buClr>
                <a:schemeClr val="dk1"/>
              </a:buClr>
              <a:buSzPts val="2872"/>
              <a:buFont typeface="Arial"/>
              <a:buChar char="•"/>
              <a:defRPr sz="1795" b="0" i="0" u="none" strike="noStrike" cap="none">
                <a:solidFill>
                  <a:schemeClr val="dk1"/>
                </a:solidFill>
                <a:latin typeface="Twentieth Century"/>
                <a:ea typeface="Twentieth Century"/>
                <a:cs typeface="Twentieth Century"/>
                <a:sym typeface="Twentieth Century"/>
              </a:defRPr>
            </a:lvl8pPr>
            <a:lvl9pPr marL="4114800" marR="0" lvl="8" indent="-410972" algn="l">
              <a:lnSpc>
                <a:spcPct val="90000"/>
              </a:lnSpc>
              <a:spcBef>
                <a:spcPts val="498"/>
              </a:spcBef>
              <a:spcAft>
                <a:spcPts val="0"/>
              </a:spcAft>
              <a:buClr>
                <a:schemeClr val="dk1"/>
              </a:buClr>
              <a:buSzPts val="2872"/>
              <a:buFont typeface="Arial"/>
              <a:buChar char="•"/>
              <a:defRPr sz="1795" b="0" i="0" u="none" strike="noStrike" cap="none">
                <a:solidFill>
                  <a:schemeClr val="dk1"/>
                </a:solidFill>
                <a:latin typeface="Twentieth Century"/>
                <a:ea typeface="Twentieth Century"/>
                <a:cs typeface="Twentieth Century"/>
                <a:sym typeface="Twentieth Century"/>
              </a:defRPr>
            </a:lvl9pPr>
          </a:lstStyle>
          <a:p>
            <a:endParaRPr/>
          </a:p>
        </p:txBody>
      </p:sp>
      <p:pic>
        <p:nvPicPr>
          <p:cNvPr id="645" name="Google Shape;645;p156" descr="Graphical user interface&#10;&#10;Description automatically generated"/>
          <p:cNvPicPr preferRelativeResize="0"/>
          <p:nvPr/>
        </p:nvPicPr>
        <p:blipFill rotWithShape="1">
          <a:blip r:embed="rId2">
            <a:alphaModFix/>
          </a:blip>
          <a:srcRect/>
          <a:stretch/>
        </p:blipFill>
        <p:spPr>
          <a:xfrm>
            <a:off x="11312975" y="6332291"/>
            <a:ext cx="356492" cy="401760"/>
          </a:xfrm>
          <a:prstGeom prst="rect">
            <a:avLst/>
          </a:prstGeom>
          <a:noFill/>
          <a:ln>
            <a:noFill/>
          </a:ln>
        </p:spPr>
      </p:pic>
      <p:cxnSp>
        <p:nvCxnSpPr>
          <p:cNvPr id="646" name="Google Shape;646;p156"/>
          <p:cNvCxnSpPr/>
          <p:nvPr/>
        </p:nvCxnSpPr>
        <p:spPr>
          <a:xfrm>
            <a:off x="576777" y="6158753"/>
            <a:ext cx="11050500" cy="0"/>
          </a:xfrm>
          <a:prstGeom prst="straightConnector1">
            <a:avLst/>
          </a:prstGeom>
          <a:noFill/>
          <a:ln w="9525" cap="flat" cmpd="sng">
            <a:solidFill>
              <a:schemeClr val="accent3"/>
            </a:solidFill>
            <a:prstDash val="solid"/>
            <a:miter lim="800000"/>
            <a:headEnd type="none" w="sm" len="sm"/>
            <a:tailEnd type="none" w="sm" len="sm"/>
          </a:ln>
        </p:spPr>
      </p:cxnSp>
      <p:sp>
        <p:nvSpPr>
          <p:cNvPr id="647" name="Google Shape;647;p156"/>
          <p:cNvSpPr txBox="1">
            <a:spLocks noGrp="1"/>
          </p:cNvSpPr>
          <p:nvPr>
            <p:ph type="ftr" idx="11"/>
          </p:nvPr>
        </p:nvSpPr>
        <p:spPr>
          <a:xfrm>
            <a:off x="1099978" y="6400305"/>
            <a:ext cx="4098300" cy="2787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rgbClr val="7F7F7F"/>
              </a:buClr>
              <a:buSzPts val="1400"/>
              <a:buFont typeface="Twentieth Century"/>
              <a:buNone/>
              <a:defRPr sz="998">
                <a:solidFill>
                  <a:srgbClr val="7F7F7F"/>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648" name="Google Shape;648;p156"/>
          <p:cNvSpPr txBox="1">
            <a:spLocks noGrp="1"/>
          </p:cNvSpPr>
          <p:nvPr>
            <p:ph type="sldNum" idx="12"/>
          </p:nvPr>
        </p:nvSpPr>
        <p:spPr>
          <a:xfrm>
            <a:off x="474785" y="6350609"/>
            <a:ext cx="608700" cy="3651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accent3"/>
              </a:buClr>
              <a:buSzPts val="1396"/>
              <a:buFont typeface="Twentieth Century"/>
              <a:buNone/>
              <a:defRPr sz="1396" b="1">
                <a:solidFill>
                  <a:schemeClr val="accent3"/>
                </a:solidFill>
                <a:latin typeface="Twentieth Century"/>
                <a:ea typeface="Twentieth Century"/>
                <a:cs typeface="Twentieth Century"/>
                <a:sym typeface="Twentieth Century"/>
              </a:defRPr>
            </a:lvl1pPr>
            <a:lvl2pPr marL="0" marR="0" lvl="1" indent="0" algn="l">
              <a:spcBef>
                <a:spcPts val="0"/>
              </a:spcBef>
              <a:buClr>
                <a:schemeClr val="accent3"/>
              </a:buClr>
              <a:buSzPts val="1396"/>
              <a:buFont typeface="Twentieth Century"/>
              <a:buNone/>
              <a:defRPr sz="1396" b="1">
                <a:solidFill>
                  <a:schemeClr val="accent3"/>
                </a:solidFill>
                <a:latin typeface="Twentieth Century"/>
                <a:ea typeface="Twentieth Century"/>
                <a:cs typeface="Twentieth Century"/>
                <a:sym typeface="Twentieth Century"/>
              </a:defRPr>
            </a:lvl2pPr>
            <a:lvl3pPr marL="0" marR="0" lvl="2" indent="0" algn="l">
              <a:spcBef>
                <a:spcPts val="0"/>
              </a:spcBef>
              <a:buClr>
                <a:schemeClr val="accent3"/>
              </a:buClr>
              <a:buSzPts val="1396"/>
              <a:buFont typeface="Twentieth Century"/>
              <a:buNone/>
              <a:defRPr sz="1396" b="1">
                <a:solidFill>
                  <a:schemeClr val="accent3"/>
                </a:solidFill>
                <a:latin typeface="Twentieth Century"/>
                <a:ea typeface="Twentieth Century"/>
                <a:cs typeface="Twentieth Century"/>
                <a:sym typeface="Twentieth Century"/>
              </a:defRPr>
            </a:lvl3pPr>
            <a:lvl4pPr marL="0" marR="0" lvl="3" indent="0" algn="l">
              <a:spcBef>
                <a:spcPts val="0"/>
              </a:spcBef>
              <a:buClr>
                <a:schemeClr val="accent3"/>
              </a:buClr>
              <a:buSzPts val="1396"/>
              <a:buFont typeface="Twentieth Century"/>
              <a:buNone/>
              <a:defRPr sz="1396" b="1">
                <a:solidFill>
                  <a:schemeClr val="accent3"/>
                </a:solidFill>
                <a:latin typeface="Twentieth Century"/>
                <a:ea typeface="Twentieth Century"/>
                <a:cs typeface="Twentieth Century"/>
                <a:sym typeface="Twentieth Century"/>
              </a:defRPr>
            </a:lvl4pPr>
            <a:lvl5pPr marL="0" marR="0" lvl="4" indent="0" algn="l">
              <a:spcBef>
                <a:spcPts val="0"/>
              </a:spcBef>
              <a:buClr>
                <a:schemeClr val="accent3"/>
              </a:buClr>
              <a:buSzPts val="1396"/>
              <a:buFont typeface="Twentieth Century"/>
              <a:buNone/>
              <a:defRPr sz="1396" b="1">
                <a:solidFill>
                  <a:schemeClr val="accent3"/>
                </a:solidFill>
                <a:latin typeface="Twentieth Century"/>
                <a:ea typeface="Twentieth Century"/>
                <a:cs typeface="Twentieth Century"/>
                <a:sym typeface="Twentieth Century"/>
              </a:defRPr>
            </a:lvl5pPr>
            <a:lvl6pPr marL="0" marR="0" lvl="5" indent="0" algn="l">
              <a:spcBef>
                <a:spcPts val="0"/>
              </a:spcBef>
              <a:buClr>
                <a:schemeClr val="accent3"/>
              </a:buClr>
              <a:buSzPts val="1396"/>
              <a:buFont typeface="Twentieth Century"/>
              <a:buNone/>
              <a:defRPr sz="1396" b="1">
                <a:solidFill>
                  <a:schemeClr val="accent3"/>
                </a:solidFill>
                <a:latin typeface="Twentieth Century"/>
                <a:ea typeface="Twentieth Century"/>
                <a:cs typeface="Twentieth Century"/>
                <a:sym typeface="Twentieth Century"/>
              </a:defRPr>
            </a:lvl6pPr>
            <a:lvl7pPr marL="0" marR="0" lvl="6" indent="0" algn="l">
              <a:spcBef>
                <a:spcPts val="0"/>
              </a:spcBef>
              <a:buClr>
                <a:schemeClr val="accent3"/>
              </a:buClr>
              <a:buSzPts val="1396"/>
              <a:buFont typeface="Twentieth Century"/>
              <a:buNone/>
              <a:defRPr sz="1396" b="1">
                <a:solidFill>
                  <a:schemeClr val="accent3"/>
                </a:solidFill>
                <a:latin typeface="Twentieth Century"/>
                <a:ea typeface="Twentieth Century"/>
                <a:cs typeface="Twentieth Century"/>
                <a:sym typeface="Twentieth Century"/>
              </a:defRPr>
            </a:lvl7pPr>
            <a:lvl8pPr marL="0" marR="0" lvl="7" indent="0" algn="l">
              <a:spcBef>
                <a:spcPts val="0"/>
              </a:spcBef>
              <a:buClr>
                <a:schemeClr val="accent3"/>
              </a:buClr>
              <a:buSzPts val="1396"/>
              <a:buFont typeface="Twentieth Century"/>
              <a:buNone/>
              <a:defRPr sz="1396" b="1">
                <a:solidFill>
                  <a:schemeClr val="accent3"/>
                </a:solidFill>
                <a:latin typeface="Twentieth Century"/>
                <a:ea typeface="Twentieth Century"/>
                <a:cs typeface="Twentieth Century"/>
                <a:sym typeface="Twentieth Century"/>
              </a:defRPr>
            </a:lvl8pPr>
            <a:lvl9pPr marL="0" marR="0" lvl="8" indent="0" algn="l">
              <a:spcBef>
                <a:spcPts val="0"/>
              </a:spcBef>
              <a:buClr>
                <a:schemeClr val="accent3"/>
              </a:buClr>
              <a:buSzPts val="1396"/>
              <a:buFont typeface="Twentieth Century"/>
              <a:buNone/>
              <a:defRPr sz="1396" b="1">
                <a:solidFill>
                  <a:schemeClr val="accent3"/>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649" name="Google Shape;649;p156"/>
          <p:cNvSpPr txBox="1"/>
          <p:nvPr/>
        </p:nvSpPr>
        <p:spPr>
          <a:xfrm>
            <a:off x="6205494" y="6319452"/>
            <a:ext cx="4921800" cy="401700"/>
          </a:xfrm>
          <a:prstGeom prst="rect">
            <a:avLst/>
          </a:prstGeom>
          <a:noFill/>
          <a:ln>
            <a:noFill/>
          </a:ln>
        </p:spPr>
        <p:txBody>
          <a:bodyPr spcFirstLastPara="1" wrap="square" lIns="57125" tIns="28550" rIns="57125" bIns="28550" anchor="t" anchorCtr="0">
            <a:noAutofit/>
          </a:bodyPr>
          <a:lstStyle/>
          <a:p>
            <a:pPr marL="0" marR="0" lvl="0" indent="0" algn="r" rtl="0">
              <a:spcBef>
                <a:spcPts val="0"/>
              </a:spcBef>
              <a:spcAft>
                <a:spcPts val="0"/>
              </a:spcAft>
              <a:buClr>
                <a:srgbClr val="7F7F7F"/>
              </a:buClr>
              <a:buSzPts val="798"/>
              <a:buFont typeface="Twentieth Century"/>
              <a:buNone/>
            </a:pPr>
            <a:r>
              <a:rPr lang="en-US" sz="798">
                <a:solidFill>
                  <a:srgbClr val="7F7F7F"/>
                </a:solidFill>
                <a:latin typeface="Twentieth Century"/>
                <a:ea typeface="Twentieth Century"/>
                <a:cs typeface="Twentieth Century"/>
                <a:sym typeface="Twentieth Century"/>
              </a:rPr>
              <a:t>©2024 The Center to Advance Consumer Partnership.</a:t>
            </a:r>
            <a:endParaRPr sz="1125">
              <a:solidFill>
                <a:schemeClr val="dk1"/>
              </a:solidFill>
              <a:latin typeface="Arial"/>
              <a:ea typeface="Arial"/>
              <a:cs typeface="Arial"/>
              <a:sym typeface="Arial"/>
            </a:endParaRPr>
          </a:p>
          <a:p>
            <a:pPr marL="0" marR="0" lvl="0" indent="0" algn="r" rtl="0">
              <a:spcBef>
                <a:spcPts val="398"/>
              </a:spcBef>
              <a:spcAft>
                <a:spcPts val="0"/>
              </a:spcAft>
              <a:buClr>
                <a:srgbClr val="7F7F7F"/>
              </a:buClr>
              <a:buSzPts val="798"/>
              <a:buFont typeface="Twentieth Century"/>
              <a:buNone/>
            </a:pPr>
            <a:r>
              <a:rPr lang="en-US" sz="798">
                <a:solidFill>
                  <a:srgbClr val="7F7F7F"/>
                </a:solidFill>
                <a:latin typeface="Twentieth Century"/>
                <a:ea typeface="Twentieth Century"/>
                <a:cs typeface="Twentieth Century"/>
                <a:sym typeface="Twentieth Century"/>
              </a:rPr>
              <a:t>Proprietary and Confidential Material. For client use only – Not for external distribution. </a:t>
            </a:r>
            <a:endParaRPr sz="1125">
              <a:solidFill>
                <a:schemeClr val="dk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4"/>
        <p:cNvGrpSpPr/>
        <p:nvPr/>
      </p:nvGrpSpPr>
      <p:grpSpPr>
        <a:xfrm>
          <a:off x="0" y="0"/>
          <a:ext cx="0" cy="0"/>
          <a:chOff x="0" y="0"/>
          <a:chExt cx="0" cy="0"/>
        </a:xfrm>
      </p:grpSpPr>
      <p:sp>
        <p:nvSpPr>
          <p:cNvPr id="75" name="Google Shape;75;p17"/>
          <p:cNvSpPr txBox="1">
            <a:spLocks noGrp="1"/>
          </p:cNvSpPr>
          <p:nvPr>
            <p:ph type="ctrTitle"/>
          </p:nvPr>
        </p:nvSpPr>
        <p:spPr>
          <a:xfrm>
            <a:off x="1040524" y="150569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7"/>
          <p:cNvSpPr txBox="1">
            <a:spLocks noGrp="1"/>
          </p:cNvSpPr>
          <p:nvPr>
            <p:ph type="subTitle" idx="1"/>
          </p:nvPr>
        </p:nvSpPr>
        <p:spPr>
          <a:xfrm>
            <a:off x="1524000" y="2593827"/>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7" name="Google Shape;77;p17"/>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9" name="Google Shape;79;p17"/>
          <p:cNvSpPr txBox="1">
            <a:spLocks noGrp="1"/>
          </p:cNvSpPr>
          <p:nvPr>
            <p:ph type="body" idx="2"/>
          </p:nvPr>
        </p:nvSpPr>
        <p:spPr>
          <a:xfrm>
            <a:off x="1913861" y="368056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50"/>
        <p:cNvGrpSpPr/>
        <p:nvPr/>
      </p:nvGrpSpPr>
      <p:grpSpPr>
        <a:xfrm>
          <a:off x="0" y="0"/>
          <a:ext cx="0" cy="0"/>
          <a:chOff x="0" y="0"/>
          <a:chExt cx="0" cy="0"/>
        </a:xfrm>
      </p:grpSpPr>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51"/>
        <p:cNvGrpSpPr/>
        <p:nvPr/>
      </p:nvGrpSpPr>
      <p:grpSpPr>
        <a:xfrm>
          <a:off x="0" y="0"/>
          <a:ext cx="0" cy="0"/>
          <a:chOff x="0" y="0"/>
          <a:chExt cx="0" cy="0"/>
        </a:xfrm>
      </p:grpSpPr>
      <p:sp>
        <p:nvSpPr>
          <p:cNvPr id="652" name="Google Shape;652;p158"/>
          <p:cNvSpPr txBox="1">
            <a:spLocks noGrp="1"/>
          </p:cNvSpPr>
          <p:nvPr>
            <p:ph type="sldNum" idx="12"/>
          </p:nvPr>
        </p:nvSpPr>
        <p:spPr>
          <a:xfrm>
            <a:off x="11330665" y="6251679"/>
            <a:ext cx="731700" cy="524700"/>
          </a:xfrm>
          <a:prstGeom prst="rect">
            <a:avLst/>
          </a:prstGeom>
          <a:noFill/>
          <a:ln>
            <a:noFill/>
          </a:ln>
        </p:spPr>
        <p:txBody>
          <a:bodyPr spcFirstLastPara="1" wrap="square" lIns="91425" tIns="91425" rIns="91425" bIns="91425" anchor="ctr" anchorCtr="0">
            <a:noAutofit/>
          </a:bodyPr>
          <a:lstStyle>
            <a:lvl1pPr marL="0" marR="0" lvl="0" indent="0" algn="l">
              <a:buClr>
                <a:schemeClr val="lt1"/>
              </a:buClr>
              <a:buSzPts val="1800"/>
              <a:buFont typeface="Twentieth Century"/>
              <a:buNone/>
              <a:defRPr sz="1125">
                <a:solidFill>
                  <a:schemeClr val="lt1"/>
                </a:solidFill>
                <a:latin typeface="Twentieth Century"/>
                <a:ea typeface="Twentieth Century"/>
                <a:cs typeface="Twentieth Century"/>
                <a:sym typeface="Twentieth Century"/>
              </a:defRPr>
            </a:lvl1pPr>
            <a:lvl2pPr marL="0" marR="0" lvl="1" indent="0" algn="l">
              <a:buClr>
                <a:schemeClr val="lt1"/>
              </a:buClr>
              <a:buSzPts val="1800"/>
              <a:buFont typeface="Twentieth Century"/>
              <a:buNone/>
              <a:defRPr sz="1125">
                <a:solidFill>
                  <a:schemeClr val="lt1"/>
                </a:solidFill>
                <a:latin typeface="Twentieth Century"/>
                <a:ea typeface="Twentieth Century"/>
                <a:cs typeface="Twentieth Century"/>
                <a:sym typeface="Twentieth Century"/>
              </a:defRPr>
            </a:lvl2pPr>
            <a:lvl3pPr marL="0" marR="0" lvl="2" indent="0" algn="l">
              <a:buClr>
                <a:schemeClr val="lt1"/>
              </a:buClr>
              <a:buSzPts val="1800"/>
              <a:buFont typeface="Twentieth Century"/>
              <a:buNone/>
              <a:defRPr sz="1125">
                <a:solidFill>
                  <a:schemeClr val="lt1"/>
                </a:solidFill>
                <a:latin typeface="Twentieth Century"/>
                <a:ea typeface="Twentieth Century"/>
                <a:cs typeface="Twentieth Century"/>
                <a:sym typeface="Twentieth Century"/>
              </a:defRPr>
            </a:lvl3pPr>
            <a:lvl4pPr marL="0" marR="0" lvl="3" indent="0" algn="l">
              <a:buClr>
                <a:schemeClr val="lt1"/>
              </a:buClr>
              <a:buSzPts val="1800"/>
              <a:buFont typeface="Twentieth Century"/>
              <a:buNone/>
              <a:defRPr sz="1125">
                <a:solidFill>
                  <a:schemeClr val="lt1"/>
                </a:solidFill>
                <a:latin typeface="Twentieth Century"/>
                <a:ea typeface="Twentieth Century"/>
                <a:cs typeface="Twentieth Century"/>
                <a:sym typeface="Twentieth Century"/>
              </a:defRPr>
            </a:lvl4pPr>
            <a:lvl5pPr marL="0" marR="0" lvl="4" indent="0" algn="l">
              <a:buClr>
                <a:schemeClr val="lt1"/>
              </a:buClr>
              <a:buSzPts val="1800"/>
              <a:buFont typeface="Twentieth Century"/>
              <a:buNone/>
              <a:defRPr sz="1125">
                <a:solidFill>
                  <a:schemeClr val="lt1"/>
                </a:solidFill>
                <a:latin typeface="Twentieth Century"/>
                <a:ea typeface="Twentieth Century"/>
                <a:cs typeface="Twentieth Century"/>
                <a:sym typeface="Twentieth Century"/>
              </a:defRPr>
            </a:lvl5pPr>
            <a:lvl6pPr marL="0" marR="0" lvl="5" indent="0" algn="l">
              <a:buClr>
                <a:schemeClr val="lt1"/>
              </a:buClr>
              <a:buSzPts val="1800"/>
              <a:buFont typeface="Twentieth Century"/>
              <a:buNone/>
              <a:defRPr sz="1125">
                <a:solidFill>
                  <a:schemeClr val="lt1"/>
                </a:solidFill>
                <a:latin typeface="Twentieth Century"/>
                <a:ea typeface="Twentieth Century"/>
                <a:cs typeface="Twentieth Century"/>
                <a:sym typeface="Twentieth Century"/>
              </a:defRPr>
            </a:lvl6pPr>
            <a:lvl7pPr marL="0" marR="0" lvl="6" indent="0" algn="l">
              <a:buClr>
                <a:schemeClr val="lt1"/>
              </a:buClr>
              <a:buSzPts val="1800"/>
              <a:buFont typeface="Twentieth Century"/>
              <a:buNone/>
              <a:defRPr sz="1125">
                <a:solidFill>
                  <a:schemeClr val="lt1"/>
                </a:solidFill>
                <a:latin typeface="Twentieth Century"/>
                <a:ea typeface="Twentieth Century"/>
                <a:cs typeface="Twentieth Century"/>
                <a:sym typeface="Twentieth Century"/>
              </a:defRPr>
            </a:lvl7pPr>
            <a:lvl8pPr marL="0" marR="0" lvl="7" indent="0" algn="l">
              <a:buClr>
                <a:schemeClr val="lt1"/>
              </a:buClr>
              <a:buSzPts val="1800"/>
              <a:buFont typeface="Twentieth Century"/>
              <a:buNone/>
              <a:defRPr sz="1125">
                <a:solidFill>
                  <a:schemeClr val="lt1"/>
                </a:solidFill>
                <a:latin typeface="Twentieth Century"/>
                <a:ea typeface="Twentieth Century"/>
                <a:cs typeface="Twentieth Century"/>
                <a:sym typeface="Twentieth Century"/>
              </a:defRPr>
            </a:lvl8pPr>
            <a:lvl9pPr marL="0" marR="0" lvl="8" indent="0" algn="l">
              <a:buClr>
                <a:schemeClr val="lt1"/>
              </a:buClr>
              <a:buSzPts val="1800"/>
              <a:buFont typeface="Twentieth Century"/>
              <a:buNone/>
              <a:defRPr sz="1125">
                <a:solidFill>
                  <a:schemeClr val="lt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661"/>
        <p:cNvGrpSpPr/>
        <p:nvPr/>
      </p:nvGrpSpPr>
      <p:grpSpPr>
        <a:xfrm>
          <a:off x="0" y="0"/>
          <a:ext cx="0" cy="0"/>
          <a:chOff x="0" y="0"/>
          <a:chExt cx="0" cy="0"/>
        </a:xfrm>
      </p:grpSpPr>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matchingName="24_Title Slide">
  <p:cSld name="24_Title Slide">
    <p:spTree>
      <p:nvGrpSpPr>
        <p:cNvPr id="1" name="Shape 662"/>
        <p:cNvGrpSpPr/>
        <p:nvPr/>
      </p:nvGrpSpPr>
      <p:grpSpPr>
        <a:xfrm>
          <a:off x="0" y="0"/>
          <a:ext cx="0" cy="0"/>
          <a:chOff x="0" y="0"/>
          <a:chExt cx="0" cy="0"/>
        </a:xfrm>
      </p:grpSpPr>
      <p:sp>
        <p:nvSpPr>
          <p:cNvPr id="663" name="Google Shape;663;p161"/>
          <p:cNvSpPr>
            <a:spLocks noGrp="1"/>
          </p:cNvSpPr>
          <p:nvPr>
            <p:ph type="pic" idx="2"/>
          </p:nvPr>
        </p:nvSpPr>
        <p:spPr>
          <a:xfrm>
            <a:off x="0" y="0"/>
            <a:ext cx="12192000" cy="6858000"/>
          </a:xfrm>
          <a:prstGeom prst="rect">
            <a:avLst/>
          </a:prstGeom>
          <a:solidFill>
            <a:srgbClr val="F2F2F2">
              <a:alpha val="30199"/>
            </a:srgbClr>
          </a:solidFill>
          <a:ln>
            <a:noFill/>
          </a:ln>
        </p:spPr>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664"/>
        <p:cNvGrpSpPr/>
        <p:nvPr/>
      </p:nvGrpSpPr>
      <p:grpSpPr>
        <a:xfrm>
          <a:off x="0" y="0"/>
          <a:ext cx="0" cy="0"/>
          <a:chOff x="0" y="0"/>
          <a:chExt cx="0" cy="0"/>
        </a:xfrm>
      </p:grpSpPr>
      <p:sp>
        <p:nvSpPr>
          <p:cNvPr id="665" name="Google Shape;665;p162"/>
          <p:cNvSpPr/>
          <p:nvPr/>
        </p:nvSpPr>
        <p:spPr>
          <a:xfrm>
            <a:off x="3977502" y="1313778"/>
            <a:ext cx="4236900" cy="4230300"/>
          </a:xfrm>
          <a:prstGeom prst="ellipse">
            <a:avLst/>
          </a:prstGeom>
          <a:gradFill>
            <a:gsLst>
              <a:gs pos="0">
                <a:schemeClr val="accent1"/>
              </a:gs>
              <a:gs pos="100000">
                <a:srgbClr val="3C012C">
                  <a:alpha val="0"/>
                </a:srgbClr>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pic>
        <p:nvPicPr>
          <p:cNvPr id="666" name="Google Shape;666;p162"/>
          <p:cNvPicPr preferRelativeResize="0"/>
          <p:nvPr/>
        </p:nvPicPr>
        <p:blipFill rotWithShape="1">
          <a:blip r:embed="rId2">
            <a:alphaModFix/>
          </a:blip>
          <a:srcRect/>
          <a:stretch/>
        </p:blipFill>
        <p:spPr>
          <a:xfrm>
            <a:off x="4797405" y="905091"/>
            <a:ext cx="2597190" cy="5047820"/>
          </a:xfrm>
          <a:prstGeom prst="rect">
            <a:avLst/>
          </a:prstGeom>
          <a:noFill/>
          <a:ln>
            <a:noFill/>
          </a:ln>
          <a:effectLst>
            <a:outerShdw blurRad="1270000" algn="ctr" rotWithShape="0">
              <a:srgbClr val="000000">
                <a:alpha val="43140"/>
              </a:srgbClr>
            </a:outerShdw>
          </a:effectLst>
        </p:spPr>
      </p:pic>
      <p:sp>
        <p:nvSpPr>
          <p:cNvPr id="667" name="Google Shape;667;p162"/>
          <p:cNvSpPr>
            <a:spLocks noGrp="1"/>
          </p:cNvSpPr>
          <p:nvPr>
            <p:ph type="pic" idx="2"/>
          </p:nvPr>
        </p:nvSpPr>
        <p:spPr>
          <a:xfrm>
            <a:off x="5051298" y="1147435"/>
            <a:ext cx="2094000" cy="4547700"/>
          </a:xfrm>
          <a:prstGeom prst="rect">
            <a:avLst/>
          </a:prstGeom>
          <a:solidFill>
            <a:srgbClr val="D8D8D8"/>
          </a:solidFill>
          <a:ln>
            <a:noFill/>
          </a:ln>
        </p:spPr>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668"/>
        <p:cNvGrpSpPr/>
        <p:nvPr/>
      </p:nvGrpSpPr>
      <p:grpSpPr>
        <a:xfrm>
          <a:off x="0" y="0"/>
          <a:ext cx="0" cy="0"/>
          <a:chOff x="0" y="0"/>
          <a:chExt cx="0" cy="0"/>
        </a:xfrm>
      </p:grpSpPr>
      <p:sp>
        <p:nvSpPr>
          <p:cNvPr id="669" name="Google Shape;669;p163"/>
          <p:cNvSpPr>
            <a:spLocks noGrp="1"/>
          </p:cNvSpPr>
          <p:nvPr>
            <p:ph type="pic" idx="2"/>
          </p:nvPr>
        </p:nvSpPr>
        <p:spPr>
          <a:xfrm>
            <a:off x="1887363" y="1482850"/>
            <a:ext cx="1098300" cy="1096500"/>
          </a:xfrm>
          <a:prstGeom prst="rect">
            <a:avLst/>
          </a:prstGeom>
          <a:solidFill>
            <a:srgbClr val="D8D8D8"/>
          </a:solidFill>
          <a:ln>
            <a:noFill/>
          </a:ln>
        </p:spPr>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matchingName="4_Title Slide">
  <p:cSld name="4_Title Slide">
    <p:spTree>
      <p:nvGrpSpPr>
        <p:cNvPr id="1" name="Shape 670"/>
        <p:cNvGrpSpPr/>
        <p:nvPr/>
      </p:nvGrpSpPr>
      <p:grpSpPr>
        <a:xfrm>
          <a:off x="0" y="0"/>
          <a:ext cx="0" cy="0"/>
          <a:chOff x="0" y="0"/>
          <a:chExt cx="0" cy="0"/>
        </a:xfrm>
      </p:grpSpPr>
      <p:pic>
        <p:nvPicPr>
          <p:cNvPr id="671" name="Google Shape;671;p164"/>
          <p:cNvPicPr preferRelativeResize="0"/>
          <p:nvPr/>
        </p:nvPicPr>
        <p:blipFill rotWithShape="1">
          <a:blip r:embed="rId2">
            <a:alphaModFix/>
          </a:blip>
          <a:srcRect/>
          <a:stretch/>
        </p:blipFill>
        <p:spPr>
          <a:xfrm>
            <a:off x="1175434" y="346873"/>
            <a:ext cx="1274805" cy="445206"/>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672"/>
        <p:cNvGrpSpPr/>
        <p:nvPr/>
      </p:nvGrpSpPr>
      <p:grpSpPr>
        <a:xfrm>
          <a:off x="0" y="0"/>
          <a:ext cx="0" cy="0"/>
          <a:chOff x="0" y="0"/>
          <a:chExt cx="0" cy="0"/>
        </a:xfrm>
      </p:grpSpPr>
      <p:sp>
        <p:nvSpPr>
          <p:cNvPr id="673" name="Google Shape;673;p165"/>
          <p:cNvSpPr/>
          <p:nvPr/>
        </p:nvSpPr>
        <p:spPr>
          <a:xfrm rot="10800000" flipH="1">
            <a:off x="1118498" y="-147"/>
            <a:ext cx="3913800" cy="5128200"/>
          </a:xfrm>
          <a:prstGeom prst="round2SameRect">
            <a:avLst>
              <a:gd name="adj1" fmla="val 7374"/>
              <a:gd name="adj2" fmla="val 0"/>
            </a:avLst>
          </a:prstGeom>
          <a:gradFill>
            <a:gsLst>
              <a:gs pos="0">
                <a:schemeClr val="accent1"/>
              </a:gs>
              <a:gs pos="2000">
                <a:schemeClr val="accent1"/>
              </a:gs>
              <a:gs pos="100000">
                <a:schemeClr val="accent5"/>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674" name="Google Shape;674;p165"/>
          <p:cNvSpPr>
            <a:spLocks noGrp="1"/>
          </p:cNvSpPr>
          <p:nvPr>
            <p:ph type="pic" idx="2"/>
          </p:nvPr>
        </p:nvSpPr>
        <p:spPr>
          <a:xfrm>
            <a:off x="1273519" y="0"/>
            <a:ext cx="3913800" cy="4938600"/>
          </a:xfrm>
          <a:prstGeom prst="round2SameRect">
            <a:avLst>
              <a:gd name="adj1" fmla="val 0"/>
              <a:gd name="adj2" fmla="val 8226"/>
            </a:avLst>
          </a:prstGeom>
          <a:solidFill>
            <a:srgbClr val="F2F2F2">
              <a:alpha val="40000"/>
            </a:srgbClr>
          </a:solidFill>
          <a:ln>
            <a:noFill/>
          </a:ln>
          <a:effectLst>
            <a:outerShdw blurRad="1270000" dist="1346200" dir="8100000" sx="90000" sy="90000" algn="tr" rotWithShape="0">
              <a:srgbClr val="000000">
                <a:alpha val="40000"/>
              </a:srgbClr>
            </a:outerShdw>
          </a:effectLst>
        </p:spPr>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675"/>
        <p:cNvGrpSpPr/>
        <p:nvPr/>
      </p:nvGrpSpPr>
      <p:grpSpPr>
        <a:xfrm>
          <a:off x="0" y="0"/>
          <a:ext cx="0" cy="0"/>
          <a:chOff x="0" y="0"/>
          <a:chExt cx="0" cy="0"/>
        </a:xfrm>
      </p:grpSpPr>
      <p:sp>
        <p:nvSpPr>
          <p:cNvPr id="676" name="Google Shape;676;p166"/>
          <p:cNvSpPr>
            <a:spLocks noGrp="1"/>
          </p:cNvSpPr>
          <p:nvPr>
            <p:ph type="pic" idx="2"/>
          </p:nvPr>
        </p:nvSpPr>
        <p:spPr>
          <a:xfrm>
            <a:off x="2026553" y="2724661"/>
            <a:ext cx="2597400" cy="2593500"/>
          </a:xfrm>
          <a:prstGeom prst="rect">
            <a:avLst/>
          </a:prstGeom>
          <a:solidFill>
            <a:srgbClr val="F2F2F2"/>
          </a:solidFill>
          <a:ln>
            <a:noFill/>
          </a:ln>
          <a:effectLst>
            <a:outerShdw blurRad="1270000" dist="1473200" sx="80000" sy="80000" algn="l" rotWithShape="0">
              <a:srgbClr val="000000">
                <a:alpha val="40000"/>
              </a:srgbClr>
            </a:outerShdw>
          </a:effectLst>
        </p:spPr>
      </p:sp>
      <p:sp>
        <p:nvSpPr>
          <p:cNvPr id="677" name="Google Shape;677;p166"/>
          <p:cNvSpPr>
            <a:spLocks noGrp="1"/>
          </p:cNvSpPr>
          <p:nvPr>
            <p:ph type="pic" idx="3"/>
          </p:nvPr>
        </p:nvSpPr>
        <p:spPr>
          <a:xfrm>
            <a:off x="9857745" y="714666"/>
            <a:ext cx="1158000" cy="1156200"/>
          </a:xfrm>
          <a:prstGeom prst="rect">
            <a:avLst/>
          </a:prstGeom>
          <a:solidFill>
            <a:srgbClr val="F2F2F2"/>
          </a:solidFill>
          <a:ln>
            <a:noFill/>
          </a:ln>
          <a:effectLst>
            <a:outerShdw blurRad="1270000" dist="609600" dir="10800000" sx="80000" sy="80000" algn="r" rotWithShape="0">
              <a:srgbClr val="000000">
                <a:alpha val="40000"/>
              </a:srgbClr>
            </a:outerShdw>
          </a:effectLst>
        </p:spPr>
      </p:sp>
      <p:sp>
        <p:nvSpPr>
          <p:cNvPr id="678" name="Google Shape;678;p166"/>
          <p:cNvSpPr>
            <a:spLocks noGrp="1"/>
          </p:cNvSpPr>
          <p:nvPr>
            <p:ph type="pic" idx="4"/>
          </p:nvPr>
        </p:nvSpPr>
        <p:spPr>
          <a:xfrm>
            <a:off x="562731" y="1605436"/>
            <a:ext cx="1158000" cy="1156200"/>
          </a:xfrm>
          <a:prstGeom prst="rect">
            <a:avLst/>
          </a:prstGeom>
          <a:solidFill>
            <a:srgbClr val="F2F2F2"/>
          </a:solidFill>
          <a:ln>
            <a:noFill/>
          </a:ln>
          <a:effectLst>
            <a:outerShdw blurRad="1270000" dist="660400" sx="80000" sy="80000" algn="l" rotWithShape="0">
              <a:srgbClr val="000000">
                <a:alpha val="40000"/>
              </a:srgbClr>
            </a:outerShdw>
          </a:effectLst>
        </p:spPr>
      </p:sp>
      <p:sp>
        <p:nvSpPr>
          <p:cNvPr id="679" name="Google Shape;679;p166"/>
          <p:cNvSpPr>
            <a:spLocks noGrp="1"/>
          </p:cNvSpPr>
          <p:nvPr>
            <p:ph type="pic" idx="5"/>
          </p:nvPr>
        </p:nvSpPr>
        <p:spPr>
          <a:xfrm>
            <a:off x="2785013" y="-478550"/>
            <a:ext cx="2226000" cy="2222400"/>
          </a:xfrm>
          <a:prstGeom prst="rect">
            <a:avLst/>
          </a:prstGeom>
          <a:solidFill>
            <a:srgbClr val="F2F2F2"/>
          </a:solidFill>
          <a:ln>
            <a:noFill/>
          </a:ln>
          <a:effectLst>
            <a:outerShdw blurRad="1270000" dist="1473200" sx="80000" sy="80000" algn="l" rotWithShape="0">
              <a:srgbClr val="000000">
                <a:alpha val="40000"/>
              </a:srgbClr>
            </a:outerShdw>
          </a:effectLst>
        </p:spPr>
      </p:sp>
      <p:sp>
        <p:nvSpPr>
          <p:cNvPr id="680" name="Google Shape;680;p166"/>
          <p:cNvSpPr>
            <a:spLocks noGrp="1"/>
          </p:cNvSpPr>
          <p:nvPr>
            <p:ph type="pic" idx="6"/>
          </p:nvPr>
        </p:nvSpPr>
        <p:spPr>
          <a:xfrm>
            <a:off x="3293375" y="4175789"/>
            <a:ext cx="4419300" cy="4412400"/>
          </a:xfrm>
          <a:prstGeom prst="rect">
            <a:avLst/>
          </a:prstGeom>
          <a:solidFill>
            <a:srgbClr val="F2F2F2"/>
          </a:solidFill>
          <a:ln>
            <a:noFill/>
          </a:ln>
          <a:effectLst>
            <a:outerShdw blurRad="1270000" dist="2540000" dir="16200000" sx="80000" sy="80000" rotWithShape="0">
              <a:srgbClr val="000000">
                <a:alpha val="40000"/>
              </a:srgbClr>
            </a:outerShdw>
          </a:effectLst>
        </p:spPr>
      </p:sp>
      <p:sp>
        <p:nvSpPr>
          <p:cNvPr id="681" name="Google Shape;681;p166"/>
          <p:cNvSpPr>
            <a:spLocks noGrp="1"/>
          </p:cNvSpPr>
          <p:nvPr>
            <p:ph type="pic" idx="7"/>
          </p:nvPr>
        </p:nvSpPr>
        <p:spPr>
          <a:xfrm>
            <a:off x="6752316" y="2160552"/>
            <a:ext cx="3684600" cy="3678900"/>
          </a:xfrm>
          <a:prstGeom prst="rect">
            <a:avLst/>
          </a:prstGeom>
          <a:solidFill>
            <a:srgbClr val="F2F2F2"/>
          </a:solidFill>
          <a:ln>
            <a:noFill/>
          </a:ln>
          <a:effectLst>
            <a:outerShdw blurRad="1270000" dist="2540000" dir="10800000" sx="80000" sy="80000" algn="r" rotWithShape="0">
              <a:srgbClr val="000000">
                <a:alpha val="40000"/>
              </a:srgbClr>
            </a:outerShdw>
          </a:effectLst>
        </p:spPr>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682"/>
        <p:cNvGrpSpPr/>
        <p:nvPr/>
      </p:nvGrpSpPr>
      <p:grpSpPr>
        <a:xfrm>
          <a:off x="0" y="0"/>
          <a:ext cx="0" cy="0"/>
          <a:chOff x="0" y="0"/>
          <a:chExt cx="0" cy="0"/>
        </a:xfrm>
      </p:grpSpPr>
      <p:sp>
        <p:nvSpPr>
          <p:cNvPr id="683" name="Google Shape;683;p167"/>
          <p:cNvSpPr>
            <a:spLocks noGrp="1"/>
          </p:cNvSpPr>
          <p:nvPr>
            <p:ph type="pic" idx="2"/>
          </p:nvPr>
        </p:nvSpPr>
        <p:spPr>
          <a:xfrm>
            <a:off x="0" y="0"/>
            <a:ext cx="12192000" cy="4037400"/>
          </a:xfrm>
          <a:prstGeom prst="rect">
            <a:avLst/>
          </a:prstGeom>
          <a:solidFill>
            <a:srgbClr val="F2F2F2">
              <a:alpha val="30199"/>
            </a:srgbClr>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8"/>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83" name="Google Shape;83;p1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684"/>
        <p:cNvGrpSpPr/>
        <p:nvPr/>
      </p:nvGrpSpPr>
      <p:grpSpPr>
        <a:xfrm>
          <a:off x="0" y="0"/>
          <a:ext cx="0" cy="0"/>
          <a:chOff x="0" y="0"/>
          <a:chExt cx="0" cy="0"/>
        </a:xfrm>
      </p:grpSpPr>
      <p:sp>
        <p:nvSpPr>
          <p:cNvPr id="685" name="Google Shape;685;p168"/>
          <p:cNvSpPr/>
          <p:nvPr/>
        </p:nvSpPr>
        <p:spPr>
          <a:xfrm>
            <a:off x="1422820" y="1454155"/>
            <a:ext cx="5248500" cy="3156900"/>
          </a:xfrm>
          <a:prstGeom prst="roundRect">
            <a:avLst>
              <a:gd name="adj" fmla="val 1456"/>
            </a:avLst>
          </a:prstGeom>
          <a:gradFill>
            <a:gsLst>
              <a:gs pos="0">
                <a:schemeClr val="accent1"/>
              </a:gs>
              <a:gs pos="2000">
                <a:schemeClr val="accent1"/>
              </a:gs>
              <a:gs pos="100000">
                <a:schemeClr val="accent5"/>
              </a:gs>
            </a:gsLst>
            <a:lin ang="2700006" scaled="0"/>
          </a:gradFill>
          <a:ln>
            <a:noFill/>
          </a:ln>
          <a:effectLst>
            <a:outerShdw blurRad="1270000" sx="90000" sy="90000" algn="ctr" rotWithShape="0">
              <a:schemeClr val="accent1">
                <a:alpha val="40000"/>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686" name="Google Shape;686;p168"/>
          <p:cNvSpPr>
            <a:spLocks noGrp="1"/>
          </p:cNvSpPr>
          <p:nvPr>
            <p:ph type="pic" idx="2"/>
          </p:nvPr>
        </p:nvSpPr>
        <p:spPr>
          <a:xfrm>
            <a:off x="1205528" y="2060216"/>
            <a:ext cx="5683200" cy="3176400"/>
          </a:xfrm>
          <a:prstGeom prst="rect">
            <a:avLst/>
          </a:prstGeom>
          <a:solidFill>
            <a:srgbClr val="F2F2F2"/>
          </a:solidFill>
          <a:ln>
            <a:noFill/>
          </a:ln>
          <a:effectLst>
            <a:outerShdw blurRad="1270000" dist="889000" dir="5400000" sx="95000" sy="95000" algn="t" rotWithShape="0">
              <a:srgbClr val="000000">
                <a:alpha val="40000"/>
              </a:srgbClr>
            </a:outerShdw>
          </a:effectLst>
        </p:spPr>
      </p:sp>
      <p:grpSp>
        <p:nvGrpSpPr>
          <p:cNvPr id="687" name="Google Shape;687;p168"/>
          <p:cNvGrpSpPr/>
          <p:nvPr/>
        </p:nvGrpSpPr>
        <p:grpSpPr>
          <a:xfrm>
            <a:off x="1205373" y="1692680"/>
            <a:ext cx="5683039" cy="367454"/>
            <a:chOff x="3179886" y="2083564"/>
            <a:chExt cx="5703000" cy="369300"/>
          </a:xfrm>
        </p:grpSpPr>
        <p:grpSp>
          <p:nvGrpSpPr>
            <p:cNvPr id="688" name="Google Shape;688;p168"/>
            <p:cNvGrpSpPr/>
            <p:nvPr/>
          </p:nvGrpSpPr>
          <p:grpSpPr>
            <a:xfrm>
              <a:off x="3179886" y="2083564"/>
              <a:ext cx="5703000" cy="369300"/>
              <a:chOff x="3179886" y="2083564"/>
              <a:chExt cx="5703000" cy="369300"/>
            </a:xfrm>
          </p:grpSpPr>
          <p:sp>
            <p:nvSpPr>
              <p:cNvPr id="689" name="Google Shape;689;p168"/>
              <p:cNvSpPr/>
              <p:nvPr/>
            </p:nvSpPr>
            <p:spPr>
              <a:xfrm>
                <a:off x="3179886" y="2083564"/>
                <a:ext cx="5703000" cy="369300"/>
              </a:xfrm>
              <a:prstGeom prst="round2SameRect">
                <a:avLst>
                  <a:gd name="adj1" fmla="val 14928"/>
                  <a:gd name="adj2" fmla="val 0"/>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grpSp>
            <p:nvGrpSpPr>
              <p:cNvPr id="690" name="Google Shape;690;p168"/>
              <p:cNvGrpSpPr/>
              <p:nvPr/>
            </p:nvGrpSpPr>
            <p:grpSpPr>
              <a:xfrm>
                <a:off x="3382010" y="2233949"/>
                <a:ext cx="341823" cy="82500"/>
                <a:chOff x="3382010" y="2233949"/>
                <a:chExt cx="341823" cy="82500"/>
              </a:xfrm>
            </p:grpSpPr>
            <p:sp>
              <p:nvSpPr>
                <p:cNvPr id="691" name="Google Shape;691;p168"/>
                <p:cNvSpPr/>
                <p:nvPr/>
              </p:nvSpPr>
              <p:spPr>
                <a:xfrm>
                  <a:off x="3382010" y="2233949"/>
                  <a:ext cx="82500" cy="82500"/>
                </a:xfrm>
                <a:prstGeom prst="ellipse">
                  <a:avLst/>
                </a:prstGeom>
                <a:gradFill>
                  <a:gsLst>
                    <a:gs pos="0">
                      <a:srgbClr val="5A0144"/>
                    </a:gs>
                    <a:gs pos="100000">
                      <a:schemeClr val="accent1"/>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692" name="Google Shape;692;p168"/>
                <p:cNvSpPr/>
                <p:nvPr/>
              </p:nvSpPr>
              <p:spPr>
                <a:xfrm>
                  <a:off x="3511671" y="2233949"/>
                  <a:ext cx="82500" cy="82500"/>
                </a:xfrm>
                <a:prstGeom prst="ellipse">
                  <a:avLst/>
                </a:prstGeom>
                <a:gradFill>
                  <a:gsLst>
                    <a:gs pos="0">
                      <a:srgbClr val="8F527E"/>
                    </a:gs>
                    <a:gs pos="100000">
                      <a:schemeClr val="accent2"/>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693" name="Google Shape;693;p168"/>
                <p:cNvSpPr/>
                <p:nvPr/>
              </p:nvSpPr>
              <p:spPr>
                <a:xfrm>
                  <a:off x="3641333" y="2233949"/>
                  <a:ext cx="82500" cy="82500"/>
                </a:xfrm>
                <a:prstGeom prst="ellipse">
                  <a:avLst/>
                </a:prstGeom>
                <a:gradFill>
                  <a:gsLst>
                    <a:gs pos="0">
                      <a:srgbClr val="3F94C5"/>
                    </a:gs>
                    <a:gs pos="100000">
                      <a:schemeClr val="accent3"/>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grpSp>
        </p:grpSp>
        <p:sp>
          <p:nvSpPr>
            <p:cNvPr id="694" name="Google Shape;694;p168"/>
            <p:cNvSpPr/>
            <p:nvPr/>
          </p:nvSpPr>
          <p:spPr>
            <a:xfrm>
              <a:off x="3965020" y="2182834"/>
              <a:ext cx="2674500" cy="18480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625"/>
                <a:buFont typeface="Quattrocento Sans"/>
                <a:buNone/>
              </a:pPr>
              <a:r>
                <a:rPr lang="en-US" sz="625">
                  <a:solidFill>
                    <a:srgbClr val="595959"/>
                  </a:solidFill>
                  <a:latin typeface="Quattrocento Sans"/>
                  <a:ea typeface="Quattrocento Sans"/>
                  <a:cs typeface="Quattrocento Sans"/>
                  <a:sym typeface="Quattrocento Sans"/>
                </a:rPr>
                <a:t>http://www.consumerpartnership.org</a:t>
              </a:r>
              <a:endParaRPr/>
            </a:p>
          </p:txBody>
        </p:sp>
      </p:gr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695"/>
        <p:cNvGrpSpPr/>
        <p:nvPr/>
      </p:nvGrpSpPr>
      <p:grpSpPr>
        <a:xfrm>
          <a:off x="0" y="0"/>
          <a:ext cx="0" cy="0"/>
          <a:chOff x="0" y="0"/>
          <a:chExt cx="0" cy="0"/>
        </a:xfrm>
      </p:grpSpPr>
      <p:sp>
        <p:nvSpPr>
          <p:cNvPr id="696" name="Google Shape;696;p169"/>
          <p:cNvSpPr>
            <a:spLocks noGrp="1"/>
          </p:cNvSpPr>
          <p:nvPr>
            <p:ph type="pic" idx="2"/>
          </p:nvPr>
        </p:nvSpPr>
        <p:spPr>
          <a:xfrm>
            <a:off x="4050419" y="2607980"/>
            <a:ext cx="4090200" cy="2532000"/>
          </a:xfrm>
          <a:prstGeom prst="rect">
            <a:avLst/>
          </a:prstGeom>
          <a:solidFill>
            <a:srgbClr val="F2F2F2"/>
          </a:solidFill>
          <a:ln>
            <a:noFill/>
          </a:ln>
        </p:spPr>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697"/>
        <p:cNvGrpSpPr/>
        <p:nvPr/>
      </p:nvGrpSpPr>
      <p:grpSpPr>
        <a:xfrm>
          <a:off x="0" y="0"/>
          <a:ext cx="0" cy="0"/>
          <a:chOff x="0" y="0"/>
          <a:chExt cx="0" cy="0"/>
        </a:xfrm>
      </p:grpSpPr>
      <p:sp>
        <p:nvSpPr>
          <p:cNvPr id="698" name="Google Shape;698;p170"/>
          <p:cNvSpPr>
            <a:spLocks noGrp="1"/>
          </p:cNvSpPr>
          <p:nvPr>
            <p:ph type="pic" idx="2"/>
          </p:nvPr>
        </p:nvSpPr>
        <p:spPr>
          <a:xfrm>
            <a:off x="0" y="0"/>
            <a:ext cx="12192000" cy="4608900"/>
          </a:xfrm>
          <a:prstGeom prst="rect">
            <a:avLst/>
          </a:prstGeom>
          <a:solidFill>
            <a:srgbClr val="F2F2F2">
              <a:alpha val="30199"/>
            </a:srgbClr>
          </a:solidFill>
          <a:ln>
            <a:noFill/>
          </a:ln>
        </p:spPr>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699"/>
        <p:cNvGrpSpPr/>
        <p:nvPr/>
      </p:nvGrpSpPr>
      <p:grpSpPr>
        <a:xfrm>
          <a:off x="0" y="0"/>
          <a:ext cx="0" cy="0"/>
          <a:chOff x="0" y="0"/>
          <a:chExt cx="0" cy="0"/>
        </a:xfrm>
      </p:grpSpPr>
      <p:sp>
        <p:nvSpPr>
          <p:cNvPr id="700" name="Google Shape;700;p171"/>
          <p:cNvSpPr>
            <a:spLocks noGrp="1"/>
          </p:cNvSpPr>
          <p:nvPr>
            <p:ph type="pic" idx="2"/>
          </p:nvPr>
        </p:nvSpPr>
        <p:spPr>
          <a:xfrm>
            <a:off x="1412932" y="1993876"/>
            <a:ext cx="3508200" cy="3628800"/>
          </a:xfrm>
          <a:prstGeom prst="rect">
            <a:avLst/>
          </a:prstGeom>
          <a:solidFill>
            <a:srgbClr val="F2F2F2"/>
          </a:solidFill>
          <a:ln w="38100" cap="flat" cmpd="sng">
            <a:solidFill>
              <a:schemeClr val="lt1"/>
            </a:solidFill>
            <a:prstDash val="solid"/>
            <a:round/>
            <a:headEnd type="none" w="sm" len="sm"/>
            <a:tailEnd type="none" w="sm" len="sm"/>
          </a:ln>
          <a:effectLst>
            <a:outerShdw blurRad="1270000" dist="1041400" dir="5400000" sx="90000" sy="90000" algn="t" rotWithShape="0">
              <a:srgbClr val="000000">
                <a:alpha val="40000"/>
              </a:srgbClr>
            </a:outerShdw>
          </a:effectLst>
        </p:spPr>
      </p:sp>
      <p:sp>
        <p:nvSpPr>
          <p:cNvPr id="701" name="Google Shape;701;p171"/>
          <p:cNvSpPr>
            <a:spLocks noGrp="1"/>
          </p:cNvSpPr>
          <p:nvPr>
            <p:ph type="pic" idx="3"/>
          </p:nvPr>
        </p:nvSpPr>
        <p:spPr>
          <a:xfrm>
            <a:off x="6508609" y="1993876"/>
            <a:ext cx="3508200" cy="3628800"/>
          </a:xfrm>
          <a:prstGeom prst="rect">
            <a:avLst/>
          </a:prstGeom>
          <a:solidFill>
            <a:srgbClr val="F2F2F2"/>
          </a:solidFill>
          <a:ln w="38100" cap="flat" cmpd="sng">
            <a:solidFill>
              <a:schemeClr val="lt1"/>
            </a:solidFill>
            <a:prstDash val="solid"/>
            <a:round/>
            <a:headEnd type="none" w="sm" len="sm"/>
            <a:tailEnd type="none" w="sm" len="sm"/>
          </a:ln>
          <a:effectLst>
            <a:outerShdw blurRad="1270000" dist="1041400" dir="5400000" sx="90000" sy="90000" algn="t" rotWithShape="0">
              <a:srgbClr val="000000">
                <a:alpha val="40000"/>
              </a:srgbClr>
            </a:outerShdw>
          </a:effectLst>
        </p:spPr>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12_Title Slide">
  <p:cSld name="12_Title Slide">
    <p:spTree>
      <p:nvGrpSpPr>
        <p:cNvPr id="1" name="Shape 702"/>
        <p:cNvGrpSpPr/>
        <p:nvPr/>
      </p:nvGrpSpPr>
      <p:grpSpPr>
        <a:xfrm>
          <a:off x="0" y="0"/>
          <a:ext cx="0" cy="0"/>
          <a:chOff x="0" y="0"/>
          <a:chExt cx="0" cy="0"/>
        </a:xfrm>
      </p:grpSpPr>
      <p:sp>
        <p:nvSpPr>
          <p:cNvPr id="703" name="Google Shape;703;p172"/>
          <p:cNvSpPr>
            <a:spLocks noGrp="1"/>
          </p:cNvSpPr>
          <p:nvPr>
            <p:ph type="pic" idx="2"/>
          </p:nvPr>
        </p:nvSpPr>
        <p:spPr>
          <a:xfrm>
            <a:off x="5247524" y="1298279"/>
            <a:ext cx="5506500" cy="3837300"/>
          </a:xfrm>
          <a:prstGeom prst="rect">
            <a:avLst/>
          </a:prstGeom>
          <a:noFill/>
          <a:ln>
            <a:noFill/>
          </a:ln>
        </p:spPr>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13_Title Slide">
  <p:cSld name="13_Title Slide">
    <p:spTree>
      <p:nvGrpSpPr>
        <p:cNvPr id="1" name="Shape 704"/>
        <p:cNvGrpSpPr/>
        <p:nvPr/>
      </p:nvGrpSpPr>
      <p:grpSpPr>
        <a:xfrm>
          <a:off x="0" y="0"/>
          <a:ext cx="0" cy="0"/>
          <a:chOff x="0" y="0"/>
          <a:chExt cx="0" cy="0"/>
        </a:xfrm>
      </p:grpSpPr>
      <p:sp>
        <p:nvSpPr>
          <p:cNvPr id="705" name="Google Shape;705;p173"/>
          <p:cNvSpPr>
            <a:spLocks noGrp="1"/>
          </p:cNvSpPr>
          <p:nvPr>
            <p:ph type="pic" idx="2"/>
          </p:nvPr>
        </p:nvSpPr>
        <p:spPr>
          <a:xfrm>
            <a:off x="-386995" y="1298279"/>
            <a:ext cx="5464500" cy="3741600"/>
          </a:xfrm>
          <a:prstGeom prst="rect">
            <a:avLst/>
          </a:prstGeom>
          <a:noFill/>
          <a:ln>
            <a:noFill/>
          </a:ln>
        </p:spPr>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14_Title Slide">
  <p:cSld name="14_Title Slide">
    <p:spTree>
      <p:nvGrpSpPr>
        <p:cNvPr id="1" name="Shape 706"/>
        <p:cNvGrpSpPr/>
        <p:nvPr/>
      </p:nvGrpSpPr>
      <p:grpSpPr>
        <a:xfrm>
          <a:off x="0" y="0"/>
          <a:ext cx="0" cy="0"/>
          <a:chOff x="0" y="0"/>
          <a:chExt cx="0" cy="0"/>
        </a:xfrm>
      </p:grpSpPr>
      <p:sp>
        <p:nvSpPr>
          <p:cNvPr id="707" name="Google Shape;707;p174"/>
          <p:cNvSpPr>
            <a:spLocks noGrp="1"/>
          </p:cNvSpPr>
          <p:nvPr>
            <p:ph type="pic" idx="2"/>
          </p:nvPr>
        </p:nvSpPr>
        <p:spPr>
          <a:xfrm>
            <a:off x="4958811" y="4739214"/>
            <a:ext cx="1038600" cy="1035600"/>
          </a:xfrm>
          <a:prstGeom prst="rect">
            <a:avLst/>
          </a:prstGeom>
          <a:solidFill>
            <a:schemeClr val="lt1"/>
          </a:solidFill>
          <a:ln>
            <a:noFill/>
          </a:ln>
        </p:spPr>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matchingName="15_Title Slide">
  <p:cSld name="15_Title Slide">
    <p:spTree>
      <p:nvGrpSpPr>
        <p:cNvPr id="1" name="Shape 708"/>
        <p:cNvGrpSpPr/>
        <p:nvPr/>
      </p:nvGrpSpPr>
      <p:grpSpPr>
        <a:xfrm>
          <a:off x="0" y="0"/>
          <a:ext cx="0" cy="0"/>
          <a:chOff x="0" y="0"/>
          <a:chExt cx="0" cy="0"/>
        </a:xfrm>
      </p:grpSpPr>
      <p:grpSp>
        <p:nvGrpSpPr>
          <p:cNvPr id="709" name="Google Shape;709;p175"/>
          <p:cNvGrpSpPr/>
          <p:nvPr/>
        </p:nvGrpSpPr>
        <p:grpSpPr>
          <a:xfrm>
            <a:off x="1" y="5439204"/>
            <a:ext cx="1132253" cy="1419413"/>
            <a:chOff x="-2861" y="5931257"/>
            <a:chExt cx="4017931" cy="5044111"/>
          </a:xfrm>
        </p:grpSpPr>
        <p:sp>
          <p:nvSpPr>
            <p:cNvPr id="710" name="Google Shape;710;p175"/>
            <p:cNvSpPr/>
            <p:nvPr/>
          </p:nvSpPr>
          <p:spPr>
            <a:xfrm>
              <a:off x="-2861" y="7093454"/>
              <a:ext cx="4017931" cy="3881914"/>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alpha val="3137"/>
                  </a:srgbClr>
                </a:gs>
                <a:gs pos="55000">
                  <a:srgbClr val="3C012C">
                    <a:alpha val="32941"/>
                  </a:srgbClr>
                </a:gs>
                <a:gs pos="100000">
                  <a:srgbClr val="79025B">
                    <a:alpha val="3921"/>
                  </a:srgbClr>
                </a:gs>
              </a:gsLst>
              <a:lin ang="1800004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711" name="Google Shape;711;p175"/>
            <p:cNvSpPr/>
            <p:nvPr/>
          </p:nvSpPr>
          <p:spPr>
            <a:xfrm>
              <a:off x="0" y="5931257"/>
              <a:ext cx="1189942" cy="2524513"/>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grpSp>
      <p:grpSp>
        <p:nvGrpSpPr>
          <p:cNvPr id="712" name="Google Shape;712;p175"/>
          <p:cNvGrpSpPr/>
          <p:nvPr/>
        </p:nvGrpSpPr>
        <p:grpSpPr>
          <a:xfrm>
            <a:off x="10396974" y="2"/>
            <a:ext cx="1804165" cy="2063083"/>
            <a:chOff x="13922478" y="2"/>
            <a:chExt cx="5570130" cy="6379353"/>
          </a:xfrm>
        </p:grpSpPr>
        <p:sp>
          <p:nvSpPr>
            <p:cNvPr id="713" name="Google Shape;713;p175"/>
            <p:cNvSpPr/>
            <p:nvPr/>
          </p:nvSpPr>
          <p:spPr>
            <a:xfrm>
              <a:off x="13922478" y="2"/>
              <a:ext cx="5555332" cy="4722817"/>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alpha val="25098"/>
                  </a:srgbClr>
                </a:gs>
                <a:gs pos="55000">
                  <a:srgbClr val="3C012C">
                    <a:alpha val="43921"/>
                  </a:srgbClr>
                </a:gs>
                <a:gs pos="100000">
                  <a:srgbClr val="79025B">
                    <a:alpha val="40000"/>
                  </a:srgbClr>
                </a:gs>
              </a:gsLst>
              <a:lin ang="900002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714" name="Google Shape;714;p175"/>
            <p:cNvSpPr/>
            <p:nvPr/>
          </p:nvSpPr>
          <p:spPr>
            <a:xfrm>
              <a:off x="17828114" y="1072550"/>
              <a:ext cx="1664494" cy="530680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chemeClr val="accent1"/>
                </a:gs>
                <a:gs pos="2000">
                  <a:schemeClr val="accent1"/>
                </a:gs>
                <a:gs pos="100000">
                  <a:schemeClr val="accent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grpSp>
      <p:sp>
        <p:nvSpPr>
          <p:cNvPr id="715" name="Google Shape;715;p175"/>
          <p:cNvSpPr/>
          <p:nvPr/>
        </p:nvSpPr>
        <p:spPr>
          <a:xfrm>
            <a:off x="855084" y="0"/>
            <a:ext cx="10481700" cy="6858000"/>
          </a:xfrm>
          <a:prstGeom prst="roundRect">
            <a:avLst>
              <a:gd name="adj" fmla="val 0"/>
            </a:avLst>
          </a:prstGeom>
          <a:gradFill>
            <a:gsLst>
              <a:gs pos="0">
                <a:schemeClr val="accent1"/>
              </a:gs>
              <a:gs pos="2000">
                <a:schemeClr val="accent1"/>
              </a:gs>
              <a:gs pos="100000">
                <a:schemeClr val="accent5"/>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716" name="Google Shape;716;p175"/>
          <p:cNvSpPr>
            <a:spLocks noGrp="1"/>
          </p:cNvSpPr>
          <p:nvPr>
            <p:ph type="pic" idx="2"/>
          </p:nvPr>
        </p:nvSpPr>
        <p:spPr>
          <a:xfrm>
            <a:off x="1555594" y="1381125"/>
            <a:ext cx="5413800" cy="4095900"/>
          </a:xfrm>
          <a:prstGeom prst="rect">
            <a:avLst/>
          </a:prstGeom>
          <a:solidFill>
            <a:srgbClr val="F2F2F2">
              <a:alpha val="45100"/>
            </a:srgbClr>
          </a:solidFill>
          <a:ln>
            <a:noFill/>
          </a:ln>
        </p:spPr>
      </p:sp>
      <p:sp>
        <p:nvSpPr>
          <p:cNvPr id="717" name="Google Shape;717;p175"/>
          <p:cNvSpPr txBox="1"/>
          <p:nvPr/>
        </p:nvSpPr>
        <p:spPr>
          <a:xfrm flipH="1">
            <a:off x="10316250"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750" b="0" i="0">
              <a:solidFill>
                <a:schemeClr val="lt1"/>
              </a:solidFill>
              <a:latin typeface="Twentieth Century"/>
              <a:ea typeface="Twentieth Century"/>
              <a:cs typeface="Twentieth Century"/>
              <a:sym typeface="Twentieth Century"/>
            </a:endParaRPr>
          </a:p>
        </p:txBody>
      </p:sp>
      <p:pic>
        <p:nvPicPr>
          <p:cNvPr id="718" name="Google Shape;718;p175"/>
          <p:cNvPicPr preferRelativeResize="0"/>
          <p:nvPr/>
        </p:nvPicPr>
        <p:blipFill rotWithShape="1">
          <a:blip r:embed="rId2">
            <a:alphaModFix/>
          </a:blip>
          <a:srcRect/>
          <a:stretch/>
        </p:blipFill>
        <p:spPr>
          <a:xfrm>
            <a:off x="1175434" y="346873"/>
            <a:ext cx="1274805" cy="445206"/>
          </a:xfrm>
          <a:prstGeom prst="rect">
            <a:avLst/>
          </a:prstGeom>
          <a:noFill/>
          <a:ln>
            <a:noFill/>
          </a:ln>
        </p:spPr>
      </p:pic>
      <p:sp>
        <p:nvSpPr>
          <p:cNvPr id="719" name="Google Shape;719;p175"/>
          <p:cNvSpPr txBox="1"/>
          <p:nvPr/>
        </p:nvSpPr>
        <p:spPr>
          <a:xfrm>
            <a:off x="1175434" y="6288186"/>
            <a:ext cx="1760100" cy="22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2025 ALL RIGHTS</a:t>
            </a:r>
            <a:endParaRPr sz="875">
              <a:solidFill>
                <a:schemeClr val="lt1"/>
              </a:solidFill>
              <a:latin typeface="Twentieth Century"/>
              <a:ea typeface="Twentieth Century"/>
              <a:cs typeface="Twentieth Century"/>
              <a:sym typeface="Twentieth Century"/>
            </a:endParaRPr>
          </a:p>
        </p:txBody>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720"/>
        <p:cNvGrpSpPr/>
        <p:nvPr/>
      </p:nvGrpSpPr>
      <p:grpSpPr>
        <a:xfrm>
          <a:off x="0" y="0"/>
          <a:ext cx="0" cy="0"/>
          <a:chOff x="0" y="0"/>
          <a:chExt cx="0" cy="0"/>
        </a:xfrm>
      </p:grpSpPr>
      <p:sp>
        <p:nvSpPr>
          <p:cNvPr id="721" name="Google Shape;721;p176"/>
          <p:cNvSpPr>
            <a:spLocks noGrp="1"/>
          </p:cNvSpPr>
          <p:nvPr>
            <p:ph type="pic" idx="2"/>
          </p:nvPr>
        </p:nvSpPr>
        <p:spPr>
          <a:xfrm>
            <a:off x="6255895" y="3817010"/>
            <a:ext cx="2702400" cy="1915200"/>
          </a:xfrm>
          <a:prstGeom prst="rect">
            <a:avLst/>
          </a:prstGeom>
          <a:solidFill>
            <a:srgbClr val="F2F2F2"/>
          </a:solidFill>
          <a:ln>
            <a:noFill/>
          </a:ln>
          <a:effectLst>
            <a:outerShdw blurRad="1270000" dist="1460500" dir="5400000" sx="90000" sy="90000" algn="t" rotWithShape="0">
              <a:srgbClr val="000000">
                <a:alpha val="40000"/>
              </a:srgbClr>
            </a:outerShdw>
          </a:effectLst>
        </p:spPr>
      </p:sp>
      <p:sp>
        <p:nvSpPr>
          <p:cNvPr id="722" name="Google Shape;722;p176"/>
          <p:cNvSpPr>
            <a:spLocks noGrp="1"/>
          </p:cNvSpPr>
          <p:nvPr>
            <p:ph type="pic" idx="3"/>
          </p:nvPr>
        </p:nvSpPr>
        <p:spPr>
          <a:xfrm>
            <a:off x="1166749" y="3817010"/>
            <a:ext cx="2702400" cy="1915200"/>
          </a:xfrm>
          <a:prstGeom prst="rect">
            <a:avLst/>
          </a:prstGeom>
          <a:solidFill>
            <a:srgbClr val="F2F2F2"/>
          </a:solidFill>
          <a:ln>
            <a:noFill/>
          </a:ln>
          <a:effectLst>
            <a:outerShdw blurRad="1270000" dist="1460500" dir="5400000" sx="90000" sy="90000" algn="t" rotWithShape="0">
              <a:srgbClr val="000000">
                <a:alpha val="40000"/>
              </a:srgbClr>
            </a:outerShdw>
          </a:effectLst>
        </p:spPr>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723"/>
        <p:cNvGrpSpPr/>
        <p:nvPr/>
      </p:nvGrpSpPr>
      <p:grpSpPr>
        <a:xfrm>
          <a:off x="0" y="0"/>
          <a:ext cx="0" cy="0"/>
          <a:chOff x="0" y="0"/>
          <a:chExt cx="0" cy="0"/>
        </a:xfrm>
      </p:grpSpPr>
      <p:sp>
        <p:nvSpPr>
          <p:cNvPr id="724" name="Google Shape;724;p177"/>
          <p:cNvSpPr/>
          <p:nvPr/>
        </p:nvSpPr>
        <p:spPr>
          <a:xfrm>
            <a:off x="855084" y="3784257"/>
            <a:ext cx="10481700" cy="3073800"/>
          </a:xfrm>
          <a:prstGeom prst="round2SameRect">
            <a:avLst>
              <a:gd name="adj1" fmla="val 4610"/>
              <a:gd name="adj2" fmla="val 0"/>
            </a:avLst>
          </a:prstGeom>
          <a:gradFill>
            <a:gsLst>
              <a:gs pos="0">
                <a:schemeClr val="accent5"/>
              </a:gs>
              <a:gs pos="97000">
                <a:schemeClr val="accent1"/>
              </a:gs>
              <a:gs pos="100000">
                <a:schemeClr val="accent1"/>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725" name="Google Shape;725;p177"/>
          <p:cNvSpPr>
            <a:spLocks noGrp="1"/>
          </p:cNvSpPr>
          <p:nvPr>
            <p:ph type="pic" idx="2"/>
          </p:nvPr>
        </p:nvSpPr>
        <p:spPr>
          <a:xfrm>
            <a:off x="1367279" y="3073742"/>
            <a:ext cx="3739500" cy="3181800"/>
          </a:xfrm>
          <a:prstGeom prst="roundRect">
            <a:avLst>
              <a:gd name="adj" fmla="val 3552"/>
            </a:avLst>
          </a:prstGeom>
          <a:solidFill>
            <a:srgbClr val="F2F2F2"/>
          </a:solidFill>
          <a:ln>
            <a:noFill/>
          </a:ln>
          <a:effectLst>
            <a:outerShdw blurRad="1270000" dist="1460500" dir="5400000" sx="90000" sy="90000" algn="t" rotWithShape="0">
              <a:srgbClr val="000000">
                <a:alpha val="40000"/>
              </a:srgbClr>
            </a:outerShdw>
          </a:effectLst>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4"/>
        <p:cNvGrpSpPr/>
        <p:nvPr/>
      </p:nvGrpSpPr>
      <p:grpSpPr>
        <a:xfrm>
          <a:off x="0" y="0"/>
          <a:ext cx="0" cy="0"/>
          <a:chOff x="0" y="0"/>
          <a:chExt cx="0" cy="0"/>
        </a:xfrm>
      </p:grpSpPr>
      <p:pic>
        <p:nvPicPr>
          <p:cNvPr id="85" name="Google Shape;85;p19" descr="Icon of person with hand raised and empty text bubble."/>
          <p:cNvPicPr preferRelativeResize="0"/>
          <p:nvPr/>
        </p:nvPicPr>
        <p:blipFill rotWithShape="1">
          <a:blip r:embed="rId2">
            <a:alphaModFix/>
          </a:blip>
          <a:srcRect/>
          <a:stretch/>
        </p:blipFill>
        <p:spPr>
          <a:xfrm>
            <a:off x="308600" y="410308"/>
            <a:ext cx="5962347" cy="5848294"/>
          </a:xfrm>
          <a:prstGeom prst="rect">
            <a:avLst/>
          </a:prstGeom>
          <a:noFill/>
          <a:ln>
            <a:noFill/>
          </a:ln>
        </p:spPr>
      </p:pic>
      <p:sp>
        <p:nvSpPr>
          <p:cNvPr id="86" name="Google Shape;86;p19"/>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19_Title Slide">
  <p:cSld name="19_Title Slide">
    <p:spTree>
      <p:nvGrpSpPr>
        <p:cNvPr id="1" name="Shape 726"/>
        <p:cNvGrpSpPr/>
        <p:nvPr/>
      </p:nvGrpSpPr>
      <p:grpSpPr>
        <a:xfrm>
          <a:off x="0" y="0"/>
          <a:ext cx="0" cy="0"/>
          <a:chOff x="0" y="0"/>
          <a:chExt cx="0" cy="0"/>
        </a:xfrm>
      </p:grpSpPr>
      <p:sp>
        <p:nvSpPr>
          <p:cNvPr id="727" name="Google Shape;727;p178"/>
          <p:cNvSpPr/>
          <p:nvPr/>
        </p:nvSpPr>
        <p:spPr>
          <a:xfrm rot="10800000" flipH="1">
            <a:off x="855084" y="8"/>
            <a:ext cx="10481700" cy="3774900"/>
          </a:xfrm>
          <a:prstGeom prst="round2SameRect">
            <a:avLst>
              <a:gd name="adj1" fmla="val 4610"/>
              <a:gd name="adj2" fmla="val 0"/>
            </a:avLst>
          </a:prstGeom>
          <a:gradFill>
            <a:gsLst>
              <a:gs pos="0">
                <a:schemeClr val="accent1"/>
              </a:gs>
              <a:gs pos="99000">
                <a:schemeClr val="accent5"/>
              </a:gs>
              <a:gs pos="100000">
                <a:schemeClr val="accent5"/>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20_Title Slide">
  <p:cSld name="20_Title Slide">
    <p:spTree>
      <p:nvGrpSpPr>
        <p:cNvPr id="1" name="Shape 728"/>
        <p:cNvGrpSpPr/>
        <p:nvPr/>
      </p:nvGrpSpPr>
      <p:grpSpPr>
        <a:xfrm>
          <a:off x="0" y="0"/>
          <a:ext cx="0" cy="0"/>
          <a:chOff x="0" y="0"/>
          <a:chExt cx="0" cy="0"/>
        </a:xfrm>
      </p:grpSpPr>
      <p:sp>
        <p:nvSpPr>
          <p:cNvPr id="729" name="Google Shape;729;p179"/>
          <p:cNvSpPr>
            <a:spLocks noGrp="1"/>
          </p:cNvSpPr>
          <p:nvPr>
            <p:ph type="pic" idx="2"/>
          </p:nvPr>
        </p:nvSpPr>
        <p:spPr>
          <a:xfrm>
            <a:off x="6823333" y="0"/>
            <a:ext cx="5368800" cy="6858000"/>
          </a:xfrm>
          <a:prstGeom prst="rect">
            <a:avLst/>
          </a:prstGeom>
          <a:solidFill>
            <a:srgbClr val="F2F2F2"/>
          </a:solidFill>
          <a:ln>
            <a:noFill/>
          </a:ln>
        </p:spPr>
      </p:sp>
      <p:sp>
        <p:nvSpPr>
          <p:cNvPr id="730" name="Google Shape;730;p179"/>
          <p:cNvSpPr>
            <a:spLocks noGrp="1"/>
          </p:cNvSpPr>
          <p:nvPr>
            <p:ph type="pic" idx="3"/>
          </p:nvPr>
        </p:nvSpPr>
        <p:spPr>
          <a:xfrm>
            <a:off x="5043110" y="1548581"/>
            <a:ext cx="5404500" cy="3760800"/>
          </a:xfrm>
          <a:prstGeom prst="rect">
            <a:avLst/>
          </a:prstGeom>
          <a:solidFill>
            <a:srgbClr val="F2F2F2"/>
          </a:solidFill>
          <a:ln>
            <a:noFill/>
          </a:ln>
          <a:effectLst>
            <a:outerShdw blurRad="1270000" dist="2362200" dir="2700000" sx="90000" sy="90000" algn="tl" rotWithShape="0">
              <a:srgbClr val="0C0C0C">
                <a:alpha val="40000"/>
              </a:srgbClr>
            </a:outerShdw>
          </a:effectLst>
        </p:spPr>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21_Title Slide">
  <p:cSld name="21_Title Slide">
    <p:spTree>
      <p:nvGrpSpPr>
        <p:cNvPr id="1" name="Shape 731"/>
        <p:cNvGrpSpPr/>
        <p:nvPr/>
      </p:nvGrpSpPr>
      <p:grpSpPr>
        <a:xfrm>
          <a:off x="0" y="0"/>
          <a:ext cx="0" cy="0"/>
          <a:chOff x="0" y="0"/>
          <a:chExt cx="0" cy="0"/>
        </a:xfrm>
      </p:grpSpPr>
      <p:sp>
        <p:nvSpPr>
          <p:cNvPr id="732" name="Google Shape;732;p180"/>
          <p:cNvSpPr>
            <a:spLocks noGrp="1"/>
          </p:cNvSpPr>
          <p:nvPr>
            <p:ph type="pic" idx="2"/>
          </p:nvPr>
        </p:nvSpPr>
        <p:spPr>
          <a:xfrm>
            <a:off x="5479088" y="1370935"/>
            <a:ext cx="2441400" cy="4116000"/>
          </a:xfrm>
          <a:prstGeom prst="round2SameRect">
            <a:avLst>
              <a:gd name="adj1" fmla="val 1036"/>
              <a:gd name="adj2" fmla="val 0"/>
            </a:avLst>
          </a:prstGeom>
          <a:solidFill>
            <a:srgbClr val="F2F2F2"/>
          </a:solidFill>
          <a:ln>
            <a:noFill/>
          </a:ln>
          <a:effectLst>
            <a:outerShdw blurRad="1270000" dist="1460500" dir="5400000" sx="90000" sy="90000" algn="t" rotWithShape="0">
              <a:srgbClr val="000000">
                <a:alpha val="40000"/>
              </a:srgbClr>
            </a:outerShdw>
          </a:effectLst>
        </p:spPr>
      </p:sp>
      <p:sp>
        <p:nvSpPr>
          <p:cNvPr id="733" name="Google Shape;733;p180"/>
          <p:cNvSpPr>
            <a:spLocks noGrp="1"/>
          </p:cNvSpPr>
          <p:nvPr>
            <p:ph type="pic" idx="3"/>
          </p:nvPr>
        </p:nvSpPr>
        <p:spPr>
          <a:xfrm>
            <a:off x="8263666" y="1370935"/>
            <a:ext cx="2441400" cy="4116000"/>
          </a:xfrm>
          <a:prstGeom prst="round2SameRect">
            <a:avLst>
              <a:gd name="adj1" fmla="val 1036"/>
              <a:gd name="adj2" fmla="val 0"/>
            </a:avLst>
          </a:prstGeom>
          <a:solidFill>
            <a:srgbClr val="F2F2F2"/>
          </a:solidFill>
          <a:ln>
            <a:noFill/>
          </a:ln>
          <a:effectLst>
            <a:outerShdw blurRad="1270000" dist="1460500" dir="5400000" sx="90000" sy="90000" algn="t" rotWithShape="0">
              <a:srgbClr val="000000">
                <a:alpha val="40000"/>
              </a:srgbClr>
            </a:outerShdw>
          </a:effectLst>
        </p:spPr>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22_Title Slide">
  <p:cSld name="22_Title Slide">
    <p:spTree>
      <p:nvGrpSpPr>
        <p:cNvPr id="1" name="Shape 734"/>
        <p:cNvGrpSpPr/>
        <p:nvPr/>
      </p:nvGrpSpPr>
      <p:grpSpPr>
        <a:xfrm>
          <a:off x="0" y="0"/>
          <a:ext cx="0" cy="0"/>
          <a:chOff x="0" y="0"/>
          <a:chExt cx="0" cy="0"/>
        </a:xfrm>
      </p:grpSpPr>
      <p:sp>
        <p:nvSpPr>
          <p:cNvPr id="735" name="Google Shape;735;p181"/>
          <p:cNvSpPr/>
          <p:nvPr/>
        </p:nvSpPr>
        <p:spPr>
          <a:xfrm rot="5400000" flipH="1">
            <a:off x="-1305016" y="1305284"/>
            <a:ext cx="6865656" cy="4239774"/>
          </a:xfrm>
          <a:custGeom>
            <a:avLst/>
            <a:gdLst/>
            <a:ahLst/>
            <a:cxnLst/>
            <a:rect l="l" t="t" r="r" b="b"/>
            <a:pathLst>
              <a:path w="19477038" h="8652599" extrusionOk="0">
                <a:moveTo>
                  <a:pt x="0" y="422999"/>
                </a:moveTo>
                <a:cubicBezTo>
                  <a:pt x="7406746" y="-1199323"/>
                  <a:pt x="12276770" y="2517270"/>
                  <a:pt x="19477038" y="422999"/>
                </a:cubicBezTo>
                <a:lnTo>
                  <a:pt x="19477038" y="8652599"/>
                </a:lnTo>
                <a:lnTo>
                  <a:pt x="0" y="8652599"/>
                </a:lnTo>
                <a:lnTo>
                  <a:pt x="0" y="422999"/>
                </a:lnTo>
                <a:close/>
              </a:path>
            </a:pathLst>
          </a:custGeom>
          <a:solidFill>
            <a:schemeClr val="accent1">
              <a:alpha val="451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736" name="Google Shape;736;p181"/>
          <p:cNvSpPr/>
          <p:nvPr/>
        </p:nvSpPr>
        <p:spPr>
          <a:xfrm rot="5400000">
            <a:off x="-1317113" y="1312940"/>
            <a:ext cx="6865656" cy="4239774"/>
          </a:xfrm>
          <a:custGeom>
            <a:avLst/>
            <a:gdLst/>
            <a:ahLst/>
            <a:cxnLst/>
            <a:rect l="l" t="t" r="r" b="b"/>
            <a:pathLst>
              <a:path w="19477038" h="8652599" extrusionOk="0">
                <a:moveTo>
                  <a:pt x="0" y="422999"/>
                </a:moveTo>
                <a:cubicBezTo>
                  <a:pt x="7406746" y="-1199323"/>
                  <a:pt x="12276770" y="2517270"/>
                  <a:pt x="19477038" y="422999"/>
                </a:cubicBezTo>
                <a:lnTo>
                  <a:pt x="19477038" y="8652599"/>
                </a:lnTo>
                <a:lnTo>
                  <a:pt x="0" y="8652599"/>
                </a:lnTo>
                <a:lnTo>
                  <a:pt x="0" y="422999"/>
                </a:lnTo>
                <a:close/>
              </a:path>
            </a:pathLst>
          </a:custGeom>
          <a:gradFill>
            <a:gsLst>
              <a:gs pos="0">
                <a:schemeClr val="accent1"/>
              </a:gs>
              <a:gs pos="2000">
                <a:schemeClr val="accent1"/>
              </a:gs>
              <a:gs pos="100000">
                <a:schemeClr val="accent5"/>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737" name="Google Shape;737;p181"/>
          <p:cNvSpPr>
            <a:spLocks noGrp="1"/>
          </p:cNvSpPr>
          <p:nvPr>
            <p:ph type="pic" idx="2"/>
          </p:nvPr>
        </p:nvSpPr>
        <p:spPr>
          <a:xfrm>
            <a:off x="1268529" y="1065770"/>
            <a:ext cx="4039800" cy="4726500"/>
          </a:xfrm>
          <a:prstGeom prst="roundRect">
            <a:avLst>
              <a:gd name="adj" fmla="val 2061"/>
            </a:avLst>
          </a:prstGeom>
          <a:solidFill>
            <a:srgbClr val="F2F2F2"/>
          </a:solidFill>
          <a:ln>
            <a:noFill/>
          </a:ln>
          <a:effectLst>
            <a:outerShdw blurRad="1270000" dist="1460500" dir="5400000" sx="90000" sy="90000" algn="t" rotWithShape="0">
              <a:srgbClr val="000000">
                <a:alpha val="40000"/>
              </a:srgbClr>
            </a:outerShdw>
          </a:effectLst>
        </p:spPr>
      </p:sp>
      <p:sp>
        <p:nvSpPr>
          <p:cNvPr id="738" name="Google Shape;738;p181"/>
          <p:cNvSpPr/>
          <p:nvPr/>
        </p:nvSpPr>
        <p:spPr>
          <a:xfrm>
            <a:off x="1" y="5766314"/>
            <a:ext cx="1131665" cy="1094899"/>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alpha val="3137"/>
                </a:srgbClr>
              </a:gs>
              <a:gs pos="55000">
                <a:srgbClr val="3C012C">
                  <a:alpha val="32941"/>
                </a:srgbClr>
              </a:gs>
              <a:gs pos="100000">
                <a:srgbClr val="79025B">
                  <a:alpha val="3921"/>
                </a:srgbClr>
              </a:gs>
            </a:gsLst>
            <a:lin ang="1800004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739" name="Google Shape;739;p181"/>
          <p:cNvSpPr/>
          <p:nvPr/>
        </p:nvSpPr>
        <p:spPr>
          <a:xfrm>
            <a:off x="807" y="5439260"/>
            <a:ext cx="336159" cy="713175"/>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pic>
        <p:nvPicPr>
          <p:cNvPr id="740" name="Google Shape;740;p181"/>
          <p:cNvPicPr preferRelativeResize="0"/>
          <p:nvPr/>
        </p:nvPicPr>
        <p:blipFill rotWithShape="1">
          <a:blip r:embed="rId2">
            <a:alphaModFix/>
          </a:blip>
          <a:srcRect/>
          <a:stretch/>
        </p:blipFill>
        <p:spPr>
          <a:xfrm>
            <a:off x="1175434" y="346873"/>
            <a:ext cx="1274805" cy="445206"/>
          </a:xfrm>
          <a:prstGeom prst="rect">
            <a:avLst/>
          </a:prstGeom>
          <a:noFill/>
          <a:ln>
            <a:noFill/>
          </a:ln>
        </p:spPr>
      </p:pic>
      <p:sp>
        <p:nvSpPr>
          <p:cNvPr id="741" name="Google Shape;741;p181"/>
          <p:cNvSpPr txBox="1"/>
          <p:nvPr/>
        </p:nvSpPr>
        <p:spPr>
          <a:xfrm>
            <a:off x="1175434" y="6288186"/>
            <a:ext cx="1760100" cy="22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2025 ALL RIGHTS</a:t>
            </a:r>
            <a:endParaRPr sz="875">
              <a:solidFill>
                <a:schemeClr val="lt1"/>
              </a:solidFill>
              <a:latin typeface="Twentieth Century"/>
              <a:ea typeface="Twentieth Century"/>
              <a:cs typeface="Twentieth Century"/>
              <a:sym typeface="Twentieth Century"/>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23_Title Slide">
  <p:cSld name="23_Title Slide">
    <p:spTree>
      <p:nvGrpSpPr>
        <p:cNvPr id="1" name="Shape 742"/>
        <p:cNvGrpSpPr/>
        <p:nvPr/>
      </p:nvGrpSpPr>
      <p:grpSpPr>
        <a:xfrm>
          <a:off x="0" y="0"/>
          <a:ext cx="0" cy="0"/>
          <a:chOff x="0" y="0"/>
          <a:chExt cx="0" cy="0"/>
        </a:xfrm>
      </p:grpSpPr>
      <p:sp>
        <p:nvSpPr>
          <p:cNvPr id="743" name="Google Shape;743;p182"/>
          <p:cNvSpPr>
            <a:spLocks noGrp="1"/>
          </p:cNvSpPr>
          <p:nvPr>
            <p:ph type="pic" idx="2"/>
          </p:nvPr>
        </p:nvSpPr>
        <p:spPr>
          <a:xfrm>
            <a:off x="5580754" y="0"/>
            <a:ext cx="2203800" cy="3429000"/>
          </a:xfrm>
          <a:prstGeom prst="rect">
            <a:avLst/>
          </a:prstGeom>
          <a:solidFill>
            <a:srgbClr val="F2F2F2"/>
          </a:solidFill>
          <a:ln>
            <a:noFill/>
          </a:ln>
        </p:spPr>
      </p:sp>
      <p:sp>
        <p:nvSpPr>
          <p:cNvPr id="744" name="Google Shape;744;p182"/>
          <p:cNvSpPr>
            <a:spLocks noGrp="1"/>
          </p:cNvSpPr>
          <p:nvPr>
            <p:ph type="pic" idx="3"/>
          </p:nvPr>
        </p:nvSpPr>
        <p:spPr>
          <a:xfrm>
            <a:off x="7784502" y="3429000"/>
            <a:ext cx="2203800" cy="3429000"/>
          </a:xfrm>
          <a:prstGeom prst="rect">
            <a:avLst/>
          </a:prstGeom>
          <a:solidFill>
            <a:srgbClr val="F2F2F2"/>
          </a:solidFill>
          <a:ln>
            <a:noFill/>
          </a:ln>
        </p:spPr>
      </p:sp>
      <p:sp>
        <p:nvSpPr>
          <p:cNvPr id="745" name="Google Shape;745;p182"/>
          <p:cNvSpPr>
            <a:spLocks noGrp="1"/>
          </p:cNvSpPr>
          <p:nvPr>
            <p:ph type="pic" idx="4"/>
          </p:nvPr>
        </p:nvSpPr>
        <p:spPr>
          <a:xfrm>
            <a:off x="9988251" y="0"/>
            <a:ext cx="2203800" cy="3429000"/>
          </a:xfrm>
          <a:prstGeom prst="rect">
            <a:avLst/>
          </a:prstGeom>
          <a:solidFill>
            <a:srgbClr val="F2F2F2"/>
          </a:solidFill>
          <a:ln>
            <a:noFill/>
          </a:ln>
        </p:spPr>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25_Title Slide">
  <p:cSld name="25_Title Slide">
    <p:spTree>
      <p:nvGrpSpPr>
        <p:cNvPr id="1" name="Shape 746"/>
        <p:cNvGrpSpPr/>
        <p:nvPr/>
      </p:nvGrpSpPr>
      <p:grpSpPr>
        <a:xfrm>
          <a:off x="0" y="0"/>
          <a:ext cx="0" cy="0"/>
          <a:chOff x="0" y="0"/>
          <a:chExt cx="0" cy="0"/>
        </a:xfrm>
      </p:grpSpPr>
      <p:sp>
        <p:nvSpPr>
          <p:cNvPr id="747" name="Google Shape;747;p183"/>
          <p:cNvSpPr>
            <a:spLocks noGrp="1"/>
          </p:cNvSpPr>
          <p:nvPr>
            <p:ph type="pic" idx="2"/>
          </p:nvPr>
        </p:nvSpPr>
        <p:spPr>
          <a:xfrm>
            <a:off x="3052468" y="4564899"/>
            <a:ext cx="3043500" cy="2293200"/>
          </a:xfrm>
          <a:prstGeom prst="rect">
            <a:avLst/>
          </a:prstGeom>
          <a:solidFill>
            <a:srgbClr val="F2F2F2"/>
          </a:solidFill>
          <a:ln>
            <a:noFill/>
          </a:ln>
        </p:spPr>
      </p:sp>
      <p:sp>
        <p:nvSpPr>
          <p:cNvPr id="748" name="Google Shape;748;p183"/>
          <p:cNvSpPr>
            <a:spLocks noGrp="1"/>
          </p:cNvSpPr>
          <p:nvPr>
            <p:ph type="pic" idx="3"/>
          </p:nvPr>
        </p:nvSpPr>
        <p:spPr>
          <a:xfrm>
            <a:off x="0" y="1"/>
            <a:ext cx="3043500" cy="2316900"/>
          </a:xfrm>
          <a:prstGeom prst="rect">
            <a:avLst/>
          </a:prstGeom>
          <a:solidFill>
            <a:srgbClr val="F2F2F2"/>
          </a:solidFill>
          <a:ln>
            <a:noFill/>
          </a:ln>
        </p:spPr>
      </p:sp>
      <p:sp>
        <p:nvSpPr>
          <p:cNvPr id="749" name="Google Shape;749;p183"/>
          <p:cNvSpPr>
            <a:spLocks noGrp="1"/>
          </p:cNvSpPr>
          <p:nvPr>
            <p:ph type="pic" idx="4"/>
          </p:nvPr>
        </p:nvSpPr>
        <p:spPr>
          <a:xfrm>
            <a:off x="6095999" y="1"/>
            <a:ext cx="3043500" cy="2316900"/>
          </a:xfrm>
          <a:prstGeom prst="rect">
            <a:avLst/>
          </a:prstGeom>
          <a:solidFill>
            <a:srgbClr val="F2F2F2"/>
          </a:solidFill>
          <a:ln>
            <a:noFill/>
          </a:ln>
        </p:spPr>
      </p:sp>
      <p:sp>
        <p:nvSpPr>
          <p:cNvPr id="750" name="Google Shape;750;p183"/>
          <p:cNvSpPr>
            <a:spLocks noGrp="1"/>
          </p:cNvSpPr>
          <p:nvPr>
            <p:ph type="pic" idx="5"/>
          </p:nvPr>
        </p:nvSpPr>
        <p:spPr>
          <a:xfrm>
            <a:off x="9148468" y="4564899"/>
            <a:ext cx="3043500" cy="2293200"/>
          </a:xfrm>
          <a:prstGeom prst="rect">
            <a:avLst/>
          </a:prstGeom>
          <a:solidFill>
            <a:srgbClr val="F2F2F2"/>
          </a:solidFill>
          <a:ln>
            <a:noFill/>
          </a:ln>
        </p:spPr>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751"/>
        <p:cNvGrpSpPr/>
        <p:nvPr/>
      </p:nvGrpSpPr>
      <p:grpSpPr>
        <a:xfrm>
          <a:off x="0" y="0"/>
          <a:ext cx="0" cy="0"/>
          <a:chOff x="0" y="0"/>
          <a:chExt cx="0" cy="0"/>
        </a:xfrm>
      </p:grpSpPr>
      <p:sp>
        <p:nvSpPr>
          <p:cNvPr id="752" name="Google Shape;752;p184"/>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753" name="Google Shape;753;p184"/>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754" name="Google Shape;754;p184"/>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755" name="Google Shape;755;p184"/>
          <p:cNvSpPr/>
          <p:nvPr/>
        </p:nvSpPr>
        <p:spPr>
          <a:xfrm rot="-7478140">
            <a:off x="1632975" y="1753041"/>
            <a:ext cx="3902545" cy="3358257"/>
          </a:xfrm>
          <a:custGeom>
            <a:avLst/>
            <a:gdLst/>
            <a:ahLst/>
            <a:cxnLst/>
            <a:rect l="l" t="t" r="r" b="b"/>
            <a:pathLst>
              <a:path w="3202939" h="3082640" extrusionOk="0">
                <a:moveTo>
                  <a:pt x="1461356" y="10544"/>
                </a:moveTo>
                <a:cubicBezTo>
                  <a:pt x="1702656" y="-38986"/>
                  <a:pt x="1932526" y="100714"/>
                  <a:pt x="2055716" y="124844"/>
                </a:cubicBezTo>
                <a:cubicBezTo>
                  <a:pt x="2055716" y="124844"/>
                  <a:pt x="2073496" y="122304"/>
                  <a:pt x="2200496" y="155324"/>
                </a:cubicBezTo>
                <a:cubicBezTo>
                  <a:pt x="2200496" y="155324"/>
                  <a:pt x="2610399" y="170516"/>
                  <a:pt x="2817716" y="322964"/>
                </a:cubicBezTo>
                <a:cubicBezTo>
                  <a:pt x="3406100" y="755625"/>
                  <a:pt x="3159346" y="1149734"/>
                  <a:pt x="3107276" y="1405004"/>
                </a:cubicBezTo>
                <a:cubicBezTo>
                  <a:pt x="3055206" y="1660274"/>
                  <a:pt x="2817716" y="1575184"/>
                  <a:pt x="2505296" y="1854584"/>
                </a:cubicBezTo>
                <a:cubicBezTo>
                  <a:pt x="2192876" y="2133984"/>
                  <a:pt x="1983759" y="3053847"/>
                  <a:pt x="1232756" y="3081404"/>
                </a:cubicBezTo>
                <a:cubicBezTo>
                  <a:pt x="481753" y="3108961"/>
                  <a:pt x="303116" y="2669924"/>
                  <a:pt x="104996" y="2365124"/>
                </a:cubicBezTo>
                <a:cubicBezTo>
                  <a:pt x="4666" y="2073024"/>
                  <a:pt x="-39784" y="1576454"/>
                  <a:pt x="44036" y="1252604"/>
                </a:cubicBezTo>
                <a:cubicBezTo>
                  <a:pt x="127856" y="928754"/>
                  <a:pt x="369156" y="623954"/>
                  <a:pt x="607916" y="422024"/>
                </a:cubicBezTo>
                <a:cubicBezTo>
                  <a:pt x="846676" y="220094"/>
                  <a:pt x="1220056" y="60074"/>
                  <a:pt x="1461356" y="10544"/>
                </a:cubicBezTo>
                <a:close/>
              </a:path>
            </a:pathLst>
          </a:custGeom>
          <a:gradFill>
            <a:gsLst>
              <a:gs pos="0">
                <a:schemeClr val="accent1"/>
              </a:gs>
              <a:gs pos="100000">
                <a:schemeClr val="accent5"/>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756" name="Google Shape;756;p184"/>
          <p:cNvSpPr>
            <a:spLocks noGrp="1"/>
          </p:cNvSpPr>
          <p:nvPr>
            <p:ph type="pic" idx="2"/>
          </p:nvPr>
        </p:nvSpPr>
        <p:spPr>
          <a:xfrm>
            <a:off x="1816362" y="1460672"/>
            <a:ext cx="4096500" cy="3936600"/>
          </a:xfrm>
          <a:prstGeom prst="rect">
            <a:avLst/>
          </a:prstGeom>
          <a:solidFill>
            <a:srgbClr val="F2F2F2"/>
          </a:solidFill>
          <a:ln>
            <a:noFill/>
          </a:ln>
          <a:effectLst>
            <a:outerShdw blurRad="1270000" dist="1143000" dir="2700000" sx="84000" sy="84000" algn="tl" rotWithShape="0">
              <a:srgbClr val="0C0C0C">
                <a:alpha val="40000"/>
              </a:srgbClr>
            </a:outerShdw>
          </a:effectLst>
        </p:spPr>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26_Title Slide">
  <p:cSld name="26_Title Slide">
    <p:spTree>
      <p:nvGrpSpPr>
        <p:cNvPr id="1" name="Shape 757"/>
        <p:cNvGrpSpPr/>
        <p:nvPr/>
      </p:nvGrpSpPr>
      <p:grpSpPr>
        <a:xfrm>
          <a:off x="0" y="0"/>
          <a:ext cx="0" cy="0"/>
          <a:chOff x="0" y="0"/>
          <a:chExt cx="0" cy="0"/>
        </a:xfrm>
      </p:grpSpPr>
      <p:sp>
        <p:nvSpPr>
          <p:cNvPr id="758" name="Google Shape;758;p185"/>
          <p:cNvSpPr>
            <a:spLocks noGrp="1"/>
          </p:cNvSpPr>
          <p:nvPr>
            <p:ph type="pic" idx="2"/>
          </p:nvPr>
        </p:nvSpPr>
        <p:spPr>
          <a:xfrm>
            <a:off x="5421759" y="1381125"/>
            <a:ext cx="5634300" cy="4095900"/>
          </a:xfrm>
          <a:prstGeom prst="rect">
            <a:avLst/>
          </a:prstGeom>
          <a:solidFill>
            <a:srgbClr val="F2F2F2">
              <a:alpha val="45100"/>
            </a:srgbClr>
          </a:solidFill>
          <a:ln>
            <a:noFill/>
          </a:ln>
        </p:spPr>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759"/>
        <p:cNvGrpSpPr/>
        <p:nvPr/>
      </p:nvGrpSpPr>
      <p:grpSpPr>
        <a:xfrm>
          <a:off x="0" y="0"/>
          <a:ext cx="0" cy="0"/>
          <a:chOff x="0" y="0"/>
          <a:chExt cx="0" cy="0"/>
        </a:xfrm>
      </p:grpSpPr>
      <p:sp>
        <p:nvSpPr>
          <p:cNvPr id="760" name="Google Shape;760;p186"/>
          <p:cNvSpPr>
            <a:spLocks noGrp="1"/>
          </p:cNvSpPr>
          <p:nvPr>
            <p:ph type="pic" idx="2"/>
          </p:nvPr>
        </p:nvSpPr>
        <p:spPr>
          <a:xfrm>
            <a:off x="0" y="1450126"/>
            <a:ext cx="12192000" cy="5407800"/>
          </a:xfrm>
          <a:prstGeom prst="rect">
            <a:avLst/>
          </a:prstGeom>
          <a:solidFill>
            <a:srgbClr val="F2F2F2">
              <a:alpha val="3920"/>
            </a:srgbClr>
          </a:solidFill>
          <a:ln>
            <a:noFill/>
          </a:ln>
        </p:spPr>
      </p:sp>
      <p:sp>
        <p:nvSpPr>
          <p:cNvPr id="761" name="Google Shape;761;p18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762" name="Google Shape;762;p186"/>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763" name="Google Shape;763;p186"/>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matchingName="27_Title Slide">
  <p:cSld name="27_Title Slide">
    <p:spTree>
      <p:nvGrpSpPr>
        <p:cNvPr id="1" name="Shape 764"/>
        <p:cNvGrpSpPr/>
        <p:nvPr/>
      </p:nvGrpSpPr>
      <p:grpSpPr>
        <a:xfrm>
          <a:off x="0" y="0"/>
          <a:ext cx="0" cy="0"/>
          <a:chOff x="0" y="0"/>
          <a:chExt cx="0" cy="0"/>
        </a:xfrm>
      </p:grpSpPr>
      <p:sp>
        <p:nvSpPr>
          <p:cNvPr id="765" name="Google Shape;765;p187"/>
          <p:cNvSpPr txBox="1"/>
          <p:nvPr/>
        </p:nvSpPr>
        <p:spPr>
          <a:xfrm flipH="1">
            <a:off x="11249257"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750" b="0" i="0">
              <a:solidFill>
                <a:schemeClr val="lt1"/>
              </a:solidFill>
              <a:latin typeface="Twentieth Century"/>
              <a:ea typeface="Twentieth Century"/>
              <a:cs typeface="Twentieth Century"/>
              <a:sym typeface="Twentieth Century"/>
            </a:endParaRPr>
          </a:p>
        </p:txBody>
      </p:sp>
      <p:grpSp>
        <p:nvGrpSpPr>
          <p:cNvPr id="766" name="Google Shape;766;p187"/>
          <p:cNvGrpSpPr/>
          <p:nvPr/>
        </p:nvGrpSpPr>
        <p:grpSpPr>
          <a:xfrm>
            <a:off x="1" y="5439204"/>
            <a:ext cx="1132253" cy="1419413"/>
            <a:chOff x="-2861" y="5931257"/>
            <a:chExt cx="4017931" cy="5044111"/>
          </a:xfrm>
        </p:grpSpPr>
        <p:sp>
          <p:nvSpPr>
            <p:cNvPr id="767" name="Google Shape;767;p187"/>
            <p:cNvSpPr/>
            <p:nvPr/>
          </p:nvSpPr>
          <p:spPr>
            <a:xfrm>
              <a:off x="-2861" y="7093454"/>
              <a:ext cx="4017931" cy="3881914"/>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alpha val="3137"/>
                  </a:srgbClr>
                </a:gs>
                <a:gs pos="55000">
                  <a:srgbClr val="3C012C">
                    <a:alpha val="32941"/>
                  </a:srgbClr>
                </a:gs>
                <a:gs pos="100000">
                  <a:srgbClr val="79025B">
                    <a:alpha val="3921"/>
                  </a:srgbClr>
                </a:gs>
              </a:gsLst>
              <a:lin ang="1800004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768" name="Google Shape;768;p187"/>
            <p:cNvSpPr/>
            <p:nvPr/>
          </p:nvSpPr>
          <p:spPr>
            <a:xfrm>
              <a:off x="0" y="5931257"/>
              <a:ext cx="1189942" cy="2524513"/>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grpSp>
      <p:grpSp>
        <p:nvGrpSpPr>
          <p:cNvPr id="769" name="Google Shape;769;p187"/>
          <p:cNvGrpSpPr/>
          <p:nvPr/>
        </p:nvGrpSpPr>
        <p:grpSpPr>
          <a:xfrm>
            <a:off x="10396974" y="2"/>
            <a:ext cx="1804165" cy="2063083"/>
            <a:chOff x="13922478" y="2"/>
            <a:chExt cx="5570130" cy="6379353"/>
          </a:xfrm>
        </p:grpSpPr>
        <p:sp>
          <p:nvSpPr>
            <p:cNvPr id="770" name="Google Shape;770;p187"/>
            <p:cNvSpPr/>
            <p:nvPr/>
          </p:nvSpPr>
          <p:spPr>
            <a:xfrm>
              <a:off x="13922478" y="2"/>
              <a:ext cx="5555332" cy="4722817"/>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alpha val="25098"/>
                  </a:srgbClr>
                </a:gs>
                <a:gs pos="55000">
                  <a:srgbClr val="3C012C">
                    <a:alpha val="43921"/>
                  </a:srgbClr>
                </a:gs>
                <a:gs pos="100000">
                  <a:srgbClr val="79025B">
                    <a:alpha val="40000"/>
                  </a:srgbClr>
                </a:gs>
              </a:gsLst>
              <a:lin ang="900002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771" name="Google Shape;771;p187"/>
            <p:cNvSpPr/>
            <p:nvPr/>
          </p:nvSpPr>
          <p:spPr>
            <a:xfrm>
              <a:off x="17828114" y="1072550"/>
              <a:ext cx="1664494" cy="530680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chemeClr val="accent1"/>
                </a:gs>
                <a:gs pos="2000">
                  <a:schemeClr val="accent1"/>
                </a:gs>
                <a:gs pos="100000">
                  <a:schemeClr val="accent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grpSp>
      <p:sp>
        <p:nvSpPr>
          <p:cNvPr id="772" name="Google Shape;772;p187"/>
          <p:cNvSpPr txBox="1"/>
          <p:nvPr/>
        </p:nvSpPr>
        <p:spPr>
          <a:xfrm>
            <a:off x="1175434" y="6288186"/>
            <a:ext cx="1760100" cy="22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2025 ALL RIGHTS</a:t>
            </a:r>
            <a:endParaRPr sz="875">
              <a:solidFill>
                <a:schemeClr val="lt1"/>
              </a:solidFill>
              <a:latin typeface="Twentieth Century"/>
              <a:ea typeface="Twentieth Century"/>
              <a:cs typeface="Twentieth Century"/>
              <a:sym typeface="Twentieth Century"/>
            </a:endParaRPr>
          </a:p>
        </p:txBody>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8"/>
        <p:cNvGrpSpPr/>
        <p:nvPr/>
      </p:nvGrpSpPr>
      <p:grpSpPr>
        <a:xfrm>
          <a:off x="0" y="0"/>
          <a:ext cx="0" cy="0"/>
          <a:chOff x="0" y="0"/>
          <a:chExt cx="0" cy="0"/>
        </a:xfrm>
      </p:grpSpPr>
      <p:sp>
        <p:nvSpPr>
          <p:cNvPr id="89" name="Google Shape;89;p2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0" name="Google Shape;90;p20"/>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20"/>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773"/>
        <p:cNvGrpSpPr/>
        <p:nvPr/>
      </p:nvGrpSpPr>
      <p:grpSpPr>
        <a:xfrm>
          <a:off x="0" y="0"/>
          <a:ext cx="0" cy="0"/>
          <a:chOff x="0" y="0"/>
          <a:chExt cx="0" cy="0"/>
        </a:xfrm>
      </p:grpSpPr>
      <p:sp>
        <p:nvSpPr>
          <p:cNvPr id="774" name="Google Shape;774;p18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775" name="Google Shape;775;p18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776" name="Google Shape;776;p18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777" name="Google Shape;777;p188"/>
          <p:cNvSpPr>
            <a:spLocks noGrp="1"/>
          </p:cNvSpPr>
          <p:nvPr>
            <p:ph type="pic" idx="2"/>
          </p:nvPr>
        </p:nvSpPr>
        <p:spPr>
          <a:xfrm>
            <a:off x="4193673" y="1529615"/>
            <a:ext cx="3804600" cy="3798900"/>
          </a:xfrm>
          <a:prstGeom prst="rect">
            <a:avLst/>
          </a:prstGeom>
          <a:solidFill>
            <a:srgbClr val="F2F2F2"/>
          </a:solidFill>
          <a:ln>
            <a:noFill/>
          </a:ln>
        </p:spPr>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4_Blank">
  <p:cSld name="4_Blank">
    <p:spTree>
      <p:nvGrpSpPr>
        <p:cNvPr id="1" name="Shape 778"/>
        <p:cNvGrpSpPr/>
        <p:nvPr/>
      </p:nvGrpSpPr>
      <p:grpSpPr>
        <a:xfrm>
          <a:off x="0" y="0"/>
          <a:ext cx="0" cy="0"/>
          <a:chOff x="0" y="0"/>
          <a:chExt cx="0" cy="0"/>
        </a:xfrm>
      </p:grpSpPr>
      <p:sp>
        <p:nvSpPr>
          <p:cNvPr id="779" name="Google Shape;779;p189"/>
          <p:cNvSpPr>
            <a:spLocks noGrp="1"/>
          </p:cNvSpPr>
          <p:nvPr>
            <p:ph type="pic" idx="2"/>
          </p:nvPr>
        </p:nvSpPr>
        <p:spPr>
          <a:xfrm>
            <a:off x="0" y="0"/>
            <a:ext cx="4468200" cy="6858000"/>
          </a:xfrm>
          <a:prstGeom prst="rect">
            <a:avLst/>
          </a:prstGeom>
          <a:solidFill>
            <a:srgbClr val="F2F2F2"/>
          </a:solidFill>
          <a:ln>
            <a:noFill/>
          </a:ln>
        </p:spPr>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29_Title Slide">
  <p:cSld name="29_Title Slide">
    <p:spTree>
      <p:nvGrpSpPr>
        <p:cNvPr id="1" name="Shape 780"/>
        <p:cNvGrpSpPr/>
        <p:nvPr/>
      </p:nvGrpSpPr>
      <p:grpSpPr>
        <a:xfrm>
          <a:off x="0" y="0"/>
          <a:ext cx="0" cy="0"/>
          <a:chOff x="0" y="0"/>
          <a:chExt cx="0" cy="0"/>
        </a:xfrm>
      </p:grpSpPr>
      <p:sp>
        <p:nvSpPr>
          <p:cNvPr id="781" name="Google Shape;781;p190"/>
          <p:cNvSpPr>
            <a:spLocks noGrp="1"/>
          </p:cNvSpPr>
          <p:nvPr>
            <p:ph type="pic" idx="2"/>
          </p:nvPr>
        </p:nvSpPr>
        <p:spPr>
          <a:xfrm>
            <a:off x="1298221" y="2137902"/>
            <a:ext cx="3109200" cy="1838100"/>
          </a:xfrm>
          <a:prstGeom prst="rect">
            <a:avLst/>
          </a:prstGeom>
          <a:solidFill>
            <a:srgbClr val="F2F2F2">
              <a:alpha val="10200"/>
            </a:srgbClr>
          </a:solidFill>
          <a:ln>
            <a:noFill/>
          </a:ln>
        </p:spPr>
      </p:sp>
      <p:sp>
        <p:nvSpPr>
          <p:cNvPr id="782" name="Google Shape;782;p190"/>
          <p:cNvSpPr>
            <a:spLocks noGrp="1"/>
          </p:cNvSpPr>
          <p:nvPr>
            <p:ph type="pic" idx="3"/>
          </p:nvPr>
        </p:nvSpPr>
        <p:spPr>
          <a:xfrm>
            <a:off x="4541394" y="2137902"/>
            <a:ext cx="3109200" cy="1838100"/>
          </a:xfrm>
          <a:prstGeom prst="rect">
            <a:avLst/>
          </a:prstGeom>
          <a:solidFill>
            <a:srgbClr val="F2F2F2">
              <a:alpha val="10200"/>
            </a:srgbClr>
          </a:solidFill>
          <a:ln>
            <a:noFill/>
          </a:ln>
        </p:spPr>
      </p:sp>
      <p:sp>
        <p:nvSpPr>
          <p:cNvPr id="783" name="Google Shape;783;p190"/>
          <p:cNvSpPr>
            <a:spLocks noGrp="1"/>
          </p:cNvSpPr>
          <p:nvPr>
            <p:ph type="pic" idx="4"/>
          </p:nvPr>
        </p:nvSpPr>
        <p:spPr>
          <a:xfrm>
            <a:off x="7784565" y="2137902"/>
            <a:ext cx="3109200" cy="1838100"/>
          </a:xfrm>
          <a:prstGeom prst="rect">
            <a:avLst/>
          </a:prstGeom>
          <a:solidFill>
            <a:srgbClr val="F2F2F2">
              <a:alpha val="10200"/>
            </a:srgbClr>
          </a:solidFill>
          <a:ln>
            <a:noFill/>
          </a:ln>
        </p:spPr>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5_Blank">
  <p:cSld name="5_Blank">
    <p:spTree>
      <p:nvGrpSpPr>
        <p:cNvPr id="1" name="Shape 784"/>
        <p:cNvGrpSpPr/>
        <p:nvPr/>
      </p:nvGrpSpPr>
      <p:grpSpPr>
        <a:xfrm>
          <a:off x="0" y="0"/>
          <a:ext cx="0" cy="0"/>
          <a:chOff x="0" y="0"/>
          <a:chExt cx="0" cy="0"/>
        </a:xfrm>
      </p:grpSpPr>
      <p:sp>
        <p:nvSpPr>
          <p:cNvPr id="785" name="Google Shape;785;p191"/>
          <p:cNvSpPr>
            <a:spLocks noGrp="1"/>
          </p:cNvSpPr>
          <p:nvPr>
            <p:ph type="pic" idx="2"/>
          </p:nvPr>
        </p:nvSpPr>
        <p:spPr>
          <a:xfrm>
            <a:off x="8116549" y="841383"/>
            <a:ext cx="923100" cy="921900"/>
          </a:xfrm>
          <a:prstGeom prst="rect">
            <a:avLst/>
          </a:prstGeom>
          <a:solidFill>
            <a:srgbClr val="F2F2F2"/>
          </a:solidFill>
          <a:ln>
            <a:noFill/>
          </a:ln>
        </p:spPr>
      </p:sp>
      <p:sp>
        <p:nvSpPr>
          <p:cNvPr id="786" name="Google Shape;786;p191"/>
          <p:cNvSpPr>
            <a:spLocks noGrp="1"/>
          </p:cNvSpPr>
          <p:nvPr>
            <p:ph type="pic" idx="3"/>
          </p:nvPr>
        </p:nvSpPr>
        <p:spPr>
          <a:xfrm>
            <a:off x="8234021" y="4003214"/>
            <a:ext cx="923100" cy="921900"/>
          </a:xfrm>
          <a:prstGeom prst="rect">
            <a:avLst/>
          </a:prstGeom>
          <a:solidFill>
            <a:srgbClr val="F2F2F2"/>
          </a:solidFill>
          <a:ln>
            <a:noFill/>
          </a:ln>
        </p:spPr>
      </p:sp>
      <p:sp>
        <p:nvSpPr>
          <p:cNvPr id="787" name="Google Shape;787;p19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788" name="Google Shape;788;p191"/>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789" name="Google Shape;789;p191"/>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30_Title Slide">
  <p:cSld name="30_Title Slide">
    <p:spTree>
      <p:nvGrpSpPr>
        <p:cNvPr id="1" name="Shape 790"/>
        <p:cNvGrpSpPr/>
        <p:nvPr/>
      </p:nvGrpSpPr>
      <p:grpSpPr>
        <a:xfrm>
          <a:off x="0" y="0"/>
          <a:ext cx="0" cy="0"/>
          <a:chOff x="0" y="0"/>
          <a:chExt cx="0" cy="0"/>
        </a:xfrm>
      </p:grpSpPr>
      <p:sp>
        <p:nvSpPr>
          <p:cNvPr id="791" name="Google Shape;791;p192"/>
          <p:cNvSpPr>
            <a:spLocks noGrp="1"/>
          </p:cNvSpPr>
          <p:nvPr>
            <p:ph type="pic" idx="2"/>
          </p:nvPr>
        </p:nvSpPr>
        <p:spPr>
          <a:xfrm>
            <a:off x="6096001" y="1"/>
            <a:ext cx="4906800" cy="4240200"/>
          </a:xfrm>
          <a:prstGeom prst="rect">
            <a:avLst/>
          </a:prstGeom>
          <a:solidFill>
            <a:srgbClr val="F2F2F2"/>
          </a:solidFill>
          <a:ln>
            <a:noFill/>
          </a:ln>
        </p:spPr>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6_Blank">
  <p:cSld name="6_Blank">
    <p:spTree>
      <p:nvGrpSpPr>
        <p:cNvPr id="1" name="Shape 792"/>
        <p:cNvGrpSpPr/>
        <p:nvPr/>
      </p:nvGrpSpPr>
      <p:grpSpPr>
        <a:xfrm>
          <a:off x="0" y="0"/>
          <a:ext cx="0" cy="0"/>
          <a:chOff x="0" y="0"/>
          <a:chExt cx="0" cy="0"/>
        </a:xfrm>
      </p:grpSpPr>
      <p:sp>
        <p:nvSpPr>
          <p:cNvPr id="793" name="Google Shape;793;p193"/>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794" name="Google Shape;794;p193"/>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795" name="Google Shape;795;p193"/>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796" name="Google Shape;796;p193"/>
          <p:cNvSpPr>
            <a:spLocks noGrp="1"/>
          </p:cNvSpPr>
          <p:nvPr>
            <p:ph type="pic" idx="2"/>
          </p:nvPr>
        </p:nvSpPr>
        <p:spPr>
          <a:xfrm>
            <a:off x="1235362" y="1950626"/>
            <a:ext cx="4897500" cy="3926100"/>
          </a:xfrm>
          <a:prstGeom prst="rect">
            <a:avLst/>
          </a:prstGeom>
          <a:solidFill>
            <a:schemeClr val="lt1"/>
          </a:solidFill>
          <a:ln>
            <a:noFill/>
          </a:ln>
        </p:spPr>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31_Title Slide">
  <p:cSld name="31_Title Slide">
    <p:spTree>
      <p:nvGrpSpPr>
        <p:cNvPr id="1" name="Shape 797"/>
        <p:cNvGrpSpPr/>
        <p:nvPr/>
      </p:nvGrpSpPr>
      <p:grpSpPr>
        <a:xfrm>
          <a:off x="0" y="0"/>
          <a:ext cx="0" cy="0"/>
          <a:chOff x="0" y="0"/>
          <a:chExt cx="0" cy="0"/>
        </a:xfrm>
      </p:grpSpPr>
      <p:sp>
        <p:nvSpPr>
          <p:cNvPr id="798" name="Google Shape;798;p194"/>
          <p:cNvSpPr/>
          <p:nvPr/>
        </p:nvSpPr>
        <p:spPr>
          <a:xfrm>
            <a:off x="703216" y="170489"/>
            <a:ext cx="8513322" cy="6514724"/>
          </a:xfrm>
          <a:custGeom>
            <a:avLst/>
            <a:gdLst/>
            <a:ahLst/>
            <a:cxnLst/>
            <a:rect l="l" t="t" r="r" b="b"/>
            <a:pathLst>
              <a:path w="3432791" h="2564852" extrusionOk="0">
                <a:moveTo>
                  <a:pt x="79129" y="1110091"/>
                </a:moveTo>
                <a:cubicBezTo>
                  <a:pt x="256294" y="746236"/>
                  <a:pt x="1585349" y="-232934"/>
                  <a:pt x="2540389" y="50911"/>
                </a:cubicBezTo>
                <a:cubicBezTo>
                  <a:pt x="3495429" y="334756"/>
                  <a:pt x="3414784" y="901811"/>
                  <a:pt x="3431929" y="1395841"/>
                </a:cubicBezTo>
                <a:cubicBezTo>
                  <a:pt x="3449074" y="1889871"/>
                  <a:pt x="3210949" y="2463911"/>
                  <a:pt x="2688979" y="2557891"/>
                </a:cubicBezTo>
                <a:cubicBezTo>
                  <a:pt x="2167009" y="2651871"/>
                  <a:pt x="1728859" y="1762236"/>
                  <a:pt x="1305949" y="1822561"/>
                </a:cubicBezTo>
                <a:cubicBezTo>
                  <a:pt x="905899" y="1768586"/>
                  <a:pt x="729369" y="2352786"/>
                  <a:pt x="380119" y="2188321"/>
                </a:cubicBezTo>
                <a:cubicBezTo>
                  <a:pt x="30869" y="2023856"/>
                  <a:pt x="-98036" y="1473946"/>
                  <a:pt x="79129" y="1110091"/>
                </a:cubicBezTo>
                <a:close/>
              </a:path>
            </a:pathLst>
          </a:custGeom>
          <a:gradFill>
            <a:gsLst>
              <a:gs pos="0">
                <a:schemeClr val="accent1"/>
              </a:gs>
              <a:gs pos="2000">
                <a:schemeClr val="accent1"/>
              </a:gs>
              <a:gs pos="100000">
                <a:schemeClr val="accent5"/>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pic>
        <p:nvPicPr>
          <p:cNvPr id="799" name="Google Shape;799;p194"/>
          <p:cNvPicPr preferRelativeResize="0"/>
          <p:nvPr/>
        </p:nvPicPr>
        <p:blipFill rotWithShape="1">
          <a:blip r:embed="rId2">
            <a:alphaModFix/>
          </a:blip>
          <a:srcRect/>
          <a:stretch/>
        </p:blipFill>
        <p:spPr>
          <a:xfrm>
            <a:off x="5929846" y="1057703"/>
            <a:ext cx="5243015" cy="5459321"/>
          </a:xfrm>
          <a:prstGeom prst="rect">
            <a:avLst/>
          </a:prstGeom>
          <a:noFill/>
          <a:ln>
            <a:noFill/>
          </a:ln>
          <a:effectLst>
            <a:outerShdw blurRad="1270000" dist="2540000" dir="4200000" sx="85000" sy="85000" algn="tl" rotWithShape="0">
              <a:srgbClr val="000000">
                <a:alpha val="40000"/>
              </a:srgbClr>
            </a:outerShdw>
          </a:effectLst>
        </p:spPr>
      </p:pic>
      <p:sp>
        <p:nvSpPr>
          <p:cNvPr id="800" name="Google Shape;800;p194"/>
          <p:cNvSpPr>
            <a:spLocks noGrp="1"/>
          </p:cNvSpPr>
          <p:nvPr>
            <p:ph type="pic" idx="2"/>
          </p:nvPr>
        </p:nvSpPr>
        <p:spPr>
          <a:xfrm>
            <a:off x="7908306" y="1573579"/>
            <a:ext cx="3580500" cy="3352500"/>
          </a:xfrm>
          <a:prstGeom prst="rect">
            <a:avLst/>
          </a:prstGeom>
          <a:solidFill>
            <a:srgbClr val="D8D8D8"/>
          </a:solidFill>
          <a:ln>
            <a:noFill/>
          </a:ln>
        </p:spPr>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7_Blank">
  <p:cSld name="7_Blank">
    <p:spTree>
      <p:nvGrpSpPr>
        <p:cNvPr id="1" name="Shape 801"/>
        <p:cNvGrpSpPr/>
        <p:nvPr/>
      </p:nvGrpSpPr>
      <p:grpSpPr>
        <a:xfrm>
          <a:off x="0" y="0"/>
          <a:ext cx="0" cy="0"/>
          <a:chOff x="0" y="0"/>
          <a:chExt cx="0" cy="0"/>
        </a:xfrm>
      </p:grpSpPr>
      <p:sp>
        <p:nvSpPr>
          <p:cNvPr id="802" name="Google Shape;802;p195"/>
          <p:cNvSpPr>
            <a:spLocks noGrp="1"/>
          </p:cNvSpPr>
          <p:nvPr>
            <p:ph type="pic" idx="2"/>
          </p:nvPr>
        </p:nvSpPr>
        <p:spPr>
          <a:xfrm>
            <a:off x="2902906" y="0"/>
            <a:ext cx="6368400" cy="5345700"/>
          </a:xfrm>
          <a:prstGeom prst="rect">
            <a:avLst/>
          </a:prstGeom>
          <a:noFill/>
          <a:ln>
            <a:noFill/>
          </a:ln>
        </p:spPr>
      </p:sp>
      <p:sp>
        <p:nvSpPr>
          <p:cNvPr id="803" name="Google Shape;803;p19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804" name="Google Shape;804;p19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805" name="Google Shape;805;p195"/>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8_Blank">
  <p:cSld name="8_Blank">
    <p:spTree>
      <p:nvGrpSpPr>
        <p:cNvPr id="1" name="Shape 806"/>
        <p:cNvGrpSpPr/>
        <p:nvPr/>
      </p:nvGrpSpPr>
      <p:grpSpPr>
        <a:xfrm>
          <a:off x="0" y="0"/>
          <a:ext cx="0" cy="0"/>
          <a:chOff x="0" y="0"/>
          <a:chExt cx="0" cy="0"/>
        </a:xfrm>
      </p:grpSpPr>
      <p:sp>
        <p:nvSpPr>
          <p:cNvPr id="807" name="Google Shape;807;p196"/>
          <p:cNvSpPr>
            <a:spLocks noGrp="1"/>
          </p:cNvSpPr>
          <p:nvPr>
            <p:ph type="pic" idx="2"/>
          </p:nvPr>
        </p:nvSpPr>
        <p:spPr>
          <a:xfrm>
            <a:off x="0" y="0"/>
            <a:ext cx="6750600" cy="6858000"/>
          </a:xfrm>
          <a:prstGeom prst="rect">
            <a:avLst/>
          </a:prstGeom>
          <a:solidFill>
            <a:schemeClr val="lt1">
              <a:alpha val="0"/>
            </a:schemeClr>
          </a:solidFill>
          <a:ln>
            <a:noFill/>
          </a:ln>
        </p:spPr>
      </p:sp>
      <p:sp>
        <p:nvSpPr>
          <p:cNvPr id="808" name="Google Shape;808;p196"/>
          <p:cNvSpPr>
            <a:spLocks noGrp="1"/>
          </p:cNvSpPr>
          <p:nvPr>
            <p:ph type="pic" idx="3"/>
          </p:nvPr>
        </p:nvSpPr>
        <p:spPr>
          <a:xfrm>
            <a:off x="5443875" y="0"/>
            <a:ext cx="6748200" cy="6858000"/>
          </a:xfrm>
          <a:prstGeom prst="rect">
            <a:avLst/>
          </a:prstGeom>
          <a:solidFill>
            <a:schemeClr val="lt1">
              <a:alpha val="0"/>
            </a:schemeClr>
          </a:solidFill>
          <a:ln>
            <a:noFill/>
          </a:ln>
        </p:spPr>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9_Blank">
  <p:cSld name="9_Blank">
    <p:spTree>
      <p:nvGrpSpPr>
        <p:cNvPr id="1" name="Shape 809"/>
        <p:cNvGrpSpPr/>
        <p:nvPr/>
      </p:nvGrpSpPr>
      <p:grpSpPr>
        <a:xfrm>
          <a:off x="0" y="0"/>
          <a:ext cx="0" cy="0"/>
          <a:chOff x="0" y="0"/>
          <a:chExt cx="0" cy="0"/>
        </a:xfrm>
      </p:grpSpPr>
      <p:sp>
        <p:nvSpPr>
          <p:cNvPr id="810" name="Google Shape;810;p197"/>
          <p:cNvSpPr>
            <a:spLocks noGrp="1"/>
          </p:cNvSpPr>
          <p:nvPr>
            <p:ph type="pic" idx="2"/>
          </p:nvPr>
        </p:nvSpPr>
        <p:spPr>
          <a:xfrm>
            <a:off x="0" y="0"/>
            <a:ext cx="12192000" cy="5419800"/>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92"/>
        <p:cNvGrpSpPr/>
        <p:nvPr/>
      </p:nvGrpSpPr>
      <p:grpSpPr>
        <a:xfrm>
          <a:off x="0" y="0"/>
          <a:ext cx="0" cy="0"/>
          <a:chOff x="0" y="0"/>
          <a:chExt cx="0" cy="0"/>
        </a:xfrm>
      </p:grpSpPr>
      <p:sp>
        <p:nvSpPr>
          <p:cNvPr id="93" name="Google Shape;93;p21"/>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2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matchingName="10_Blank" type="blank">
  <p:cSld name="BLANK">
    <p:spTree>
      <p:nvGrpSpPr>
        <p:cNvPr id="1" name="Shape 811"/>
        <p:cNvGrpSpPr/>
        <p:nvPr/>
      </p:nvGrpSpPr>
      <p:grpSpPr>
        <a:xfrm>
          <a:off x="0" y="0"/>
          <a:ext cx="0" cy="0"/>
          <a:chOff x="0" y="0"/>
          <a:chExt cx="0" cy="0"/>
        </a:xfrm>
      </p:grpSpPr>
      <p:sp>
        <p:nvSpPr>
          <p:cNvPr id="812" name="Google Shape;812;p19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813" name="Google Shape;813;p19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814" name="Google Shape;814;p19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815" name="Google Shape;815;p198"/>
          <p:cNvSpPr txBox="1"/>
          <p:nvPr/>
        </p:nvSpPr>
        <p:spPr>
          <a:xfrm flipH="1">
            <a:off x="11249257"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750" b="0" i="0">
              <a:solidFill>
                <a:schemeClr val="lt1"/>
              </a:solidFill>
              <a:latin typeface="Twentieth Century"/>
              <a:ea typeface="Twentieth Century"/>
              <a:cs typeface="Twentieth Century"/>
              <a:sym typeface="Twentieth Century"/>
            </a:endParaRPr>
          </a:p>
        </p:txBody>
      </p:sp>
      <p:grpSp>
        <p:nvGrpSpPr>
          <p:cNvPr id="816" name="Google Shape;816;p198"/>
          <p:cNvGrpSpPr/>
          <p:nvPr/>
        </p:nvGrpSpPr>
        <p:grpSpPr>
          <a:xfrm>
            <a:off x="10396974" y="2"/>
            <a:ext cx="1804165" cy="2063083"/>
            <a:chOff x="13922478" y="2"/>
            <a:chExt cx="5570130" cy="6379353"/>
          </a:xfrm>
        </p:grpSpPr>
        <p:sp>
          <p:nvSpPr>
            <p:cNvPr id="817" name="Google Shape;817;p198"/>
            <p:cNvSpPr/>
            <p:nvPr/>
          </p:nvSpPr>
          <p:spPr>
            <a:xfrm>
              <a:off x="13922478" y="2"/>
              <a:ext cx="5555332" cy="4722817"/>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alpha val="25098"/>
                  </a:srgbClr>
                </a:gs>
                <a:gs pos="55000">
                  <a:srgbClr val="3C012C">
                    <a:alpha val="43921"/>
                  </a:srgbClr>
                </a:gs>
                <a:gs pos="100000">
                  <a:srgbClr val="79025B">
                    <a:alpha val="40000"/>
                  </a:srgbClr>
                </a:gs>
              </a:gsLst>
              <a:lin ang="900002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818" name="Google Shape;818;p198"/>
            <p:cNvSpPr/>
            <p:nvPr/>
          </p:nvSpPr>
          <p:spPr>
            <a:xfrm>
              <a:off x="17828114" y="1072550"/>
              <a:ext cx="1664494" cy="530680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chemeClr val="accent1"/>
                </a:gs>
                <a:gs pos="2000">
                  <a:schemeClr val="accent1"/>
                </a:gs>
                <a:gs pos="100000">
                  <a:schemeClr val="accent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grpSp>
      <p:sp>
        <p:nvSpPr>
          <p:cNvPr id="819" name="Google Shape;819;p198"/>
          <p:cNvSpPr txBox="1"/>
          <p:nvPr/>
        </p:nvSpPr>
        <p:spPr>
          <a:xfrm>
            <a:off x="1175434" y="6288186"/>
            <a:ext cx="1760100" cy="22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2025 ALL RIGHTS</a:t>
            </a:r>
            <a:endParaRPr sz="875">
              <a:solidFill>
                <a:schemeClr val="lt1"/>
              </a:solidFill>
              <a:latin typeface="Twentieth Century"/>
              <a:ea typeface="Twentieth Century"/>
              <a:cs typeface="Twentieth Century"/>
              <a:sym typeface="Twentieth Century"/>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matchingName="11_Blank">
  <p:cSld name="11_Blank">
    <p:spTree>
      <p:nvGrpSpPr>
        <p:cNvPr id="1" name="Shape 820"/>
        <p:cNvGrpSpPr/>
        <p:nvPr/>
      </p:nvGrpSpPr>
      <p:grpSpPr>
        <a:xfrm>
          <a:off x="0" y="0"/>
          <a:ext cx="0" cy="0"/>
          <a:chOff x="0" y="0"/>
          <a:chExt cx="0" cy="0"/>
        </a:xfrm>
      </p:grpSpPr>
      <p:sp>
        <p:nvSpPr>
          <p:cNvPr id="821" name="Google Shape;821;p199"/>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822" name="Google Shape;822;p199"/>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823" name="Google Shape;823;p199"/>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endParaRPr/>
          </a:p>
        </p:txBody>
      </p:sp>
      <p:grpSp>
        <p:nvGrpSpPr>
          <p:cNvPr id="824" name="Google Shape;824;p199"/>
          <p:cNvGrpSpPr/>
          <p:nvPr/>
        </p:nvGrpSpPr>
        <p:grpSpPr>
          <a:xfrm>
            <a:off x="1" y="5439204"/>
            <a:ext cx="1132253" cy="1419413"/>
            <a:chOff x="-2861" y="5931257"/>
            <a:chExt cx="4017931" cy="5044111"/>
          </a:xfrm>
        </p:grpSpPr>
        <p:sp>
          <p:nvSpPr>
            <p:cNvPr id="825" name="Google Shape;825;p199"/>
            <p:cNvSpPr/>
            <p:nvPr/>
          </p:nvSpPr>
          <p:spPr>
            <a:xfrm>
              <a:off x="-2861" y="7093454"/>
              <a:ext cx="4017931" cy="3881914"/>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alpha val="3137"/>
                  </a:srgbClr>
                </a:gs>
                <a:gs pos="55000">
                  <a:srgbClr val="3C012C">
                    <a:alpha val="32941"/>
                  </a:srgbClr>
                </a:gs>
                <a:gs pos="100000">
                  <a:srgbClr val="79025B">
                    <a:alpha val="3921"/>
                  </a:srgbClr>
                </a:gs>
              </a:gsLst>
              <a:lin ang="1800004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826" name="Google Shape;826;p199"/>
            <p:cNvSpPr/>
            <p:nvPr/>
          </p:nvSpPr>
          <p:spPr>
            <a:xfrm>
              <a:off x="0" y="5931257"/>
              <a:ext cx="1189942" cy="2524513"/>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grpSp>
      <p:pic>
        <p:nvPicPr>
          <p:cNvPr id="827" name="Google Shape;827;p199"/>
          <p:cNvPicPr preferRelativeResize="0"/>
          <p:nvPr/>
        </p:nvPicPr>
        <p:blipFill rotWithShape="1">
          <a:blip r:embed="rId2">
            <a:alphaModFix/>
          </a:blip>
          <a:srcRect/>
          <a:stretch/>
        </p:blipFill>
        <p:spPr>
          <a:xfrm>
            <a:off x="1175434" y="346873"/>
            <a:ext cx="1274805" cy="445206"/>
          </a:xfrm>
          <a:prstGeom prst="rect">
            <a:avLst/>
          </a:prstGeom>
          <a:noFill/>
          <a:ln>
            <a:noFill/>
          </a:ln>
        </p:spPr>
      </p:pic>
      <p:sp>
        <p:nvSpPr>
          <p:cNvPr id="828" name="Google Shape;828;p199"/>
          <p:cNvSpPr txBox="1"/>
          <p:nvPr/>
        </p:nvSpPr>
        <p:spPr>
          <a:xfrm>
            <a:off x="1175434" y="6288186"/>
            <a:ext cx="1760100" cy="22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2025 ALL RIGHTS</a:t>
            </a:r>
            <a:endParaRPr sz="875">
              <a:solidFill>
                <a:schemeClr val="lt1"/>
              </a:solidFill>
              <a:latin typeface="Twentieth Century"/>
              <a:ea typeface="Twentieth Century"/>
              <a:cs typeface="Twentieth Century"/>
              <a:sym typeface="Twentieth Century"/>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12_Blank">
  <p:cSld name="12_Blank">
    <p:spTree>
      <p:nvGrpSpPr>
        <p:cNvPr id="1" name="Shape 829"/>
        <p:cNvGrpSpPr/>
        <p:nvPr/>
      </p:nvGrpSpPr>
      <p:grpSpPr>
        <a:xfrm>
          <a:off x="0" y="0"/>
          <a:ext cx="0" cy="0"/>
          <a:chOff x="0" y="0"/>
          <a:chExt cx="0" cy="0"/>
        </a:xfrm>
      </p:grpSpPr>
      <p:sp>
        <p:nvSpPr>
          <p:cNvPr id="830" name="Google Shape;830;p20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831" name="Google Shape;831;p20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832" name="Google Shape;832;p20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833" name="Google Shape;833;p200"/>
          <p:cNvSpPr/>
          <p:nvPr/>
        </p:nvSpPr>
        <p:spPr>
          <a:xfrm>
            <a:off x="2309586" y="170489"/>
            <a:ext cx="8513322" cy="6514724"/>
          </a:xfrm>
          <a:custGeom>
            <a:avLst/>
            <a:gdLst/>
            <a:ahLst/>
            <a:cxnLst/>
            <a:rect l="l" t="t" r="r" b="b"/>
            <a:pathLst>
              <a:path w="3432791" h="2564852" extrusionOk="0">
                <a:moveTo>
                  <a:pt x="79129" y="1110091"/>
                </a:moveTo>
                <a:cubicBezTo>
                  <a:pt x="256294" y="746236"/>
                  <a:pt x="1585349" y="-232934"/>
                  <a:pt x="2540389" y="50911"/>
                </a:cubicBezTo>
                <a:cubicBezTo>
                  <a:pt x="3495429" y="334756"/>
                  <a:pt x="3414784" y="901811"/>
                  <a:pt x="3431929" y="1395841"/>
                </a:cubicBezTo>
                <a:cubicBezTo>
                  <a:pt x="3449074" y="1889871"/>
                  <a:pt x="3210949" y="2463911"/>
                  <a:pt x="2688979" y="2557891"/>
                </a:cubicBezTo>
                <a:cubicBezTo>
                  <a:pt x="2167009" y="2651871"/>
                  <a:pt x="1728859" y="1762236"/>
                  <a:pt x="1305949" y="1822561"/>
                </a:cubicBezTo>
                <a:cubicBezTo>
                  <a:pt x="905899" y="1768586"/>
                  <a:pt x="729369" y="2352786"/>
                  <a:pt x="380119" y="2188321"/>
                </a:cubicBezTo>
                <a:cubicBezTo>
                  <a:pt x="30869" y="2023856"/>
                  <a:pt x="-98036" y="1473946"/>
                  <a:pt x="79129" y="1110091"/>
                </a:cubicBezTo>
                <a:close/>
              </a:path>
            </a:pathLst>
          </a:custGeom>
          <a:gradFill>
            <a:gsLst>
              <a:gs pos="0">
                <a:schemeClr val="accent1"/>
              </a:gs>
              <a:gs pos="2000">
                <a:schemeClr val="accent1"/>
              </a:gs>
              <a:gs pos="100000">
                <a:schemeClr val="accent5"/>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pic>
        <p:nvPicPr>
          <p:cNvPr id="834" name="Google Shape;834;p200"/>
          <p:cNvPicPr preferRelativeResize="0"/>
          <p:nvPr/>
        </p:nvPicPr>
        <p:blipFill rotWithShape="1">
          <a:blip r:embed="rId2">
            <a:alphaModFix/>
          </a:blip>
          <a:srcRect/>
          <a:stretch/>
        </p:blipFill>
        <p:spPr>
          <a:xfrm rot="-1059671" flipH="1">
            <a:off x="878108" y="587542"/>
            <a:ext cx="3415031" cy="5682917"/>
          </a:xfrm>
          <a:prstGeom prst="rect">
            <a:avLst/>
          </a:prstGeom>
          <a:noFill/>
          <a:ln>
            <a:noFill/>
          </a:ln>
          <a:effectLst>
            <a:outerShdw blurRad="1270000" dist="1346200" dir="8100000" sx="90000" sy="90000" algn="tr" rotWithShape="0">
              <a:srgbClr val="000000">
                <a:alpha val="40000"/>
              </a:srgbClr>
            </a:outerShdw>
          </a:effectLst>
        </p:spPr>
      </p:pic>
      <p:sp>
        <p:nvSpPr>
          <p:cNvPr id="835" name="Google Shape;835;p200"/>
          <p:cNvSpPr>
            <a:spLocks noGrp="1"/>
          </p:cNvSpPr>
          <p:nvPr>
            <p:ph type="pic" idx="2"/>
          </p:nvPr>
        </p:nvSpPr>
        <p:spPr>
          <a:xfrm>
            <a:off x="1613278" y="1488282"/>
            <a:ext cx="2430300" cy="3885900"/>
          </a:xfrm>
          <a:prstGeom prst="rect">
            <a:avLst/>
          </a:prstGeom>
          <a:solidFill>
            <a:srgbClr val="D8D8D8"/>
          </a:solidFill>
          <a:ln>
            <a:noFill/>
          </a:ln>
        </p:spPr>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13_Blank">
  <p:cSld name="13_Blank">
    <p:spTree>
      <p:nvGrpSpPr>
        <p:cNvPr id="1" name="Shape 836"/>
        <p:cNvGrpSpPr/>
        <p:nvPr/>
      </p:nvGrpSpPr>
      <p:grpSpPr>
        <a:xfrm>
          <a:off x="0" y="0"/>
          <a:ext cx="0" cy="0"/>
          <a:chOff x="0" y="0"/>
          <a:chExt cx="0" cy="0"/>
        </a:xfrm>
      </p:grpSpPr>
      <p:sp>
        <p:nvSpPr>
          <p:cNvPr id="837" name="Google Shape;837;p201"/>
          <p:cNvSpPr/>
          <p:nvPr/>
        </p:nvSpPr>
        <p:spPr>
          <a:xfrm>
            <a:off x="0" y="0"/>
            <a:ext cx="6096000" cy="6858000"/>
          </a:xfrm>
          <a:prstGeom prst="rect">
            <a:avLst/>
          </a:prstGeom>
          <a:gradFill>
            <a:gsLst>
              <a:gs pos="0">
                <a:schemeClr val="accent1"/>
              </a:gs>
              <a:gs pos="2000">
                <a:schemeClr val="accent1"/>
              </a:gs>
              <a:gs pos="100000">
                <a:srgbClr val="5A0144"/>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838" name="Google Shape;838;p201"/>
          <p:cNvSpPr/>
          <p:nvPr/>
        </p:nvSpPr>
        <p:spPr>
          <a:xfrm>
            <a:off x="6096000" y="0"/>
            <a:ext cx="6096000" cy="6858000"/>
          </a:xfrm>
          <a:prstGeom prst="rect">
            <a:avLst/>
          </a:prstGeom>
          <a:gradFill>
            <a:gsLst>
              <a:gs pos="0">
                <a:schemeClr val="accent5"/>
              </a:gs>
              <a:gs pos="2000">
                <a:schemeClr val="accent5"/>
              </a:gs>
              <a:gs pos="100000">
                <a:srgbClr val="2D0021"/>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839" name="Google Shape;839;p201"/>
          <p:cNvSpPr txBox="1"/>
          <p:nvPr/>
        </p:nvSpPr>
        <p:spPr>
          <a:xfrm flipH="1">
            <a:off x="11249257"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750" b="0" i="0">
              <a:solidFill>
                <a:schemeClr val="lt1"/>
              </a:solidFill>
              <a:latin typeface="Twentieth Century"/>
              <a:ea typeface="Twentieth Century"/>
              <a:cs typeface="Twentieth Century"/>
              <a:sym typeface="Twentieth Century"/>
            </a:endParaRPr>
          </a:p>
        </p:txBody>
      </p:sp>
      <p:pic>
        <p:nvPicPr>
          <p:cNvPr id="840" name="Google Shape;840;p201"/>
          <p:cNvPicPr preferRelativeResize="0"/>
          <p:nvPr/>
        </p:nvPicPr>
        <p:blipFill rotWithShape="1">
          <a:blip r:embed="rId2">
            <a:alphaModFix/>
          </a:blip>
          <a:srcRect/>
          <a:stretch/>
        </p:blipFill>
        <p:spPr>
          <a:xfrm>
            <a:off x="1175434" y="346873"/>
            <a:ext cx="1274805" cy="445206"/>
          </a:xfrm>
          <a:prstGeom prst="rect">
            <a:avLst/>
          </a:prstGeom>
          <a:noFill/>
          <a:ln>
            <a:noFill/>
          </a:ln>
        </p:spPr>
      </p:pic>
      <p:sp>
        <p:nvSpPr>
          <p:cNvPr id="841" name="Google Shape;841;p201"/>
          <p:cNvSpPr txBox="1"/>
          <p:nvPr/>
        </p:nvSpPr>
        <p:spPr>
          <a:xfrm>
            <a:off x="1175434" y="6288186"/>
            <a:ext cx="1760100" cy="22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2025 ALL RIGHTS</a:t>
            </a:r>
            <a:endParaRPr sz="875">
              <a:solidFill>
                <a:schemeClr val="lt1"/>
              </a:solidFill>
              <a:latin typeface="Twentieth Century"/>
              <a:ea typeface="Twentieth Century"/>
              <a:cs typeface="Twentieth Century"/>
              <a:sym typeface="Twentieth Century"/>
            </a:endParaRPr>
          </a:p>
        </p:txBody>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14_Blank">
  <p:cSld name="14_Blank">
    <p:spTree>
      <p:nvGrpSpPr>
        <p:cNvPr id="1" name="Shape 842"/>
        <p:cNvGrpSpPr/>
        <p:nvPr/>
      </p:nvGrpSpPr>
      <p:grpSpPr>
        <a:xfrm>
          <a:off x="0" y="0"/>
          <a:ext cx="0" cy="0"/>
          <a:chOff x="0" y="0"/>
          <a:chExt cx="0" cy="0"/>
        </a:xfrm>
      </p:grpSpPr>
      <p:sp>
        <p:nvSpPr>
          <p:cNvPr id="843" name="Google Shape;843;p202"/>
          <p:cNvSpPr>
            <a:spLocks noGrp="1"/>
          </p:cNvSpPr>
          <p:nvPr>
            <p:ph type="pic" idx="2"/>
          </p:nvPr>
        </p:nvSpPr>
        <p:spPr>
          <a:xfrm>
            <a:off x="-1" y="1671917"/>
            <a:ext cx="4984500" cy="4513200"/>
          </a:xfrm>
          <a:prstGeom prst="rect">
            <a:avLst/>
          </a:prstGeom>
          <a:noFill/>
          <a:ln>
            <a:noFill/>
          </a:ln>
        </p:spPr>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15_Blank">
  <p:cSld name="15_Blank">
    <p:spTree>
      <p:nvGrpSpPr>
        <p:cNvPr id="1" name="Shape 844"/>
        <p:cNvGrpSpPr/>
        <p:nvPr/>
      </p:nvGrpSpPr>
      <p:grpSpPr>
        <a:xfrm>
          <a:off x="0" y="0"/>
          <a:ext cx="0" cy="0"/>
          <a:chOff x="0" y="0"/>
          <a:chExt cx="0" cy="0"/>
        </a:xfrm>
      </p:grpSpPr>
      <p:sp>
        <p:nvSpPr>
          <p:cNvPr id="845" name="Google Shape;845;p203"/>
          <p:cNvSpPr>
            <a:spLocks noGrp="1"/>
          </p:cNvSpPr>
          <p:nvPr>
            <p:ph type="pic" idx="2"/>
          </p:nvPr>
        </p:nvSpPr>
        <p:spPr>
          <a:xfrm>
            <a:off x="0" y="0"/>
            <a:ext cx="8475900" cy="6638100"/>
          </a:xfrm>
          <a:prstGeom prst="rect">
            <a:avLst/>
          </a:prstGeom>
          <a:solidFill>
            <a:srgbClr val="F2F2F2"/>
          </a:solidFill>
          <a:ln>
            <a:noFill/>
          </a:ln>
        </p:spPr>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16_Blank">
  <p:cSld name="16_Blank">
    <p:spTree>
      <p:nvGrpSpPr>
        <p:cNvPr id="1" name="Shape 846"/>
        <p:cNvGrpSpPr/>
        <p:nvPr/>
      </p:nvGrpSpPr>
      <p:grpSpPr>
        <a:xfrm>
          <a:off x="0" y="0"/>
          <a:ext cx="0" cy="0"/>
          <a:chOff x="0" y="0"/>
          <a:chExt cx="0" cy="0"/>
        </a:xfrm>
      </p:grpSpPr>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847"/>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848"/>
        <p:cNvGrpSpPr/>
        <p:nvPr/>
      </p:nvGrpSpPr>
      <p:grpSpPr>
        <a:xfrm>
          <a:off x="0" y="0"/>
          <a:ext cx="0" cy="0"/>
          <a:chOff x="0" y="0"/>
          <a:chExt cx="0" cy="0"/>
        </a:xfrm>
      </p:grpSpPr>
      <p:sp>
        <p:nvSpPr>
          <p:cNvPr id="849" name="Google Shape;849;p206"/>
          <p:cNvSpPr txBox="1">
            <a:spLocks noGrp="1"/>
          </p:cNvSpPr>
          <p:nvPr>
            <p:ph type="title"/>
          </p:nvPr>
        </p:nvSpPr>
        <p:spPr>
          <a:xfrm>
            <a:off x="796630" y="515438"/>
            <a:ext cx="10515600" cy="5430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0"/>
              </a:spcBef>
              <a:spcAft>
                <a:spcPts val="0"/>
              </a:spcAft>
              <a:buClr>
                <a:srgbClr val="6D3A5E"/>
              </a:buClr>
              <a:buSzPts val="2996"/>
              <a:buFont typeface="Twentieth Century"/>
              <a:buNone/>
              <a:defRPr sz="2996" b="0" i="0" u="none" strike="noStrike" cap="none">
                <a:solidFill>
                  <a:srgbClr val="6D3A5E"/>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50" name="Google Shape;850;p206"/>
          <p:cNvSpPr/>
          <p:nvPr/>
        </p:nvSpPr>
        <p:spPr>
          <a:xfrm>
            <a:off x="777214" y="1058362"/>
            <a:ext cx="10554300" cy="45600"/>
          </a:xfrm>
          <a:prstGeom prst="rect">
            <a:avLst/>
          </a:prstGeom>
          <a:solidFill>
            <a:srgbClr val="B61F2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798"/>
              <a:buFont typeface="Twentieth Century"/>
              <a:buNone/>
            </a:pPr>
            <a:endParaRPr sz="1798" b="0" i="0" u="none" strike="noStrike" cap="none">
              <a:solidFill>
                <a:srgbClr val="FFFFFF"/>
              </a:solidFill>
              <a:latin typeface="Calibri"/>
              <a:ea typeface="Calibri"/>
              <a:cs typeface="Calibri"/>
              <a:sym typeface="Calibri"/>
            </a:endParaRPr>
          </a:p>
        </p:txBody>
      </p:sp>
      <p:sp>
        <p:nvSpPr>
          <p:cNvPr id="851" name="Google Shape;851;p206"/>
          <p:cNvSpPr txBox="1">
            <a:spLocks noGrp="1"/>
          </p:cNvSpPr>
          <p:nvPr>
            <p:ph type="body" idx="1"/>
          </p:nvPr>
        </p:nvSpPr>
        <p:spPr>
          <a:xfrm>
            <a:off x="816046" y="1523967"/>
            <a:ext cx="5181600" cy="4351200"/>
          </a:xfrm>
          <a:prstGeom prst="rect">
            <a:avLst/>
          </a:prstGeom>
          <a:noFill/>
          <a:ln>
            <a:noFill/>
          </a:ln>
        </p:spPr>
        <p:txBody>
          <a:bodyPr spcFirstLastPara="1" wrap="square" lIns="91425" tIns="45700" rIns="91425" bIns="45700" anchor="t" anchorCtr="0">
            <a:noAutofit/>
          </a:bodyPr>
          <a:lstStyle>
            <a:lvl1pPr marL="457200" marR="0" lvl="0" indent="-406146" algn="l">
              <a:lnSpc>
                <a:spcPct val="90000"/>
              </a:lnSpc>
              <a:spcBef>
                <a:spcPts val="999"/>
              </a:spcBef>
              <a:spcAft>
                <a:spcPts val="0"/>
              </a:spcAft>
              <a:buClr>
                <a:schemeClr val="dk1"/>
              </a:buClr>
              <a:buSzPts val="2796"/>
              <a:buFont typeface="Arial"/>
              <a:buChar char="•"/>
              <a:defRPr sz="2796" b="0" i="0" u="none" strike="noStrike" cap="none">
                <a:solidFill>
                  <a:schemeClr val="dk1"/>
                </a:solidFill>
                <a:latin typeface="Twentieth Century"/>
                <a:ea typeface="Twentieth Century"/>
                <a:cs typeface="Twentieth Century"/>
                <a:sym typeface="Twentieth Century"/>
              </a:defRPr>
            </a:lvl1pPr>
            <a:lvl2pPr marL="914400" marR="0" lvl="1" indent="-380746" algn="l">
              <a:lnSpc>
                <a:spcPct val="90000"/>
              </a:lnSpc>
              <a:spcBef>
                <a:spcPts val="499"/>
              </a:spcBef>
              <a:spcAft>
                <a:spcPts val="0"/>
              </a:spcAft>
              <a:buClr>
                <a:schemeClr val="dk1"/>
              </a:buClr>
              <a:buSzPts val="2396"/>
              <a:buFont typeface="Arial"/>
              <a:buChar char="•"/>
              <a:defRPr sz="2396" b="0" i="0" u="none" strike="noStrike" cap="none">
                <a:solidFill>
                  <a:schemeClr val="dk1"/>
                </a:solidFill>
                <a:latin typeface="Twentieth Century"/>
                <a:ea typeface="Twentieth Century"/>
                <a:cs typeface="Twentieth Century"/>
                <a:sym typeface="Twentieth Century"/>
              </a:defRPr>
            </a:lvl2pPr>
            <a:lvl3pPr marL="1371600" marR="0" lvl="2" indent="-355410" algn="l">
              <a:lnSpc>
                <a:spcPct val="90000"/>
              </a:lnSpc>
              <a:spcBef>
                <a:spcPts val="499"/>
              </a:spcBef>
              <a:spcAft>
                <a:spcPts val="0"/>
              </a:spcAft>
              <a:buClr>
                <a:schemeClr val="dk1"/>
              </a:buClr>
              <a:buSzPts val="1997"/>
              <a:buFont typeface="Arial"/>
              <a:buChar char="•"/>
              <a:defRPr sz="1997" b="0" i="0" u="none" strike="noStrike" cap="none">
                <a:solidFill>
                  <a:schemeClr val="dk1"/>
                </a:solidFill>
                <a:latin typeface="Twentieth Century"/>
                <a:ea typeface="Twentieth Century"/>
                <a:cs typeface="Twentieth Century"/>
                <a:sym typeface="Twentieth Century"/>
              </a:defRPr>
            </a:lvl3pPr>
            <a:lvl4pPr marL="1828800" marR="0" lvl="3"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4pPr>
            <a:lvl5pPr marL="2286000" marR="0" lvl="4"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5pPr>
            <a:lvl6pPr marL="2743200" marR="0" lvl="5"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6pPr>
            <a:lvl7pPr marL="3200400" marR="0" lvl="6"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7pPr>
            <a:lvl8pPr marL="3657600" marR="0" lvl="7"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8pPr>
            <a:lvl9pPr marL="4114800" marR="0" lvl="8"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9pPr>
          </a:lstStyle>
          <a:p>
            <a:endParaRPr/>
          </a:p>
        </p:txBody>
      </p:sp>
      <p:sp>
        <p:nvSpPr>
          <p:cNvPr id="852" name="Google Shape;852;p206"/>
          <p:cNvSpPr txBox="1">
            <a:spLocks noGrp="1"/>
          </p:cNvSpPr>
          <p:nvPr>
            <p:ph type="body" idx="2"/>
          </p:nvPr>
        </p:nvSpPr>
        <p:spPr>
          <a:xfrm>
            <a:off x="6150046" y="1523967"/>
            <a:ext cx="5181600" cy="4351200"/>
          </a:xfrm>
          <a:prstGeom prst="rect">
            <a:avLst/>
          </a:prstGeom>
          <a:noFill/>
          <a:ln>
            <a:noFill/>
          </a:ln>
        </p:spPr>
        <p:txBody>
          <a:bodyPr spcFirstLastPara="1" wrap="square" lIns="91425" tIns="45700" rIns="91425" bIns="45700" anchor="t" anchorCtr="0">
            <a:noAutofit/>
          </a:bodyPr>
          <a:lstStyle>
            <a:lvl1pPr marL="457200" marR="0" lvl="0" indent="-406146" algn="l">
              <a:lnSpc>
                <a:spcPct val="90000"/>
              </a:lnSpc>
              <a:spcBef>
                <a:spcPts val="999"/>
              </a:spcBef>
              <a:spcAft>
                <a:spcPts val="0"/>
              </a:spcAft>
              <a:buClr>
                <a:schemeClr val="dk1"/>
              </a:buClr>
              <a:buSzPts val="2796"/>
              <a:buFont typeface="Arial"/>
              <a:buChar char="•"/>
              <a:defRPr sz="2796" b="0" i="0" u="none" strike="noStrike" cap="none">
                <a:solidFill>
                  <a:schemeClr val="dk1"/>
                </a:solidFill>
                <a:latin typeface="Twentieth Century"/>
                <a:ea typeface="Twentieth Century"/>
                <a:cs typeface="Twentieth Century"/>
                <a:sym typeface="Twentieth Century"/>
              </a:defRPr>
            </a:lvl1pPr>
            <a:lvl2pPr marL="914400" marR="0" lvl="1" indent="-380746" algn="l">
              <a:lnSpc>
                <a:spcPct val="90000"/>
              </a:lnSpc>
              <a:spcBef>
                <a:spcPts val="499"/>
              </a:spcBef>
              <a:spcAft>
                <a:spcPts val="0"/>
              </a:spcAft>
              <a:buClr>
                <a:schemeClr val="dk1"/>
              </a:buClr>
              <a:buSzPts val="2396"/>
              <a:buFont typeface="Arial"/>
              <a:buChar char="•"/>
              <a:defRPr sz="2396" b="0" i="0" u="none" strike="noStrike" cap="none">
                <a:solidFill>
                  <a:schemeClr val="dk1"/>
                </a:solidFill>
                <a:latin typeface="Twentieth Century"/>
                <a:ea typeface="Twentieth Century"/>
                <a:cs typeface="Twentieth Century"/>
                <a:sym typeface="Twentieth Century"/>
              </a:defRPr>
            </a:lvl2pPr>
            <a:lvl3pPr marL="1371600" marR="0" lvl="2" indent="-355410" algn="l">
              <a:lnSpc>
                <a:spcPct val="90000"/>
              </a:lnSpc>
              <a:spcBef>
                <a:spcPts val="499"/>
              </a:spcBef>
              <a:spcAft>
                <a:spcPts val="0"/>
              </a:spcAft>
              <a:buClr>
                <a:schemeClr val="dk1"/>
              </a:buClr>
              <a:buSzPts val="1997"/>
              <a:buFont typeface="Arial"/>
              <a:buChar char="•"/>
              <a:defRPr sz="1997" b="0" i="0" u="none" strike="noStrike" cap="none">
                <a:solidFill>
                  <a:schemeClr val="dk1"/>
                </a:solidFill>
                <a:latin typeface="Twentieth Century"/>
                <a:ea typeface="Twentieth Century"/>
                <a:cs typeface="Twentieth Century"/>
                <a:sym typeface="Twentieth Century"/>
              </a:defRPr>
            </a:lvl3pPr>
            <a:lvl4pPr marL="1828800" marR="0" lvl="3"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4pPr>
            <a:lvl5pPr marL="2286000" marR="0" lvl="4"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5pPr>
            <a:lvl6pPr marL="2743200" marR="0" lvl="5"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6pPr>
            <a:lvl7pPr marL="3200400" marR="0" lvl="6"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7pPr>
            <a:lvl8pPr marL="3657600" marR="0" lvl="7"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8pPr>
            <a:lvl9pPr marL="4114800" marR="0" lvl="8"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9pPr>
          </a:lstStyle>
          <a:p>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2_Title and Content" type="obj">
  <p:cSld name="OBJECT">
    <p:spTree>
      <p:nvGrpSpPr>
        <p:cNvPr id="1" name="Shape 853"/>
        <p:cNvGrpSpPr/>
        <p:nvPr/>
      </p:nvGrpSpPr>
      <p:grpSpPr>
        <a:xfrm>
          <a:off x="0" y="0"/>
          <a:ext cx="0" cy="0"/>
          <a:chOff x="0" y="0"/>
          <a:chExt cx="0" cy="0"/>
        </a:xfrm>
      </p:grpSpPr>
      <p:sp>
        <p:nvSpPr>
          <p:cNvPr id="854" name="Google Shape;854;p207"/>
          <p:cNvSpPr txBox="1">
            <a:spLocks noGrp="1"/>
          </p:cNvSpPr>
          <p:nvPr>
            <p:ph type="title"/>
          </p:nvPr>
        </p:nvSpPr>
        <p:spPr>
          <a:xfrm>
            <a:off x="2708030" y="306510"/>
            <a:ext cx="8919300" cy="5142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0"/>
              </a:spcBef>
              <a:spcAft>
                <a:spcPts val="0"/>
              </a:spcAft>
              <a:buClr>
                <a:schemeClr val="accent1"/>
              </a:buClr>
              <a:buSzPts val="3195"/>
              <a:buFont typeface="Twentieth Century"/>
              <a:buNone/>
              <a:defRPr sz="3195" b="1" i="0" u="none" strike="noStrike" cap="none">
                <a:solidFill>
                  <a:schemeClr val="accent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55" name="Google Shape;855;p207"/>
          <p:cNvSpPr txBox="1">
            <a:spLocks noGrp="1"/>
          </p:cNvSpPr>
          <p:nvPr>
            <p:ph type="body" idx="1"/>
          </p:nvPr>
        </p:nvSpPr>
        <p:spPr>
          <a:xfrm>
            <a:off x="474783" y="1153271"/>
            <a:ext cx="11152500" cy="4749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999"/>
              </a:spcBef>
              <a:spcAft>
                <a:spcPts val="0"/>
              </a:spcAft>
              <a:buClr>
                <a:srgbClr val="3F3F3F"/>
              </a:buClr>
              <a:buSzPts val="1798"/>
              <a:buFont typeface="Arial"/>
              <a:buNone/>
              <a:defRPr sz="1798" b="0" i="0" u="none" strike="noStrike" cap="none">
                <a:solidFill>
                  <a:srgbClr val="3F3F3F"/>
                </a:solidFill>
                <a:latin typeface="Twentieth Century"/>
                <a:ea typeface="Twentieth Century"/>
                <a:cs typeface="Twentieth Century"/>
                <a:sym typeface="Twentieth Century"/>
              </a:defRPr>
            </a:lvl1pPr>
            <a:lvl2pPr marL="914400" marR="0" lvl="1" indent="-228600" algn="l">
              <a:lnSpc>
                <a:spcPct val="90000"/>
              </a:lnSpc>
              <a:spcBef>
                <a:spcPts val="499"/>
              </a:spcBef>
              <a:spcAft>
                <a:spcPts val="0"/>
              </a:spcAft>
              <a:buClr>
                <a:schemeClr val="dk1"/>
              </a:buClr>
              <a:buSzPts val="2396"/>
              <a:buFont typeface="Arial"/>
              <a:buNone/>
              <a:defRPr sz="2396" b="0" i="0" u="none" strike="noStrike" cap="none">
                <a:solidFill>
                  <a:schemeClr val="dk1"/>
                </a:solidFill>
                <a:latin typeface="Twentieth Century"/>
                <a:ea typeface="Twentieth Century"/>
                <a:cs typeface="Twentieth Century"/>
                <a:sym typeface="Twentieth Century"/>
              </a:defRPr>
            </a:lvl2pPr>
            <a:lvl3pPr marL="1371600" marR="0" lvl="2" indent="-228600" algn="l">
              <a:lnSpc>
                <a:spcPct val="90000"/>
              </a:lnSpc>
              <a:spcBef>
                <a:spcPts val="499"/>
              </a:spcBef>
              <a:spcAft>
                <a:spcPts val="0"/>
              </a:spcAft>
              <a:buClr>
                <a:schemeClr val="dk1"/>
              </a:buClr>
              <a:buSzPts val="1997"/>
              <a:buFont typeface="Arial"/>
              <a:buNone/>
              <a:defRPr sz="1997" b="0" i="0" u="none" strike="noStrike" cap="none">
                <a:solidFill>
                  <a:schemeClr val="dk1"/>
                </a:solidFill>
                <a:latin typeface="Twentieth Century"/>
                <a:ea typeface="Twentieth Century"/>
                <a:cs typeface="Twentieth Century"/>
                <a:sym typeface="Twentieth Century"/>
              </a:defRPr>
            </a:lvl3pPr>
            <a:lvl4pPr marL="1828800" marR="0" lvl="3" indent="-228600" algn="l">
              <a:lnSpc>
                <a:spcPct val="90000"/>
              </a:lnSpc>
              <a:spcBef>
                <a:spcPts val="499"/>
              </a:spcBef>
              <a:spcAft>
                <a:spcPts val="0"/>
              </a:spcAft>
              <a:buClr>
                <a:schemeClr val="dk1"/>
              </a:buClr>
              <a:buSzPts val="1798"/>
              <a:buFont typeface="Arial"/>
              <a:buNone/>
              <a:defRPr sz="1798" b="0" i="0" u="none" strike="noStrike" cap="none">
                <a:solidFill>
                  <a:schemeClr val="dk1"/>
                </a:solidFill>
                <a:latin typeface="Twentieth Century"/>
                <a:ea typeface="Twentieth Century"/>
                <a:cs typeface="Twentieth Century"/>
                <a:sym typeface="Twentieth Century"/>
              </a:defRPr>
            </a:lvl4pPr>
            <a:lvl5pPr marL="2286000" marR="0" lvl="4" indent="-228600" algn="l">
              <a:lnSpc>
                <a:spcPct val="90000"/>
              </a:lnSpc>
              <a:spcBef>
                <a:spcPts val="499"/>
              </a:spcBef>
              <a:spcAft>
                <a:spcPts val="0"/>
              </a:spcAft>
              <a:buClr>
                <a:schemeClr val="dk1"/>
              </a:buClr>
              <a:buSzPts val="1798"/>
              <a:buFont typeface="Arial"/>
              <a:buNone/>
              <a:defRPr sz="1798" b="0" i="0" u="none" strike="noStrike" cap="none">
                <a:solidFill>
                  <a:schemeClr val="dk1"/>
                </a:solidFill>
                <a:latin typeface="Twentieth Century"/>
                <a:ea typeface="Twentieth Century"/>
                <a:cs typeface="Twentieth Century"/>
                <a:sym typeface="Twentieth Century"/>
              </a:defRPr>
            </a:lvl5pPr>
            <a:lvl6pPr marL="2743200" marR="0" lvl="5"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6pPr>
            <a:lvl7pPr marL="3200400" marR="0" lvl="6"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7pPr>
            <a:lvl8pPr marL="3657600" marR="0" lvl="7"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8pPr>
            <a:lvl9pPr marL="4114800" marR="0" lvl="8" indent="-342773" algn="l">
              <a:lnSpc>
                <a:spcPct val="90000"/>
              </a:lnSpc>
              <a:spcBef>
                <a:spcPts val="499"/>
              </a:spcBef>
              <a:spcAft>
                <a:spcPts val="0"/>
              </a:spcAft>
              <a:buClr>
                <a:schemeClr val="dk1"/>
              </a:buClr>
              <a:buSzPts val="1798"/>
              <a:buFont typeface="Arial"/>
              <a:buChar char="•"/>
              <a:defRPr sz="1798" b="0" i="0" u="none" strike="noStrike" cap="none">
                <a:solidFill>
                  <a:schemeClr val="dk1"/>
                </a:solidFill>
                <a:latin typeface="Twentieth Century"/>
                <a:ea typeface="Twentieth Century"/>
                <a:cs typeface="Twentieth Century"/>
                <a:sym typeface="Twentieth Century"/>
              </a:defRPr>
            </a:lvl9pPr>
          </a:lstStyle>
          <a:p>
            <a:endParaRPr/>
          </a:p>
        </p:txBody>
      </p:sp>
      <p:cxnSp>
        <p:nvCxnSpPr>
          <p:cNvPr id="856" name="Google Shape;856;p207"/>
          <p:cNvCxnSpPr/>
          <p:nvPr/>
        </p:nvCxnSpPr>
        <p:spPr>
          <a:xfrm>
            <a:off x="576776" y="6158753"/>
            <a:ext cx="11050500" cy="0"/>
          </a:xfrm>
          <a:prstGeom prst="straightConnector1">
            <a:avLst/>
          </a:prstGeom>
          <a:noFill/>
          <a:ln w="9525" cap="flat" cmpd="sng">
            <a:solidFill>
              <a:schemeClr val="accent1"/>
            </a:solidFill>
            <a:prstDash val="solid"/>
            <a:miter lim="800000"/>
            <a:headEnd type="none" w="sm" len="sm"/>
            <a:tailEnd type="none" w="sm" len="sm"/>
          </a:ln>
        </p:spPr>
      </p:cxnSp>
      <p:sp>
        <p:nvSpPr>
          <p:cNvPr id="857" name="Google Shape;857;p207"/>
          <p:cNvSpPr txBox="1">
            <a:spLocks noGrp="1"/>
          </p:cNvSpPr>
          <p:nvPr>
            <p:ph type="sldNum" idx="12"/>
          </p:nvPr>
        </p:nvSpPr>
        <p:spPr>
          <a:xfrm>
            <a:off x="474785" y="6350609"/>
            <a:ext cx="608700" cy="3651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398" b="1">
                <a:solidFill>
                  <a:schemeClr val="accent1"/>
                </a:solidFill>
                <a:latin typeface="Twentieth Century"/>
                <a:ea typeface="Twentieth Century"/>
                <a:cs typeface="Twentieth Century"/>
                <a:sym typeface="Twentieth Century"/>
              </a:defRPr>
            </a:lvl1pPr>
            <a:lvl2pPr marL="0" marR="0" lvl="1" indent="0" algn="l">
              <a:spcBef>
                <a:spcPts val="0"/>
              </a:spcBef>
              <a:buNone/>
              <a:defRPr sz="1398" b="1">
                <a:solidFill>
                  <a:schemeClr val="accent1"/>
                </a:solidFill>
                <a:latin typeface="Twentieth Century"/>
                <a:ea typeface="Twentieth Century"/>
                <a:cs typeface="Twentieth Century"/>
                <a:sym typeface="Twentieth Century"/>
              </a:defRPr>
            </a:lvl2pPr>
            <a:lvl3pPr marL="0" marR="0" lvl="2" indent="0" algn="l">
              <a:spcBef>
                <a:spcPts val="0"/>
              </a:spcBef>
              <a:buNone/>
              <a:defRPr sz="1398" b="1">
                <a:solidFill>
                  <a:schemeClr val="accent1"/>
                </a:solidFill>
                <a:latin typeface="Twentieth Century"/>
                <a:ea typeface="Twentieth Century"/>
                <a:cs typeface="Twentieth Century"/>
                <a:sym typeface="Twentieth Century"/>
              </a:defRPr>
            </a:lvl3pPr>
            <a:lvl4pPr marL="0" marR="0" lvl="3" indent="0" algn="l">
              <a:spcBef>
                <a:spcPts val="0"/>
              </a:spcBef>
              <a:buNone/>
              <a:defRPr sz="1398" b="1">
                <a:solidFill>
                  <a:schemeClr val="accent1"/>
                </a:solidFill>
                <a:latin typeface="Twentieth Century"/>
                <a:ea typeface="Twentieth Century"/>
                <a:cs typeface="Twentieth Century"/>
                <a:sym typeface="Twentieth Century"/>
              </a:defRPr>
            </a:lvl4pPr>
            <a:lvl5pPr marL="0" marR="0" lvl="4" indent="0" algn="l">
              <a:spcBef>
                <a:spcPts val="0"/>
              </a:spcBef>
              <a:buNone/>
              <a:defRPr sz="1398" b="1">
                <a:solidFill>
                  <a:schemeClr val="accent1"/>
                </a:solidFill>
                <a:latin typeface="Twentieth Century"/>
                <a:ea typeface="Twentieth Century"/>
                <a:cs typeface="Twentieth Century"/>
                <a:sym typeface="Twentieth Century"/>
              </a:defRPr>
            </a:lvl5pPr>
            <a:lvl6pPr marL="0" marR="0" lvl="5" indent="0" algn="l">
              <a:spcBef>
                <a:spcPts val="0"/>
              </a:spcBef>
              <a:buNone/>
              <a:defRPr sz="1398" b="1">
                <a:solidFill>
                  <a:schemeClr val="accent1"/>
                </a:solidFill>
                <a:latin typeface="Twentieth Century"/>
                <a:ea typeface="Twentieth Century"/>
                <a:cs typeface="Twentieth Century"/>
                <a:sym typeface="Twentieth Century"/>
              </a:defRPr>
            </a:lvl6pPr>
            <a:lvl7pPr marL="0" marR="0" lvl="6" indent="0" algn="l">
              <a:spcBef>
                <a:spcPts val="0"/>
              </a:spcBef>
              <a:buNone/>
              <a:defRPr sz="1398" b="1">
                <a:solidFill>
                  <a:schemeClr val="accent1"/>
                </a:solidFill>
                <a:latin typeface="Twentieth Century"/>
                <a:ea typeface="Twentieth Century"/>
                <a:cs typeface="Twentieth Century"/>
                <a:sym typeface="Twentieth Century"/>
              </a:defRPr>
            </a:lvl7pPr>
            <a:lvl8pPr marL="0" marR="0" lvl="7" indent="0" algn="l">
              <a:spcBef>
                <a:spcPts val="0"/>
              </a:spcBef>
              <a:buNone/>
              <a:defRPr sz="1398" b="1">
                <a:solidFill>
                  <a:schemeClr val="accent1"/>
                </a:solidFill>
                <a:latin typeface="Twentieth Century"/>
                <a:ea typeface="Twentieth Century"/>
                <a:cs typeface="Twentieth Century"/>
                <a:sym typeface="Twentieth Century"/>
              </a:defRPr>
            </a:lvl8pPr>
            <a:lvl9pPr marL="0" marR="0" lvl="8" indent="0" algn="l">
              <a:spcBef>
                <a:spcPts val="0"/>
              </a:spcBef>
              <a:buNone/>
              <a:defRPr sz="1398" b="1">
                <a:solidFill>
                  <a:schemeClr val="accent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5"/>
        <p:cNvGrpSpPr/>
        <p:nvPr/>
      </p:nvGrpSpPr>
      <p:grpSpPr>
        <a:xfrm>
          <a:off x="0" y="0"/>
          <a:ext cx="0" cy="0"/>
          <a:chOff x="0" y="0"/>
          <a:chExt cx="0" cy="0"/>
        </a:xfrm>
      </p:grpSpPr>
      <p:sp>
        <p:nvSpPr>
          <p:cNvPr id="96" name="Google Shape;96;p2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 name="Google Shape;97;p22"/>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8" name="Google Shape;98;p22"/>
          <p:cNvSpPr/>
          <p:nvPr/>
        </p:nvSpPr>
        <p:spPr>
          <a:xfrm>
            <a:off x="838199" y="417889"/>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865"/>
        <p:cNvGrpSpPr/>
        <p:nvPr/>
      </p:nvGrpSpPr>
      <p:grpSpPr>
        <a:xfrm>
          <a:off x="0" y="0"/>
          <a:ext cx="0" cy="0"/>
          <a:chOff x="0" y="0"/>
          <a:chExt cx="0" cy="0"/>
        </a:xfrm>
      </p:grpSpPr>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matchingName="24_Title Slide">
  <p:cSld name="24_Title Slide">
    <p:spTree>
      <p:nvGrpSpPr>
        <p:cNvPr id="1" name="Shape 866"/>
        <p:cNvGrpSpPr/>
        <p:nvPr/>
      </p:nvGrpSpPr>
      <p:grpSpPr>
        <a:xfrm>
          <a:off x="0" y="0"/>
          <a:ext cx="0" cy="0"/>
          <a:chOff x="0" y="0"/>
          <a:chExt cx="0" cy="0"/>
        </a:xfrm>
      </p:grpSpPr>
      <p:sp>
        <p:nvSpPr>
          <p:cNvPr id="867" name="Google Shape;867;p210"/>
          <p:cNvSpPr>
            <a:spLocks noGrp="1"/>
          </p:cNvSpPr>
          <p:nvPr>
            <p:ph type="pic" idx="2"/>
          </p:nvPr>
        </p:nvSpPr>
        <p:spPr>
          <a:xfrm>
            <a:off x="0" y="0"/>
            <a:ext cx="12192000" cy="6858000"/>
          </a:xfrm>
          <a:prstGeom prst="rect">
            <a:avLst/>
          </a:prstGeom>
          <a:solidFill>
            <a:srgbClr val="F2F2F2">
              <a:alpha val="30199"/>
            </a:srgbClr>
          </a:solidFill>
          <a:ln>
            <a:noFill/>
          </a:ln>
        </p:spPr>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868"/>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869"/>
        <p:cNvGrpSpPr/>
        <p:nvPr/>
      </p:nvGrpSpPr>
      <p:grpSpPr>
        <a:xfrm>
          <a:off x="0" y="0"/>
          <a:ext cx="0" cy="0"/>
          <a:chOff x="0" y="0"/>
          <a:chExt cx="0" cy="0"/>
        </a:xfrm>
      </p:grpSpPr>
      <p:sp>
        <p:nvSpPr>
          <p:cNvPr id="870" name="Google Shape;870;p212"/>
          <p:cNvSpPr/>
          <p:nvPr/>
        </p:nvSpPr>
        <p:spPr>
          <a:xfrm rot="10800000" flipH="1">
            <a:off x="1118498" y="-147"/>
            <a:ext cx="3913800" cy="5128200"/>
          </a:xfrm>
          <a:prstGeom prst="round2SameRect">
            <a:avLst>
              <a:gd name="adj1" fmla="val 7374"/>
              <a:gd name="adj2" fmla="val 0"/>
            </a:avLst>
          </a:prstGeom>
          <a:gradFill>
            <a:gsLst>
              <a:gs pos="0">
                <a:schemeClr val="accent1"/>
              </a:gs>
              <a:gs pos="2000">
                <a:schemeClr val="accent1"/>
              </a:gs>
              <a:gs pos="100000">
                <a:schemeClr val="accent5"/>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871" name="Google Shape;871;p212"/>
          <p:cNvSpPr>
            <a:spLocks noGrp="1"/>
          </p:cNvSpPr>
          <p:nvPr>
            <p:ph type="pic" idx="2"/>
          </p:nvPr>
        </p:nvSpPr>
        <p:spPr>
          <a:xfrm>
            <a:off x="1273519" y="0"/>
            <a:ext cx="3913800" cy="4938600"/>
          </a:xfrm>
          <a:prstGeom prst="round2SameRect">
            <a:avLst>
              <a:gd name="adj1" fmla="val 0"/>
              <a:gd name="adj2" fmla="val 8226"/>
            </a:avLst>
          </a:prstGeom>
          <a:solidFill>
            <a:srgbClr val="F2F2F2">
              <a:alpha val="40000"/>
            </a:srgbClr>
          </a:solidFill>
          <a:ln>
            <a:noFill/>
          </a:ln>
          <a:effectLst>
            <a:outerShdw blurRad="1270000" dist="1346200" dir="8100000" sx="90000" sy="90000" algn="tr" rotWithShape="0">
              <a:srgbClr val="000000">
                <a:alpha val="40000"/>
              </a:srgbClr>
            </a:outerShdw>
          </a:effectLst>
        </p:spPr>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872"/>
        <p:cNvGrpSpPr/>
        <p:nvPr/>
      </p:nvGrpSpPr>
      <p:grpSpPr>
        <a:xfrm>
          <a:off x="0" y="0"/>
          <a:ext cx="0" cy="0"/>
          <a:chOff x="0" y="0"/>
          <a:chExt cx="0" cy="0"/>
        </a:xfrm>
      </p:grpSpPr>
      <p:sp>
        <p:nvSpPr>
          <p:cNvPr id="873" name="Google Shape;873;p213"/>
          <p:cNvSpPr>
            <a:spLocks noGrp="1"/>
          </p:cNvSpPr>
          <p:nvPr>
            <p:ph type="pic" idx="2"/>
          </p:nvPr>
        </p:nvSpPr>
        <p:spPr>
          <a:xfrm>
            <a:off x="0" y="0"/>
            <a:ext cx="12192000" cy="4037400"/>
          </a:xfrm>
          <a:prstGeom prst="rect">
            <a:avLst/>
          </a:prstGeom>
          <a:solidFill>
            <a:srgbClr val="F2F2F2">
              <a:alpha val="30199"/>
            </a:srgbClr>
          </a:solidFill>
          <a:ln>
            <a:noFill/>
          </a:ln>
        </p:spPr>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19_Title Slide">
  <p:cSld name="19_Title Slide">
    <p:spTree>
      <p:nvGrpSpPr>
        <p:cNvPr id="1" name="Shape 874"/>
        <p:cNvGrpSpPr/>
        <p:nvPr/>
      </p:nvGrpSpPr>
      <p:grpSpPr>
        <a:xfrm>
          <a:off x="0" y="0"/>
          <a:ext cx="0" cy="0"/>
          <a:chOff x="0" y="0"/>
          <a:chExt cx="0" cy="0"/>
        </a:xfrm>
      </p:grpSpPr>
      <p:sp>
        <p:nvSpPr>
          <p:cNvPr id="875" name="Google Shape;875;p214"/>
          <p:cNvSpPr/>
          <p:nvPr/>
        </p:nvSpPr>
        <p:spPr>
          <a:xfrm rot="10800000" flipH="1">
            <a:off x="855084" y="8"/>
            <a:ext cx="10481700" cy="3774900"/>
          </a:xfrm>
          <a:prstGeom prst="round2SameRect">
            <a:avLst>
              <a:gd name="adj1" fmla="val 4610"/>
              <a:gd name="adj2" fmla="val 0"/>
            </a:avLst>
          </a:prstGeom>
          <a:gradFill>
            <a:gsLst>
              <a:gs pos="0">
                <a:schemeClr val="accent1"/>
              </a:gs>
              <a:gs pos="99000">
                <a:schemeClr val="accent5"/>
              </a:gs>
              <a:gs pos="100000">
                <a:schemeClr val="accent5"/>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20_Title Slide">
  <p:cSld name="20_Title Slide">
    <p:spTree>
      <p:nvGrpSpPr>
        <p:cNvPr id="1" name="Shape 876"/>
        <p:cNvGrpSpPr/>
        <p:nvPr/>
      </p:nvGrpSpPr>
      <p:grpSpPr>
        <a:xfrm>
          <a:off x="0" y="0"/>
          <a:ext cx="0" cy="0"/>
          <a:chOff x="0" y="0"/>
          <a:chExt cx="0" cy="0"/>
        </a:xfrm>
      </p:grpSpPr>
      <p:sp>
        <p:nvSpPr>
          <p:cNvPr id="877" name="Google Shape;877;p215"/>
          <p:cNvSpPr>
            <a:spLocks noGrp="1"/>
          </p:cNvSpPr>
          <p:nvPr>
            <p:ph type="pic" idx="2"/>
          </p:nvPr>
        </p:nvSpPr>
        <p:spPr>
          <a:xfrm>
            <a:off x="6823333" y="0"/>
            <a:ext cx="5368800" cy="6858000"/>
          </a:xfrm>
          <a:prstGeom prst="rect">
            <a:avLst/>
          </a:prstGeom>
          <a:solidFill>
            <a:srgbClr val="F2F2F2"/>
          </a:solidFill>
          <a:ln>
            <a:noFill/>
          </a:ln>
        </p:spPr>
      </p:sp>
      <p:sp>
        <p:nvSpPr>
          <p:cNvPr id="878" name="Google Shape;878;p215"/>
          <p:cNvSpPr>
            <a:spLocks noGrp="1"/>
          </p:cNvSpPr>
          <p:nvPr>
            <p:ph type="pic" idx="3"/>
          </p:nvPr>
        </p:nvSpPr>
        <p:spPr>
          <a:xfrm>
            <a:off x="5043110" y="1548581"/>
            <a:ext cx="5404500" cy="3760800"/>
          </a:xfrm>
          <a:prstGeom prst="rect">
            <a:avLst/>
          </a:prstGeom>
          <a:solidFill>
            <a:srgbClr val="F2F2F2"/>
          </a:solidFill>
          <a:ln>
            <a:noFill/>
          </a:ln>
          <a:effectLst>
            <a:outerShdw blurRad="1270000" dist="2362200" dir="2700000" sx="90000" sy="90000" algn="tl" rotWithShape="0">
              <a:srgbClr val="0C0C0C">
                <a:alpha val="40000"/>
              </a:srgbClr>
            </a:outerShdw>
          </a:effectLst>
        </p:spPr>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23_Title Slide">
  <p:cSld name="23_Title Slide">
    <p:spTree>
      <p:nvGrpSpPr>
        <p:cNvPr id="1" name="Shape 879"/>
        <p:cNvGrpSpPr/>
        <p:nvPr/>
      </p:nvGrpSpPr>
      <p:grpSpPr>
        <a:xfrm>
          <a:off x="0" y="0"/>
          <a:ext cx="0" cy="0"/>
          <a:chOff x="0" y="0"/>
          <a:chExt cx="0" cy="0"/>
        </a:xfrm>
      </p:grpSpPr>
      <p:sp>
        <p:nvSpPr>
          <p:cNvPr id="880" name="Google Shape;880;p216"/>
          <p:cNvSpPr>
            <a:spLocks noGrp="1"/>
          </p:cNvSpPr>
          <p:nvPr>
            <p:ph type="pic" idx="2"/>
          </p:nvPr>
        </p:nvSpPr>
        <p:spPr>
          <a:xfrm>
            <a:off x="5580754" y="0"/>
            <a:ext cx="2203800" cy="3429000"/>
          </a:xfrm>
          <a:prstGeom prst="rect">
            <a:avLst/>
          </a:prstGeom>
          <a:solidFill>
            <a:srgbClr val="F2F2F2"/>
          </a:solidFill>
          <a:ln>
            <a:noFill/>
          </a:ln>
        </p:spPr>
      </p:sp>
      <p:sp>
        <p:nvSpPr>
          <p:cNvPr id="881" name="Google Shape;881;p216"/>
          <p:cNvSpPr>
            <a:spLocks noGrp="1"/>
          </p:cNvSpPr>
          <p:nvPr>
            <p:ph type="pic" idx="3"/>
          </p:nvPr>
        </p:nvSpPr>
        <p:spPr>
          <a:xfrm>
            <a:off x="7784502" y="3429000"/>
            <a:ext cx="2203800" cy="3429000"/>
          </a:xfrm>
          <a:prstGeom prst="rect">
            <a:avLst/>
          </a:prstGeom>
          <a:solidFill>
            <a:srgbClr val="F2F2F2"/>
          </a:solidFill>
          <a:ln>
            <a:noFill/>
          </a:ln>
        </p:spPr>
      </p:sp>
      <p:sp>
        <p:nvSpPr>
          <p:cNvPr id="882" name="Google Shape;882;p216"/>
          <p:cNvSpPr>
            <a:spLocks noGrp="1"/>
          </p:cNvSpPr>
          <p:nvPr>
            <p:ph type="pic" idx="4"/>
          </p:nvPr>
        </p:nvSpPr>
        <p:spPr>
          <a:xfrm>
            <a:off x="9988251" y="0"/>
            <a:ext cx="2203800" cy="3429000"/>
          </a:xfrm>
          <a:prstGeom prst="rect">
            <a:avLst/>
          </a:prstGeom>
          <a:solidFill>
            <a:srgbClr val="F2F2F2"/>
          </a:solidFill>
          <a:ln>
            <a:noFill/>
          </a:ln>
        </p:spPr>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25_Title Slide">
  <p:cSld name="25_Title Slide">
    <p:spTree>
      <p:nvGrpSpPr>
        <p:cNvPr id="1" name="Shape 883"/>
        <p:cNvGrpSpPr/>
        <p:nvPr/>
      </p:nvGrpSpPr>
      <p:grpSpPr>
        <a:xfrm>
          <a:off x="0" y="0"/>
          <a:ext cx="0" cy="0"/>
          <a:chOff x="0" y="0"/>
          <a:chExt cx="0" cy="0"/>
        </a:xfrm>
      </p:grpSpPr>
      <p:sp>
        <p:nvSpPr>
          <p:cNvPr id="884" name="Google Shape;884;p217"/>
          <p:cNvSpPr>
            <a:spLocks noGrp="1"/>
          </p:cNvSpPr>
          <p:nvPr>
            <p:ph type="pic" idx="2"/>
          </p:nvPr>
        </p:nvSpPr>
        <p:spPr>
          <a:xfrm>
            <a:off x="3052468" y="4564899"/>
            <a:ext cx="3043500" cy="2293200"/>
          </a:xfrm>
          <a:prstGeom prst="rect">
            <a:avLst/>
          </a:prstGeom>
          <a:solidFill>
            <a:srgbClr val="F2F2F2"/>
          </a:solidFill>
          <a:ln>
            <a:noFill/>
          </a:ln>
        </p:spPr>
      </p:sp>
      <p:sp>
        <p:nvSpPr>
          <p:cNvPr id="885" name="Google Shape;885;p217"/>
          <p:cNvSpPr>
            <a:spLocks noGrp="1"/>
          </p:cNvSpPr>
          <p:nvPr>
            <p:ph type="pic" idx="3"/>
          </p:nvPr>
        </p:nvSpPr>
        <p:spPr>
          <a:xfrm>
            <a:off x="0" y="1"/>
            <a:ext cx="3043500" cy="2316900"/>
          </a:xfrm>
          <a:prstGeom prst="rect">
            <a:avLst/>
          </a:prstGeom>
          <a:solidFill>
            <a:srgbClr val="F2F2F2"/>
          </a:solidFill>
          <a:ln>
            <a:noFill/>
          </a:ln>
        </p:spPr>
      </p:sp>
      <p:sp>
        <p:nvSpPr>
          <p:cNvPr id="886" name="Google Shape;886;p217"/>
          <p:cNvSpPr>
            <a:spLocks noGrp="1"/>
          </p:cNvSpPr>
          <p:nvPr>
            <p:ph type="pic" idx="4"/>
          </p:nvPr>
        </p:nvSpPr>
        <p:spPr>
          <a:xfrm>
            <a:off x="6095999" y="1"/>
            <a:ext cx="3043500" cy="2316900"/>
          </a:xfrm>
          <a:prstGeom prst="rect">
            <a:avLst/>
          </a:prstGeom>
          <a:solidFill>
            <a:srgbClr val="F2F2F2"/>
          </a:solidFill>
          <a:ln>
            <a:noFill/>
          </a:ln>
        </p:spPr>
      </p:sp>
      <p:sp>
        <p:nvSpPr>
          <p:cNvPr id="887" name="Google Shape;887;p217"/>
          <p:cNvSpPr>
            <a:spLocks noGrp="1"/>
          </p:cNvSpPr>
          <p:nvPr>
            <p:ph type="pic" idx="5"/>
          </p:nvPr>
        </p:nvSpPr>
        <p:spPr>
          <a:xfrm>
            <a:off x="9148468" y="4564899"/>
            <a:ext cx="3043500" cy="2293200"/>
          </a:xfrm>
          <a:prstGeom prst="rect">
            <a:avLst/>
          </a:prstGeom>
          <a:solidFill>
            <a:srgbClr val="F2F2F2"/>
          </a:solidFill>
          <a:ln>
            <a:noFill/>
          </a:ln>
        </p:spPr>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888"/>
        <p:cNvGrpSpPr/>
        <p:nvPr/>
      </p:nvGrpSpPr>
      <p:grpSpPr>
        <a:xfrm>
          <a:off x="0" y="0"/>
          <a:ext cx="0" cy="0"/>
          <a:chOff x="0" y="0"/>
          <a:chExt cx="0" cy="0"/>
        </a:xfrm>
      </p:grpSpPr>
      <p:sp>
        <p:nvSpPr>
          <p:cNvPr id="889" name="Google Shape;889;p21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890" name="Google Shape;890;p21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891" name="Google Shape;891;p21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892" name="Google Shape;892;p218"/>
          <p:cNvSpPr/>
          <p:nvPr/>
        </p:nvSpPr>
        <p:spPr>
          <a:xfrm rot="-7478140">
            <a:off x="1632975" y="1753041"/>
            <a:ext cx="3902545" cy="3358257"/>
          </a:xfrm>
          <a:custGeom>
            <a:avLst/>
            <a:gdLst/>
            <a:ahLst/>
            <a:cxnLst/>
            <a:rect l="l" t="t" r="r" b="b"/>
            <a:pathLst>
              <a:path w="3202939" h="3082640" extrusionOk="0">
                <a:moveTo>
                  <a:pt x="1461356" y="10544"/>
                </a:moveTo>
                <a:cubicBezTo>
                  <a:pt x="1702656" y="-38986"/>
                  <a:pt x="1932526" y="100714"/>
                  <a:pt x="2055716" y="124844"/>
                </a:cubicBezTo>
                <a:cubicBezTo>
                  <a:pt x="2055716" y="124844"/>
                  <a:pt x="2073496" y="122304"/>
                  <a:pt x="2200496" y="155324"/>
                </a:cubicBezTo>
                <a:cubicBezTo>
                  <a:pt x="2200496" y="155324"/>
                  <a:pt x="2610399" y="170516"/>
                  <a:pt x="2817716" y="322964"/>
                </a:cubicBezTo>
                <a:cubicBezTo>
                  <a:pt x="3406100" y="755625"/>
                  <a:pt x="3159346" y="1149734"/>
                  <a:pt x="3107276" y="1405004"/>
                </a:cubicBezTo>
                <a:cubicBezTo>
                  <a:pt x="3055206" y="1660274"/>
                  <a:pt x="2817716" y="1575184"/>
                  <a:pt x="2505296" y="1854584"/>
                </a:cubicBezTo>
                <a:cubicBezTo>
                  <a:pt x="2192876" y="2133984"/>
                  <a:pt x="1983759" y="3053847"/>
                  <a:pt x="1232756" y="3081404"/>
                </a:cubicBezTo>
                <a:cubicBezTo>
                  <a:pt x="481753" y="3108961"/>
                  <a:pt x="303116" y="2669924"/>
                  <a:pt x="104996" y="2365124"/>
                </a:cubicBezTo>
                <a:cubicBezTo>
                  <a:pt x="4666" y="2073024"/>
                  <a:pt x="-39784" y="1576454"/>
                  <a:pt x="44036" y="1252604"/>
                </a:cubicBezTo>
                <a:cubicBezTo>
                  <a:pt x="127856" y="928754"/>
                  <a:pt x="369156" y="623954"/>
                  <a:pt x="607916" y="422024"/>
                </a:cubicBezTo>
                <a:cubicBezTo>
                  <a:pt x="846676" y="220094"/>
                  <a:pt x="1220056" y="60074"/>
                  <a:pt x="1461356" y="10544"/>
                </a:cubicBezTo>
                <a:close/>
              </a:path>
            </a:pathLst>
          </a:custGeom>
          <a:gradFill>
            <a:gsLst>
              <a:gs pos="0">
                <a:schemeClr val="accent1"/>
              </a:gs>
              <a:gs pos="100000">
                <a:schemeClr val="accent5"/>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893" name="Google Shape;893;p218"/>
          <p:cNvSpPr>
            <a:spLocks noGrp="1"/>
          </p:cNvSpPr>
          <p:nvPr>
            <p:ph type="pic" idx="2"/>
          </p:nvPr>
        </p:nvSpPr>
        <p:spPr>
          <a:xfrm>
            <a:off x="1816362" y="1460672"/>
            <a:ext cx="4096500" cy="3936600"/>
          </a:xfrm>
          <a:prstGeom prst="rect">
            <a:avLst/>
          </a:prstGeom>
          <a:solidFill>
            <a:srgbClr val="F2F2F2"/>
          </a:solidFill>
          <a:ln>
            <a:noFill/>
          </a:ln>
          <a:effectLst>
            <a:outerShdw blurRad="1270000" dist="1143000" dir="2700000" sx="84000" sy="84000" algn="tl" rotWithShape="0">
              <a:srgbClr val="0C0C0C">
                <a:alpha val="40000"/>
              </a:srgbClr>
            </a:outerShdw>
          </a:effectLst>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9"/>
        <p:cNvGrpSpPr/>
        <p:nvPr/>
      </p:nvGrpSpPr>
      <p:grpSpPr>
        <a:xfrm>
          <a:off x="0" y="0"/>
          <a:ext cx="0" cy="0"/>
          <a:chOff x="0" y="0"/>
          <a:chExt cx="0" cy="0"/>
        </a:xfrm>
      </p:grpSpPr>
      <p:sp>
        <p:nvSpPr>
          <p:cNvPr id="100" name="Google Shape;100;p2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p23"/>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102" name="Google Shape;102;p23" descr="Father points out something on laptop to family, seated on couch, as wife, son and daughter look on."/>
          <p:cNvPicPr preferRelativeResize="0"/>
          <p:nvPr/>
        </p:nvPicPr>
        <p:blipFill rotWithShape="1">
          <a:blip r:embed="rId2">
            <a:alphaModFix/>
          </a:blip>
          <a:srcRect l="1682" t="12786" b="4826"/>
          <a:stretch/>
        </p:blipFill>
        <p:spPr>
          <a:xfrm>
            <a:off x="0" y="-1"/>
            <a:ext cx="12192000" cy="6260123"/>
          </a:xfrm>
          <a:prstGeom prst="rect">
            <a:avLst/>
          </a:prstGeom>
          <a:noFill/>
          <a:ln>
            <a:noFill/>
          </a:ln>
        </p:spPr>
      </p:pic>
      <p:sp>
        <p:nvSpPr>
          <p:cNvPr id="103" name="Google Shape;103;p23"/>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26_Title Slide">
  <p:cSld name="26_Title Slide">
    <p:spTree>
      <p:nvGrpSpPr>
        <p:cNvPr id="1" name="Shape 894"/>
        <p:cNvGrpSpPr/>
        <p:nvPr/>
      </p:nvGrpSpPr>
      <p:grpSpPr>
        <a:xfrm>
          <a:off x="0" y="0"/>
          <a:ext cx="0" cy="0"/>
          <a:chOff x="0" y="0"/>
          <a:chExt cx="0" cy="0"/>
        </a:xfrm>
      </p:grpSpPr>
      <p:sp>
        <p:nvSpPr>
          <p:cNvPr id="895" name="Google Shape;895;p219"/>
          <p:cNvSpPr>
            <a:spLocks noGrp="1"/>
          </p:cNvSpPr>
          <p:nvPr>
            <p:ph type="pic" idx="2"/>
          </p:nvPr>
        </p:nvSpPr>
        <p:spPr>
          <a:xfrm>
            <a:off x="5421759" y="1381125"/>
            <a:ext cx="5634300" cy="4095900"/>
          </a:xfrm>
          <a:prstGeom prst="rect">
            <a:avLst/>
          </a:prstGeom>
          <a:solidFill>
            <a:srgbClr val="F2F2F2">
              <a:alpha val="45100"/>
            </a:srgbClr>
          </a:solidFill>
          <a:ln>
            <a:noFill/>
          </a:ln>
        </p:spPr>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896"/>
        <p:cNvGrpSpPr/>
        <p:nvPr/>
      </p:nvGrpSpPr>
      <p:grpSpPr>
        <a:xfrm>
          <a:off x="0" y="0"/>
          <a:ext cx="0" cy="0"/>
          <a:chOff x="0" y="0"/>
          <a:chExt cx="0" cy="0"/>
        </a:xfrm>
      </p:grpSpPr>
      <p:sp>
        <p:nvSpPr>
          <p:cNvPr id="897" name="Google Shape;897;p220"/>
          <p:cNvSpPr>
            <a:spLocks noGrp="1"/>
          </p:cNvSpPr>
          <p:nvPr>
            <p:ph type="pic" idx="2"/>
          </p:nvPr>
        </p:nvSpPr>
        <p:spPr>
          <a:xfrm>
            <a:off x="0" y="1450126"/>
            <a:ext cx="12192000" cy="5407800"/>
          </a:xfrm>
          <a:prstGeom prst="rect">
            <a:avLst/>
          </a:prstGeom>
          <a:solidFill>
            <a:srgbClr val="F2F2F2">
              <a:alpha val="3920"/>
            </a:srgbClr>
          </a:solidFill>
          <a:ln>
            <a:noFill/>
          </a:ln>
        </p:spPr>
      </p:sp>
      <p:sp>
        <p:nvSpPr>
          <p:cNvPr id="898" name="Google Shape;898;p22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899" name="Google Shape;899;p22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900" name="Google Shape;900;p22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3_Blank">
  <p:cSld name="3_Blank">
    <p:spTree>
      <p:nvGrpSpPr>
        <p:cNvPr id="1" name="Shape 901"/>
        <p:cNvGrpSpPr/>
        <p:nvPr/>
      </p:nvGrpSpPr>
      <p:grpSpPr>
        <a:xfrm>
          <a:off x="0" y="0"/>
          <a:ext cx="0" cy="0"/>
          <a:chOff x="0" y="0"/>
          <a:chExt cx="0" cy="0"/>
        </a:xfrm>
      </p:grpSpPr>
      <p:sp>
        <p:nvSpPr>
          <p:cNvPr id="902" name="Google Shape;902;p22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903" name="Google Shape;903;p221"/>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904" name="Google Shape;904;p221"/>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905" name="Google Shape;905;p221"/>
          <p:cNvSpPr>
            <a:spLocks noGrp="1"/>
          </p:cNvSpPr>
          <p:nvPr>
            <p:ph type="pic" idx="2"/>
          </p:nvPr>
        </p:nvSpPr>
        <p:spPr>
          <a:xfrm>
            <a:off x="4193673" y="1529615"/>
            <a:ext cx="3804600" cy="3798900"/>
          </a:xfrm>
          <a:prstGeom prst="rect">
            <a:avLst/>
          </a:prstGeom>
          <a:solidFill>
            <a:srgbClr val="F2F2F2"/>
          </a:solidFill>
          <a:ln>
            <a:noFill/>
          </a:ln>
        </p:spPr>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4_Blank">
  <p:cSld name="4_Blank">
    <p:spTree>
      <p:nvGrpSpPr>
        <p:cNvPr id="1" name="Shape 906"/>
        <p:cNvGrpSpPr/>
        <p:nvPr/>
      </p:nvGrpSpPr>
      <p:grpSpPr>
        <a:xfrm>
          <a:off x="0" y="0"/>
          <a:ext cx="0" cy="0"/>
          <a:chOff x="0" y="0"/>
          <a:chExt cx="0" cy="0"/>
        </a:xfrm>
      </p:grpSpPr>
      <p:sp>
        <p:nvSpPr>
          <p:cNvPr id="907" name="Google Shape;907;p222"/>
          <p:cNvSpPr>
            <a:spLocks noGrp="1"/>
          </p:cNvSpPr>
          <p:nvPr>
            <p:ph type="pic" idx="2"/>
          </p:nvPr>
        </p:nvSpPr>
        <p:spPr>
          <a:xfrm>
            <a:off x="0" y="0"/>
            <a:ext cx="4468200" cy="6858000"/>
          </a:xfrm>
          <a:prstGeom prst="rect">
            <a:avLst/>
          </a:prstGeom>
          <a:solidFill>
            <a:srgbClr val="F2F2F2"/>
          </a:solidFill>
          <a:ln>
            <a:noFill/>
          </a:ln>
        </p:spPr>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29_Title Slide">
  <p:cSld name="29_Title Slide">
    <p:spTree>
      <p:nvGrpSpPr>
        <p:cNvPr id="1" name="Shape 908"/>
        <p:cNvGrpSpPr/>
        <p:nvPr/>
      </p:nvGrpSpPr>
      <p:grpSpPr>
        <a:xfrm>
          <a:off x="0" y="0"/>
          <a:ext cx="0" cy="0"/>
          <a:chOff x="0" y="0"/>
          <a:chExt cx="0" cy="0"/>
        </a:xfrm>
      </p:grpSpPr>
      <p:sp>
        <p:nvSpPr>
          <p:cNvPr id="909" name="Google Shape;909;p223"/>
          <p:cNvSpPr>
            <a:spLocks noGrp="1"/>
          </p:cNvSpPr>
          <p:nvPr>
            <p:ph type="pic" idx="2"/>
          </p:nvPr>
        </p:nvSpPr>
        <p:spPr>
          <a:xfrm>
            <a:off x="1298221" y="2137902"/>
            <a:ext cx="3109200" cy="1838100"/>
          </a:xfrm>
          <a:prstGeom prst="rect">
            <a:avLst/>
          </a:prstGeom>
          <a:solidFill>
            <a:srgbClr val="F2F2F2">
              <a:alpha val="10200"/>
            </a:srgbClr>
          </a:solidFill>
          <a:ln>
            <a:noFill/>
          </a:ln>
        </p:spPr>
      </p:sp>
      <p:sp>
        <p:nvSpPr>
          <p:cNvPr id="910" name="Google Shape;910;p223"/>
          <p:cNvSpPr>
            <a:spLocks noGrp="1"/>
          </p:cNvSpPr>
          <p:nvPr>
            <p:ph type="pic" idx="3"/>
          </p:nvPr>
        </p:nvSpPr>
        <p:spPr>
          <a:xfrm>
            <a:off x="4541394" y="2137902"/>
            <a:ext cx="3109200" cy="1838100"/>
          </a:xfrm>
          <a:prstGeom prst="rect">
            <a:avLst/>
          </a:prstGeom>
          <a:solidFill>
            <a:srgbClr val="F2F2F2">
              <a:alpha val="10200"/>
            </a:srgbClr>
          </a:solidFill>
          <a:ln>
            <a:noFill/>
          </a:ln>
        </p:spPr>
      </p:sp>
      <p:sp>
        <p:nvSpPr>
          <p:cNvPr id="911" name="Google Shape;911;p223"/>
          <p:cNvSpPr>
            <a:spLocks noGrp="1"/>
          </p:cNvSpPr>
          <p:nvPr>
            <p:ph type="pic" idx="4"/>
          </p:nvPr>
        </p:nvSpPr>
        <p:spPr>
          <a:xfrm>
            <a:off x="7784565" y="2137902"/>
            <a:ext cx="3109200" cy="1838100"/>
          </a:xfrm>
          <a:prstGeom prst="rect">
            <a:avLst/>
          </a:prstGeom>
          <a:solidFill>
            <a:srgbClr val="F2F2F2">
              <a:alpha val="10200"/>
            </a:srgbClr>
          </a:solidFill>
          <a:ln>
            <a:noFill/>
          </a:ln>
        </p:spPr>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30_Title Slide">
  <p:cSld name="30_Title Slide">
    <p:spTree>
      <p:nvGrpSpPr>
        <p:cNvPr id="1" name="Shape 912"/>
        <p:cNvGrpSpPr/>
        <p:nvPr/>
      </p:nvGrpSpPr>
      <p:grpSpPr>
        <a:xfrm>
          <a:off x="0" y="0"/>
          <a:ext cx="0" cy="0"/>
          <a:chOff x="0" y="0"/>
          <a:chExt cx="0" cy="0"/>
        </a:xfrm>
      </p:grpSpPr>
      <p:sp>
        <p:nvSpPr>
          <p:cNvPr id="913" name="Google Shape;913;p224"/>
          <p:cNvSpPr>
            <a:spLocks noGrp="1"/>
          </p:cNvSpPr>
          <p:nvPr>
            <p:ph type="pic" idx="2"/>
          </p:nvPr>
        </p:nvSpPr>
        <p:spPr>
          <a:xfrm>
            <a:off x="6096001" y="1"/>
            <a:ext cx="4906800" cy="4240200"/>
          </a:xfrm>
          <a:prstGeom prst="rect">
            <a:avLst/>
          </a:prstGeom>
          <a:solidFill>
            <a:srgbClr val="F2F2F2"/>
          </a:solidFill>
          <a:ln>
            <a:noFill/>
          </a:ln>
        </p:spPr>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6_Blank">
  <p:cSld name="6_Blank">
    <p:spTree>
      <p:nvGrpSpPr>
        <p:cNvPr id="1" name="Shape 914"/>
        <p:cNvGrpSpPr/>
        <p:nvPr/>
      </p:nvGrpSpPr>
      <p:grpSpPr>
        <a:xfrm>
          <a:off x="0" y="0"/>
          <a:ext cx="0" cy="0"/>
          <a:chOff x="0" y="0"/>
          <a:chExt cx="0" cy="0"/>
        </a:xfrm>
      </p:grpSpPr>
      <p:sp>
        <p:nvSpPr>
          <p:cNvPr id="915" name="Google Shape;915;p22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916" name="Google Shape;916;p22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917" name="Google Shape;917;p225"/>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918" name="Google Shape;918;p225"/>
          <p:cNvSpPr>
            <a:spLocks noGrp="1"/>
          </p:cNvSpPr>
          <p:nvPr>
            <p:ph type="pic" idx="2"/>
          </p:nvPr>
        </p:nvSpPr>
        <p:spPr>
          <a:xfrm>
            <a:off x="1235362" y="1950626"/>
            <a:ext cx="4897500" cy="3926100"/>
          </a:xfrm>
          <a:prstGeom prst="rect">
            <a:avLst/>
          </a:prstGeom>
          <a:solidFill>
            <a:schemeClr val="lt1"/>
          </a:solidFill>
          <a:ln>
            <a:noFill/>
          </a:ln>
        </p:spPr>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8_Blank">
  <p:cSld name="8_Blank">
    <p:spTree>
      <p:nvGrpSpPr>
        <p:cNvPr id="1" name="Shape 919"/>
        <p:cNvGrpSpPr/>
        <p:nvPr/>
      </p:nvGrpSpPr>
      <p:grpSpPr>
        <a:xfrm>
          <a:off x="0" y="0"/>
          <a:ext cx="0" cy="0"/>
          <a:chOff x="0" y="0"/>
          <a:chExt cx="0" cy="0"/>
        </a:xfrm>
      </p:grpSpPr>
      <p:sp>
        <p:nvSpPr>
          <p:cNvPr id="920" name="Google Shape;920;p226"/>
          <p:cNvSpPr>
            <a:spLocks noGrp="1"/>
          </p:cNvSpPr>
          <p:nvPr>
            <p:ph type="pic" idx="2"/>
          </p:nvPr>
        </p:nvSpPr>
        <p:spPr>
          <a:xfrm>
            <a:off x="0" y="0"/>
            <a:ext cx="6750600" cy="6858000"/>
          </a:xfrm>
          <a:prstGeom prst="rect">
            <a:avLst/>
          </a:prstGeom>
          <a:solidFill>
            <a:schemeClr val="lt1">
              <a:alpha val="0"/>
            </a:schemeClr>
          </a:solidFill>
          <a:ln>
            <a:noFill/>
          </a:ln>
        </p:spPr>
      </p:sp>
      <p:sp>
        <p:nvSpPr>
          <p:cNvPr id="921" name="Google Shape;921;p226"/>
          <p:cNvSpPr>
            <a:spLocks noGrp="1"/>
          </p:cNvSpPr>
          <p:nvPr>
            <p:ph type="pic" idx="3"/>
          </p:nvPr>
        </p:nvSpPr>
        <p:spPr>
          <a:xfrm>
            <a:off x="5443875" y="0"/>
            <a:ext cx="6748200" cy="6858000"/>
          </a:xfrm>
          <a:prstGeom prst="rect">
            <a:avLst/>
          </a:prstGeom>
          <a:solidFill>
            <a:schemeClr val="lt1">
              <a:alpha val="0"/>
            </a:schemeClr>
          </a:solidFill>
          <a:ln>
            <a:noFill/>
          </a:ln>
        </p:spPr>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9_Blank">
  <p:cSld name="9_Blank">
    <p:spTree>
      <p:nvGrpSpPr>
        <p:cNvPr id="1" name="Shape 922"/>
        <p:cNvGrpSpPr/>
        <p:nvPr/>
      </p:nvGrpSpPr>
      <p:grpSpPr>
        <a:xfrm>
          <a:off x="0" y="0"/>
          <a:ext cx="0" cy="0"/>
          <a:chOff x="0" y="0"/>
          <a:chExt cx="0" cy="0"/>
        </a:xfrm>
      </p:grpSpPr>
      <p:sp>
        <p:nvSpPr>
          <p:cNvPr id="923" name="Google Shape;923;p227"/>
          <p:cNvSpPr>
            <a:spLocks noGrp="1"/>
          </p:cNvSpPr>
          <p:nvPr>
            <p:ph type="pic" idx="2"/>
          </p:nvPr>
        </p:nvSpPr>
        <p:spPr>
          <a:xfrm>
            <a:off x="0" y="0"/>
            <a:ext cx="12192000" cy="5419800"/>
          </a:xfrm>
          <a:prstGeom prst="rect">
            <a:avLst/>
          </a:prstGeom>
          <a:noFill/>
          <a:ln>
            <a:noFill/>
          </a:ln>
        </p:spPr>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matchingName="10_Blank" type="blank">
  <p:cSld name="BLANK">
    <p:spTree>
      <p:nvGrpSpPr>
        <p:cNvPr id="1" name="Shape 924"/>
        <p:cNvGrpSpPr/>
        <p:nvPr/>
      </p:nvGrpSpPr>
      <p:grpSpPr>
        <a:xfrm>
          <a:off x="0" y="0"/>
          <a:ext cx="0" cy="0"/>
          <a:chOff x="0" y="0"/>
          <a:chExt cx="0" cy="0"/>
        </a:xfrm>
      </p:grpSpPr>
      <p:sp>
        <p:nvSpPr>
          <p:cNvPr id="925" name="Google Shape;925;p22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926" name="Google Shape;926;p22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Twentieth Century"/>
                <a:ea typeface="Twentieth Century"/>
                <a:cs typeface="Twentieth Century"/>
                <a:sym typeface="Twentieth Century"/>
              </a:defRPr>
            </a:lvl1pPr>
            <a:lvl2pPr marR="0" lvl="1"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SzPts val="1400"/>
              <a:buNone/>
              <a:defRPr sz="1800" b="0" i="0" u="none" strike="noStrike" cap="none">
                <a:solidFill>
                  <a:schemeClr val="dk1"/>
                </a:solidFill>
                <a:latin typeface="Twentieth Century"/>
                <a:ea typeface="Twentieth Century"/>
                <a:cs typeface="Twentieth Century"/>
                <a:sym typeface="Twentieth Century"/>
              </a:defRPr>
            </a:lvl9pPr>
          </a:lstStyle>
          <a:p>
            <a:endParaRPr/>
          </a:p>
        </p:txBody>
      </p:sp>
      <p:sp>
        <p:nvSpPr>
          <p:cNvPr id="927" name="Google Shape;927;p22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None/>
              <a:defRPr sz="1800">
                <a:solidFill>
                  <a:schemeClr val="dk1"/>
                </a:solidFill>
                <a:latin typeface="Twentieth Century"/>
                <a:ea typeface="Twentieth Century"/>
                <a:cs typeface="Twentieth Century"/>
                <a:sym typeface="Twentieth Century"/>
              </a:defRPr>
            </a:lvl1pPr>
            <a:lvl2pPr marL="0" marR="0" lvl="1" indent="0" algn="l">
              <a:spcBef>
                <a:spcPts val="0"/>
              </a:spcBef>
              <a:buNone/>
              <a:defRPr sz="1800">
                <a:solidFill>
                  <a:schemeClr val="dk1"/>
                </a:solidFill>
                <a:latin typeface="Twentieth Century"/>
                <a:ea typeface="Twentieth Century"/>
                <a:cs typeface="Twentieth Century"/>
                <a:sym typeface="Twentieth Century"/>
              </a:defRPr>
            </a:lvl2pPr>
            <a:lvl3pPr marL="0" marR="0" lvl="2" indent="0" algn="l">
              <a:spcBef>
                <a:spcPts val="0"/>
              </a:spcBef>
              <a:buNone/>
              <a:defRPr sz="1800">
                <a:solidFill>
                  <a:schemeClr val="dk1"/>
                </a:solidFill>
                <a:latin typeface="Twentieth Century"/>
                <a:ea typeface="Twentieth Century"/>
                <a:cs typeface="Twentieth Century"/>
                <a:sym typeface="Twentieth Century"/>
              </a:defRPr>
            </a:lvl3pPr>
            <a:lvl4pPr marL="0" marR="0" lvl="3" indent="0" algn="l">
              <a:spcBef>
                <a:spcPts val="0"/>
              </a:spcBef>
              <a:buNone/>
              <a:defRPr sz="1800">
                <a:solidFill>
                  <a:schemeClr val="dk1"/>
                </a:solidFill>
                <a:latin typeface="Twentieth Century"/>
                <a:ea typeface="Twentieth Century"/>
                <a:cs typeface="Twentieth Century"/>
                <a:sym typeface="Twentieth Century"/>
              </a:defRPr>
            </a:lvl4pPr>
            <a:lvl5pPr marL="0" marR="0" lvl="4" indent="0" algn="l">
              <a:spcBef>
                <a:spcPts val="0"/>
              </a:spcBef>
              <a:buNone/>
              <a:defRPr sz="1800">
                <a:solidFill>
                  <a:schemeClr val="dk1"/>
                </a:solidFill>
                <a:latin typeface="Twentieth Century"/>
                <a:ea typeface="Twentieth Century"/>
                <a:cs typeface="Twentieth Century"/>
                <a:sym typeface="Twentieth Century"/>
              </a:defRPr>
            </a:lvl5pPr>
            <a:lvl6pPr marL="0" marR="0" lvl="5" indent="0" algn="l">
              <a:spcBef>
                <a:spcPts val="0"/>
              </a:spcBef>
              <a:buNone/>
              <a:defRPr sz="1800">
                <a:solidFill>
                  <a:schemeClr val="dk1"/>
                </a:solidFill>
                <a:latin typeface="Twentieth Century"/>
                <a:ea typeface="Twentieth Century"/>
                <a:cs typeface="Twentieth Century"/>
                <a:sym typeface="Twentieth Century"/>
              </a:defRPr>
            </a:lvl6pPr>
            <a:lvl7pPr marL="0" marR="0" lvl="6" indent="0" algn="l">
              <a:spcBef>
                <a:spcPts val="0"/>
              </a:spcBef>
              <a:buNone/>
              <a:defRPr sz="1800">
                <a:solidFill>
                  <a:schemeClr val="dk1"/>
                </a:solidFill>
                <a:latin typeface="Twentieth Century"/>
                <a:ea typeface="Twentieth Century"/>
                <a:cs typeface="Twentieth Century"/>
                <a:sym typeface="Twentieth Century"/>
              </a:defRPr>
            </a:lvl7pPr>
            <a:lvl8pPr marL="0" marR="0" lvl="7" indent="0" algn="l">
              <a:spcBef>
                <a:spcPts val="0"/>
              </a:spcBef>
              <a:buNone/>
              <a:defRPr sz="1800">
                <a:solidFill>
                  <a:schemeClr val="dk1"/>
                </a:solidFill>
                <a:latin typeface="Twentieth Century"/>
                <a:ea typeface="Twentieth Century"/>
                <a:cs typeface="Twentieth Century"/>
                <a:sym typeface="Twentieth Century"/>
              </a:defRPr>
            </a:lvl8pPr>
            <a:lvl9pPr marL="0" marR="0" lvl="8" indent="0" algn="l">
              <a:spcBef>
                <a:spcPts val="0"/>
              </a:spcBef>
              <a:buNone/>
              <a:defRPr sz="1800">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928" name="Google Shape;928;p228"/>
          <p:cNvSpPr txBox="1"/>
          <p:nvPr/>
        </p:nvSpPr>
        <p:spPr>
          <a:xfrm flipH="1">
            <a:off x="11249257"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750" b="0" i="0">
              <a:solidFill>
                <a:schemeClr val="lt1"/>
              </a:solidFill>
              <a:latin typeface="Twentieth Century"/>
              <a:ea typeface="Twentieth Century"/>
              <a:cs typeface="Twentieth Century"/>
              <a:sym typeface="Twentieth Century"/>
            </a:endParaRPr>
          </a:p>
        </p:txBody>
      </p:sp>
      <p:grpSp>
        <p:nvGrpSpPr>
          <p:cNvPr id="929" name="Google Shape;929;p228"/>
          <p:cNvGrpSpPr/>
          <p:nvPr/>
        </p:nvGrpSpPr>
        <p:grpSpPr>
          <a:xfrm>
            <a:off x="10396974" y="2"/>
            <a:ext cx="1804165" cy="2063083"/>
            <a:chOff x="13922478" y="2"/>
            <a:chExt cx="5570130" cy="6379353"/>
          </a:xfrm>
        </p:grpSpPr>
        <p:sp>
          <p:nvSpPr>
            <p:cNvPr id="930" name="Google Shape;930;p228"/>
            <p:cNvSpPr/>
            <p:nvPr/>
          </p:nvSpPr>
          <p:spPr>
            <a:xfrm>
              <a:off x="13922478" y="2"/>
              <a:ext cx="5555332" cy="4722817"/>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alpha val="25098"/>
                  </a:srgbClr>
                </a:gs>
                <a:gs pos="55000">
                  <a:srgbClr val="3C012C">
                    <a:alpha val="43921"/>
                  </a:srgbClr>
                </a:gs>
                <a:gs pos="100000">
                  <a:srgbClr val="79025B">
                    <a:alpha val="40000"/>
                  </a:srgbClr>
                </a:gs>
              </a:gsLst>
              <a:lin ang="900002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931" name="Google Shape;931;p228"/>
            <p:cNvSpPr/>
            <p:nvPr/>
          </p:nvSpPr>
          <p:spPr>
            <a:xfrm>
              <a:off x="17828114" y="1072550"/>
              <a:ext cx="1664494" cy="530680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chemeClr val="accent1"/>
                </a:gs>
                <a:gs pos="2000">
                  <a:schemeClr val="accent1"/>
                </a:gs>
                <a:gs pos="100000">
                  <a:schemeClr val="accent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grpSp>
      <p:sp>
        <p:nvSpPr>
          <p:cNvPr id="932" name="Google Shape;932;p228"/>
          <p:cNvSpPr txBox="1"/>
          <p:nvPr/>
        </p:nvSpPr>
        <p:spPr>
          <a:xfrm>
            <a:off x="1175434" y="6288186"/>
            <a:ext cx="1760100" cy="22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2026 ALL RIGHTS</a:t>
            </a:r>
            <a:endParaRPr sz="875">
              <a:solidFill>
                <a:schemeClr val="lt1"/>
              </a:solidFill>
              <a:latin typeface="Twentieth Century"/>
              <a:ea typeface="Twentieth Century"/>
              <a:cs typeface="Twentieth Century"/>
              <a:sym typeface="Twentieth Century"/>
            </a:endParaRPr>
          </a:p>
        </p:txBody>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4"/>
        <p:cNvGrpSpPr/>
        <p:nvPr/>
      </p:nvGrpSpPr>
      <p:grpSpPr>
        <a:xfrm>
          <a:off x="0" y="0"/>
          <a:ext cx="0" cy="0"/>
          <a:chOff x="0" y="0"/>
          <a:chExt cx="0" cy="0"/>
        </a:xfrm>
      </p:grpSpPr>
      <p:sp>
        <p:nvSpPr>
          <p:cNvPr id="105" name="Google Shape;105;p2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6" name="Google Shape;106;p24"/>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sz="3600" b="1">
              <a:solidFill>
                <a:schemeClr val="lt1"/>
              </a:solidFill>
              <a:latin typeface="Trebuchet MS"/>
              <a:ea typeface="Trebuchet MS"/>
              <a:cs typeface="Trebuchet MS"/>
              <a:sym typeface="Trebuchet MS"/>
            </a:endParaRPr>
          </a:p>
        </p:txBody>
      </p:sp>
      <p:sp>
        <p:nvSpPr>
          <p:cNvPr id="107" name="Google Shape;107;p24"/>
          <p:cNvSpPr/>
          <p:nvPr/>
        </p:nvSpPr>
        <p:spPr>
          <a:xfrm>
            <a:off x="838199" y="382212"/>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matchingName="18_Blank">
  <p:cSld name="18_Blank">
    <p:bg>
      <p:bgPr>
        <a:gradFill>
          <a:gsLst>
            <a:gs pos="0">
              <a:schemeClr val="accent4"/>
            </a:gs>
            <a:gs pos="100000">
              <a:srgbClr val="161828"/>
            </a:gs>
          </a:gsLst>
          <a:path path="circle">
            <a:fillToRect l="50000" t="50000" r="50000" b="50000"/>
          </a:path>
          <a:tileRect/>
        </a:gradFill>
        <a:effectLst/>
      </p:bgPr>
    </p:bg>
    <p:spTree>
      <p:nvGrpSpPr>
        <p:cNvPr id="1" name="Shape 933"/>
        <p:cNvGrpSpPr/>
        <p:nvPr/>
      </p:nvGrpSpPr>
      <p:grpSpPr>
        <a:xfrm>
          <a:off x="0" y="0"/>
          <a:ext cx="0" cy="0"/>
          <a:chOff x="0" y="0"/>
          <a:chExt cx="0" cy="0"/>
        </a:xfrm>
      </p:grpSpPr>
      <p:sp>
        <p:nvSpPr>
          <p:cNvPr id="934" name="Google Shape;934;p229"/>
          <p:cNvSpPr txBox="1"/>
          <p:nvPr/>
        </p:nvSpPr>
        <p:spPr>
          <a:xfrm flipH="1">
            <a:off x="11249257"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750" b="0" i="0">
              <a:solidFill>
                <a:schemeClr val="lt1"/>
              </a:solidFill>
              <a:latin typeface="Twentieth Century"/>
              <a:ea typeface="Twentieth Century"/>
              <a:cs typeface="Twentieth Century"/>
              <a:sym typeface="Twentieth Century"/>
            </a:endParaRPr>
          </a:p>
        </p:txBody>
      </p:sp>
      <p:pic>
        <p:nvPicPr>
          <p:cNvPr id="935" name="Google Shape;935;p229"/>
          <p:cNvPicPr preferRelativeResize="0"/>
          <p:nvPr/>
        </p:nvPicPr>
        <p:blipFill rotWithShape="1">
          <a:blip r:embed="rId2">
            <a:alphaModFix/>
          </a:blip>
          <a:srcRect/>
          <a:stretch/>
        </p:blipFill>
        <p:spPr>
          <a:xfrm>
            <a:off x="494046" y="377454"/>
            <a:ext cx="1274805" cy="445206"/>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20_Blank">
  <p:cSld name="20_Blank">
    <p:bg>
      <p:bgPr>
        <a:gradFill>
          <a:gsLst>
            <a:gs pos="0">
              <a:schemeClr val="accent3"/>
            </a:gs>
            <a:gs pos="100000">
              <a:schemeClr val="accent4"/>
            </a:gs>
          </a:gsLst>
          <a:path path="circle">
            <a:fillToRect l="50000" t="50000" r="50000" b="50000"/>
          </a:path>
          <a:tileRect/>
        </a:gradFill>
        <a:effectLst/>
      </p:bgPr>
    </p:bg>
    <p:spTree>
      <p:nvGrpSpPr>
        <p:cNvPr id="1" name="Shape 936"/>
        <p:cNvGrpSpPr/>
        <p:nvPr/>
      </p:nvGrpSpPr>
      <p:grpSpPr>
        <a:xfrm>
          <a:off x="0" y="0"/>
          <a:ext cx="0" cy="0"/>
          <a:chOff x="0" y="0"/>
          <a:chExt cx="0" cy="0"/>
        </a:xfrm>
      </p:grpSpPr>
      <p:sp>
        <p:nvSpPr>
          <p:cNvPr id="937" name="Google Shape;937;p230"/>
          <p:cNvSpPr txBox="1"/>
          <p:nvPr/>
        </p:nvSpPr>
        <p:spPr>
          <a:xfrm flipH="1">
            <a:off x="11249257"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750" b="0" i="0">
              <a:solidFill>
                <a:schemeClr val="lt1"/>
              </a:solidFill>
              <a:latin typeface="Twentieth Century"/>
              <a:ea typeface="Twentieth Century"/>
              <a:cs typeface="Twentieth Century"/>
              <a:sym typeface="Twentieth Century"/>
            </a:endParaRPr>
          </a:p>
        </p:txBody>
      </p:sp>
      <p:pic>
        <p:nvPicPr>
          <p:cNvPr id="938" name="Google Shape;938;p230"/>
          <p:cNvPicPr preferRelativeResize="0"/>
          <p:nvPr/>
        </p:nvPicPr>
        <p:blipFill rotWithShape="1">
          <a:blip r:embed="rId2">
            <a:alphaModFix/>
          </a:blip>
          <a:srcRect/>
          <a:stretch/>
        </p:blipFill>
        <p:spPr>
          <a:xfrm>
            <a:off x="494046" y="377454"/>
            <a:ext cx="1274805" cy="445206"/>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432">
          <p15:clr>
            <a:srgbClr val="FBAE40"/>
          </p15:clr>
        </p15:guide>
        <p15:guide id="2" pos="6134">
          <p15:clr>
            <a:srgbClr val="FBAE40"/>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13_Blank">
  <p:cSld name="13_Blank">
    <p:spTree>
      <p:nvGrpSpPr>
        <p:cNvPr id="1" name="Shape 939"/>
        <p:cNvGrpSpPr/>
        <p:nvPr/>
      </p:nvGrpSpPr>
      <p:grpSpPr>
        <a:xfrm>
          <a:off x="0" y="0"/>
          <a:ext cx="0" cy="0"/>
          <a:chOff x="0" y="0"/>
          <a:chExt cx="0" cy="0"/>
        </a:xfrm>
      </p:grpSpPr>
      <p:sp>
        <p:nvSpPr>
          <p:cNvPr id="940" name="Google Shape;940;p231"/>
          <p:cNvSpPr/>
          <p:nvPr/>
        </p:nvSpPr>
        <p:spPr>
          <a:xfrm>
            <a:off x="0" y="0"/>
            <a:ext cx="6096000" cy="6858000"/>
          </a:xfrm>
          <a:prstGeom prst="rect">
            <a:avLst/>
          </a:prstGeom>
          <a:gradFill>
            <a:gsLst>
              <a:gs pos="0">
                <a:schemeClr val="accent1"/>
              </a:gs>
              <a:gs pos="2000">
                <a:schemeClr val="accent1"/>
              </a:gs>
              <a:gs pos="100000">
                <a:srgbClr val="5A0144"/>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941" name="Google Shape;941;p231"/>
          <p:cNvSpPr/>
          <p:nvPr/>
        </p:nvSpPr>
        <p:spPr>
          <a:xfrm>
            <a:off x="6096000" y="0"/>
            <a:ext cx="6096000" cy="6858000"/>
          </a:xfrm>
          <a:prstGeom prst="rect">
            <a:avLst/>
          </a:prstGeom>
          <a:gradFill>
            <a:gsLst>
              <a:gs pos="0">
                <a:schemeClr val="accent5"/>
              </a:gs>
              <a:gs pos="2000">
                <a:schemeClr val="accent5"/>
              </a:gs>
              <a:gs pos="100000">
                <a:srgbClr val="2D0021"/>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942" name="Google Shape;942;p231"/>
          <p:cNvSpPr txBox="1"/>
          <p:nvPr/>
        </p:nvSpPr>
        <p:spPr>
          <a:xfrm flipH="1">
            <a:off x="11249257"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750" b="0" i="0">
              <a:solidFill>
                <a:schemeClr val="lt1"/>
              </a:solidFill>
              <a:latin typeface="Twentieth Century"/>
              <a:ea typeface="Twentieth Century"/>
              <a:cs typeface="Twentieth Century"/>
              <a:sym typeface="Twentieth Century"/>
            </a:endParaRPr>
          </a:p>
        </p:txBody>
      </p:sp>
      <p:pic>
        <p:nvPicPr>
          <p:cNvPr id="943" name="Google Shape;943;p231"/>
          <p:cNvPicPr preferRelativeResize="0"/>
          <p:nvPr/>
        </p:nvPicPr>
        <p:blipFill rotWithShape="1">
          <a:blip r:embed="rId2">
            <a:alphaModFix/>
          </a:blip>
          <a:srcRect/>
          <a:stretch/>
        </p:blipFill>
        <p:spPr>
          <a:xfrm>
            <a:off x="494046" y="377454"/>
            <a:ext cx="1274805" cy="445206"/>
          </a:xfrm>
          <a:prstGeom prst="rect">
            <a:avLst/>
          </a:prstGeom>
          <a:noFill/>
          <a:ln>
            <a:noFill/>
          </a:ln>
        </p:spPr>
      </p:pic>
      <p:sp>
        <p:nvSpPr>
          <p:cNvPr id="944" name="Google Shape;944;p231"/>
          <p:cNvSpPr txBox="1"/>
          <p:nvPr/>
        </p:nvSpPr>
        <p:spPr>
          <a:xfrm>
            <a:off x="494046" y="6288186"/>
            <a:ext cx="1760100" cy="22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2025 ALL RIGHTS</a:t>
            </a:r>
            <a:endParaRPr sz="875">
              <a:solidFill>
                <a:schemeClr val="lt1"/>
              </a:solidFill>
              <a:latin typeface="Twentieth Century"/>
              <a:ea typeface="Twentieth Century"/>
              <a:cs typeface="Twentieth Century"/>
              <a:sym typeface="Twentieth Century"/>
            </a:endParaRPr>
          </a:p>
        </p:txBody>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17_Blank">
  <p:cSld name="17_Blank">
    <p:spTree>
      <p:nvGrpSpPr>
        <p:cNvPr id="1" name="Shape 945"/>
        <p:cNvGrpSpPr/>
        <p:nvPr/>
      </p:nvGrpSpPr>
      <p:grpSpPr>
        <a:xfrm>
          <a:off x="0" y="0"/>
          <a:ext cx="0" cy="0"/>
          <a:chOff x="0" y="0"/>
          <a:chExt cx="0" cy="0"/>
        </a:xfrm>
      </p:grpSpPr>
      <p:sp>
        <p:nvSpPr>
          <p:cNvPr id="946" name="Google Shape;946;p232"/>
          <p:cNvSpPr/>
          <p:nvPr/>
        </p:nvSpPr>
        <p:spPr>
          <a:xfrm>
            <a:off x="0" y="0"/>
            <a:ext cx="6096000" cy="6858000"/>
          </a:xfrm>
          <a:prstGeom prst="rect">
            <a:avLst/>
          </a:prstGeom>
          <a:gradFill>
            <a:gsLst>
              <a:gs pos="0">
                <a:schemeClr val="accent3"/>
              </a:gs>
              <a:gs pos="1000">
                <a:schemeClr val="accent3"/>
              </a:gs>
              <a:gs pos="100000">
                <a:srgbClr val="286386"/>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947" name="Google Shape;947;p232"/>
          <p:cNvSpPr/>
          <p:nvPr/>
        </p:nvSpPr>
        <p:spPr>
          <a:xfrm>
            <a:off x="6096000" y="0"/>
            <a:ext cx="6096000" cy="6858000"/>
          </a:xfrm>
          <a:prstGeom prst="rect">
            <a:avLst/>
          </a:prstGeom>
          <a:gradFill>
            <a:gsLst>
              <a:gs pos="0">
                <a:schemeClr val="accent4"/>
              </a:gs>
              <a:gs pos="2000">
                <a:schemeClr val="accent4"/>
              </a:gs>
              <a:gs pos="100000">
                <a:srgbClr val="002C49"/>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948" name="Google Shape;948;p232"/>
          <p:cNvSpPr txBox="1"/>
          <p:nvPr/>
        </p:nvSpPr>
        <p:spPr>
          <a:xfrm flipH="1">
            <a:off x="11249257"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750" b="0" i="0">
              <a:solidFill>
                <a:schemeClr val="lt1"/>
              </a:solidFill>
              <a:latin typeface="Twentieth Century"/>
              <a:ea typeface="Twentieth Century"/>
              <a:cs typeface="Twentieth Century"/>
              <a:sym typeface="Twentieth Century"/>
            </a:endParaRPr>
          </a:p>
        </p:txBody>
      </p:sp>
      <p:pic>
        <p:nvPicPr>
          <p:cNvPr id="949" name="Google Shape;949;p232"/>
          <p:cNvPicPr preferRelativeResize="0"/>
          <p:nvPr/>
        </p:nvPicPr>
        <p:blipFill rotWithShape="1">
          <a:blip r:embed="rId2">
            <a:alphaModFix/>
          </a:blip>
          <a:srcRect/>
          <a:stretch/>
        </p:blipFill>
        <p:spPr>
          <a:xfrm>
            <a:off x="494046" y="377454"/>
            <a:ext cx="1274805" cy="445206"/>
          </a:xfrm>
          <a:prstGeom prst="rect">
            <a:avLst/>
          </a:prstGeom>
          <a:noFill/>
          <a:ln>
            <a:noFill/>
          </a:ln>
        </p:spPr>
      </p:pic>
      <p:sp>
        <p:nvSpPr>
          <p:cNvPr id="950" name="Google Shape;950;p232"/>
          <p:cNvSpPr txBox="1"/>
          <p:nvPr/>
        </p:nvSpPr>
        <p:spPr>
          <a:xfrm>
            <a:off x="494046" y="6288186"/>
            <a:ext cx="1760100" cy="22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2025 ALL RIGHTS</a:t>
            </a:r>
            <a:endParaRPr sz="875">
              <a:solidFill>
                <a:schemeClr val="lt1"/>
              </a:solidFill>
              <a:latin typeface="Twentieth Century"/>
              <a:ea typeface="Twentieth Century"/>
              <a:cs typeface="Twentieth Century"/>
              <a:sym typeface="Twentieth Century"/>
            </a:endParaRPr>
          </a:p>
        </p:txBody>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matchingName="19_Blank">
  <p:cSld name="19_Blank">
    <p:spTree>
      <p:nvGrpSpPr>
        <p:cNvPr id="1" name="Shape 951"/>
        <p:cNvGrpSpPr/>
        <p:nvPr/>
      </p:nvGrpSpPr>
      <p:grpSpPr>
        <a:xfrm>
          <a:off x="0" y="0"/>
          <a:ext cx="0" cy="0"/>
          <a:chOff x="0" y="0"/>
          <a:chExt cx="0" cy="0"/>
        </a:xfrm>
      </p:grpSpPr>
      <p:sp>
        <p:nvSpPr>
          <p:cNvPr id="952" name="Google Shape;952;p233"/>
          <p:cNvSpPr/>
          <p:nvPr/>
        </p:nvSpPr>
        <p:spPr>
          <a:xfrm>
            <a:off x="0" y="0"/>
            <a:ext cx="6096000" cy="6858000"/>
          </a:xfrm>
          <a:prstGeom prst="rect">
            <a:avLst/>
          </a:prstGeom>
          <a:gradFill>
            <a:gsLst>
              <a:gs pos="0">
                <a:schemeClr val="accent3"/>
              </a:gs>
              <a:gs pos="1000">
                <a:schemeClr val="accent3"/>
              </a:gs>
              <a:gs pos="100000">
                <a:schemeClr val="accent1"/>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953" name="Google Shape;953;p233"/>
          <p:cNvSpPr/>
          <p:nvPr/>
        </p:nvSpPr>
        <p:spPr>
          <a:xfrm>
            <a:off x="6096000" y="0"/>
            <a:ext cx="6096000" cy="6858000"/>
          </a:xfrm>
          <a:prstGeom prst="rect">
            <a:avLst/>
          </a:prstGeom>
          <a:gradFill>
            <a:gsLst>
              <a:gs pos="0">
                <a:schemeClr val="accent4"/>
              </a:gs>
              <a:gs pos="2000">
                <a:schemeClr val="accent4"/>
              </a:gs>
              <a:gs pos="100000">
                <a:srgbClr val="3C002D"/>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954" name="Google Shape;954;p233"/>
          <p:cNvSpPr txBox="1"/>
          <p:nvPr/>
        </p:nvSpPr>
        <p:spPr>
          <a:xfrm flipH="1">
            <a:off x="11249257"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750" b="0" i="0">
              <a:solidFill>
                <a:schemeClr val="lt1"/>
              </a:solidFill>
              <a:latin typeface="Twentieth Century"/>
              <a:ea typeface="Twentieth Century"/>
              <a:cs typeface="Twentieth Century"/>
              <a:sym typeface="Twentieth Century"/>
            </a:endParaRPr>
          </a:p>
        </p:txBody>
      </p:sp>
      <p:sp>
        <p:nvSpPr>
          <p:cNvPr id="955" name="Google Shape;955;p233"/>
          <p:cNvSpPr txBox="1"/>
          <p:nvPr/>
        </p:nvSpPr>
        <p:spPr>
          <a:xfrm>
            <a:off x="494046" y="6288186"/>
            <a:ext cx="1760100" cy="22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2025 ALL RIGHTS</a:t>
            </a:r>
            <a:endParaRPr sz="875">
              <a:solidFill>
                <a:schemeClr val="lt1"/>
              </a:solidFill>
              <a:latin typeface="Twentieth Century"/>
              <a:ea typeface="Twentieth Century"/>
              <a:cs typeface="Twentieth Century"/>
              <a:sym typeface="Twentieth Century"/>
            </a:endParaRPr>
          </a:p>
        </p:txBody>
      </p:sp>
      <p:pic>
        <p:nvPicPr>
          <p:cNvPr id="956" name="Google Shape;956;p233"/>
          <p:cNvPicPr preferRelativeResize="0"/>
          <p:nvPr/>
        </p:nvPicPr>
        <p:blipFill rotWithShape="1">
          <a:blip r:embed="rId2">
            <a:alphaModFix/>
          </a:blip>
          <a:srcRect/>
          <a:stretch/>
        </p:blipFill>
        <p:spPr>
          <a:xfrm>
            <a:off x="494046" y="377454"/>
            <a:ext cx="1274805" cy="445206"/>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63"/>
        <p:cNvGrpSpPr/>
        <p:nvPr/>
      </p:nvGrpSpPr>
      <p:grpSpPr>
        <a:xfrm>
          <a:off x="0" y="0"/>
          <a:ext cx="0" cy="0"/>
          <a:chOff x="0" y="0"/>
          <a:chExt cx="0" cy="0"/>
        </a:xfrm>
      </p:grpSpPr>
      <p:sp>
        <p:nvSpPr>
          <p:cNvPr id="964" name="Google Shape;964;p23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965"/>
        <p:cNvGrpSpPr/>
        <p:nvPr/>
      </p:nvGrpSpPr>
      <p:grpSpPr>
        <a:xfrm>
          <a:off x="0" y="0"/>
          <a:ext cx="0" cy="0"/>
          <a:chOff x="0" y="0"/>
          <a:chExt cx="0" cy="0"/>
        </a:xfrm>
      </p:grpSpPr>
      <p:sp>
        <p:nvSpPr>
          <p:cNvPr id="966" name="Google Shape;966;p236"/>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7" name="Google Shape;967;p236"/>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968" name="Google Shape;968;p23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69"/>
        <p:cNvGrpSpPr/>
        <p:nvPr/>
      </p:nvGrpSpPr>
      <p:grpSpPr>
        <a:xfrm>
          <a:off x="0" y="0"/>
          <a:ext cx="0" cy="0"/>
          <a:chOff x="0" y="0"/>
          <a:chExt cx="0" cy="0"/>
        </a:xfrm>
      </p:grpSpPr>
      <p:sp>
        <p:nvSpPr>
          <p:cNvPr id="970" name="Google Shape;970;p237"/>
          <p:cNvSpPr txBox="1">
            <a:spLocks noGrp="1"/>
          </p:cNvSpPr>
          <p:nvPr>
            <p:ph type="ctrTitle"/>
          </p:nvPr>
        </p:nvSpPr>
        <p:spPr>
          <a:xfrm>
            <a:off x="1040524" y="1505158"/>
            <a:ext cx="10110900" cy="990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1" name="Google Shape;971;p237"/>
          <p:cNvSpPr txBox="1">
            <a:spLocks noGrp="1"/>
          </p:cNvSpPr>
          <p:nvPr>
            <p:ph type="subTitle" idx="1"/>
          </p:nvPr>
        </p:nvSpPr>
        <p:spPr>
          <a:xfrm>
            <a:off x="1524000" y="2583430"/>
            <a:ext cx="9144000" cy="738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972" name="Google Shape;972;p237"/>
          <p:cNvSpPr txBox="1">
            <a:spLocks noGrp="1"/>
          </p:cNvSpPr>
          <p:nvPr>
            <p:ph type="dt" idx="10"/>
          </p:nvPr>
        </p:nvSpPr>
        <p:spPr>
          <a:xfrm>
            <a:off x="4724400" y="4917556"/>
            <a:ext cx="27432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3" name="Google Shape;973;p23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4" name="Google Shape;974;p237"/>
          <p:cNvSpPr txBox="1">
            <a:spLocks noGrp="1"/>
          </p:cNvSpPr>
          <p:nvPr>
            <p:ph type="body" idx="2"/>
          </p:nvPr>
        </p:nvSpPr>
        <p:spPr>
          <a:xfrm>
            <a:off x="1913861" y="3680028"/>
            <a:ext cx="8364300" cy="9144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75"/>
        <p:cNvGrpSpPr/>
        <p:nvPr/>
      </p:nvGrpSpPr>
      <p:grpSpPr>
        <a:xfrm>
          <a:off x="0" y="0"/>
          <a:ext cx="0" cy="0"/>
          <a:chOff x="0" y="0"/>
          <a:chExt cx="0" cy="0"/>
        </a:xfrm>
      </p:grpSpPr>
      <p:sp>
        <p:nvSpPr>
          <p:cNvPr id="976" name="Google Shape;976;p23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7" name="Google Shape;977;p238"/>
          <p:cNvSpPr/>
          <p:nvPr/>
        </p:nvSpPr>
        <p:spPr>
          <a:xfrm>
            <a:off x="838199" y="1873473"/>
            <a:ext cx="10433700" cy="2308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78" name="Google Shape;978;p238"/>
          <p:cNvSpPr/>
          <p:nvPr/>
        </p:nvSpPr>
        <p:spPr>
          <a:xfrm>
            <a:off x="878391" y="417891"/>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79"/>
        <p:cNvGrpSpPr/>
        <p:nvPr/>
      </p:nvGrpSpPr>
      <p:grpSpPr>
        <a:xfrm>
          <a:off x="0" y="0"/>
          <a:ext cx="0" cy="0"/>
          <a:chOff x="0" y="0"/>
          <a:chExt cx="0" cy="0"/>
        </a:xfrm>
      </p:grpSpPr>
      <p:sp>
        <p:nvSpPr>
          <p:cNvPr id="980" name="Google Shape;980;p23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81" name="Google Shape;981;p239"/>
          <p:cNvSpPr txBox="1"/>
          <p:nvPr/>
        </p:nvSpPr>
        <p:spPr>
          <a:xfrm>
            <a:off x="13628419" y="8737353"/>
            <a:ext cx="2172000" cy="3942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982" name="Google Shape;982;p239"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12191998" cy="6260121"/>
          </a:xfrm>
          <a:prstGeom prst="rect">
            <a:avLst/>
          </a:prstGeom>
          <a:noFill/>
          <a:ln>
            <a:noFill/>
          </a:ln>
        </p:spPr>
      </p:pic>
      <p:sp>
        <p:nvSpPr>
          <p:cNvPr id="983" name="Google Shape;983;p239"/>
          <p:cNvSpPr/>
          <p:nvPr/>
        </p:nvSpPr>
        <p:spPr>
          <a:xfrm>
            <a:off x="0" y="3445746"/>
            <a:ext cx="12216300" cy="25587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8"/>
        <p:cNvGrpSpPr/>
        <p:nvPr/>
      </p:nvGrpSpPr>
      <p:grpSpPr>
        <a:xfrm>
          <a:off x="0" y="0"/>
          <a:ext cx="0" cy="0"/>
          <a:chOff x="0" y="0"/>
          <a:chExt cx="0" cy="0"/>
        </a:xfrm>
      </p:grpSpPr>
      <p:sp>
        <p:nvSpPr>
          <p:cNvPr id="109" name="Google Shape;109;p25"/>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5"/>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11" name="Google Shape;111;p2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12" name="Google Shape;112;p25"/>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984"/>
        <p:cNvGrpSpPr/>
        <p:nvPr/>
      </p:nvGrpSpPr>
      <p:grpSpPr>
        <a:xfrm>
          <a:off x="0" y="0"/>
          <a:ext cx="0" cy="0"/>
          <a:chOff x="0" y="0"/>
          <a:chExt cx="0" cy="0"/>
        </a:xfrm>
      </p:grpSpPr>
      <p:sp>
        <p:nvSpPr>
          <p:cNvPr id="985" name="Google Shape;985;p24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86" name="Google Shape;986;p240"/>
          <p:cNvSpPr/>
          <p:nvPr/>
        </p:nvSpPr>
        <p:spPr>
          <a:xfrm>
            <a:off x="838199" y="1873473"/>
            <a:ext cx="10433700" cy="286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sz="3600" b="1">
              <a:solidFill>
                <a:schemeClr val="dk1"/>
              </a:solidFill>
              <a:latin typeface="Trebuchet MS"/>
              <a:ea typeface="Trebuchet MS"/>
              <a:cs typeface="Trebuchet MS"/>
              <a:sym typeface="Trebuchet MS"/>
            </a:endParaRPr>
          </a:p>
        </p:txBody>
      </p:sp>
      <p:sp>
        <p:nvSpPr>
          <p:cNvPr id="987" name="Google Shape;987;p240"/>
          <p:cNvSpPr/>
          <p:nvPr/>
        </p:nvSpPr>
        <p:spPr>
          <a:xfrm>
            <a:off x="838200" y="382212"/>
            <a:ext cx="10433700" cy="101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988"/>
        <p:cNvGrpSpPr/>
        <p:nvPr/>
      </p:nvGrpSpPr>
      <p:grpSpPr>
        <a:xfrm>
          <a:off x="0" y="0"/>
          <a:ext cx="0" cy="0"/>
          <a:chOff x="0" y="0"/>
          <a:chExt cx="0" cy="0"/>
        </a:xfrm>
      </p:grpSpPr>
      <p:sp>
        <p:nvSpPr>
          <p:cNvPr id="989" name="Google Shape;989;p241"/>
          <p:cNvSpPr txBox="1">
            <a:spLocks noGrp="1"/>
          </p:cNvSpPr>
          <p:nvPr>
            <p:ph type="title"/>
          </p:nvPr>
        </p:nvSpPr>
        <p:spPr>
          <a:xfrm>
            <a:off x="807546" y="1806137"/>
            <a:ext cx="4803300" cy="2970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0" name="Google Shape;990;p241"/>
          <p:cNvSpPr txBox="1">
            <a:spLocks noGrp="1"/>
          </p:cNvSpPr>
          <p:nvPr>
            <p:ph type="body" idx="1"/>
          </p:nvPr>
        </p:nvSpPr>
        <p:spPr>
          <a:xfrm>
            <a:off x="6476562" y="1806136"/>
            <a:ext cx="4855800" cy="29709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1" name="Google Shape;991;p241"/>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992" name="Google Shape;992;p241"/>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3"/>
        <p:cNvGrpSpPr/>
        <p:nvPr/>
      </p:nvGrpSpPr>
      <p:grpSpPr>
        <a:xfrm>
          <a:off x="0" y="0"/>
          <a:ext cx="0" cy="0"/>
          <a:chOff x="0" y="0"/>
          <a:chExt cx="0" cy="0"/>
        </a:xfrm>
      </p:grpSpPr>
      <p:sp>
        <p:nvSpPr>
          <p:cNvPr id="994" name="Google Shape;994;p242"/>
          <p:cNvSpPr txBox="1">
            <a:spLocks noGrp="1"/>
          </p:cNvSpPr>
          <p:nvPr>
            <p:ph type="title"/>
          </p:nvPr>
        </p:nvSpPr>
        <p:spPr>
          <a:xfrm>
            <a:off x="183931" y="2193925"/>
            <a:ext cx="11824200" cy="13257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5" name="Google Shape;995;p24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996"/>
        <p:cNvGrpSpPr/>
        <p:nvPr/>
      </p:nvGrpSpPr>
      <p:grpSpPr>
        <a:xfrm>
          <a:off x="0" y="0"/>
          <a:ext cx="0" cy="0"/>
          <a:chOff x="0" y="0"/>
          <a:chExt cx="0" cy="0"/>
        </a:xfrm>
      </p:grpSpPr>
      <p:sp>
        <p:nvSpPr>
          <p:cNvPr id="997" name="Google Shape;997;p243"/>
          <p:cNvSpPr txBox="1">
            <a:spLocks noGrp="1"/>
          </p:cNvSpPr>
          <p:nvPr>
            <p:ph type="title"/>
          </p:nvPr>
        </p:nvSpPr>
        <p:spPr>
          <a:xfrm>
            <a:off x="6122788" y="2625328"/>
            <a:ext cx="53814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8" name="Google Shape;998;p243"/>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999" name="Google Shape;999;p243" descr="Icon of two people with a word bubble between them containing a question mark."/>
          <p:cNvPicPr preferRelativeResize="0"/>
          <p:nvPr/>
        </p:nvPicPr>
        <p:blipFill rotWithShape="1">
          <a:blip r:embed="rId2">
            <a:alphaModFix/>
          </a:blip>
          <a:srcRect/>
          <a:stretch/>
        </p:blipFill>
        <p:spPr>
          <a:xfrm>
            <a:off x="-952500" y="-298450"/>
            <a:ext cx="7429500" cy="7209475"/>
          </a:xfrm>
          <a:prstGeom prst="rect">
            <a:avLst/>
          </a:prstGeom>
          <a:noFill/>
          <a:ln>
            <a:noFill/>
          </a:ln>
        </p:spPr>
      </p:pic>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000"/>
        <p:cNvGrpSpPr/>
        <p:nvPr/>
      </p:nvGrpSpPr>
      <p:grpSpPr>
        <a:xfrm>
          <a:off x="0" y="0"/>
          <a:ext cx="0" cy="0"/>
          <a:chOff x="0" y="0"/>
          <a:chExt cx="0" cy="0"/>
        </a:xfrm>
      </p:grpSpPr>
      <p:sp>
        <p:nvSpPr>
          <p:cNvPr id="1001" name="Google Shape;1001;p244"/>
          <p:cNvSpPr txBox="1">
            <a:spLocks noGrp="1"/>
          </p:cNvSpPr>
          <p:nvPr>
            <p:ph type="title"/>
          </p:nvPr>
        </p:nvSpPr>
        <p:spPr>
          <a:xfrm>
            <a:off x="6122788" y="2253854"/>
            <a:ext cx="57594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2" name="Google Shape;1002;p24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003" name="Google Shape;1003;p244"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004"/>
        <p:cNvGrpSpPr/>
        <p:nvPr/>
      </p:nvGrpSpPr>
      <p:grpSpPr>
        <a:xfrm>
          <a:off x="0" y="0"/>
          <a:ext cx="0" cy="0"/>
          <a:chOff x="0" y="0"/>
          <a:chExt cx="0" cy="0"/>
        </a:xfrm>
      </p:grpSpPr>
      <p:sp>
        <p:nvSpPr>
          <p:cNvPr id="1005" name="Google Shape;1005;p24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06" name="Google Shape;1006;p245"/>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7" name="Google Shape;1007;p245"/>
          <p:cNvSpPr txBox="1">
            <a:spLocks noGrp="1"/>
          </p:cNvSpPr>
          <p:nvPr>
            <p:ph type="body" idx="1"/>
          </p:nvPr>
        </p:nvSpPr>
        <p:spPr>
          <a:xfrm>
            <a:off x="2220148" y="2162013"/>
            <a:ext cx="7751700" cy="38199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008"/>
        <p:cNvGrpSpPr/>
        <p:nvPr/>
      </p:nvGrpSpPr>
      <p:grpSpPr>
        <a:xfrm>
          <a:off x="0" y="0"/>
          <a:ext cx="0" cy="0"/>
          <a:chOff x="0" y="0"/>
          <a:chExt cx="0" cy="0"/>
        </a:xfrm>
      </p:grpSpPr>
      <p:sp>
        <p:nvSpPr>
          <p:cNvPr id="1009" name="Google Shape;1009;p246"/>
          <p:cNvSpPr txBox="1">
            <a:spLocks noGrp="1"/>
          </p:cNvSpPr>
          <p:nvPr>
            <p:ph type="title"/>
          </p:nvPr>
        </p:nvSpPr>
        <p:spPr>
          <a:xfrm>
            <a:off x="595312" y="218000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0" name="Google Shape;1010;p246"/>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11"/>
        <p:cNvGrpSpPr/>
        <p:nvPr/>
      </p:nvGrpSpPr>
      <p:grpSpPr>
        <a:xfrm>
          <a:off x="0" y="0"/>
          <a:ext cx="0" cy="0"/>
          <a:chOff x="0" y="0"/>
          <a:chExt cx="0" cy="0"/>
        </a:xfrm>
      </p:grpSpPr>
      <p:sp>
        <p:nvSpPr>
          <p:cNvPr id="1012" name="Google Shape;1012;p247"/>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013" name="Google Shape;1013;p247"/>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1014" name="Google Shape;1014;p247"/>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3"/>
        <p:cNvGrpSpPr/>
        <p:nvPr/>
      </p:nvGrpSpPr>
      <p:grpSpPr>
        <a:xfrm>
          <a:off x="0" y="0"/>
          <a:ext cx="0" cy="0"/>
          <a:chOff x="0" y="0"/>
          <a:chExt cx="0" cy="0"/>
        </a:xfrm>
      </p:grpSpPr>
      <p:sp>
        <p:nvSpPr>
          <p:cNvPr id="114" name="Google Shape;114;p26"/>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2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6"/>
        <p:cNvGrpSpPr/>
        <p:nvPr/>
      </p:nvGrpSpPr>
      <p:grpSpPr>
        <a:xfrm>
          <a:off x="0" y="0"/>
          <a:ext cx="0" cy="0"/>
          <a:chOff x="0" y="0"/>
          <a:chExt cx="0" cy="0"/>
        </a:xfrm>
      </p:grpSpPr>
      <p:sp>
        <p:nvSpPr>
          <p:cNvPr id="117" name="Google Shape;117;p2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8"/>
        <p:cNvGrpSpPr/>
        <p:nvPr/>
      </p:nvGrpSpPr>
      <p:grpSpPr>
        <a:xfrm>
          <a:off x="0" y="0"/>
          <a:ext cx="0" cy="0"/>
          <a:chOff x="0" y="0"/>
          <a:chExt cx="0" cy="0"/>
        </a:xfrm>
      </p:grpSpPr>
      <p:sp>
        <p:nvSpPr>
          <p:cNvPr id="119" name="Google Shape;119;p28"/>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2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1" name="Google Shape;121;p28"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8"/>
        <p:cNvGrpSpPr/>
        <p:nvPr/>
      </p:nvGrpSpPr>
      <p:grpSpPr>
        <a:xfrm>
          <a:off x="0" y="0"/>
          <a:ext cx="0" cy="0"/>
          <a:chOff x="0" y="0"/>
          <a:chExt cx="0" cy="0"/>
        </a:xfrm>
      </p:grpSpPr>
      <p:sp>
        <p:nvSpPr>
          <p:cNvPr id="129" name="Google Shape;129;p30"/>
          <p:cNvSpPr txBox="1">
            <a:spLocks noGrp="1"/>
          </p:cNvSpPr>
          <p:nvPr>
            <p:ph type="ctrTitle"/>
          </p:nvPr>
        </p:nvSpPr>
        <p:spPr>
          <a:xfrm>
            <a:off x="1040524" y="1505158"/>
            <a:ext cx="10110900" cy="9903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30" name="Google Shape;130;p30"/>
          <p:cNvSpPr txBox="1">
            <a:spLocks noGrp="1"/>
          </p:cNvSpPr>
          <p:nvPr>
            <p:ph type="subTitle" idx="1"/>
          </p:nvPr>
        </p:nvSpPr>
        <p:spPr>
          <a:xfrm>
            <a:off x="1524000" y="2583430"/>
            <a:ext cx="9144000" cy="7386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1300"/>
              </a:spcBef>
              <a:spcAft>
                <a:spcPts val="0"/>
              </a:spcAft>
              <a:buClr>
                <a:schemeClr val="dk1"/>
              </a:buClr>
              <a:buSzPts val="6400"/>
              <a:buFont typeface="Arial"/>
              <a:buNone/>
              <a:defRPr sz="6400" b="1" i="0" u="none" strike="noStrike" cap="none">
                <a:solidFill>
                  <a:schemeClr val="dk1"/>
                </a:solidFill>
                <a:latin typeface="Trebuchet MS"/>
                <a:ea typeface="Trebuchet MS"/>
                <a:cs typeface="Trebuchet MS"/>
                <a:sym typeface="Trebuchet MS"/>
              </a:defRPr>
            </a:lvl1pPr>
            <a:lvl2pPr marR="0" lvl="1"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2pPr>
            <a:lvl3pPr marR="0" lvl="2" algn="ctr">
              <a:lnSpc>
                <a:spcPct val="90000"/>
              </a:lnSpc>
              <a:spcBef>
                <a:spcPts val="600"/>
              </a:spcBef>
              <a:spcAft>
                <a:spcPts val="0"/>
              </a:spcAft>
              <a:buClr>
                <a:schemeClr val="dk1"/>
              </a:buClr>
              <a:buSzPts val="2300"/>
              <a:buFont typeface="Arial"/>
              <a:buNone/>
              <a:defRPr sz="2300" b="0" i="0" u="none" strike="noStrike" cap="none">
                <a:solidFill>
                  <a:schemeClr val="dk1"/>
                </a:solidFill>
                <a:latin typeface="Calibri"/>
                <a:ea typeface="Calibri"/>
                <a:cs typeface="Calibri"/>
                <a:sym typeface="Calibri"/>
              </a:defRPr>
            </a:lvl3pPr>
            <a:lvl4pPr marR="0" lvl="3"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4pPr>
            <a:lvl5pPr marR="0" lvl="4"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5pPr>
            <a:lvl6pPr marR="0" lvl="5"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6pPr>
            <a:lvl7pPr marR="0" lvl="6"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7pPr>
            <a:lvl8pPr marR="0" lvl="7"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8pPr>
            <a:lvl9pPr marR="0" lvl="8" algn="ctr">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9pPr>
          </a:lstStyle>
          <a:p>
            <a:endParaRPr/>
          </a:p>
        </p:txBody>
      </p:sp>
      <p:sp>
        <p:nvSpPr>
          <p:cNvPr id="131" name="Google Shape;131;p30"/>
          <p:cNvSpPr txBox="1">
            <a:spLocks noGrp="1"/>
          </p:cNvSpPr>
          <p:nvPr>
            <p:ph type="dt" idx="10"/>
          </p:nvPr>
        </p:nvSpPr>
        <p:spPr>
          <a:xfrm>
            <a:off x="4724400" y="4917556"/>
            <a:ext cx="2743200" cy="365100"/>
          </a:xfrm>
          <a:prstGeom prst="rect">
            <a:avLst/>
          </a:prstGeom>
          <a:noFill/>
          <a:ln>
            <a:noFill/>
          </a:ln>
        </p:spPr>
        <p:txBody>
          <a:bodyPr spcFirstLastPara="1" wrap="square" lIns="117825" tIns="58900" rIns="117825" bIns="58900" anchor="ctr" anchorCtr="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32" name="Google Shape;132;p30"/>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33" name="Google Shape;133;p30"/>
          <p:cNvSpPr txBox="1">
            <a:spLocks noGrp="1"/>
          </p:cNvSpPr>
          <p:nvPr>
            <p:ph type="body" idx="2"/>
          </p:nvPr>
        </p:nvSpPr>
        <p:spPr>
          <a:xfrm>
            <a:off x="1913861" y="3680028"/>
            <a:ext cx="8364300" cy="914400"/>
          </a:xfrm>
          <a:prstGeom prst="rect">
            <a:avLst/>
          </a:prstGeom>
          <a:noFill/>
          <a:ln>
            <a:noFill/>
          </a:ln>
        </p:spPr>
        <p:txBody>
          <a:bodyPr spcFirstLastPara="1" wrap="square" lIns="117825" tIns="58900" rIns="117825" bIns="58900" anchor="ctr" anchorCtr="0">
            <a:noAutofit/>
          </a:bodyPr>
          <a:lstStyle>
            <a:lvl1pPr marL="457200" marR="0" lvl="0" indent="-228600" algn="ctr">
              <a:lnSpc>
                <a:spcPct val="90000"/>
              </a:lnSpc>
              <a:spcBef>
                <a:spcPts val="1300"/>
              </a:spcBef>
              <a:spcAft>
                <a:spcPts val="0"/>
              </a:spcAft>
              <a:buClr>
                <a:schemeClr val="dk1"/>
              </a:buClr>
              <a:buSzPts val="4300"/>
              <a:buFont typeface="Arial"/>
              <a:buNone/>
              <a:defRPr sz="4300" b="0" i="0" u="none" strike="noStrike" cap="none">
                <a:solidFill>
                  <a:schemeClr val="dk1"/>
                </a:solidFill>
                <a:latin typeface="Trebuchet MS"/>
                <a:ea typeface="Trebuchet MS"/>
                <a:cs typeface="Trebuchet MS"/>
                <a:sym typeface="Trebuchet MS"/>
              </a:defRPr>
            </a:lvl1pPr>
            <a:lvl2pPr marL="914400" marR="0" lvl="1"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2pPr>
            <a:lvl3pPr marL="1371600" marR="0" lvl="2"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3pPr>
            <a:lvl4pPr marL="1828800" marR="0" lvl="3"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4pPr>
            <a:lvl5pPr marL="2286000" marR="0" lvl="4" indent="-228600" algn="ctr">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4"/>
        <p:cNvGrpSpPr/>
        <p:nvPr/>
      </p:nvGrpSpPr>
      <p:grpSpPr>
        <a:xfrm>
          <a:off x="0" y="0"/>
          <a:ext cx="0" cy="0"/>
          <a:chOff x="0" y="0"/>
          <a:chExt cx="0" cy="0"/>
        </a:xfrm>
      </p:grpSpPr>
      <p:sp>
        <p:nvSpPr>
          <p:cNvPr id="135" name="Google Shape;135;p31"/>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36" name="Google Shape;136;p31"/>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137" name="Google Shape;137;p31"/>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38"/>
        <p:cNvGrpSpPr/>
        <p:nvPr/>
      </p:nvGrpSpPr>
      <p:grpSpPr>
        <a:xfrm>
          <a:off x="0" y="0"/>
          <a:ext cx="0" cy="0"/>
          <a:chOff x="0" y="0"/>
          <a:chExt cx="0" cy="0"/>
        </a:xfrm>
      </p:grpSpPr>
      <p:sp>
        <p:nvSpPr>
          <p:cNvPr id="139" name="Google Shape;139;p32"/>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40" name="Google Shape;140;p32"/>
          <p:cNvSpPr txBox="1">
            <a:spLocks noGrp="1"/>
          </p:cNvSpPr>
          <p:nvPr>
            <p:ph type="body" idx="1"/>
          </p:nvPr>
        </p:nvSpPr>
        <p:spPr>
          <a:xfrm>
            <a:off x="838200" y="1299990"/>
            <a:ext cx="5257500" cy="4743600"/>
          </a:xfrm>
          <a:prstGeom prst="rect">
            <a:avLst/>
          </a:prstGeom>
          <a:noFill/>
          <a:ln>
            <a:noFill/>
          </a:ln>
        </p:spPr>
        <p:txBody>
          <a:bodyPr spcFirstLastPara="1" wrap="square" lIns="117825" tIns="58900" rIns="117825" bIns="58900" anchor="t" anchorCtr="0">
            <a:noAutofit/>
          </a:bodyPr>
          <a:lstStyle>
            <a:lvl1pPr marL="457200" marR="0" lvl="0" indent="-520700" algn="l">
              <a:lnSpc>
                <a:spcPct val="150000"/>
              </a:lnSpc>
              <a:spcBef>
                <a:spcPts val="1300"/>
              </a:spcBef>
              <a:spcAft>
                <a:spcPts val="0"/>
              </a:spcAft>
              <a:buClr>
                <a:schemeClr val="dk1"/>
              </a:buClr>
              <a:buSzPts val="4600"/>
              <a:buFont typeface="Trebuchet MS"/>
              <a:buChar char="•"/>
              <a:defRPr sz="2300" b="0" i="0" u="none" strike="noStrike" cap="none">
                <a:solidFill>
                  <a:schemeClr val="dk1"/>
                </a:solidFill>
                <a:latin typeface="Trebuchet MS"/>
                <a:ea typeface="Trebuchet MS"/>
                <a:cs typeface="Trebuchet MS"/>
                <a:sym typeface="Trebuchet MS"/>
              </a:defRPr>
            </a:lvl1pPr>
            <a:lvl2pPr marL="914400" marR="0" lvl="1" indent="-419100" algn="l">
              <a:lnSpc>
                <a:spcPct val="90000"/>
              </a:lnSpc>
              <a:spcBef>
                <a:spcPts val="600"/>
              </a:spcBef>
              <a:spcAft>
                <a:spcPts val="0"/>
              </a:spcAft>
              <a:buClr>
                <a:schemeClr val="dk1"/>
              </a:buClr>
              <a:buSzPts val="3000"/>
              <a:buFont typeface="Noto Sans Symbols"/>
              <a:buChar char="⮚"/>
              <a:defRPr sz="4300" b="0" i="0" u="none" strike="noStrike" cap="none">
                <a:solidFill>
                  <a:schemeClr val="dk1"/>
                </a:solidFill>
                <a:latin typeface="Trebuchet MS"/>
                <a:ea typeface="Trebuchet MS"/>
                <a:cs typeface="Trebuchet MS"/>
                <a:sym typeface="Trebuchet MS"/>
              </a:defRPr>
            </a:lvl2pPr>
            <a:lvl3pPr marL="1371600" marR="0" lvl="2" indent="-450850" algn="l">
              <a:lnSpc>
                <a:spcPct val="90000"/>
              </a:lnSpc>
              <a:spcBef>
                <a:spcPts val="600"/>
              </a:spcBef>
              <a:spcAft>
                <a:spcPts val="0"/>
              </a:spcAft>
              <a:buClr>
                <a:schemeClr val="dk1"/>
              </a:buClr>
              <a:buSzPts val="3500"/>
              <a:buFont typeface="Noto Sans Symbols"/>
              <a:buChar char="▪"/>
              <a:defRPr sz="35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9pPr>
          </a:lstStyle>
          <a:p>
            <a:endParaRPr/>
          </a:p>
        </p:txBody>
      </p:sp>
      <p:sp>
        <p:nvSpPr>
          <p:cNvPr id="141" name="Google Shape;141;p3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42"/>
        <p:cNvGrpSpPr/>
        <p:nvPr/>
      </p:nvGrpSpPr>
      <p:grpSpPr>
        <a:xfrm>
          <a:off x="0" y="0"/>
          <a:ext cx="0" cy="0"/>
          <a:chOff x="0" y="0"/>
          <a:chExt cx="0" cy="0"/>
        </a:xfrm>
      </p:grpSpPr>
      <p:sp>
        <p:nvSpPr>
          <p:cNvPr id="143" name="Google Shape;143;p33"/>
          <p:cNvSpPr/>
          <p:nvPr/>
        </p:nvSpPr>
        <p:spPr>
          <a:xfrm>
            <a:off x="0" y="6256612"/>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a:solidFill>
                <a:srgbClr val="FFFFFF"/>
              </a:solidFill>
              <a:latin typeface="Calibri"/>
              <a:ea typeface="Calibri"/>
              <a:cs typeface="Calibri"/>
              <a:sym typeface="Calibri"/>
            </a:endParaRPr>
          </a:p>
        </p:txBody>
      </p:sp>
      <p:pic>
        <p:nvPicPr>
          <p:cNvPr id="144" name="Google Shape;144;p33" descr="Google Shape;76;p17"/>
          <p:cNvPicPr preferRelativeResize="0"/>
          <p:nvPr/>
        </p:nvPicPr>
        <p:blipFill rotWithShape="1">
          <a:blip r:embed="rId2">
            <a:alphaModFix/>
          </a:blip>
          <a:srcRect/>
          <a:stretch/>
        </p:blipFill>
        <p:spPr>
          <a:xfrm>
            <a:off x="274673" y="6346757"/>
            <a:ext cx="1752566" cy="294431"/>
          </a:xfrm>
          <a:prstGeom prst="rect">
            <a:avLst/>
          </a:prstGeom>
          <a:noFill/>
          <a:ln>
            <a:noFill/>
          </a:ln>
        </p:spPr>
      </p:pic>
      <p:sp>
        <p:nvSpPr>
          <p:cNvPr id="145" name="Google Shape;145;p33"/>
          <p:cNvSpPr txBox="1">
            <a:spLocks noGrp="1"/>
          </p:cNvSpPr>
          <p:nvPr>
            <p:ph type="title"/>
          </p:nvPr>
        </p:nvSpPr>
        <p:spPr>
          <a:xfrm>
            <a:off x="838200" y="437984"/>
            <a:ext cx="10515600" cy="9600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46" name="Google Shape;146;p33"/>
          <p:cNvSpPr txBox="1">
            <a:spLocks noGrp="1"/>
          </p:cNvSpPr>
          <p:nvPr>
            <p:ph type="body" idx="1"/>
          </p:nvPr>
        </p:nvSpPr>
        <p:spPr>
          <a:xfrm>
            <a:off x="838200" y="1852302"/>
            <a:ext cx="10515600" cy="4205400"/>
          </a:xfrm>
          <a:prstGeom prst="rect">
            <a:avLst/>
          </a:prstGeom>
          <a:noFill/>
          <a:ln>
            <a:noFill/>
          </a:ln>
        </p:spPr>
        <p:txBody>
          <a:bodyPr spcFirstLastPara="1" wrap="square" lIns="58875" tIns="58875" rIns="58875" bIns="58875" anchor="t" anchorCtr="0">
            <a:normAutofit/>
          </a:bodyPr>
          <a:lstStyle>
            <a:lvl1pPr marL="457200" marR="0" lvl="0"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1pPr>
            <a:lvl2pPr marL="914400" marR="0" lvl="1"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2pPr>
            <a:lvl3pPr marL="1371600" marR="0" lvl="2"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3pPr>
            <a:lvl4pPr marL="1828800" marR="0" lvl="3"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4pPr>
            <a:lvl5pPr marL="2286000" marR="0" lvl="4" indent="-450850" algn="l">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47" name="Google Shape;147;p33"/>
          <p:cNvSpPr txBox="1">
            <a:spLocks noGrp="1"/>
          </p:cNvSpPr>
          <p:nvPr>
            <p:ph type="sldNum" idx="12"/>
          </p:nvPr>
        </p:nvSpPr>
        <p:spPr>
          <a:xfrm>
            <a:off x="11693345" y="6444104"/>
            <a:ext cx="224100" cy="3036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1500">
              <a:solidFill>
                <a:schemeClr val="lt1"/>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48"/>
        <p:cNvGrpSpPr/>
        <p:nvPr/>
      </p:nvGrpSpPr>
      <p:grpSpPr>
        <a:xfrm>
          <a:off x="0" y="0"/>
          <a:ext cx="0" cy="0"/>
          <a:chOff x="0" y="0"/>
          <a:chExt cx="0" cy="0"/>
        </a:xfrm>
      </p:grpSpPr>
      <p:sp>
        <p:nvSpPr>
          <p:cNvPr id="149" name="Google Shape;149;p34"/>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50" name="Google Shape;150;p34"/>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51" name="Google Shape;151;p34" descr="Icon of two people with a word bubble between them containing a question mark."/>
          <p:cNvPicPr preferRelativeResize="0"/>
          <p:nvPr/>
        </p:nvPicPr>
        <p:blipFill rotWithShape="1">
          <a:blip r:embed="rId2">
            <a:alphaModFix/>
          </a:blip>
          <a:srcRect/>
          <a:stretch/>
        </p:blipFill>
        <p:spPr>
          <a:xfrm>
            <a:off x="-952499" y="-298450"/>
            <a:ext cx="5014913" cy="5014913"/>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52"/>
        <p:cNvGrpSpPr/>
        <p:nvPr/>
      </p:nvGrpSpPr>
      <p:grpSpPr>
        <a:xfrm>
          <a:off x="0" y="0"/>
          <a:ext cx="0" cy="0"/>
          <a:chOff x="0" y="0"/>
          <a:chExt cx="0" cy="0"/>
        </a:xfrm>
      </p:grpSpPr>
      <p:sp>
        <p:nvSpPr>
          <p:cNvPr id="153" name="Google Shape;153;p35"/>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54" name="Google Shape;154;p35"/>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55" name="Google Shape;155;p35"/>
          <p:cNvSpPr txBox="1">
            <a:spLocks noGrp="1"/>
          </p:cNvSpPr>
          <p:nvPr>
            <p:ph type="body" idx="1"/>
          </p:nvPr>
        </p:nvSpPr>
        <p:spPr>
          <a:xfrm>
            <a:off x="2220148" y="2162014"/>
            <a:ext cx="7751700" cy="3819900"/>
          </a:xfrm>
          <a:prstGeom prst="rect">
            <a:avLst/>
          </a:prstGeom>
          <a:noFill/>
          <a:ln>
            <a:noFill/>
          </a:ln>
        </p:spPr>
        <p:txBody>
          <a:bodyPr spcFirstLastPara="1" wrap="square" lIns="117825" tIns="58900" rIns="117825" bIns="58900" anchor="t" anchorCtr="0">
            <a:noAutofit/>
          </a:bodyPr>
          <a:lstStyle>
            <a:lvl1pPr marL="457200" marR="0" lvl="0" indent="-228600" algn="l">
              <a:lnSpc>
                <a:spcPct val="90000"/>
              </a:lnSpc>
              <a:spcBef>
                <a:spcPts val="1300"/>
              </a:spcBef>
              <a:spcAft>
                <a:spcPts val="0"/>
              </a:spcAft>
              <a:buClr>
                <a:schemeClr val="dk1"/>
              </a:buClr>
              <a:buSzPts val="3600"/>
              <a:buFont typeface="Arial"/>
              <a:buNone/>
              <a:defRPr sz="3600" b="0" i="0" u="none" strike="noStrike" cap="none">
                <a:solidFill>
                  <a:schemeClr val="dk1"/>
                </a:solidFill>
                <a:latin typeface="Trebuchet MS"/>
                <a:ea typeface="Trebuchet MS"/>
                <a:cs typeface="Trebuchet MS"/>
                <a:sym typeface="Trebuchet MS"/>
              </a:defRPr>
            </a:lvl1pPr>
            <a:lvl2pPr marL="914400" marR="0" lvl="1"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Calibri"/>
                <a:ea typeface="Calibri"/>
                <a:cs typeface="Calibri"/>
                <a:sym typeface="Calibri"/>
              </a:defRPr>
            </a:lvl2pPr>
            <a:lvl3pPr marL="1371600" marR="0" lvl="2" indent="-393700" algn="l">
              <a:lnSpc>
                <a:spcPct val="90000"/>
              </a:lnSpc>
              <a:spcBef>
                <a:spcPts val="6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3pPr>
            <a:lvl4pPr marL="1828800" marR="0" lvl="3"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56"/>
        <p:cNvGrpSpPr/>
        <p:nvPr/>
      </p:nvGrpSpPr>
      <p:grpSpPr>
        <a:xfrm>
          <a:off x="0" y="0"/>
          <a:ext cx="0" cy="0"/>
          <a:chOff x="0" y="0"/>
          <a:chExt cx="0" cy="0"/>
        </a:xfrm>
      </p:grpSpPr>
      <p:sp>
        <p:nvSpPr>
          <p:cNvPr id="157" name="Google Shape;157;p36"/>
          <p:cNvSpPr txBox="1">
            <a:spLocks noGrp="1"/>
          </p:cNvSpPr>
          <p:nvPr>
            <p:ph type="title"/>
          </p:nvPr>
        </p:nvSpPr>
        <p:spPr>
          <a:xfrm>
            <a:off x="595312" y="2180006"/>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58" name="Google Shape;158;p36"/>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59"/>
        <p:cNvGrpSpPr/>
        <p:nvPr/>
      </p:nvGrpSpPr>
      <p:grpSpPr>
        <a:xfrm>
          <a:off x="0" y="0"/>
          <a:ext cx="0" cy="0"/>
          <a:chOff x="0" y="0"/>
          <a:chExt cx="0" cy="0"/>
        </a:xfrm>
      </p:grpSpPr>
      <p:sp>
        <p:nvSpPr>
          <p:cNvPr id="160" name="Google Shape;160;p37"/>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61" name="Google Shape;161;p37"/>
          <p:cNvSpPr/>
          <p:nvPr/>
        </p:nvSpPr>
        <p:spPr>
          <a:xfrm>
            <a:off x="838199" y="1873474"/>
            <a:ext cx="10433700" cy="23079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b="0" i="0" u="none" strike="noStrike" cap="none">
              <a:solidFill>
                <a:srgbClr val="000000"/>
              </a:solidFill>
              <a:latin typeface="Arial"/>
              <a:ea typeface="Arial"/>
              <a:cs typeface="Arial"/>
              <a:sym typeface="Arial"/>
            </a:endParaRPr>
          </a:p>
        </p:txBody>
      </p:sp>
      <p:sp>
        <p:nvSpPr>
          <p:cNvPr id="162" name="Google Shape;162;p37"/>
          <p:cNvSpPr/>
          <p:nvPr/>
        </p:nvSpPr>
        <p:spPr>
          <a:xfrm>
            <a:off x="878391" y="41789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chemeClr val="dk2"/>
                </a:solidFill>
                <a:latin typeface="Trebuchet MS"/>
                <a:ea typeface="Trebuchet MS"/>
                <a:cs typeface="Trebuchet MS"/>
                <a:sym typeface="Trebuchet MS"/>
              </a:rPr>
              <a:t>Our Mission</a:t>
            </a:r>
            <a:endParaRPr sz="23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63"/>
        <p:cNvGrpSpPr/>
        <p:nvPr/>
      </p:nvGrpSpPr>
      <p:grpSpPr>
        <a:xfrm>
          <a:off x="0" y="0"/>
          <a:ext cx="0" cy="0"/>
          <a:chOff x="0" y="0"/>
          <a:chExt cx="0" cy="0"/>
        </a:xfrm>
      </p:grpSpPr>
      <p:sp>
        <p:nvSpPr>
          <p:cNvPr id="164" name="Google Shape;164;p3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65" name="Google Shape;165;p38"/>
          <p:cNvSpPr txBox="1"/>
          <p:nvPr/>
        </p:nvSpPr>
        <p:spPr>
          <a:xfrm>
            <a:off x="13628419" y="8737352"/>
            <a:ext cx="2172000" cy="394500"/>
          </a:xfrm>
          <a:prstGeom prst="rect">
            <a:avLst/>
          </a:prstGeom>
          <a:noFill/>
          <a:ln>
            <a:noFill/>
          </a:ln>
        </p:spPr>
        <p:txBody>
          <a:bodyPr spcFirstLastPara="1" wrap="square" lIns="117825" tIns="58900" rIns="117825" bIns="58900" anchor="t" anchorCtr="0">
            <a:noAutofit/>
          </a:bodyPr>
          <a:lstStyle/>
          <a:p>
            <a:pPr marL="0" marR="0" lvl="0" indent="0" algn="r" rtl="0">
              <a:lnSpc>
                <a:spcPct val="100000"/>
              </a:lnSpc>
              <a:spcBef>
                <a:spcPts val="0"/>
              </a:spcBef>
              <a:spcAft>
                <a:spcPts val="0"/>
              </a:spcAft>
              <a:buClr>
                <a:srgbClr val="000000"/>
              </a:buClr>
              <a:buSzPts val="2300"/>
              <a:buFont typeface="Arial"/>
              <a:buNone/>
            </a:pPr>
            <a:fld id="{00000000-1234-1234-1234-123412341234}" type="slidenum">
              <a:rPr lang="en-US" sz="2300" b="1" i="0" u="none" strike="noStrike" cap="none">
                <a:solidFill>
                  <a:srgbClr val="000000"/>
                </a:solidFill>
                <a:latin typeface="Trebuchet MS"/>
                <a:ea typeface="Trebuchet MS"/>
                <a:cs typeface="Trebuchet MS"/>
                <a:sym typeface="Trebuchet MS"/>
              </a:rPr>
              <a:t>‹#›</a:t>
            </a:fld>
            <a:endParaRPr sz="2300" b="1" i="0" u="none" strike="noStrike" cap="none">
              <a:solidFill>
                <a:srgbClr val="000000"/>
              </a:solidFill>
              <a:latin typeface="Trebuchet MS"/>
              <a:ea typeface="Trebuchet MS"/>
              <a:cs typeface="Trebuchet MS"/>
              <a:sym typeface="Trebuchet MS"/>
            </a:endParaRPr>
          </a:p>
        </p:txBody>
      </p:sp>
      <p:pic>
        <p:nvPicPr>
          <p:cNvPr id="166" name="Google Shape;166;p38" descr="Father points out something on laptop to family, seated on couch, as wife, son and daughter look on."/>
          <p:cNvPicPr preferRelativeResize="0"/>
          <p:nvPr/>
        </p:nvPicPr>
        <p:blipFill rotWithShape="1">
          <a:blip r:embed="rId2">
            <a:alphaModFix/>
          </a:blip>
          <a:srcRect l="1681" t="12786" b="4828"/>
          <a:stretch/>
        </p:blipFill>
        <p:spPr>
          <a:xfrm>
            <a:off x="0" y="-1"/>
            <a:ext cx="12191994" cy="6260124"/>
          </a:xfrm>
          <a:prstGeom prst="rect">
            <a:avLst/>
          </a:prstGeom>
          <a:noFill/>
          <a:ln>
            <a:noFill/>
          </a:ln>
        </p:spPr>
      </p:pic>
      <p:sp>
        <p:nvSpPr>
          <p:cNvPr id="167" name="Google Shape;167;p38"/>
          <p:cNvSpPr/>
          <p:nvPr/>
        </p:nvSpPr>
        <p:spPr>
          <a:xfrm>
            <a:off x="0" y="3445746"/>
            <a:ext cx="12216300" cy="2559000"/>
          </a:xfrm>
          <a:prstGeom prst="rect">
            <a:avLst/>
          </a:prstGeom>
          <a:solidFill>
            <a:srgbClr val="001970">
              <a:alpha val="80000"/>
            </a:srgbClr>
          </a:solidFill>
          <a:ln>
            <a:noFill/>
          </a:ln>
        </p:spPr>
        <p:txBody>
          <a:bodyPr spcFirstLastPara="1" wrap="square" lIns="167600" tIns="83775" rIns="167600" bIns="235700" anchor="ctr" anchorCtr="0">
            <a:noAutofit/>
          </a:bodyPr>
          <a:lstStyle/>
          <a:p>
            <a:pPr marL="203200" marR="0" lvl="0" indent="0" algn="l" rtl="0">
              <a:lnSpc>
                <a:spcPct val="100000"/>
              </a:lnSpc>
              <a:spcBef>
                <a:spcPts val="0"/>
              </a:spcBef>
              <a:spcAft>
                <a:spcPts val="0"/>
              </a:spcAft>
              <a:buClr>
                <a:srgbClr val="FFFFFF"/>
              </a:buClr>
              <a:buSzPts val="7000"/>
              <a:buFont typeface="Trebuchet MS"/>
              <a:buNone/>
            </a:pPr>
            <a:r>
              <a:rPr lang="en-US" sz="7000" b="1" i="0" u="none" strike="noStrike" cap="none">
                <a:solidFill>
                  <a:srgbClr val="FFFFFF"/>
                </a:solidFill>
                <a:latin typeface="Trebuchet MS"/>
                <a:ea typeface="Trebuchet MS"/>
                <a:cs typeface="Trebuchet MS"/>
                <a:sym typeface="Trebuchet MS"/>
              </a:rPr>
              <a:t>Our Mission: </a:t>
            </a:r>
            <a:endParaRPr sz="7000" b="0" i="0" u="none" strike="noStrike" cap="none">
              <a:solidFill>
                <a:srgbClr val="5C6670"/>
              </a:solidFill>
              <a:latin typeface="Trebuchet MS"/>
              <a:ea typeface="Trebuchet MS"/>
              <a:cs typeface="Trebuchet MS"/>
              <a:sym typeface="Trebuchet MS"/>
            </a:endParaRPr>
          </a:p>
          <a:p>
            <a:pPr marL="203200" marR="0" lvl="0" indent="0" algn="l" rtl="0">
              <a:lnSpc>
                <a:spcPct val="100000"/>
              </a:lnSpc>
              <a:spcBef>
                <a:spcPts val="0"/>
              </a:spcBef>
              <a:spcAft>
                <a:spcPts val="0"/>
              </a:spcAft>
              <a:buClr>
                <a:srgbClr val="FFFFFF"/>
              </a:buClr>
              <a:buSzPts val="4100"/>
              <a:buFont typeface="Trebuchet MS"/>
              <a:buNone/>
            </a:pPr>
            <a:r>
              <a:rPr lang="en-US" sz="41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41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68"/>
        <p:cNvGrpSpPr/>
        <p:nvPr/>
      </p:nvGrpSpPr>
      <p:grpSpPr>
        <a:xfrm>
          <a:off x="0" y="0"/>
          <a:ext cx="0" cy="0"/>
          <a:chOff x="0" y="0"/>
          <a:chExt cx="0" cy="0"/>
        </a:xfrm>
      </p:grpSpPr>
      <p:sp>
        <p:nvSpPr>
          <p:cNvPr id="169" name="Google Shape;169;p3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70" name="Google Shape;170;p39"/>
          <p:cNvSpPr/>
          <p:nvPr/>
        </p:nvSpPr>
        <p:spPr>
          <a:xfrm>
            <a:off x="838199" y="1873474"/>
            <a:ext cx="10433700" cy="28623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4600" b="0" i="1" u="none" strike="noStrike" cap="none">
                <a:solidFill>
                  <a:schemeClr val="dk1"/>
                </a:solidFill>
                <a:latin typeface="Trebuchet MS"/>
                <a:ea typeface="Trebuchet MS"/>
                <a:cs typeface="Trebuchet MS"/>
                <a:sym typeface="Trebuchet MS"/>
              </a:rPr>
              <a:t>Plus </a:t>
            </a:r>
            <a:r>
              <a:rPr lang="en-US" sz="4600" b="0" i="0" u="none" strike="noStrike" cap="none">
                <a:solidFill>
                  <a:schemeClr val="dk1"/>
                </a:solidFill>
                <a:latin typeface="Trebuchet MS"/>
                <a:ea typeface="Trebuchet MS"/>
                <a:cs typeface="Trebuchet MS"/>
                <a:sym typeface="Trebuchet MS"/>
              </a:rPr>
              <a:t>(CHP+) and other health care programs for Coloradans who qualify. </a:t>
            </a:r>
            <a:endParaRPr sz="4600" b="1" i="0" u="none" strike="noStrike" cap="none">
              <a:solidFill>
                <a:schemeClr val="dk1"/>
              </a:solidFill>
              <a:latin typeface="Trebuchet MS"/>
              <a:ea typeface="Trebuchet MS"/>
              <a:cs typeface="Trebuchet MS"/>
              <a:sym typeface="Trebuchet MS"/>
            </a:endParaRPr>
          </a:p>
        </p:txBody>
      </p:sp>
      <p:sp>
        <p:nvSpPr>
          <p:cNvPr id="171" name="Google Shape;171;p39"/>
          <p:cNvSpPr/>
          <p:nvPr/>
        </p:nvSpPr>
        <p:spPr>
          <a:xfrm>
            <a:off x="838200" y="38221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rgbClr val="232C68"/>
                </a:solidFill>
                <a:latin typeface="Trebuchet MS"/>
                <a:ea typeface="Trebuchet MS"/>
                <a:cs typeface="Trebuchet MS"/>
                <a:sym typeface="Trebuchet MS"/>
              </a:rPr>
              <a:t>What We Do</a:t>
            </a:r>
            <a:endParaRPr sz="23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2"/>
        <p:cNvGrpSpPr/>
        <p:nvPr/>
      </p:nvGrpSpPr>
      <p:grpSpPr>
        <a:xfrm>
          <a:off x="0" y="0"/>
          <a:ext cx="0" cy="0"/>
          <a:chOff x="0" y="0"/>
          <a:chExt cx="0" cy="0"/>
        </a:xfrm>
      </p:grpSpPr>
      <p:sp>
        <p:nvSpPr>
          <p:cNvPr id="173" name="Google Shape;173;p40"/>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74" name="Google Shape;174;p40"/>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5"/>
        <p:cNvGrpSpPr/>
        <p:nvPr/>
      </p:nvGrpSpPr>
      <p:grpSpPr>
        <a:xfrm>
          <a:off x="0" y="0"/>
          <a:ext cx="0" cy="0"/>
          <a:chOff x="0" y="0"/>
          <a:chExt cx="0" cy="0"/>
        </a:xfrm>
      </p:grpSpPr>
      <p:sp>
        <p:nvSpPr>
          <p:cNvPr id="176" name="Google Shape;176;p41"/>
          <p:cNvSpPr txBox="1">
            <a:spLocks noGrp="1"/>
          </p:cNvSpPr>
          <p:nvPr>
            <p:ph type="title"/>
          </p:nvPr>
        </p:nvSpPr>
        <p:spPr>
          <a:xfrm>
            <a:off x="807547" y="1806137"/>
            <a:ext cx="4803300" cy="2970600"/>
          </a:xfrm>
          <a:prstGeom prst="rect">
            <a:avLst/>
          </a:prstGeom>
          <a:noFill/>
          <a:ln>
            <a:noFill/>
          </a:ln>
        </p:spPr>
        <p:txBody>
          <a:bodyPr spcFirstLastPara="1" wrap="square" lIns="117825" tIns="58900" rIns="117825" bIns="58900" anchor="ctr" anchorCtr="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77" name="Google Shape;177;p41"/>
          <p:cNvSpPr txBox="1">
            <a:spLocks noGrp="1"/>
          </p:cNvSpPr>
          <p:nvPr>
            <p:ph type="body" idx="1"/>
          </p:nvPr>
        </p:nvSpPr>
        <p:spPr>
          <a:xfrm>
            <a:off x="6476563" y="1806136"/>
            <a:ext cx="4856100" cy="2970600"/>
          </a:xfrm>
          <a:prstGeom prst="rect">
            <a:avLst/>
          </a:prstGeom>
          <a:noFill/>
          <a:ln>
            <a:noFill/>
          </a:ln>
        </p:spPr>
        <p:txBody>
          <a:bodyPr spcFirstLastPara="1" wrap="square" lIns="117825" tIns="58900" rIns="117825" bIns="58900" anchor="t" anchorCtr="0">
            <a:noAutofit/>
          </a:bodyPr>
          <a:lstStyle>
            <a:lvl1pPr marL="457200" marR="0" lvl="0" indent="-520700" algn="l">
              <a:lnSpc>
                <a:spcPct val="90000"/>
              </a:lnSpc>
              <a:spcBef>
                <a:spcPts val="1300"/>
              </a:spcBef>
              <a:spcAft>
                <a:spcPts val="0"/>
              </a:spcAft>
              <a:buClr>
                <a:schemeClr val="dk1"/>
              </a:buClr>
              <a:buSzPts val="4600"/>
              <a:buFont typeface="Arial"/>
              <a:buChar char="•"/>
              <a:defRPr sz="4600" b="0" i="0" u="none" strike="noStrike" cap="none">
                <a:solidFill>
                  <a:schemeClr val="dk1"/>
                </a:solidFill>
                <a:latin typeface="Trebuchet MS"/>
                <a:ea typeface="Trebuchet MS"/>
                <a:cs typeface="Trebuchet MS"/>
                <a:sym typeface="Trebuchet MS"/>
              </a:defRPr>
            </a:lvl1pPr>
            <a:lvl2pPr marL="914400" marR="0" lvl="1" indent="-412750" algn="l">
              <a:lnSpc>
                <a:spcPct val="90000"/>
              </a:lnSpc>
              <a:spcBef>
                <a:spcPts val="600"/>
              </a:spcBef>
              <a:spcAft>
                <a:spcPts val="0"/>
              </a:spcAft>
              <a:buClr>
                <a:schemeClr val="dk1"/>
              </a:buClr>
              <a:buSzPts val="2900"/>
              <a:buFont typeface="Noto Sans Symbols"/>
              <a:buChar char="⮚"/>
              <a:defRPr sz="4100" b="0" i="0" u="none" strike="noStrike" cap="none">
                <a:solidFill>
                  <a:schemeClr val="dk1"/>
                </a:solidFill>
                <a:latin typeface="Trebuchet MS"/>
                <a:ea typeface="Trebuchet MS"/>
                <a:cs typeface="Trebuchet MS"/>
                <a:sym typeface="Trebuchet MS"/>
              </a:defRPr>
            </a:lvl2pPr>
            <a:lvl3pPr marL="1371600" marR="0" lvl="2" indent="-457200" algn="l">
              <a:lnSpc>
                <a:spcPct val="90000"/>
              </a:lnSpc>
              <a:spcBef>
                <a:spcPts val="600"/>
              </a:spcBef>
              <a:spcAft>
                <a:spcPts val="0"/>
              </a:spcAft>
              <a:buClr>
                <a:schemeClr val="dk1"/>
              </a:buClr>
              <a:buSzPts val="3600"/>
              <a:buFont typeface="Noto Sans Symbols"/>
              <a:buChar char="▪"/>
              <a:defRPr sz="3600" b="0" i="0" u="none" strike="noStrike" cap="none">
                <a:solidFill>
                  <a:schemeClr val="dk1"/>
                </a:solidFill>
                <a:latin typeface="Trebuchet MS"/>
                <a:ea typeface="Trebuchet MS"/>
                <a:cs typeface="Trebuchet MS"/>
                <a:sym typeface="Trebuchet MS"/>
              </a:defRPr>
            </a:lvl3pPr>
            <a:lvl4pPr marL="1828800" marR="0" lvl="3" indent="-425450" algn="l">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
        <p:nvSpPr>
          <p:cNvPr id="178" name="Google Shape;178;p4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179" name="Google Shape;179;p41"/>
          <p:cNvCxnSpPr/>
          <p:nvPr/>
        </p:nvCxnSpPr>
        <p:spPr>
          <a:xfrm>
            <a:off x="6096000" y="1327150"/>
            <a:ext cx="0" cy="4203600"/>
          </a:xfrm>
          <a:prstGeom prst="straightConnector1">
            <a:avLst/>
          </a:prstGeom>
          <a:noFill/>
          <a:ln w="49100" cap="flat" cmpd="sng">
            <a:solidFill>
              <a:schemeClr val="dk1"/>
            </a:solidFill>
            <a:prstDash val="solid"/>
            <a:miter lim="800000"/>
            <a:headEnd type="none" w="sm" len="sm"/>
            <a:tailEnd type="none" w="sm" len="sm"/>
          </a:ln>
        </p:spPr>
      </p:cxn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0"/>
        <p:cNvGrpSpPr/>
        <p:nvPr/>
      </p:nvGrpSpPr>
      <p:grpSpPr>
        <a:xfrm>
          <a:off x="0" y="0"/>
          <a:ext cx="0" cy="0"/>
          <a:chOff x="0" y="0"/>
          <a:chExt cx="0" cy="0"/>
        </a:xfrm>
      </p:grpSpPr>
      <p:sp>
        <p:nvSpPr>
          <p:cNvPr id="181" name="Google Shape;181;p4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82"/>
        <p:cNvGrpSpPr/>
        <p:nvPr/>
      </p:nvGrpSpPr>
      <p:grpSpPr>
        <a:xfrm>
          <a:off x="0" y="0"/>
          <a:ext cx="0" cy="0"/>
          <a:chOff x="0" y="0"/>
          <a:chExt cx="0" cy="0"/>
        </a:xfrm>
      </p:grpSpPr>
      <p:sp>
        <p:nvSpPr>
          <p:cNvPr id="183" name="Google Shape;183;p43"/>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4" name="Google Shape;184;p4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85" name="Google Shape;185;p43" descr="Chat icon"/>
          <p:cNvPicPr preferRelativeResize="0"/>
          <p:nvPr/>
        </p:nvPicPr>
        <p:blipFill rotWithShape="1">
          <a:blip r:embed="rId2">
            <a:alphaModFix/>
          </a:blip>
          <a:srcRect/>
          <a:stretch/>
        </p:blipFill>
        <p:spPr>
          <a:xfrm>
            <a:off x="-226025" y="107156"/>
            <a:ext cx="4448189" cy="4448325"/>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86"/>
        <p:cNvGrpSpPr/>
        <p:nvPr/>
      </p:nvGrpSpPr>
      <p:grpSpPr>
        <a:xfrm>
          <a:off x="0" y="0"/>
          <a:ext cx="0" cy="0"/>
          <a:chOff x="0" y="0"/>
          <a:chExt cx="0" cy="0"/>
        </a:xfrm>
      </p:grpSpPr>
      <p:sp>
        <p:nvSpPr>
          <p:cNvPr id="187" name="Google Shape;187;p44"/>
          <p:cNvSpPr txBox="1">
            <a:spLocks noGrp="1"/>
          </p:cNvSpPr>
          <p:nvPr>
            <p:ph type="title"/>
          </p:nvPr>
        </p:nvSpPr>
        <p:spPr>
          <a:xfrm>
            <a:off x="556437" y="365125"/>
            <a:ext cx="110793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88" name="Google Shape;188;p44"/>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89"/>
        <p:cNvGrpSpPr/>
        <p:nvPr/>
      </p:nvGrpSpPr>
      <p:grpSpPr>
        <a:xfrm>
          <a:off x="0" y="0"/>
          <a:ext cx="0" cy="0"/>
          <a:chOff x="0" y="0"/>
          <a:chExt cx="0" cy="0"/>
        </a:xfrm>
      </p:grpSpPr>
      <p:sp>
        <p:nvSpPr>
          <p:cNvPr id="190" name="Google Shape;190;p45"/>
          <p:cNvSpPr txBox="1">
            <a:spLocks noGrp="1"/>
          </p:cNvSpPr>
          <p:nvPr>
            <p:ph type="body" idx="1"/>
          </p:nvPr>
        </p:nvSpPr>
        <p:spPr>
          <a:xfrm>
            <a:off x="309739" y="1714500"/>
            <a:ext cx="11572500" cy="4340100"/>
          </a:xfrm>
          <a:prstGeom prst="rect">
            <a:avLst/>
          </a:prstGeom>
          <a:noFill/>
          <a:ln>
            <a:noFill/>
          </a:ln>
        </p:spPr>
        <p:txBody>
          <a:bodyPr spcFirstLastPara="1" wrap="square" lIns="82850" tIns="41400" rIns="82850" bIns="41400" anchor="t" anchorCtr="0">
            <a:noAutofit/>
          </a:bodyPr>
          <a:lstStyle>
            <a:lvl1pPr marL="457200" marR="0" lvl="0" indent="-228600" algn="l">
              <a:lnSpc>
                <a:spcPct val="100000"/>
              </a:lnSpc>
              <a:spcBef>
                <a:spcPts val="5000"/>
              </a:spcBef>
              <a:spcAft>
                <a:spcPts val="0"/>
              </a:spcAft>
              <a:buClr>
                <a:srgbClr val="000000"/>
              </a:buClr>
              <a:buSzPts val="1300"/>
              <a:buFont typeface="Arial"/>
              <a:buNone/>
              <a:defRPr sz="44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000"/>
              </a:spcBef>
              <a:spcAft>
                <a:spcPts val="0"/>
              </a:spcAft>
              <a:buClr>
                <a:srgbClr val="000000"/>
              </a:buClr>
              <a:buSzPts val="1300"/>
              <a:buFont typeface="Arial"/>
              <a:buNone/>
              <a:defRPr sz="40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000"/>
              </a:spcBef>
              <a:spcAft>
                <a:spcPts val="0"/>
              </a:spcAft>
              <a:buClr>
                <a:srgbClr val="000000"/>
              </a:buClr>
              <a:buSzPts val="1300"/>
              <a:buFont typeface="Arial"/>
              <a:buNone/>
              <a:defRPr sz="3200" b="0" i="0" u="none" strike="noStrike" cap="none">
                <a:solidFill>
                  <a:schemeClr val="dk1"/>
                </a:solidFill>
                <a:latin typeface="Trebuchet MS"/>
                <a:ea typeface="Trebuchet MS"/>
                <a:cs typeface="Trebuchet MS"/>
                <a:sym typeface="Trebuchet MS"/>
              </a:defRPr>
            </a:lvl3pPr>
            <a:lvl4pPr marL="1828800" marR="0" lvl="3" indent="-406400" algn="l">
              <a:lnSpc>
                <a:spcPct val="100000"/>
              </a:lnSpc>
              <a:spcBef>
                <a:spcPts val="50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9pPr>
          </a:lstStyle>
          <a:p>
            <a:endParaRPr/>
          </a:p>
        </p:txBody>
      </p:sp>
      <p:sp>
        <p:nvSpPr>
          <p:cNvPr id="191" name="Google Shape;191;p45"/>
          <p:cNvSpPr txBox="1">
            <a:spLocks noGrp="1"/>
          </p:cNvSpPr>
          <p:nvPr>
            <p:ph type="sldNum" idx="12"/>
          </p:nvPr>
        </p:nvSpPr>
        <p:spPr>
          <a:xfrm>
            <a:off x="9846361" y="6425136"/>
            <a:ext cx="2012100" cy="365100"/>
          </a:xfrm>
          <a:prstGeom prst="rect">
            <a:avLst/>
          </a:prstGeom>
          <a:noFill/>
          <a:ln>
            <a:noFill/>
          </a:ln>
        </p:spPr>
        <p:txBody>
          <a:bodyPr spcFirstLastPara="1" wrap="square" lIns="82850" tIns="41400" rIns="82850" bIns="414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92" name="Google Shape;192;p45"/>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800"/>
              <a:buFont typeface="Arial"/>
              <a:buNone/>
              <a:defRPr sz="8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193"/>
        <p:cNvGrpSpPr/>
        <p:nvPr/>
      </p:nvGrpSpPr>
      <p:grpSpPr>
        <a:xfrm>
          <a:off x="0" y="0"/>
          <a:ext cx="0" cy="0"/>
          <a:chOff x="0" y="0"/>
          <a:chExt cx="0" cy="0"/>
        </a:xfrm>
      </p:grpSpPr>
      <p:sp>
        <p:nvSpPr>
          <p:cNvPr id="194" name="Google Shape;194;p46"/>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195" name="Google Shape;195;p46"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196" name="Google Shape;196;p46"/>
          <p:cNvSpPr txBox="1">
            <a:spLocks noGrp="1"/>
          </p:cNvSpPr>
          <p:nvPr>
            <p:ph type="title"/>
          </p:nvPr>
        </p:nvSpPr>
        <p:spPr>
          <a:xfrm>
            <a:off x="1040523" y="1505158"/>
            <a:ext cx="10110900" cy="9903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97" name="Google Shape;197;p46"/>
          <p:cNvSpPr txBox="1">
            <a:spLocks noGrp="1"/>
          </p:cNvSpPr>
          <p:nvPr>
            <p:ph type="body" idx="1"/>
          </p:nvPr>
        </p:nvSpPr>
        <p:spPr>
          <a:xfrm>
            <a:off x="1524000" y="2583430"/>
            <a:ext cx="9144000" cy="738600"/>
          </a:xfrm>
          <a:prstGeom prst="rect">
            <a:avLst/>
          </a:prstGeom>
          <a:noFill/>
          <a:ln>
            <a:noFill/>
          </a:ln>
        </p:spPr>
        <p:txBody>
          <a:bodyPr spcFirstLastPara="1" wrap="square" lIns="58875" tIns="58875" rIns="58875" bIns="58875" anchor="ctr" anchorCtr="0">
            <a:normAutofit/>
          </a:bodyPr>
          <a:lstStyle>
            <a:lvl1pPr marL="457200" marR="0" lvl="0"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1pPr>
            <a:lvl2pPr marL="914400" marR="0" lvl="1"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2pPr>
            <a:lvl3pPr marL="1371600" marR="0" lvl="2"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3pPr>
            <a:lvl4pPr marL="1828800" marR="0" lvl="3"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4pPr>
            <a:lvl5pPr marL="2286000" marR="0" lvl="4" indent="-628650" algn="ctr">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98" name="Google Shape;198;p46"/>
          <p:cNvSpPr txBox="1">
            <a:spLocks noGrp="1"/>
          </p:cNvSpPr>
          <p:nvPr>
            <p:ph type="sldNum" idx="12"/>
          </p:nvPr>
        </p:nvSpPr>
        <p:spPr>
          <a:xfrm>
            <a:off x="11653384" y="6421648"/>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
        <p:nvSpPr>
          <p:cNvPr id="199" name="Google Shape;199;p46"/>
          <p:cNvSpPr txBox="1">
            <a:spLocks noGrp="1"/>
          </p:cNvSpPr>
          <p:nvPr>
            <p:ph type="body" idx="2"/>
          </p:nvPr>
        </p:nvSpPr>
        <p:spPr>
          <a:xfrm>
            <a:off x="1913860" y="3680028"/>
            <a:ext cx="8364300" cy="914400"/>
          </a:xfrm>
          <a:prstGeom prst="rect">
            <a:avLst/>
          </a:prstGeom>
          <a:noFill/>
          <a:ln>
            <a:noFill/>
          </a:ln>
        </p:spPr>
        <p:txBody>
          <a:bodyPr spcFirstLastPara="1" wrap="square" lIns="58875" tIns="58875" rIns="58875" bIns="58875" anchor="ctr" anchorCtr="0">
            <a:normAutofit/>
          </a:bodyPr>
          <a:lstStyle>
            <a:lvl1pPr marL="457200" marR="0" lvl="0"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1pPr>
            <a:lvl2pPr marL="914400" marR="0" lvl="1"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2pPr>
            <a:lvl3pPr marL="1371600" marR="0" lvl="2"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3pPr>
            <a:lvl4pPr marL="1828800" marR="0" lvl="3"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4pPr>
            <a:lvl5pPr marL="2286000" marR="0" lvl="4"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200"/>
        <p:cNvGrpSpPr/>
        <p:nvPr/>
      </p:nvGrpSpPr>
      <p:grpSpPr>
        <a:xfrm>
          <a:off x="0" y="0"/>
          <a:ext cx="0" cy="0"/>
          <a:chOff x="0" y="0"/>
          <a:chExt cx="0" cy="0"/>
        </a:xfrm>
      </p:grpSpPr>
      <p:sp>
        <p:nvSpPr>
          <p:cNvPr id="201" name="Google Shape;201;p47"/>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202" name="Google Shape;202;p47"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203" name="Google Shape;203;p47"/>
          <p:cNvSpPr txBox="1">
            <a:spLocks noGrp="1"/>
          </p:cNvSpPr>
          <p:nvPr>
            <p:ph type="title"/>
          </p:nvPr>
        </p:nvSpPr>
        <p:spPr>
          <a:xfrm>
            <a:off x="415600" y="593366"/>
            <a:ext cx="11360700" cy="7635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204" name="Google Shape;204;p47"/>
          <p:cNvSpPr txBox="1">
            <a:spLocks noGrp="1"/>
          </p:cNvSpPr>
          <p:nvPr>
            <p:ph type="body" idx="1"/>
          </p:nvPr>
        </p:nvSpPr>
        <p:spPr>
          <a:xfrm>
            <a:off x="415600" y="1536634"/>
            <a:ext cx="11360700" cy="4555200"/>
          </a:xfrm>
          <a:prstGeom prst="rect">
            <a:avLst/>
          </a:prstGeom>
          <a:noFill/>
          <a:ln>
            <a:noFill/>
          </a:ln>
        </p:spPr>
        <p:txBody>
          <a:bodyPr spcFirstLastPara="1" wrap="square" lIns="157075" tIns="157075" rIns="157075" bIns="157075" anchor="ctr" anchorCtr="0">
            <a:normAutofit/>
          </a:bodyPr>
          <a:lstStyle>
            <a:lvl1pPr marL="457200" marR="0" lvl="0"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205" name="Google Shape;205;p47"/>
          <p:cNvSpPr txBox="1">
            <a:spLocks noGrp="1"/>
          </p:cNvSpPr>
          <p:nvPr>
            <p:ph type="sldNum" idx="12"/>
          </p:nvPr>
        </p:nvSpPr>
        <p:spPr>
          <a:xfrm>
            <a:off x="11764368" y="6345371"/>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212"/>
        <p:cNvGrpSpPr/>
        <p:nvPr/>
      </p:nvGrpSpPr>
      <p:grpSpPr>
        <a:xfrm>
          <a:off x="0" y="0"/>
          <a:ext cx="0" cy="0"/>
          <a:chOff x="0" y="0"/>
          <a:chExt cx="0" cy="0"/>
        </a:xfrm>
      </p:grpSpPr>
      <p:sp>
        <p:nvSpPr>
          <p:cNvPr id="213" name="Google Shape;213;p49"/>
          <p:cNvSpPr txBox="1">
            <a:spLocks noGrp="1"/>
          </p:cNvSpPr>
          <p:nvPr>
            <p:ph type="ctrTitle"/>
          </p:nvPr>
        </p:nvSpPr>
        <p:spPr>
          <a:xfrm>
            <a:off x="1040524" y="1411694"/>
            <a:ext cx="10110900" cy="9903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6400"/>
              <a:buFont typeface="Trebuchet MS"/>
              <a:buNone/>
              <a:defRPr sz="64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14" name="Google Shape;214;p49"/>
          <p:cNvSpPr txBox="1">
            <a:spLocks noGrp="1"/>
          </p:cNvSpPr>
          <p:nvPr>
            <p:ph type="subTitle" idx="1"/>
          </p:nvPr>
        </p:nvSpPr>
        <p:spPr>
          <a:xfrm>
            <a:off x="1524000" y="2489967"/>
            <a:ext cx="9144000" cy="7389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1000"/>
              </a:spcBef>
              <a:spcAft>
                <a:spcPts val="0"/>
              </a:spcAft>
              <a:buClr>
                <a:schemeClr val="lt1"/>
              </a:buClr>
              <a:buSzPts val="5000"/>
              <a:buFont typeface="Arial"/>
              <a:buNone/>
              <a:defRPr sz="50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215" name="Google Shape;215;p49"/>
          <p:cNvSpPr txBox="1">
            <a:spLocks noGrp="1"/>
          </p:cNvSpPr>
          <p:nvPr>
            <p:ph type="body" idx="2"/>
          </p:nvPr>
        </p:nvSpPr>
        <p:spPr>
          <a:xfrm>
            <a:off x="1913861" y="3586564"/>
            <a:ext cx="8364300" cy="914400"/>
          </a:xfrm>
          <a:prstGeom prst="rect">
            <a:avLst/>
          </a:prstGeom>
          <a:noFill/>
          <a:ln>
            <a:noFill/>
          </a:ln>
        </p:spPr>
        <p:txBody>
          <a:bodyPr spcFirstLastPara="1" wrap="square" lIns="121900" tIns="60925" rIns="121900" bIns="60925" anchor="ctr" anchorCtr="0">
            <a:noAutofit/>
          </a:bodyPr>
          <a:lstStyle>
            <a:lvl1pPr marL="457200" marR="0" lvl="0" indent="-228600" algn="ctr">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16" name="Google Shape;216;p49"/>
          <p:cNvSpPr txBox="1">
            <a:spLocks noGrp="1"/>
          </p:cNvSpPr>
          <p:nvPr>
            <p:ph type="dt" idx="10"/>
          </p:nvPr>
        </p:nvSpPr>
        <p:spPr>
          <a:xfrm>
            <a:off x="4724400" y="4917557"/>
            <a:ext cx="2743200" cy="365100"/>
          </a:xfrm>
          <a:prstGeom prst="rect">
            <a:avLst/>
          </a:prstGeom>
          <a:noFill/>
          <a:ln>
            <a:noFill/>
          </a:ln>
        </p:spPr>
        <p:txBody>
          <a:bodyPr spcFirstLastPara="1" wrap="square" lIns="121900" tIns="60925" rIns="121900" bIns="60925" anchor="ctr" anchorCtr="0">
            <a:noAutofit/>
          </a:bodyPr>
          <a:lstStyle>
            <a:lvl1pPr lvl="0" algn="ctr">
              <a:lnSpc>
                <a:spcPct val="100000"/>
              </a:lnSpc>
              <a:spcBef>
                <a:spcPts val="0"/>
              </a:spcBef>
              <a:spcAft>
                <a:spcPts val="0"/>
              </a:spcAft>
              <a:buSzPts val="19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17" name="Google Shape;217;p49"/>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18"/>
        <p:cNvGrpSpPr/>
        <p:nvPr/>
      </p:nvGrpSpPr>
      <p:grpSpPr>
        <a:xfrm>
          <a:off x="0" y="0"/>
          <a:ext cx="0" cy="0"/>
          <a:chOff x="0" y="0"/>
          <a:chExt cx="0" cy="0"/>
        </a:xfrm>
      </p:grpSpPr>
      <p:sp>
        <p:nvSpPr>
          <p:cNvPr id="219" name="Google Shape;219;p50"/>
          <p:cNvSpPr txBox="1">
            <a:spLocks noGrp="1"/>
          </p:cNvSpPr>
          <p:nvPr>
            <p:ph type="body" idx="1"/>
          </p:nvPr>
        </p:nvSpPr>
        <p:spPr>
          <a:xfrm>
            <a:off x="309739" y="1714500"/>
            <a:ext cx="11572500" cy="4340100"/>
          </a:xfrm>
          <a:prstGeom prst="rect">
            <a:avLst/>
          </a:prstGeom>
          <a:noFill/>
          <a:ln>
            <a:noFill/>
          </a:ln>
        </p:spPr>
        <p:txBody>
          <a:bodyPr spcFirstLastPara="1" wrap="square" lIns="85700" tIns="42825" rIns="85700" bIns="42825" anchor="t" anchorCtr="0">
            <a:noAutofit/>
          </a:bodyPr>
          <a:lstStyle>
            <a:lvl1pPr marL="457200" marR="0" lvl="0" indent="-228600" algn="l">
              <a:lnSpc>
                <a:spcPct val="100000"/>
              </a:lnSpc>
              <a:spcBef>
                <a:spcPts val="5200"/>
              </a:spcBef>
              <a:spcAft>
                <a:spcPts val="0"/>
              </a:spcAft>
              <a:buClr>
                <a:srgbClr val="000000"/>
              </a:buClr>
              <a:buSzPts val="1300"/>
              <a:buFont typeface="Arial"/>
              <a:buNone/>
              <a:defRPr sz="45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200"/>
              </a:spcBef>
              <a:spcAft>
                <a:spcPts val="0"/>
              </a:spcAft>
              <a:buClr>
                <a:srgbClr val="000000"/>
              </a:buClr>
              <a:buSzPts val="1300"/>
              <a:buFont typeface="Arial"/>
              <a:buNone/>
              <a:defRPr sz="41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200"/>
              </a:spcBef>
              <a:spcAft>
                <a:spcPts val="0"/>
              </a:spcAft>
              <a:buClr>
                <a:srgbClr val="000000"/>
              </a:buClr>
              <a:buSzPts val="1300"/>
              <a:buFont typeface="Arial"/>
              <a:buNone/>
              <a:defRPr sz="3300" b="0" i="0" u="none" strike="noStrike" cap="none">
                <a:solidFill>
                  <a:schemeClr val="dk1"/>
                </a:solidFill>
                <a:latin typeface="Trebuchet MS"/>
                <a:ea typeface="Trebuchet MS"/>
                <a:cs typeface="Trebuchet MS"/>
                <a:sym typeface="Trebuchet MS"/>
              </a:defRPr>
            </a:lvl3pPr>
            <a:lvl4pPr marL="1828800" marR="0" lvl="3" indent="-412750" algn="l">
              <a:lnSpc>
                <a:spcPct val="100000"/>
              </a:lnSpc>
              <a:spcBef>
                <a:spcPts val="5200"/>
              </a:spcBef>
              <a:spcAft>
                <a:spcPts val="0"/>
              </a:spcAft>
              <a:buClr>
                <a:schemeClr val="dk1"/>
              </a:buClr>
              <a:buSzPts val="2900"/>
              <a:buFont typeface="Noto Sans Symbols"/>
              <a:buChar char="❖"/>
              <a:defRPr sz="29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9pPr>
          </a:lstStyle>
          <a:p>
            <a:endParaRPr/>
          </a:p>
        </p:txBody>
      </p:sp>
      <p:sp>
        <p:nvSpPr>
          <p:cNvPr id="220" name="Google Shape;220;p50"/>
          <p:cNvSpPr txBox="1">
            <a:spLocks noGrp="1"/>
          </p:cNvSpPr>
          <p:nvPr>
            <p:ph type="sldNum" idx="12"/>
          </p:nvPr>
        </p:nvSpPr>
        <p:spPr>
          <a:xfrm>
            <a:off x="9846361" y="6425136"/>
            <a:ext cx="2012100" cy="365100"/>
          </a:xfrm>
          <a:prstGeom prst="rect">
            <a:avLst/>
          </a:prstGeom>
          <a:noFill/>
          <a:ln>
            <a:noFill/>
          </a:ln>
        </p:spPr>
        <p:txBody>
          <a:bodyPr spcFirstLastPara="1" wrap="square" lIns="85700" tIns="42825" rIns="85700" bIns="42825"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21" name="Google Shape;221;p50"/>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900"/>
              <a:buFont typeface="Arial"/>
              <a:buNone/>
              <a:defRPr sz="83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22"/>
        <p:cNvGrpSpPr/>
        <p:nvPr/>
      </p:nvGrpSpPr>
      <p:grpSpPr>
        <a:xfrm>
          <a:off x="0" y="0"/>
          <a:ext cx="0" cy="0"/>
          <a:chOff x="0" y="0"/>
          <a:chExt cx="0" cy="0"/>
        </a:xfrm>
      </p:grpSpPr>
      <p:sp>
        <p:nvSpPr>
          <p:cNvPr id="223" name="Google Shape;223;p51"/>
          <p:cNvSpPr txBox="1">
            <a:spLocks noGrp="1"/>
          </p:cNvSpPr>
          <p:nvPr>
            <p:ph type="title"/>
          </p:nvPr>
        </p:nvSpPr>
        <p:spPr>
          <a:xfrm>
            <a:off x="838200" y="437985"/>
            <a:ext cx="10515600" cy="9600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24" name="Google Shape;224;p51"/>
          <p:cNvSpPr txBox="1">
            <a:spLocks noGrp="1"/>
          </p:cNvSpPr>
          <p:nvPr>
            <p:ph type="body" idx="1"/>
          </p:nvPr>
        </p:nvSpPr>
        <p:spPr>
          <a:xfrm>
            <a:off x="838200" y="1852302"/>
            <a:ext cx="10515600" cy="4205700"/>
          </a:xfrm>
          <a:prstGeom prst="rect">
            <a:avLst/>
          </a:prstGeom>
          <a:noFill/>
          <a:ln>
            <a:noFill/>
          </a:ln>
        </p:spPr>
        <p:txBody>
          <a:bodyPr spcFirstLastPara="1" wrap="square" lIns="121900" tIns="60925" rIns="121900" bIns="609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lt1"/>
              </a:buClr>
              <a:buSzPts val="230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225" name="Google Shape;225;p51"/>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6"/>
        <p:cNvGrpSpPr/>
        <p:nvPr/>
      </p:nvGrpSpPr>
      <p:grpSpPr>
        <a:xfrm>
          <a:off x="0" y="0"/>
          <a:ext cx="0" cy="0"/>
          <a:chOff x="0" y="0"/>
          <a:chExt cx="0" cy="0"/>
        </a:xfrm>
      </p:grpSpPr>
      <p:sp>
        <p:nvSpPr>
          <p:cNvPr id="227" name="Google Shape;227;p52"/>
          <p:cNvSpPr txBox="1">
            <a:spLocks noGrp="1"/>
          </p:cNvSpPr>
          <p:nvPr>
            <p:ph type="title"/>
          </p:nvPr>
        </p:nvSpPr>
        <p:spPr>
          <a:xfrm>
            <a:off x="91965" y="2117012"/>
            <a:ext cx="12008100" cy="13257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24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28" name="Google Shape;228;p52"/>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9"/>
        <p:cNvGrpSpPr/>
        <p:nvPr/>
      </p:nvGrpSpPr>
      <p:grpSpPr>
        <a:xfrm>
          <a:off x="0" y="0"/>
          <a:ext cx="0" cy="0"/>
          <a:chOff x="0" y="0"/>
          <a:chExt cx="0" cy="0"/>
        </a:xfrm>
      </p:grpSpPr>
      <p:sp>
        <p:nvSpPr>
          <p:cNvPr id="230" name="Google Shape;230;p53"/>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31" name="Google Shape;31;p6" descr="Father points out something on laptop to family, seated on couch, as wife, son and daughter look on."/>
          <p:cNvPicPr preferRelativeResize="0"/>
          <p:nvPr/>
        </p:nvPicPr>
        <p:blipFill rotWithShape="1">
          <a:blip r:embed="rId2">
            <a:alphaModFix/>
          </a:blip>
          <a:srcRect l="1682" t="12786" b="4826"/>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31"/>
        <p:cNvGrpSpPr/>
        <p:nvPr/>
      </p:nvGrpSpPr>
      <p:grpSpPr>
        <a:xfrm>
          <a:off x="0" y="0"/>
          <a:ext cx="0" cy="0"/>
          <a:chOff x="0" y="0"/>
          <a:chExt cx="0" cy="0"/>
        </a:xfrm>
      </p:grpSpPr>
      <p:sp>
        <p:nvSpPr>
          <p:cNvPr id="232" name="Google Shape;232;p54"/>
          <p:cNvSpPr txBox="1">
            <a:spLocks noGrp="1"/>
          </p:cNvSpPr>
          <p:nvPr>
            <p:ph type="title"/>
          </p:nvPr>
        </p:nvSpPr>
        <p:spPr>
          <a:xfrm>
            <a:off x="6122789"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pic>
        <p:nvPicPr>
          <p:cNvPr id="233" name="Google Shape;233;p54"/>
          <p:cNvPicPr preferRelativeResize="0"/>
          <p:nvPr/>
        </p:nvPicPr>
        <p:blipFill rotWithShape="1">
          <a:blip r:embed="rId2">
            <a:alphaModFix/>
          </a:blip>
          <a:srcRect/>
          <a:stretch/>
        </p:blipFill>
        <p:spPr>
          <a:xfrm>
            <a:off x="-664821" y="1148206"/>
            <a:ext cx="5014913" cy="5014913"/>
          </a:xfrm>
          <a:prstGeom prst="rect">
            <a:avLst/>
          </a:prstGeom>
          <a:noFill/>
          <a:ln>
            <a:noFill/>
          </a:ln>
        </p:spPr>
      </p:pic>
      <p:sp>
        <p:nvSpPr>
          <p:cNvPr id="234" name="Google Shape;234;p54"/>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35"/>
        <p:cNvGrpSpPr/>
        <p:nvPr/>
      </p:nvGrpSpPr>
      <p:grpSpPr>
        <a:xfrm>
          <a:off x="0" y="0"/>
          <a:ext cx="0" cy="0"/>
          <a:chOff x="0" y="0"/>
          <a:chExt cx="0" cy="0"/>
        </a:xfrm>
      </p:grpSpPr>
      <p:sp>
        <p:nvSpPr>
          <p:cNvPr id="236" name="Google Shape;236;p55"/>
          <p:cNvSpPr txBox="1">
            <a:spLocks noGrp="1"/>
          </p:cNvSpPr>
          <p:nvPr>
            <p:ph type="title"/>
          </p:nvPr>
        </p:nvSpPr>
        <p:spPr>
          <a:xfrm>
            <a:off x="838200" y="437985"/>
            <a:ext cx="10515600" cy="960000"/>
          </a:xfrm>
          <a:prstGeom prst="rect">
            <a:avLst/>
          </a:prstGeom>
          <a:noFill/>
          <a:ln>
            <a:noFill/>
          </a:ln>
        </p:spPr>
        <p:txBody>
          <a:bodyPr spcFirstLastPara="1" wrap="square" lIns="121900" tIns="60925" rIns="121900" bIns="60925"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37" name="Google Shape;237;p55"/>
          <p:cNvSpPr txBox="1">
            <a:spLocks noGrp="1"/>
          </p:cNvSpPr>
          <p:nvPr>
            <p:ph type="body" idx="1"/>
          </p:nvPr>
        </p:nvSpPr>
        <p:spPr>
          <a:xfrm>
            <a:off x="2603619" y="2208659"/>
            <a:ext cx="6984900" cy="3055500"/>
          </a:xfrm>
          <a:prstGeom prst="rect">
            <a:avLst/>
          </a:prstGeom>
          <a:noFill/>
          <a:ln>
            <a:noFill/>
          </a:ln>
        </p:spPr>
        <p:txBody>
          <a:bodyPr spcFirstLastPara="1" wrap="square" lIns="121900" tIns="60925" rIns="121900" bIns="60925"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38" name="Google Shape;238;p55"/>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39"/>
        <p:cNvGrpSpPr/>
        <p:nvPr/>
      </p:nvGrpSpPr>
      <p:grpSpPr>
        <a:xfrm>
          <a:off x="0" y="0"/>
          <a:ext cx="0" cy="0"/>
          <a:chOff x="0" y="0"/>
          <a:chExt cx="0" cy="0"/>
        </a:xfrm>
      </p:grpSpPr>
      <p:sp>
        <p:nvSpPr>
          <p:cNvPr id="240" name="Google Shape;240;p56"/>
          <p:cNvSpPr txBox="1">
            <a:spLocks noGrp="1"/>
          </p:cNvSpPr>
          <p:nvPr>
            <p:ph type="title"/>
          </p:nvPr>
        </p:nvSpPr>
        <p:spPr>
          <a:xfrm>
            <a:off x="595312" y="212018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800"/>
              <a:buFont typeface="Trebuchet MS"/>
              <a:buNone/>
              <a:defRPr sz="68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41" name="Google Shape;241;p56"/>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42"/>
        <p:cNvGrpSpPr/>
        <p:nvPr/>
      </p:nvGrpSpPr>
      <p:grpSpPr>
        <a:xfrm>
          <a:off x="0" y="0"/>
          <a:ext cx="0" cy="0"/>
          <a:chOff x="0" y="0"/>
          <a:chExt cx="0" cy="0"/>
        </a:xfrm>
      </p:grpSpPr>
      <p:sp>
        <p:nvSpPr>
          <p:cNvPr id="243" name="Google Shape;243;p57"/>
          <p:cNvSpPr txBox="1">
            <a:spLocks noGrp="1"/>
          </p:cNvSpPr>
          <p:nvPr>
            <p:ph type="title"/>
          </p:nvPr>
        </p:nvSpPr>
        <p:spPr>
          <a:xfrm>
            <a:off x="807545" y="1806138"/>
            <a:ext cx="4803300" cy="2970900"/>
          </a:xfrm>
          <a:prstGeom prst="rect">
            <a:avLst/>
          </a:prstGeom>
          <a:noFill/>
          <a:ln>
            <a:noFill/>
          </a:ln>
        </p:spPr>
        <p:txBody>
          <a:bodyPr spcFirstLastPara="1" wrap="square" lIns="121900" tIns="60925" rIns="121900" bIns="60925"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44" name="Google Shape;244;p57"/>
          <p:cNvSpPr txBox="1">
            <a:spLocks noGrp="1"/>
          </p:cNvSpPr>
          <p:nvPr>
            <p:ph type="body" idx="1"/>
          </p:nvPr>
        </p:nvSpPr>
        <p:spPr>
          <a:xfrm>
            <a:off x="6476561" y="1806136"/>
            <a:ext cx="4855500" cy="2970900"/>
          </a:xfrm>
          <a:prstGeom prst="rect">
            <a:avLst/>
          </a:prstGeom>
          <a:noFill/>
          <a:ln>
            <a:noFill/>
          </a:ln>
        </p:spPr>
        <p:txBody>
          <a:bodyPr spcFirstLastPara="1" wrap="square" lIns="121900" tIns="60925" rIns="121900" bIns="609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68300" algn="l">
              <a:lnSpc>
                <a:spcPct val="90000"/>
              </a:lnSpc>
              <a:spcBef>
                <a:spcPts val="500"/>
              </a:spcBef>
              <a:spcAft>
                <a:spcPts val="0"/>
              </a:spcAft>
              <a:buClr>
                <a:schemeClr val="lt1"/>
              </a:buClr>
              <a:buSzPts val="220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45" name="Google Shape;245;p57"/>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246" name="Google Shape;246;p57"/>
          <p:cNvCxnSpPr/>
          <p:nvPr/>
        </p:nvCxnSpPr>
        <p:spPr>
          <a:xfrm>
            <a:off x="6096000" y="1327150"/>
            <a:ext cx="0" cy="4203600"/>
          </a:xfrm>
          <a:prstGeom prst="straightConnector1">
            <a:avLst/>
          </a:prstGeom>
          <a:noFill/>
          <a:ln w="50800" cap="flat" cmpd="sng">
            <a:solidFill>
              <a:schemeClr val="lt1"/>
            </a:solidFill>
            <a:prstDash val="solid"/>
            <a:miter lim="800000"/>
            <a:headEnd type="none" w="sm" len="sm"/>
            <a:tailEnd type="none" w="sm" len="sm"/>
          </a:ln>
        </p:spPr>
      </p:cxn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47"/>
        <p:cNvGrpSpPr/>
        <p:nvPr/>
      </p:nvGrpSpPr>
      <p:grpSpPr>
        <a:xfrm>
          <a:off x="0" y="0"/>
          <a:ext cx="0" cy="0"/>
          <a:chOff x="0" y="0"/>
          <a:chExt cx="0" cy="0"/>
        </a:xfrm>
      </p:grpSpPr>
      <p:sp>
        <p:nvSpPr>
          <p:cNvPr id="248" name="Google Shape;248;p58"/>
          <p:cNvSpPr txBox="1">
            <a:spLocks noGrp="1"/>
          </p:cNvSpPr>
          <p:nvPr>
            <p:ph type="title"/>
          </p:nvPr>
        </p:nvSpPr>
        <p:spPr>
          <a:xfrm>
            <a:off x="6122788" y="2253854"/>
            <a:ext cx="57597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49" name="Google Shape;249;p58"/>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50" name="Google Shape;250;p58"/>
          <p:cNvPicPr preferRelativeResize="0"/>
          <p:nvPr/>
        </p:nvPicPr>
        <p:blipFill rotWithShape="1">
          <a:blip r:embed="rId2">
            <a:alphaModFix/>
          </a:blip>
          <a:srcRect/>
          <a:stretch/>
        </p:blipFill>
        <p:spPr>
          <a:xfrm>
            <a:off x="-212327" y="848361"/>
            <a:ext cx="4448190" cy="4448190"/>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51"/>
        <p:cNvGrpSpPr/>
        <p:nvPr/>
      </p:nvGrpSpPr>
      <p:grpSpPr>
        <a:xfrm>
          <a:off x="0" y="0"/>
          <a:ext cx="0" cy="0"/>
          <a:chOff x="0" y="0"/>
          <a:chExt cx="0" cy="0"/>
        </a:xfrm>
      </p:grpSpPr>
      <p:sp>
        <p:nvSpPr>
          <p:cNvPr id="252" name="Google Shape;252;p59"/>
          <p:cNvSpPr txBox="1">
            <a:spLocks noGrp="1"/>
          </p:cNvSpPr>
          <p:nvPr>
            <p:ph type="title"/>
          </p:nvPr>
        </p:nvSpPr>
        <p:spPr>
          <a:xfrm>
            <a:off x="556437" y="365125"/>
            <a:ext cx="11079300" cy="13257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0"/>
              </a:spcBef>
              <a:spcAft>
                <a:spcPts val="0"/>
              </a:spcAft>
              <a:buClr>
                <a:schemeClr val="dk2"/>
              </a:buClr>
              <a:buSzPts val="8000"/>
              <a:buFont typeface="Trebuchet MS"/>
              <a:buNone/>
              <a:defRPr sz="80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9pPr>
          </a:lstStyle>
          <a:p>
            <a:endParaRPr/>
          </a:p>
        </p:txBody>
      </p:sp>
      <p:sp>
        <p:nvSpPr>
          <p:cNvPr id="253" name="Google Shape;253;p59"/>
          <p:cNvSpPr txBox="1">
            <a:spLocks noGrp="1"/>
          </p:cNvSpPr>
          <p:nvPr>
            <p:ph type="sldNum" idx="12"/>
          </p:nvPr>
        </p:nvSpPr>
        <p:spPr>
          <a:xfrm>
            <a:off x="9174127" y="6373686"/>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254"/>
        <p:cNvGrpSpPr/>
        <p:nvPr/>
      </p:nvGrpSpPr>
      <p:grpSpPr>
        <a:xfrm>
          <a:off x="0" y="0"/>
          <a:ext cx="0" cy="0"/>
          <a:chOff x="0" y="0"/>
          <a:chExt cx="0" cy="0"/>
        </a:xfrm>
      </p:grpSpPr>
      <p:sp>
        <p:nvSpPr>
          <p:cNvPr id="255" name="Google Shape;255;p60"/>
          <p:cNvSpPr/>
          <p:nvPr/>
        </p:nvSpPr>
        <p:spPr>
          <a:xfrm>
            <a:off x="0" y="6256611"/>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300"/>
              <a:buFont typeface="Calibri"/>
              <a:buNone/>
            </a:pPr>
            <a:endParaRPr sz="1300" b="0" i="0" u="none" strike="noStrike" cap="none">
              <a:solidFill>
                <a:srgbClr val="FFFFFF"/>
              </a:solidFill>
              <a:latin typeface="Calibri"/>
              <a:ea typeface="Calibri"/>
              <a:cs typeface="Calibri"/>
              <a:sym typeface="Calibri"/>
            </a:endParaRPr>
          </a:p>
        </p:txBody>
      </p:sp>
      <p:pic>
        <p:nvPicPr>
          <p:cNvPr id="256" name="Google Shape;256;p60" descr="Google Shape;76;p17"/>
          <p:cNvPicPr preferRelativeResize="0"/>
          <p:nvPr/>
        </p:nvPicPr>
        <p:blipFill rotWithShape="1">
          <a:blip r:embed="rId2">
            <a:alphaModFix/>
          </a:blip>
          <a:srcRect/>
          <a:stretch/>
        </p:blipFill>
        <p:spPr>
          <a:xfrm>
            <a:off x="274673" y="6346757"/>
            <a:ext cx="2336756" cy="392574"/>
          </a:xfrm>
          <a:prstGeom prst="rect">
            <a:avLst/>
          </a:prstGeom>
          <a:noFill/>
          <a:ln>
            <a:noFill/>
          </a:ln>
        </p:spPr>
      </p:pic>
      <p:sp>
        <p:nvSpPr>
          <p:cNvPr id="257" name="Google Shape;257;p60"/>
          <p:cNvSpPr txBox="1">
            <a:spLocks noGrp="1"/>
          </p:cNvSpPr>
          <p:nvPr>
            <p:ph type="title"/>
          </p:nvPr>
        </p:nvSpPr>
        <p:spPr>
          <a:xfrm>
            <a:off x="838200" y="437984"/>
            <a:ext cx="10515600" cy="960000"/>
          </a:xfrm>
          <a:prstGeom prst="rect">
            <a:avLst/>
          </a:prstGeom>
          <a:noFill/>
          <a:ln>
            <a:noFill/>
          </a:ln>
        </p:spPr>
        <p:txBody>
          <a:bodyPr spcFirstLastPara="1" wrap="square" lIns="47375" tIns="47375" rIns="47375" bIns="47375" anchor="ctr" anchorCtr="0">
            <a:normAutofit/>
          </a:bodyPr>
          <a:lstStyle>
            <a:lvl1pPr lvl="0" algn="ctr">
              <a:lnSpc>
                <a:spcPct val="90000"/>
              </a:lnSpc>
              <a:spcBef>
                <a:spcPts val="0"/>
              </a:spcBef>
              <a:spcAft>
                <a:spcPts val="0"/>
              </a:spcAft>
              <a:buClr>
                <a:srgbClr val="FFFFFF"/>
              </a:buClr>
              <a:buSzPts val="4700"/>
              <a:buFont typeface="Trebuchet MS"/>
              <a:buNone/>
              <a:defRPr sz="4700">
                <a:solidFill>
                  <a:srgbClr val="FFFFFF"/>
                </a:solidFill>
              </a:defRPr>
            </a:lvl1pPr>
            <a:lvl2pPr lvl="1" algn="ctr">
              <a:lnSpc>
                <a:spcPct val="90000"/>
              </a:lnSpc>
              <a:spcBef>
                <a:spcPts val="0"/>
              </a:spcBef>
              <a:spcAft>
                <a:spcPts val="0"/>
              </a:spcAft>
              <a:buClr>
                <a:schemeClr val="accent1"/>
              </a:buClr>
              <a:buSzPts val="1900"/>
              <a:buNone/>
              <a:defRPr/>
            </a:lvl2pPr>
            <a:lvl3pPr lvl="2" algn="ctr">
              <a:lnSpc>
                <a:spcPct val="90000"/>
              </a:lnSpc>
              <a:spcBef>
                <a:spcPts val="0"/>
              </a:spcBef>
              <a:spcAft>
                <a:spcPts val="0"/>
              </a:spcAft>
              <a:buClr>
                <a:schemeClr val="accent1"/>
              </a:buClr>
              <a:buSzPts val="1900"/>
              <a:buNone/>
              <a:defRPr/>
            </a:lvl3pPr>
            <a:lvl4pPr lvl="3" algn="ctr">
              <a:lnSpc>
                <a:spcPct val="90000"/>
              </a:lnSpc>
              <a:spcBef>
                <a:spcPts val="0"/>
              </a:spcBef>
              <a:spcAft>
                <a:spcPts val="0"/>
              </a:spcAft>
              <a:buClr>
                <a:schemeClr val="accent1"/>
              </a:buClr>
              <a:buSzPts val="1900"/>
              <a:buNone/>
              <a:defRPr/>
            </a:lvl4pPr>
            <a:lvl5pPr lvl="4" algn="ctr">
              <a:lnSpc>
                <a:spcPct val="90000"/>
              </a:lnSpc>
              <a:spcBef>
                <a:spcPts val="0"/>
              </a:spcBef>
              <a:spcAft>
                <a:spcPts val="0"/>
              </a:spcAft>
              <a:buClr>
                <a:schemeClr val="accent1"/>
              </a:buClr>
              <a:buSzPts val="1900"/>
              <a:buNone/>
              <a:defRPr/>
            </a:lvl5pPr>
            <a:lvl6pPr lvl="5" algn="ctr">
              <a:lnSpc>
                <a:spcPct val="90000"/>
              </a:lnSpc>
              <a:spcBef>
                <a:spcPts val="0"/>
              </a:spcBef>
              <a:spcAft>
                <a:spcPts val="0"/>
              </a:spcAft>
              <a:buClr>
                <a:schemeClr val="accent1"/>
              </a:buClr>
              <a:buSzPts val="1900"/>
              <a:buNone/>
              <a:defRPr/>
            </a:lvl6pPr>
            <a:lvl7pPr lvl="6" algn="ctr">
              <a:lnSpc>
                <a:spcPct val="90000"/>
              </a:lnSpc>
              <a:spcBef>
                <a:spcPts val="0"/>
              </a:spcBef>
              <a:spcAft>
                <a:spcPts val="0"/>
              </a:spcAft>
              <a:buClr>
                <a:schemeClr val="accent1"/>
              </a:buClr>
              <a:buSzPts val="1900"/>
              <a:buNone/>
              <a:defRPr/>
            </a:lvl7pPr>
            <a:lvl8pPr lvl="7" algn="ctr">
              <a:lnSpc>
                <a:spcPct val="90000"/>
              </a:lnSpc>
              <a:spcBef>
                <a:spcPts val="0"/>
              </a:spcBef>
              <a:spcAft>
                <a:spcPts val="0"/>
              </a:spcAft>
              <a:buClr>
                <a:schemeClr val="accent1"/>
              </a:buClr>
              <a:buSzPts val="1900"/>
              <a:buNone/>
              <a:defRPr/>
            </a:lvl8pPr>
            <a:lvl9pPr lvl="8" algn="ctr">
              <a:lnSpc>
                <a:spcPct val="90000"/>
              </a:lnSpc>
              <a:spcBef>
                <a:spcPts val="0"/>
              </a:spcBef>
              <a:spcAft>
                <a:spcPts val="0"/>
              </a:spcAft>
              <a:buClr>
                <a:schemeClr val="accent1"/>
              </a:buClr>
              <a:buSzPts val="1900"/>
              <a:buNone/>
              <a:defRPr/>
            </a:lvl9pPr>
          </a:lstStyle>
          <a:p>
            <a:endParaRPr/>
          </a:p>
        </p:txBody>
      </p:sp>
      <p:sp>
        <p:nvSpPr>
          <p:cNvPr id="258" name="Google Shape;258;p60"/>
          <p:cNvSpPr txBox="1">
            <a:spLocks noGrp="1"/>
          </p:cNvSpPr>
          <p:nvPr>
            <p:ph type="body" idx="1"/>
          </p:nvPr>
        </p:nvSpPr>
        <p:spPr>
          <a:xfrm>
            <a:off x="838200" y="1852302"/>
            <a:ext cx="10515600" cy="4206000"/>
          </a:xfrm>
          <a:prstGeom prst="rect">
            <a:avLst/>
          </a:prstGeom>
          <a:noFill/>
          <a:ln>
            <a:noFill/>
          </a:ln>
        </p:spPr>
        <p:txBody>
          <a:bodyPr spcFirstLastPara="1" wrap="square" lIns="47375" tIns="47375" rIns="47375" bIns="47375" anchor="t" anchorCtr="0">
            <a:normAutofit/>
          </a:bodyPr>
          <a:lstStyle>
            <a:lvl1pPr marL="457200" lvl="0"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1pPr>
            <a:lvl2pPr marL="914400" lvl="1"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2pPr>
            <a:lvl3pPr marL="1371600" lvl="2"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3pPr>
            <a:lvl4pPr marL="1828800" lvl="3"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4pPr>
            <a:lvl5pPr marL="2286000" lvl="4"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5pPr>
            <a:lvl6pPr marL="2743200" lvl="5" indent="-349250" algn="l">
              <a:lnSpc>
                <a:spcPct val="100000"/>
              </a:lnSpc>
              <a:spcBef>
                <a:spcPts val="0"/>
              </a:spcBef>
              <a:spcAft>
                <a:spcPts val="0"/>
              </a:spcAft>
              <a:buClr>
                <a:srgbClr val="000000"/>
              </a:buClr>
              <a:buSzPts val="1900"/>
              <a:buChar char="■"/>
              <a:defRPr sz="1500"/>
            </a:lvl6pPr>
            <a:lvl7pPr marL="3200400" lvl="6" indent="-349250" algn="l">
              <a:lnSpc>
                <a:spcPct val="100000"/>
              </a:lnSpc>
              <a:spcBef>
                <a:spcPts val="0"/>
              </a:spcBef>
              <a:spcAft>
                <a:spcPts val="0"/>
              </a:spcAft>
              <a:buClr>
                <a:srgbClr val="000000"/>
              </a:buClr>
              <a:buSzPts val="1900"/>
              <a:buChar char="●"/>
              <a:defRPr sz="1500"/>
            </a:lvl7pPr>
            <a:lvl8pPr marL="3657600" lvl="7" indent="-349250" algn="l">
              <a:lnSpc>
                <a:spcPct val="100000"/>
              </a:lnSpc>
              <a:spcBef>
                <a:spcPts val="0"/>
              </a:spcBef>
              <a:spcAft>
                <a:spcPts val="0"/>
              </a:spcAft>
              <a:buClr>
                <a:srgbClr val="000000"/>
              </a:buClr>
              <a:buSzPts val="1900"/>
              <a:buChar char="○"/>
              <a:defRPr sz="1500"/>
            </a:lvl8pPr>
            <a:lvl9pPr marL="4114800" lvl="8" indent="-349250" algn="l">
              <a:lnSpc>
                <a:spcPct val="100000"/>
              </a:lnSpc>
              <a:spcBef>
                <a:spcPts val="0"/>
              </a:spcBef>
              <a:spcAft>
                <a:spcPts val="0"/>
              </a:spcAft>
              <a:buClr>
                <a:srgbClr val="000000"/>
              </a:buClr>
              <a:buSzPts val="1900"/>
              <a:buChar char="■"/>
              <a:defRPr sz="1500"/>
            </a:lvl9pPr>
          </a:lstStyle>
          <a:p>
            <a:endParaRPr/>
          </a:p>
        </p:txBody>
      </p:sp>
      <p:sp>
        <p:nvSpPr>
          <p:cNvPr id="259" name="Google Shape;259;p60"/>
          <p:cNvSpPr txBox="1">
            <a:spLocks noGrp="1"/>
          </p:cNvSpPr>
          <p:nvPr>
            <p:ph type="sldNum" idx="12"/>
          </p:nvPr>
        </p:nvSpPr>
        <p:spPr>
          <a:xfrm>
            <a:off x="11693345" y="6444104"/>
            <a:ext cx="224100" cy="234300"/>
          </a:xfrm>
          <a:prstGeom prst="rect">
            <a:avLst/>
          </a:prstGeom>
          <a:noFill/>
          <a:ln>
            <a:noFill/>
          </a:ln>
        </p:spPr>
        <p:txBody>
          <a:bodyPr spcFirstLastPara="1" wrap="square" lIns="47375" tIns="47375" rIns="47375" bIns="47375" anchor="ctr" anchorCtr="0">
            <a:spAutoFit/>
          </a:bodyPr>
          <a:lstStyle>
            <a:lvl1pPr marL="0" marR="0" lvl="0" indent="0" algn="r">
              <a:lnSpc>
                <a:spcPct val="100000"/>
              </a:lnSpc>
              <a:spcBef>
                <a:spcPts val="0"/>
              </a:spcBef>
              <a:spcAft>
                <a:spcPts val="0"/>
              </a:spcAft>
              <a:buClr>
                <a:srgbClr val="000000"/>
              </a:buClr>
              <a:buSzPts val="900"/>
              <a:buFont typeface="Trebuchet MS"/>
              <a:buNone/>
              <a:defRPr sz="900">
                <a:solidFill>
                  <a:srgbClr val="000000"/>
                </a:solidFill>
              </a:defRPr>
            </a:lvl1pPr>
            <a:lvl2pPr marL="0" marR="0" lvl="1" indent="0" algn="r">
              <a:lnSpc>
                <a:spcPct val="100000"/>
              </a:lnSpc>
              <a:spcBef>
                <a:spcPts val="0"/>
              </a:spcBef>
              <a:spcAft>
                <a:spcPts val="0"/>
              </a:spcAft>
              <a:buClr>
                <a:srgbClr val="000000"/>
              </a:buClr>
              <a:buSzPts val="900"/>
              <a:buFont typeface="Trebuchet MS"/>
              <a:buNone/>
              <a:defRPr sz="900">
                <a:solidFill>
                  <a:srgbClr val="000000"/>
                </a:solidFill>
              </a:defRPr>
            </a:lvl2pPr>
            <a:lvl3pPr marL="0" marR="0" lvl="2" indent="0" algn="r">
              <a:lnSpc>
                <a:spcPct val="100000"/>
              </a:lnSpc>
              <a:spcBef>
                <a:spcPts val="0"/>
              </a:spcBef>
              <a:spcAft>
                <a:spcPts val="0"/>
              </a:spcAft>
              <a:buClr>
                <a:srgbClr val="000000"/>
              </a:buClr>
              <a:buSzPts val="900"/>
              <a:buFont typeface="Trebuchet MS"/>
              <a:buNone/>
              <a:defRPr sz="900">
                <a:solidFill>
                  <a:srgbClr val="000000"/>
                </a:solidFill>
              </a:defRPr>
            </a:lvl3pPr>
            <a:lvl4pPr marL="0" marR="0" lvl="3" indent="0" algn="r">
              <a:lnSpc>
                <a:spcPct val="100000"/>
              </a:lnSpc>
              <a:spcBef>
                <a:spcPts val="0"/>
              </a:spcBef>
              <a:spcAft>
                <a:spcPts val="0"/>
              </a:spcAft>
              <a:buClr>
                <a:srgbClr val="000000"/>
              </a:buClr>
              <a:buSzPts val="900"/>
              <a:buFont typeface="Trebuchet MS"/>
              <a:buNone/>
              <a:defRPr sz="900">
                <a:solidFill>
                  <a:srgbClr val="000000"/>
                </a:solidFill>
              </a:defRPr>
            </a:lvl4pPr>
            <a:lvl5pPr marL="0" marR="0" lvl="4" indent="0" algn="r">
              <a:lnSpc>
                <a:spcPct val="100000"/>
              </a:lnSpc>
              <a:spcBef>
                <a:spcPts val="0"/>
              </a:spcBef>
              <a:spcAft>
                <a:spcPts val="0"/>
              </a:spcAft>
              <a:buClr>
                <a:srgbClr val="000000"/>
              </a:buClr>
              <a:buSzPts val="900"/>
              <a:buFont typeface="Trebuchet MS"/>
              <a:buNone/>
              <a:defRPr sz="900">
                <a:solidFill>
                  <a:srgbClr val="000000"/>
                </a:solidFill>
              </a:defRPr>
            </a:lvl5pPr>
            <a:lvl6pPr marL="0" marR="0" lvl="5" indent="0" algn="r">
              <a:lnSpc>
                <a:spcPct val="100000"/>
              </a:lnSpc>
              <a:spcBef>
                <a:spcPts val="0"/>
              </a:spcBef>
              <a:spcAft>
                <a:spcPts val="0"/>
              </a:spcAft>
              <a:buClr>
                <a:srgbClr val="000000"/>
              </a:buClr>
              <a:buSzPts val="900"/>
              <a:buFont typeface="Trebuchet MS"/>
              <a:buNone/>
              <a:defRPr sz="900">
                <a:solidFill>
                  <a:srgbClr val="000000"/>
                </a:solidFill>
              </a:defRPr>
            </a:lvl6pPr>
            <a:lvl7pPr marL="0" marR="0" lvl="6" indent="0" algn="r">
              <a:lnSpc>
                <a:spcPct val="100000"/>
              </a:lnSpc>
              <a:spcBef>
                <a:spcPts val="0"/>
              </a:spcBef>
              <a:spcAft>
                <a:spcPts val="0"/>
              </a:spcAft>
              <a:buClr>
                <a:srgbClr val="000000"/>
              </a:buClr>
              <a:buSzPts val="900"/>
              <a:buFont typeface="Trebuchet MS"/>
              <a:buNone/>
              <a:defRPr sz="900">
                <a:solidFill>
                  <a:srgbClr val="000000"/>
                </a:solidFill>
              </a:defRPr>
            </a:lvl7pPr>
            <a:lvl8pPr marL="0" marR="0" lvl="7" indent="0" algn="r">
              <a:lnSpc>
                <a:spcPct val="100000"/>
              </a:lnSpc>
              <a:spcBef>
                <a:spcPts val="0"/>
              </a:spcBef>
              <a:spcAft>
                <a:spcPts val="0"/>
              </a:spcAft>
              <a:buClr>
                <a:srgbClr val="000000"/>
              </a:buClr>
              <a:buSzPts val="900"/>
              <a:buFont typeface="Trebuchet MS"/>
              <a:buNone/>
              <a:defRPr sz="900">
                <a:solidFill>
                  <a:srgbClr val="000000"/>
                </a:solidFill>
              </a:defRPr>
            </a:lvl8pPr>
            <a:lvl9pPr marL="0" marR="0" lvl="8" indent="0" algn="r">
              <a:lnSpc>
                <a:spcPct val="100000"/>
              </a:lnSpc>
              <a:spcBef>
                <a:spcPts val="0"/>
              </a:spcBef>
              <a:spcAft>
                <a:spcPts val="0"/>
              </a:spcAft>
              <a:buClr>
                <a:srgbClr val="000000"/>
              </a:buClr>
              <a:buSzPts val="900"/>
              <a:buFont typeface="Trebuchet MS"/>
              <a:buNone/>
              <a:defRPr sz="900">
                <a:solidFill>
                  <a:srgbClr val="000000"/>
                </a:solidFill>
              </a:defRPr>
            </a:lvl9pPr>
          </a:lstStyle>
          <a:p>
            <a:pPr marL="0" lvl="0" indent="0" algn="r" rtl="0">
              <a:spcBef>
                <a:spcPts val="0"/>
              </a:spcBef>
              <a:spcAft>
                <a:spcPts val="0"/>
              </a:spcAft>
              <a:buNone/>
            </a:pPr>
            <a:fld id="{00000000-1234-1234-1234-123412341234}" type="slidenum">
              <a:rPr lang="en-US"/>
              <a:t>‹#›</a:t>
            </a:fld>
            <a:endParaRPr sz="1200">
              <a:solidFill>
                <a:schemeClr val="dk1"/>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Contact Info Slide 1">
  <p:cSld name="Contact Info Slide 2">
    <p:spTree>
      <p:nvGrpSpPr>
        <p:cNvPr id="1" name="Shape 260"/>
        <p:cNvGrpSpPr/>
        <p:nvPr/>
      </p:nvGrpSpPr>
      <p:grpSpPr>
        <a:xfrm>
          <a:off x="0" y="0"/>
          <a:ext cx="0" cy="0"/>
          <a:chOff x="0" y="0"/>
          <a:chExt cx="0" cy="0"/>
        </a:xfrm>
      </p:grpSpPr>
      <p:sp>
        <p:nvSpPr>
          <p:cNvPr id="261" name="Google Shape;261;p61"/>
          <p:cNvSpPr/>
          <p:nvPr/>
        </p:nvSpPr>
        <p:spPr>
          <a:xfrm>
            <a:off x="0" y="6256609"/>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900"/>
              <a:buFont typeface="Calibri"/>
              <a:buNone/>
            </a:pPr>
            <a:endParaRPr sz="1900" b="0" i="0" u="none" strike="noStrike" cap="none">
              <a:solidFill>
                <a:srgbClr val="000000"/>
              </a:solidFill>
              <a:latin typeface="Helvetica Neue"/>
              <a:ea typeface="Helvetica Neue"/>
              <a:cs typeface="Helvetica Neue"/>
              <a:sym typeface="Helvetica Neue"/>
            </a:endParaRPr>
          </a:p>
        </p:txBody>
      </p:sp>
      <p:pic>
        <p:nvPicPr>
          <p:cNvPr id="262" name="Google Shape;262;p61" descr="Google Shape;11;p16"/>
          <p:cNvPicPr preferRelativeResize="0"/>
          <p:nvPr/>
        </p:nvPicPr>
        <p:blipFill rotWithShape="1">
          <a:blip r:embed="rId2">
            <a:alphaModFix/>
          </a:blip>
          <a:srcRect/>
          <a:stretch/>
        </p:blipFill>
        <p:spPr>
          <a:xfrm>
            <a:off x="274671" y="6346758"/>
            <a:ext cx="2336761" cy="392576"/>
          </a:xfrm>
          <a:prstGeom prst="rect">
            <a:avLst/>
          </a:prstGeom>
          <a:noFill/>
          <a:ln>
            <a:noFill/>
          </a:ln>
        </p:spPr>
      </p:pic>
      <p:sp>
        <p:nvSpPr>
          <p:cNvPr id="263" name="Google Shape;263;p61"/>
          <p:cNvSpPr txBox="1">
            <a:spLocks noGrp="1"/>
          </p:cNvSpPr>
          <p:nvPr>
            <p:ph type="title"/>
          </p:nvPr>
        </p:nvSpPr>
        <p:spPr>
          <a:xfrm>
            <a:off x="838200" y="437983"/>
            <a:ext cx="10515600" cy="960000"/>
          </a:xfrm>
          <a:prstGeom prst="rect">
            <a:avLst/>
          </a:prstGeom>
          <a:noFill/>
          <a:ln>
            <a:noFill/>
          </a:ln>
        </p:spPr>
        <p:txBody>
          <a:bodyPr spcFirstLastPara="1" wrap="square" lIns="60900" tIns="60900" rIns="60900" bIns="60900" anchor="b" anchorCtr="0">
            <a:normAutofit/>
          </a:bodyPr>
          <a:lstStyle>
            <a:lvl1pPr lvl="0" algn="ctr">
              <a:lnSpc>
                <a:spcPct val="90000"/>
              </a:lnSpc>
              <a:spcBef>
                <a:spcPts val="0"/>
              </a:spcBef>
              <a:spcAft>
                <a:spcPts val="0"/>
              </a:spcAft>
              <a:buClr>
                <a:srgbClr val="FFFFFF"/>
              </a:buClr>
              <a:buSzPts val="6000"/>
              <a:buFont typeface="Trebuchet MS"/>
              <a:buNone/>
              <a:defRPr sz="6000" b="1">
                <a:solidFill>
                  <a:srgbClr val="FFFFFF"/>
                </a:solidFill>
                <a:latin typeface="Trebuchet MS"/>
                <a:ea typeface="Trebuchet MS"/>
                <a:cs typeface="Trebuchet MS"/>
                <a:sym typeface="Trebuchet MS"/>
              </a:defRPr>
            </a:lvl1pPr>
            <a:lvl2pPr lvl="1" algn="ctr">
              <a:lnSpc>
                <a:spcPct val="100000"/>
              </a:lnSpc>
              <a:spcBef>
                <a:spcPts val="0"/>
              </a:spcBef>
              <a:spcAft>
                <a:spcPts val="0"/>
              </a:spcAft>
              <a:buClr>
                <a:srgbClr val="001254"/>
              </a:buClr>
              <a:buSzPts val="2400"/>
              <a:buNone/>
              <a:defRPr/>
            </a:lvl2pPr>
            <a:lvl3pPr lvl="2" algn="ctr">
              <a:lnSpc>
                <a:spcPct val="100000"/>
              </a:lnSpc>
              <a:spcBef>
                <a:spcPts val="0"/>
              </a:spcBef>
              <a:spcAft>
                <a:spcPts val="0"/>
              </a:spcAft>
              <a:buClr>
                <a:srgbClr val="001254"/>
              </a:buClr>
              <a:buSzPts val="2400"/>
              <a:buNone/>
              <a:defRPr/>
            </a:lvl3pPr>
            <a:lvl4pPr lvl="3" algn="ctr">
              <a:lnSpc>
                <a:spcPct val="100000"/>
              </a:lnSpc>
              <a:spcBef>
                <a:spcPts val="0"/>
              </a:spcBef>
              <a:spcAft>
                <a:spcPts val="0"/>
              </a:spcAft>
              <a:buClr>
                <a:srgbClr val="001254"/>
              </a:buClr>
              <a:buSzPts val="2400"/>
              <a:buNone/>
              <a:defRPr/>
            </a:lvl4pPr>
            <a:lvl5pPr lvl="4" algn="ctr">
              <a:lnSpc>
                <a:spcPct val="100000"/>
              </a:lnSpc>
              <a:spcBef>
                <a:spcPts val="0"/>
              </a:spcBef>
              <a:spcAft>
                <a:spcPts val="0"/>
              </a:spcAft>
              <a:buClr>
                <a:srgbClr val="001254"/>
              </a:buClr>
              <a:buSzPts val="2400"/>
              <a:buNone/>
              <a:defRPr/>
            </a:lvl5pPr>
            <a:lvl6pPr lvl="5" algn="ctr">
              <a:lnSpc>
                <a:spcPct val="100000"/>
              </a:lnSpc>
              <a:spcBef>
                <a:spcPts val="0"/>
              </a:spcBef>
              <a:spcAft>
                <a:spcPts val="0"/>
              </a:spcAft>
              <a:buClr>
                <a:srgbClr val="001254"/>
              </a:buClr>
              <a:buSzPts val="2400"/>
              <a:buNone/>
              <a:defRPr/>
            </a:lvl6pPr>
            <a:lvl7pPr lvl="6" algn="ctr">
              <a:lnSpc>
                <a:spcPct val="100000"/>
              </a:lnSpc>
              <a:spcBef>
                <a:spcPts val="0"/>
              </a:spcBef>
              <a:spcAft>
                <a:spcPts val="0"/>
              </a:spcAft>
              <a:buClr>
                <a:srgbClr val="001254"/>
              </a:buClr>
              <a:buSzPts val="2400"/>
              <a:buNone/>
              <a:defRPr/>
            </a:lvl7pPr>
            <a:lvl8pPr lvl="7" algn="ctr">
              <a:lnSpc>
                <a:spcPct val="100000"/>
              </a:lnSpc>
              <a:spcBef>
                <a:spcPts val="0"/>
              </a:spcBef>
              <a:spcAft>
                <a:spcPts val="0"/>
              </a:spcAft>
              <a:buClr>
                <a:srgbClr val="001254"/>
              </a:buClr>
              <a:buSzPts val="2400"/>
              <a:buNone/>
              <a:defRPr/>
            </a:lvl8pPr>
            <a:lvl9pPr lvl="8" algn="ctr">
              <a:lnSpc>
                <a:spcPct val="100000"/>
              </a:lnSpc>
              <a:spcBef>
                <a:spcPts val="0"/>
              </a:spcBef>
              <a:spcAft>
                <a:spcPts val="0"/>
              </a:spcAft>
              <a:buClr>
                <a:srgbClr val="001254"/>
              </a:buClr>
              <a:buSzPts val="2400"/>
              <a:buNone/>
              <a:defRPr/>
            </a:lvl9pPr>
          </a:lstStyle>
          <a:p>
            <a:endParaRPr/>
          </a:p>
        </p:txBody>
      </p:sp>
      <p:sp>
        <p:nvSpPr>
          <p:cNvPr id="264" name="Google Shape;264;p61"/>
          <p:cNvSpPr txBox="1">
            <a:spLocks noGrp="1"/>
          </p:cNvSpPr>
          <p:nvPr>
            <p:ph type="body" idx="1"/>
          </p:nvPr>
        </p:nvSpPr>
        <p:spPr>
          <a:xfrm>
            <a:off x="2603616" y="2208659"/>
            <a:ext cx="6984900" cy="3055500"/>
          </a:xfrm>
          <a:prstGeom prst="rect">
            <a:avLst/>
          </a:prstGeom>
          <a:noFill/>
          <a:ln>
            <a:noFill/>
          </a:ln>
        </p:spPr>
        <p:txBody>
          <a:bodyPr spcFirstLastPara="1" wrap="square" lIns="60900" tIns="60900" rIns="60900" bIns="60900" anchor="t" anchorCtr="0">
            <a:normAutofit/>
          </a:bodyPr>
          <a:lstStyle>
            <a:lvl1pPr marL="457200" lvl="0"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1pPr>
            <a:lvl2pPr marL="914400" lvl="1"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381000" algn="l">
              <a:lnSpc>
                <a:spcPct val="100000"/>
              </a:lnSpc>
              <a:spcBef>
                <a:spcPts val="5200"/>
              </a:spcBef>
              <a:spcAft>
                <a:spcPts val="0"/>
              </a:spcAft>
              <a:buClr>
                <a:srgbClr val="000000"/>
              </a:buClr>
              <a:buSzPts val="2400"/>
              <a:buChar char="■"/>
              <a:defRPr sz="1900"/>
            </a:lvl6pPr>
            <a:lvl7pPr marL="3200400" lvl="6" indent="-381000" algn="l">
              <a:lnSpc>
                <a:spcPct val="100000"/>
              </a:lnSpc>
              <a:spcBef>
                <a:spcPts val="5200"/>
              </a:spcBef>
              <a:spcAft>
                <a:spcPts val="0"/>
              </a:spcAft>
              <a:buClr>
                <a:srgbClr val="000000"/>
              </a:buClr>
              <a:buSzPts val="2400"/>
              <a:buChar char="●"/>
              <a:defRPr sz="1900"/>
            </a:lvl7pPr>
            <a:lvl8pPr marL="3657600" lvl="7" indent="-381000" algn="l">
              <a:lnSpc>
                <a:spcPct val="100000"/>
              </a:lnSpc>
              <a:spcBef>
                <a:spcPts val="5200"/>
              </a:spcBef>
              <a:spcAft>
                <a:spcPts val="0"/>
              </a:spcAft>
              <a:buClr>
                <a:srgbClr val="000000"/>
              </a:buClr>
              <a:buSzPts val="2400"/>
              <a:buChar char="○"/>
              <a:defRPr sz="1900"/>
            </a:lvl8pPr>
            <a:lvl9pPr marL="4114800" lvl="8" indent="-381000" algn="l">
              <a:lnSpc>
                <a:spcPct val="100000"/>
              </a:lnSpc>
              <a:spcBef>
                <a:spcPts val="5200"/>
              </a:spcBef>
              <a:spcAft>
                <a:spcPts val="0"/>
              </a:spcAft>
              <a:buClr>
                <a:srgbClr val="000000"/>
              </a:buClr>
              <a:buSzPts val="2400"/>
              <a:buChar char="■"/>
              <a:defRPr sz="1900"/>
            </a:lvl9pPr>
          </a:lstStyle>
          <a:p>
            <a:endParaRPr/>
          </a:p>
        </p:txBody>
      </p:sp>
      <p:sp>
        <p:nvSpPr>
          <p:cNvPr id="265" name="Google Shape;265;p61"/>
          <p:cNvSpPr txBox="1">
            <a:spLocks noGrp="1"/>
          </p:cNvSpPr>
          <p:nvPr>
            <p:ph type="sldNum" idx="12"/>
          </p:nvPr>
        </p:nvSpPr>
        <p:spPr>
          <a:xfrm>
            <a:off x="11618687" y="6422237"/>
            <a:ext cx="298800" cy="307800"/>
          </a:xfrm>
          <a:prstGeom prst="rect">
            <a:avLst/>
          </a:prstGeom>
          <a:noFill/>
          <a:ln>
            <a:noFill/>
          </a:ln>
        </p:spPr>
        <p:txBody>
          <a:bodyPr spcFirstLastPara="1" wrap="square" lIns="60900" tIns="60900" rIns="60900" bIns="60900" anchor="ctr" anchorCtr="0">
            <a:spAutoFit/>
          </a:bodyPr>
          <a:lstStyle>
            <a:lvl1pPr marL="0" lvl="0" indent="0" algn="r">
              <a:lnSpc>
                <a:spcPct val="100000"/>
              </a:lnSpc>
              <a:spcBef>
                <a:spcPts val="0"/>
              </a:spcBef>
              <a:spcAft>
                <a:spcPts val="0"/>
              </a:spcAft>
              <a:buClr>
                <a:srgbClr val="000000"/>
              </a:buClr>
              <a:buSzPts val="1200"/>
              <a:buFont typeface="Trebuchet MS"/>
              <a:buNone/>
              <a:defRPr sz="1200"/>
            </a:lvl1pPr>
            <a:lvl2pPr marL="0" lvl="1" indent="0" algn="r">
              <a:lnSpc>
                <a:spcPct val="100000"/>
              </a:lnSpc>
              <a:spcBef>
                <a:spcPts val="0"/>
              </a:spcBef>
              <a:spcAft>
                <a:spcPts val="0"/>
              </a:spcAft>
              <a:buClr>
                <a:srgbClr val="000000"/>
              </a:buClr>
              <a:buSzPts val="1200"/>
              <a:buFont typeface="Trebuchet MS"/>
              <a:buNone/>
              <a:defRPr sz="1200"/>
            </a:lvl2pPr>
            <a:lvl3pPr marL="0" lvl="2" indent="0" algn="r">
              <a:lnSpc>
                <a:spcPct val="100000"/>
              </a:lnSpc>
              <a:spcBef>
                <a:spcPts val="0"/>
              </a:spcBef>
              <a:spcAft>
                <a:spcPts val="0"/>
              </a:spcAft>
              <a:buClr>
                <a:srgbClr val="000000"/>
              </a:buClr>
              <a:buSzPts val="1200"/>
              <a:buFont typeface="Trebuchet MS"/>
              <a:buNone/>
              <a:defRPr sz="1200"/>
            </a:lvl3pPr>
            <a:lvl4pPr marL="0" lvl="3" indent="0" algn="r">
              <a:lnSpc>
                <a:spcPct val="100000"/>
              </a:lnSpc>
              <a:spcBef>
                <a:spcPts val="0"/>
              </a:spcBef>
              <a:spcAft>
                <a:spcPts val="0"/>
              </a:spcAft>
              <a:buClr>
                <a:srgbClr val="000000"/>
              </a:buClr>
              <a:buSzPts val="1200"/>
              <a:buFont typeface="Trebuchet MS"/>
              <a:buNone/>
              <a:defRPr sz="1200"/>
            </a:lvl4pPr>
            <a:lvl5pPr marL="0" lvl="4" indent="0" algn="r">
              <a:lnSpc>
                <a:spcPct val="100000"/>
              </a:lnSpc>
              <a:spcBef>
                <a:spcPts val="0"/>
              </a:spcBef>
              <a:spcAft>
                <a:spcPts val="0"/>
              </a:spcAft>
              <a:buClr>
                <a:srgbClr val="000000"/>
              </a:buClr>
              <a:buSzPts val="1200"/>
              <a:buFont typeface="Trebuchet MS"/>
              <a:buNone/>
              <a:defRPr sz="1200"/>
            </a:lvl5pPr>
            <a:lvl6pPr marL="0" lvl="5" indent="0" algn="r">
              <a:lnSpc>
                <a:spcPct val="100000"/>
              </a:lnSpc>
              <a:spcBef>
                <a:spcPts val="0"/>
              </a:spcBef>
              <a:spcAft>
                <a:spcPts val="0"/>
              </a:spcAft>
              <a:buClr>
                <a:srgbClr val="000000"/>
              </a:buClr>
              <a:buSzPts val="1200"/>
              <a:buFont typeface="Trebuchet MS"/>
              <a:buNone/>
              <a:defRPr sz="1200"/>
            </a:lvl6pPr>
            <a:lvl7pPr marL="0" lvl="6" indent="0" algn="r">
              <a:lnSpc>
                <a:spcPct val="100000"/>
              </a:lnSpc>
              <a:spcBef>
                <a:spcPts val="0"/>
              </a:spcBef>
              <a:spcAft>
                <a:spcPts val="0"/>
              </a:spcAft>
              <a:buClr>
                <a:srgbClr val="000000"/>
              </a:buClr>
              <a:buSzPts val="1200"/>
              <a:buFont typeface="Trebuchet MS"/>
              <a:buNone/>
              <a:defRPr sz="1200"/>
            </a:lvl7pPr>
            <a:lvl8pPr marL="0" lvl="7" indent="0" algn="r">
              <a:lnSpc>
                <a:spcPct val="100000"/>
              </a:lnSpc>
              <a:spcBef>
                <a:spcPts val="0"/>
              </a:spcBef>
              <a:spcAft>
                <a:spcPts val="0"/>
              </a:spcAft>
              <a:buClr>
                <a:srgbClr val="000000"/>
              </a:buClr>
              <a:buSzPts val="1200"/>
              <a:buFont typeface="Trebuchet MS"/>
              <a:buNone/>
              <a:defRPr sz="1200"/>
            </a:lvl8pPr>
            <a:lvl9pPr marL="0" lvl="8" indent="0" algn="r">
              <a:lnSpc>
                <a:spcPct val="100000"/>
              </a:lnSpc>
              <a:spcBef>
                <a:spcPts val="0"/>
              </a:spcBef>
              <a:spcAft>
                <a:spcPts val="0"/>
              </a:spcAft>
              <a:buClr>
                <a:srgbClr val="000000"/>
              </a:buClr>
              <a:buSzPts val="1200"/>
              <a:buFont typeface="Trebuchet MS"/>
              <a:buNone/>
              <a:defRPr sz="1200"/>
            </a:lvl9pPr>
          </a:lstStyle>
          <a:p>
            <a:pPr marL="0" lvl="0" indent="0" algn="r" rtl="0">
              <a:spcBef>
                <a:spcPts val="0"/>
              </a:spcBef>
              <a:spcAft>
                <a:spcPts val="0"/>
              </a:spcAft>
              <a:buNone/>
            </a:pPr>
            <a:fld id="{00000000-1234-1234-1234-123412341234}" type="slidenum">
              <a:rPr lang="en-US"/>
              <a:t>‹#›</a:t>
            </a:fld>
            <a:endParaRPr b="0" i="0" u="none" strike="noStrike" cap="none">
              <a:solidFill>
                <a:srgbClr val="000000"/>
              </a:solidFill>
              <a:latin typeface="Trebuchet MS"/>
              <a:ea typeface="Trebuchet MS"/>
              <a:cs typeface="Trebuchet MS"/>
              <a:sym typeface="Trebuchet MS"/>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74"/>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14_Blank">
  <p:cSld name="14_Blank">
    <p:spTree>
      <p:nvGrpSpPr>
        <p:cNvPr id="1" name="Shape 275"/>
        <p:cNvGrpSpPr/>
        <p:nvPr/>
      </p:nvGrpSpPr>
      <p:grpSpPr>
        <a:xfrm>
          <a:off x="0" y="0"/>
          <a:ext cx="0" cy="0"/>
          <a:chOff x="0" y="0"/>
          <a:chExt cx="0" cy="0"/>
        </a:xfrm>
      </p:grpSpPr>
      <p:sp>
        <p:nvSpPr>
          <p:cNvPr id="276" name="Google Shape;276;p64"/>
          <p:cNvSpPr>
            <a:spLocks noGrp="1"/>
          </p:cNvSpPr>
          <p:nvPr>
            <p:ph type="pic" idx="2"/>
          </p:nvPr>
        </p:nvSpPr>
        <p:spPr>
          <a:xfrm>
            <a:off x="-1" y="1671917"/>
            <a:ext cx="4984500" cy="45132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sz="3600" b="1">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24_Title Slide">
  <p:cSld name="24_Title Slide">
    <p:spTree>
      <p:nvGrpSpPr>
        <p:cNvPr id="1" name="Shape 277"/>
        <p:cNvGrpSpPr/>
        <p:nvPr/>
      </p:nvGrpSpPr>
      <p:grpSpPr>
        <a:xfrm>
          <a:off x="0" y="0"/>
          <a:ext cx="0" cy="0"/>
          <a:chOff x="0" y="0"/>
          <a:chExt cx="0" cy="0"/>
        </a:xfrm>
      </p:grpSpPr>
      <p:sp>
        <p:nvSpPr>
          <p:cNvPr id="278" name="Google Shape;278;p65"/>
          <p:cNvSpPr>
            <a:spLocks noGrp="1"/>
          </p:cNvSpPr>
          <p:nvPr>
            <p:ph type="pic" idx="2"/>
          </p:nvPr>
        </p:nvSpPr>
        <p:spPr>
          <a:xfrm>
            <a:off x="0" y="0"/>
            <a:ext cx="12192000" cy="6858000"/>
          </a:xfrm>
          <a:prstGeom prst="rect">
            <a:avLst/>
          </a:prstGeom>
          <a:solidFill>
            <a:srgbClr val="F2F2F2">
              <a:alpha val="30199"/>
            </a:srgbClr>
          </a:solidFill>
          <a:ln>
            <a:noFill/>
          </a:ln>
        </p:spPr>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79"/>
        <p:cNvGrpSpPr/>
        <p:nvPr/>
      </p:nvGrpSpPr>
      <p:grpSpPr>
        <a:xfrm>
          <a:off x="0" y="0"/>
          <a:ext cx="0" cy="0"/>
          <a:chOff x="0" y="0"/>
          <a:chExt cx="0" cy="0"/>
        </a:xfrm>
      </p:grpSpPr>
      <p:sp>
        <p:nvSpPr>
          <p:cNvPr id="280" name="Google Shape;280;p66"/>
          <p:cNvSpPr/>
          <p:nvPr/>
        </p:nvSpPr>
        <p:spPr>
          <a:xfrm>
            <a:off x="3977502" y="1313778"/>
            <a:ext cx="4236900" cy="4230300"/>
          </a:xfrm>
          <a:prstGeom prst="ellipse">
            <a:avLst/>
          </a:prstGeom>
          <a:gradFill>
            <a:gsLst>
              <a:gs pos="0">
                <a:schemeClr val="accent1"/>
              </a:gs>
              <a:gs pos="100000">
                <a:srgbClr val="3C012C">
                  <a:alpha val="0"/>
                </a:srgbClr>
              </a:gs>
            </a:gsLst>
            <a:lin ang="540001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pic>
        <p:nvPicPr>
          <p:cNvPr id="281" name="Google Shape;281;p66"/>
          <p:cNvPicPr preferRelativeResize="0"/>
          <p:nvPr/>
        </p:nvPicPr>
        <p:blipFill rotWithShape="1">
          <a:blip r:embed="rId2">
            <a:alphaModFix/>
          </a:blip>
          <a:srcRect/>
          <a:stretch/>
        </p:blipFill>
        <p:spPr>
          <a:xfrm>
            <a:off x="4797405" y="905091"/>
            <a:ext cx="2597190" cy="5047820"/>
          </a:xfrm>
          <a:prstGeom prst="rect">
            <a:avLst/>
          </a:prstGeom>
          <a:noFill/>
          <a:ln>
            <a:noFill/>
          </a:ln>
          <a:effectLst>
            <a:outerShdw blurRad="1270000" algn="ctr" rotWithShape="0">
              <a:srgbClr val="000000">
                <a:alpha val="43140"/>
              </a:srgbClr>
            </a:outerShdw>
          </a:effectLst>
        </p:spPr>
      </p:pic>
      <p:sp>
        <p:nvSpPr>
          <p:cNvPr id="282" name="Google Shape;282;p66"/>
          <p:cNvSpPr>
            <a:spLocks noGrp="1"/>
          </p:cNvSpPr>
          <p:nvPr>
            <p:ph type="pic" idx="2"/>
          </p:nvPr>
        </p:nvSpPr>
        <p:spPr>
          <a:xfrm>
            <a:off x="5051298" y="1147435"/>
            <a:ext cx="2094000" cy="4547700"/>
          </a:xfrm>
          <a:prstGeom prst="rect">
            <a:avLst/>
          </a:prstGeom>
          <a:solidFill>
            <a:srgbClr val="D8D8D8"/>
          </a:solidFill>
          <a:ln>
            <a:noFill/>
          </a:ln>
        </p:spPr>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83"/>
        <p:cNvGrpSpPr/>
        <p:nvPr/>
      </p:nvGrpSpPr>
      <p:grpSpPr>
        <a:xfrm>
          <a:off x="0" y="0"/>
          <a:ext cx="0" cy="0"/>
          <a:chOff x="0" y="0"/>
          <a:chExt cx="0" cy="0"/>
        </a:xfrm>
      </p:grpSpPr>
      <p:sp>
        <p:nvSpPr>
          <p:cNvPr id="284" name="Google Shape;284;p67"/>
          <p:cNvSpPr>
            <a:spLocks noGrp="1"/>
          </p:cNvSpPr>
          <p:nvPr>
            <p:ph type="pic" idx="2"/>
          </p:nvPr>
        </p:nvSpPr>
        <p:spPr>
          <a:xfrm>
            <a:off x="1887363" y="1482850"/>
            <a:ext cx="1098300" cy="1096500"/>
          </a:xfrm>
          <a:prstGeom prst="rect">
            <a:avLst/>
          </a:prstGeom>
          <a:solidFill>
            <a:srgbClr val="D8D8D8"/>
          </a:solidFill>
          <a:ln>
            <a:noFill/>
          </a:ln>
        </p:spPr>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85"/>
        <p:cNvGrpSpPr/>
        <p:nvPr/>
      </p:nvGrpSpPr>
      <p:grpSpPr>
        <a:xfrm>
          <a:off x="0" y="0"/>
          <a:ext cx="0" cy="0"/>
          <a:chOff x="0" y="0"/>
          <a:chExt cx="0" cy="0"/>
        </a:xfrm>
      </p:grpSpPr>
      <p:sp>
        <p:nvSpPr>
          <p:cNvPr id="286" name="Google Shape;286;p68"/>
          <p:cNvSpPr/>
          <p:nvPr/>
        </p:nvSpPr>
        <p:spPr>
          <a:xfrm rot="10800000" flipH="1">
            <a:off x="2027103" y="-147"/>
            <a:ext cx="3913800" cy="5128200"/>
          </a:xfrm>
          <a:prstGeom prst="round2SameRect">
            <a:avLst>
              <a:gd name="adj1" fmla="val 7374"/>
              <a:gd name="adj2" fmla="val 0"/>
            </a:avLst>
          </a:prstGeom>
          <a:gradFill>
            <a:gsLst>
              <a:gs pos="0">
                <a:schemeClr val="accent1"/>
              </a:gs>
              <a:gs pos="2000">
                <a:schemeClr val="accent1"/>
              </a:gs>
              <a:gs pos="100000">
                <a:schemeClr val="accent5"/>
              </a:gs>
            </a:gsLst>
            <a:lin ang="2700006"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287" name="Google Shape;287;p68"/>
          <p:cNvSpPr>
            <a:spLocks noGrp="1"/>
          </p:cNvSpPr>
          <p:nvPr>
            <p:ph type="pic" idx="2"/>
          </p:nvPr>
        </p:nvSpPr>
        <p:spPr>
          <a:xfrm>
            <a:off x="2182124" y="0"/>
            <a:ext cx="3913800" cy="4938600"/>
          </a:xfrm>
          <a:prstGeom prst="round2SameRect">
            <a:avLst>
              <a:gd name="adj1" fmla="val 0"/>
              <a:gd name="adj2" fmla="val 8226"/>
            </a:avLst>
          </a:prstGeom>
          <a:solidFill>
            <a:srgbClr val="F2F2F2">
              <a:alpha val="40000"/>
            </a:srgbClr>
          </a:solidFill>
          <a:ln>
            <a:noFill/>
          </a:ln>
          <a:effectLst>
            <a:outerShdw blurRad="1270000" dist="1346200" dir="8100000" sx="90000" sy="90000" algn="tr" rotWithShape="0">
              <a:srgbClr val="000000">
                <a:alpha val="40000"/>
              </a:srgbClr>
            </a:outerShdw>
          </a:effectLst>
        </p:spPr>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288"/>
        <p:cNvGrpSpPr/>
        <p:nvPr/>
      </p:nvGrpSpPr>
      <p:grpSpPr>
        <a:xfrm>
          <a:off x="0" y="0"/>
          <a:ext cx="0" cy="0"/>
          <a:chOff x="0" y="0"/>
          <a:chExt cx="0" cy="0"/>
        </a:xfrm>
      </p:grpSpPr>
      <p:sp>
        <p:nvSpPr>
          <p:cNvPr id="289" name="Google Shape;289;p69"/>
          <p:cNvSpPr>
            <a:spLocks noGrp="1"/>
          </p:cNvSpPr>
          <p:nvPr>
            <p:ph type="pic" idx="2"/>
          </p:nvPr>
        </p:nvSpPr>
        <p:spPr>
          <a:xfrm>
            <a:off x="2026553" y="2724661"/>
            <a:ext cx="2597400" cy="2593500"/>
          </a:xfrm>
          <a:prstGeom prst="rect">
            <a:avLst/>
          </a:prstGeom>
          <a:solidFill>
            <a:srgbClr val="F2F2F2"/>
          </a:solidFill>
          <a:ln>
            <a:noFill/>
          </a:ln>
          <a:effectLst>
            <a:outerShdw blurRad="1270000" dist="1473200" sx="80000" sy="80000" algn="l" rotWithShape="0">
              <a:srgbClr val="000000">
                <a:alpha val="40000"/>
              </a:srgbClr>
            </a:outerShdw>
          </a:effectLst>
        </p:spPr>
      </p:sp>
      <p:sp>
        <p:nvSpPr>
          <p:cNvPr id="290" name="Google Shape;290;p69"/>
          <p:cNvSpPr>
            <a:spLocks noGrp="1"/>
          </p:cNvSpPr>
          <p:nvPr>
            <p:ph type="pic" idx="3"/>
          </p:nvPr>
        </p:nvSpPr>
        <p:spPr>
          <a:xfrm>
            <a:off x="9857745" y="714666"/>
            <a:ext cx="1158000" cy="1156200"/>
          </a:xfrm>
          <a:prstGeom prst="rect">
            <a:avLst/>
          </a:prstGeom>
          <a:solidFill>
            <a:srgbClr val="F2F2F2"/>
          </a:solidFill>
          <a:ln>
            <a:noFill/>
          </a:ln>
          <a:effectLst>
            <a:outerShdw blurRad="1270000" dist="609600" dir="10800000" sx="80000" sy="80000" algn="r" rotWithShape="0">
              <a:srgbClr val="000000">
                <a:alpha val="40000"/>
              </a:srgbClr>
            </a:outerShdw>
          </a:effectLst>
        </p:spPr>
      </p:sp>
      <p:sp>
        <p:nvSpPr>
          <p:cNvPr id="291" name="Google Shape;291;p69"/>
          <p:cNvSpPr>
            <a:spLocks noGrp="1"/>
          </p:cNvSpPr>
          <p:nvPr>
            <p:ph type="pic" idx="4"/>
          </p:nvPr>
        </p:nvSpPr>
        <p:spPr>
          <a:xfrm>
            <a:off x="562731" y="1605436"/>
            <a:ext cx="1158000" cy="1156200"/>
          </a:xfrm>
          <a:prstGeom prst="rect">
            <a:avLst/>
          </a:prstGeom>
          <a:solidFill>
            <a:srgbClr val="F2F2F2"/>
          </a:solidFill>
          <a:ln>
            <a:noFill/>
          </a:ln>
          <a:effectLst>
            <a:outerShdw blurRad="1270000" dist="660400" sx="80000" sy="80000" algn="l" rotWithShape="0">
              <a:srgbClr val="000000">
                <a:alpha val="40000"/>
              </a:srgbClr>
            </a:outerShdw>
          </a:effectLst>
        </p:spPr>
      </p:sp>
      <p:sp>
        <p:nvSpPr>
          <p:cNvPr id="292" name="Google Shape;292;p69"/>
          <p:cNvSpPr>
            <a:spLocks noGrp="1"/>
          </p:cNvSpPr>
          <p:nvPr>
            <p:ph type="pic" idx="5"/>
          </p:nvPr>
        </p:nvSpPr>
        <p:spPr>
          <a:xfrm>
            <a:off x="2785013" y="-478550"/>
            <a:ext cx="2226000" cy="2222400"/>
          </a:xfrm>
          <a:prstGeom prst="rect">
            <a:avLst/>
          </a:prstGeom>
          <a:solidFill>
            <a:srgbClr val="F2F2F2"/>
          </a:solidFill>
          <a:ln>
            <a:noFill/>
          </a:ln>
          <a:effectLst>
            <a:outerShdw blurRad="1270000" dist="1473200" sx="80000" sy="80000" algn="l" rotWithShape="0">
              <a:srgbClr val="000000">
                <a:alpha val="40000"/>
              </a:srgbClr>
            </a:outerShdw>
          </a:effectLst>
        </p:spPr>
      </p:sp>
      <p:sp>
        <p:nvSpPr>
          <p:cNvPr id="293" name="Google Shape;293;p69"/>
          <p:cNvSpPr>
            <a:spLocks noGrp="1"/>
          </p:cNvSpPr>
          <p:nvPr>
            <p:ph type="pic" idx="6"/>
          </p:nvPr>
        </p:nvSpPr>
        <p:spPr>
          <a:xfrm>
            <a:off x="3293375" y="4175789"/>
            <a:ext cx="4419300" cy="4412400"/>
          </a:xfrm>
          <a:prstGeom prst="rect">
            <a:avLst/>
          </a:prstGeom>
          <a:solidFill>
            <a:srgbClr val="F2F2F2"/>
          </a:solidFill>
          <a:ln>
            <a:noFill/>
          </a:ln>
          <a:effectLst>
            <a:outerShdw blurRad="1270000" dist="2540000" dir="16200000" sx="80000" sy="80000" rotWithShape="0">
              <a:srgbClr val="000000">
                <a:alpha val="40000"/>
              </a:srgbClr>
            </a:outerShdw>
          </a:effectLst>
        </p:spPr>
      </p:sp>
      <p:sp>
        <p:nvSpPr>
          <p:cNvPr id="294" name="Google Shape;294;p69"/>
          <p:cNvSpPr>
            <a:spLocks noGrp="1"/>
          </p:cNvSpPr>
          <p:nvPr>
            <p:ph type="pic" idx="7"/>
          </p:nvPr>
        </p:nvSpPr>
        <p:spPr>
          <a:xfrm>
            <a:off x="6752316" y="2160552"/>
            <a:ext cx="3684600" cy="3678900"/>
          </a:xfrm>
          <a:prstGeom prst="rect">
            <a:avLst/>
          </a:prstGeom>
          <a:solidFill>
            <a:srgbClr val="F2F2F2"/>
          </a:solidFill>
          <a:ln>
            <a:noFill/>
          </a:ln>
          <a:effectLst>
            <a:outerShdw blurRad="1270000" dist="2540000" dir="10800000" sx="80000" sy="80000" algn="r" rotWithShape="0">
              <a:srgbClr val="000000">
                <a:alpha val="40000"/>
              </a:srgbClr>
            </a:outerShdw>
          </a:effectLst>
        </p:spPr>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295"/>
        <p:cNvGrpSpPr/>
        <p:nvPr/>
      </p:nvGrpSpPr>
      <p:grpSpPr>
        <a:xfrm>
          <a:off x="0" y="0"/>
          <a:ext cx="0" cy="0"/>
          <a:chOff x="0" y="0"/>
          <a:chExt cx="0" cy="0"/>
        </a:xfrm>
      </p:grpSpPr>
      <p:sp>
        <p:nvSpPr>
          <p:cNvPr id="296" name="Google Shape;296;p70"/>
          <p:cNvSpPr>
            <a:spLocks noGrp="1"/>
          </p:cNvSpPr>
          <p:nvPr>
            <p:ph type="pic" idx="2"/>
          </p:nvPr>
        </p:nvSpPr>
        <p:spPr>
          <a:xfrm>
            <a:off x="0" y="0"/>
            <a:ext cx="12192000" cy="4037400"/>
          </a:xfrm>
          <a:prstGeom prst="rect">
            <a:avLst/>
          </a:prstGeom>
          <a:solidFill>
            <a:srgbClr val="F2F2F2">
              <a:alpha val="30199"/>
            </a:srgbClr>
          </a:solidFill>
          <a:ln>
            <a:noFill/>
          </a:ln>
        </p:spPr>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97"/>
        <p:cNvGrpSpPr/>
        <p:nvPr/>
      </p:nvGrpSpPr>
      <p:grpSpPr>
        <a:xfrm>
          <a:off x="0" y="0"/>
          <a:ext cx="0" cy="0"/>
          <a:chOff x="0" y="0"/>
          <a:chExt cx="0" cy="0"/>
        </a:xfrm>
      </p:grpSpPr>
      <p:sp>
        <p:nvSpPr>
          <p:cNvPr id="298" name="Google Shape;298;p71"/>
          <p:cNvSpPr/>
          <p:nvPr/>
        </p:nvSpPr>
        <p:spPr>
          <a:xfrm>
            <a:off x="1422820" y="1454155"/>
            <a:ext cx="5248500" cy="3156900"/>
          </a:xfrm>
          <a:prstGeom prst="roundRect">
            <a:avLst>
              <a:gd name="adj" fmla="val 1456"/>
            </a:avLst>
          </a:prstGeom>
          <a:gradFill>
            <a:gsLst>
              <a:gs pos="0">
                <a:schemeClr val="accent1"/>
              </a:gs>
              <a:gs pos="2000">
                <a:schemeClr val="accent1"/>
              </a:gs>
              <a:gs pos="100000">
                <a:schemeClr val="accent5"/>
              </a:gs>
            </a:gsLst>
            <a:lin ang="2700006" scaled="0"/>
          </a:gradFill>
          <a:ln>
            <a:noFill/>
          </a:ln>
          <a:effectLst>
            <a:outerShdw blurRad="1270000" sx="90000" sy="90000" algn="ctr" rotWithShape="0">
              <a:schemeClr val="accent1">
                <a:alpha val="40000"/>
              </a:schemeClr>
            </a:outerShdw>
          </a:effectLst>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299" name="Google Shape;299;p71"/>
          <p:cNvSpPr>
            <a:spLocks noGrp="1"/>
          </p:cNvSpPr>
          <p:nvPr>
            <p:ph type="pic" idx="2"/>
          </p:nvPr>
        </p:nvSpPr>
        <p:spPr>
          <a:xfrm>
            <a:off x="1205528" y="2060216"/>
            <a:ext cx="5683200" cy="3176400"/>
          </a:xfrm>
          <a:prstGeom prst="rect">
            <a:avLst/>
          </a:prstGeom>
          <a:solidFill>
            <a:srgbClr val="F2F2F2"/>
          </a:solidFill>
          <a:ln>
            <a:noFill/>
          </a:ln>
          <a:effectLst>
            <a:outerShdw blurRad="1270000" dist="889000" dir="5400000" sx="95000" sy="95000" algn="t" rotWithShape="0">
              <a:srgbClr val="000000">
                <a:alpha val="40000"/>
              </a:srgbClr>
            </a:outerShdw>
          </a:effectLst>
        </p:spPr>
      </p:sp>
      <p:grpSp>
        <p:nvGrpSpPr>
          <p:cNvPr id="300" name="Google Shape;300;p71"/>
          <p:cNvGrpSpPr/>
          <p:nvPr/>
        </p:nvGrpSpPr>
        <p:grpSpPr>
          <a:xfrm>
            <a:off x="1205373" y="1692680"/>
            <a:ext cx="5683039" cy="367454"/>
            <a:chOff x="3179886" y="2083564"/>
            <a:chExt cx="5703000" cy="369300"/>
          </a:xfrm>
        </p:grpSpPr>
        <p:grpSp>
          <p:nvGrpSpPr>
            <p:cNvPr id="301" name="Google Shape;301;p71"/>
            <p:cNvGrpSpPr/>
            <p:nvPr/>
          </p:nvGrpSpPr>
          <p:grpSpPr>
            <a:xfrm>
              <a:off x="3179886" y="2083564"/>
              <a:ext cx="5703000" cy="369300"/>
              <a:chOff x="3179886" y="2083564"/>
              <a:chExt cx="5703000" cy="369300"/>
            </a:xfrm>
          </p:grpSpPr>
          <p:sp>
            <p:nvSpPr>
              <p:cNvPr id="302" name="Google Shape;302;p71"/>
              <p:cNvSpPr/>
              <p:nvPr/>
            </p:nvSpPr>
            <p:spPr>
              <a:xfrm>
                <a:off x="3179886" y="2083564"/>
                <a:ext cx="5703000" cy="369300"/>
              </a:xfrm>
              <a:prstGeom prst="round2SameRect">
                <a:avLst>
                  <a:gd name="adj1" fmla="val 14928"/>
                  <a:gd name="adj2" fmla="val 0"/>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grpSp>
            <p:nvGrpSpPr>
              <p:cNvPr id="303" name="Google Shape;303;p71"/>
              <p:cNvGrpSpPr/>
              <p:nvPr/>
            </p:nvGrpSpPr>
            <p:grpSpPr>
              <a:xfrm>
                <a:off x="3382010" y="2233949"/>
                <a:ext cx="341823" cy="82500"/>
                <a:chOff x="3382010" y="2233949"/>
                <a:chExt cx="341823" cy="82500"/>
              </a:xfrm>
            </p:grpSpPr>
            <p:sp>
              <p:nvSpPr>
                <p:cNvPr id="304" name="Google Shape;304;p71"/>
                <p:cNvSpPr/>
                <p:nvPr/>
              </p:nvSpPr>
              <p:spPr>
                <a:xfrm>
                  <a:off x="3382010" y="2233949"/>
                  <a:ext cx="82500" cy="82500"/>
                </a:xfrm>
                <a:prstGeom prst="ellipse">
                  <a:avLst/>
                </a:prstGeom>
                <a:gradFill>
                  <a:gsLst>
                    <a:gs pos="0">
                      <a:srgbClr val="5A0144"/>
                    </a:gs>
                    <a:gs pos="100000">
                      <a:schemeClr val="accent1"/>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305" name="Google Shape;305;p71"/>
                <p:cNvSpPr/>
                <p:nvPr/>
              </p:nvSpPr>
              <p:spPr>
                <a:xfrm>
                  <a:off x="3511671" y="2233949"/>
                  <a:ext cx="82500" cy="82500"/>
                </a:xfrm>
                <a:prstGeom prst="ellipse">
                  <a:avLst/>
                </a:prstGeom>
                <a:gradFill>
                  <a:gsLst>
                    <a:gs pos="0">
                      <a:srgbClr val="8F527E"/>
                    </a:gs>
                    <a:gs pos="100000">
                      <a:schemeClr val="accent2"/>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306" name="Google Shape;306;p71"/>
                <p:cNvSpPr/>
                <p:nvPr/>
              </p:nvSpPr>
              <p:spPr>
                <a:xfrm>
                  <a:off x="3641333" y="2233949"/>
                  <a:ext cx="82500" cy="82500"/>
                </a:xfrm>
                <a:prstGeom prst="ellipse">
                  <a:avLst/>
                </a:prstGeom>
                <a:gradFill>
                  <a:gsLst>
                    <a:gs pos="0">
                      <a:srgbClr val="3F94C5"/>
                    </a:gs>
                    <a:gs pos="100000">
                      <a:schemeClr val="accent3"/>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grpSp>
        </p:grpSp>
        <p:sp>
          <p:nvSpPr>
            <p:cNvPr id="307" name="Google Shape;307;p71"/>
            <p:cNvSpPr/>
            <p:nvPr/>
          </p:nvSpPr>
          <p:spPr>
            <a:xfrm>
              <a:off x="3965020" y="2182834"/>
              <a:ext cx="2674500" cy="18480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1000"/>
                <a:buFont typeface="Quattrocento Sans"/>
                <a:buNone/>
              </a:pPr>
              <a:r>
                <a:rPr lang="en-US" sz="625">
                  <a:solidFill>
                    <a:srgbClr val="595959"/>
                  </a:solidFill>
                  <a:latin typeface="Quattrocento Sans"/>
                  <a:ea typeface="Quattrocento Sans"/>
                  <a:cs typeface="Quattrocento Sans"/>
                  <a:sym typeface="Quattrocento Sans"/>
                </a:rPr>
                <a:t>http://www.consumerpartnership.org</a:t>
              </a:r>
              <a:endParaRPr sz="1125">
                <a:solidFill>
                  <a:schemeClr val="dk1"/>
                </a:solidFill>
                <a:latin typeface="Arial"/>
                <a:ea typeface="Arial"/>
                <a:cs typeface="Arial"/>
                <a:sym typeface="Arial"/>
              </a:endParaRPr>
            </a:p>
          </p:txBody>
        </p:sp>
      </p:gr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308"/>
        <p:cNvGrpSpPr/>
        <p:nvPr/>
      </p:nvGrpSpPr>
      <p:grpSpPr>
        <a:xfrm>
          <a:off x="0" y="0"/>
          <a:ext cx="0" cy="0"/>
          <a:chOff x="0" y="0"/>
          <a:chExt cx="0" cy="0"/>
        </a:xfrm>
      </p:grpSpPr>
      <p:sp>
        <p:nvSpPr>
          <p:cNvPr id="309" name="Google Shape;309;p72"/>
          <p:cNvSpPr>
            <a:spLocks noGrp="1"/>
          </p:cNvSpPr>
          <p:nvPr>
            <p:ph type="pic" idx="2"/>
          </p:nvPr>
        </p:nvSpPr>
        <p:spPr>
          <a:xfrm>
            <a:off x="4050419" y="2607980"/>
            <a:ext cx="4090200" cy="2532000"/>
          </a:xfrm>
          <a:prstGeom prst="rect">
            <a:avLst/>
          </a:prstGeom>
          <a:solidFill>
            <a:srgbClr val="F2F2F2"/>
          </a:solidFill>
          <a:ln>
            <a:noFill/>
          </a:ln>
        </p:spPr>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10"/>
        <p:cNvGrpSpPr/>
        <p:nvPr/>
      </p:nvGrpSpPr>
      <p:grpSpPr>
        <a:xfrm>
          <a:off x="0" y="0"/>
          <a:ext cx="0" cy="0"/>
          <a:chOff x="0" y="0"/>
          <a:chExt cx="0" cy="0"/>
        </a:xfrm>
      </p:grpSpPr>
      <p:sp>
        <p:nvSpPr>
          <p:cNvPr id="311" name="Google Shape;311;p73"/>
          <p:cNvSpPr>
            <a:spLocks noGrp="1"/>
          </p:cNvSpPr>
          <p:nvPr>
            <p:ph type="pic" idx="2"/>
          </p:nvPr>
        </p:nvSpPr>
        <p:spPr>
          <a:xfrm>
            <a:off x="0" y="0"/>
            <a:ext cx="12192000" cy="4608900"/>
          </a:xfrm>
          <a:prstGeom prst="rect">
            <a:avLst/>
          </a:prstGeom>
          <a:solidFill>
            <a:srgbClr val="F2F2F2">
              <a:alpha val="30199"/>
            </a:srgbClr>
          </a:solidFill>
          <a:ln>
            <a:noFill/>
          </a:ln>
        </p:spPr>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2"/>
        <p:cNvGrpSpPr/>
        <p:nvPr/>
      </p:nvGrpSpPr>
      <p:grpSpPr>
        <a:xfrm>
          <a:off x="0" y="0"/>
          <a:ext cx="0" cy="0"/>
          <a:chOff x="0" y="0"/>
          <a:chExt cx="0" cy="0"/>
        </a:xfrm>
      </p:grpSpPr>
      <p:sp>
        <p:nvSpPr>
          <p:cNvPr id="313" name="Google Shape;313;p74"/>
          <p:cNvSpPr>
            <a:spLocks noGrp="1"/>
          </p:cNvSpPr>
          <p:nvPr>
            <p:ph type="pic" idx="2"/>
          </p:nvPr>
        </p:nvSpPr>
        <p:spPr>
          <a:xfrm>
            <a:off x="1412932" y="1993876"/>
            <a:ext cx="3508200" cy="3628800"/>
          </a:xfrm>
          <a:prstGeom prst="rect">
            <a:avLst/>
          </a:prstGeom>
          <a:solidFill>
            <a:srgbClr val="F2F2F2"/>
          </a:solidFill>
          <a:ln w="38100" cap="flat" cmpd="sng">
            <a:solidFill>
              <a:schemeClr val="lt1"/>
            </a:solidFill>
            <a:prstDash val="solid"/>
            <a:round/>
            <a:headEnd type="none" w="sm" len="sm"/>
            <a:tailEnd type="none" w="sm" len="sm"/>
          </a:ln>
          <a:effectLst>
            <a:outerShdw blurRad="1270000" dist="1041400" dir="5400000" sx="90000" sy="90000" algn="t" rotWithShape="0">
              <a:srgbClr val="000000">
                <a:alpha val="40000"/>
              </a:srgbClr>
            </a:outerShdw>
          </a:effectLst>
        </p:spPr>
      </p:sp>
      <p:sp>
        <p:nvSpPr>
          <p:cNvPr id="314" name="Google Shape;314;p74"/>
          <p:cNvSpPr>
            <a:spLocks noGrp="1"/>
          </p:cNvSpPr>
          <p:nvPr>
            <p:ph type="pic" idx="3"/>
          </p:nvPr>
        </p:nvSpPr>
        <p:spPr>
          <a:xfrm>
            <a:off x="6508609" y="1993876"/>
            <a:ext cx="3508200" cy="3628800"/>
          </a:xfrm>
          <a:prstGeom prst="rect">
            <a:avLst/>
          </a:prstGeom>
          <a:solidFill>
            <a:srgbClr val="F2F2F2"/>
          </a:solidFill>
          <a:ln w="38100" cap="flat" cmpd="sng">
            <a:solidFill>
              <a:schemeClr val="lt1"/>
            </a:solidFill>
            <a:prstDash val="solid"/>
            <a:round/>
            <a:headEnd type="none" w="sm" len="sm"/>
            <a:tailEnd type="none" w="sm" len="sm"/>
          </a:ln>
          <a:effectLst>
            <a:outerShdw blurRad="1270000" dist="1041400" dir="5400000" sx="90000" sy="90000" algn="t" rotWithShape="0">
              <a:srgbClr val="000000">
                <a:alpha val="40000"/>
              </a:srgbClr>
            </a:outerShdw>
          </a:effectLst>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12_Title Slide">
  <p:cSld name="12_Title Slide">
    <p:spTree>
      <p:nvGrpSpPr>
        <p:cNvPr id="1" name="Shape 315"/>
        <p:cNvGrpSpPr/>
        <p:nvPr/>
      </p:nvGrpSpPr>
      <p:grpSpPr>
        <a:xfrm>
          <a:off x="0" y="0"/>
          <a:ext cx="0" cy="0"/>
          <a:chOff x="0" y="0"/>
          <a:chExt cx="0" cy="0"/>
        </a:xfrm>
      </p:grpSpPr>
      <p:sp>
        <p:nvSpPr>
          <p:cNvPr id="316" name="Google Shape;316;p75"/>
          <p:cNvSpPr>
            <a:spLocks noGrp="1"/>
          </p:cNvSpPr>
          <p:nvPr>
            <p:ph type="pic" idx="2"/>
          </p:nvPr>
        </p:nvSpPr>
        <p:spPr>
          <a:xfrm>
            <a:off x="5247524" y="1298279"/>
            <a:ext cx="5506500" cy="3837300"/>
          </a:xfrm>
          <a:prstGeom prst="rect">
            <a:avLst/>
          </a:prstGeom>
          <a:noFill/>
          <a:ln>
            <a:noFill/>
          </a:ln>
        </p:spPr>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15_Title Slide">
  <p:cSld name="15_Title Slide">
    <p:spTree>
      <p:nvGrpSpPr>
        <p:cNvPr id="1" name="Shape 317"/>
        <p:cNvGrpSpPr/>
        <p:nvPr/>
      </p:nvGrpSpPr>
      <p:grpSpPr>
        <a:xfrm>
          <a:off x="0" y="0"/>
          <a:ext cx="0" cy="0"/>
          <a:chOff x="0" y="0"/>
          <a:chExt cx="0" cy="0"/>
        </a:xfrm>
      </p:grpSpPr>
      <p:grpSp>
        <p:nvGrpSpPr>
          <p:cNvPr id="318" name="Google Shape;318;p76"/>
          <p:cNvGrpSpPr/>
          <p:nvPr/>
        </p:nvGrpSpPr>
        <p:grpSpPr>
          <a:xfrm>
            <a:off x="1" y="5439204"/>
            <a:ext cx="1132253" cy="1419413"/>
            <a:chOff x="-2861" y="5931257"/>
            <a:chExt cx="4017931" cy="5044111"/>
          </a:xfrm>
        </p:grpSpPr>
        <p:sp>
          <p:nvSpPr>
            <p:cNvPr id="319" name="Google Shape;319;p76"/>
            <p:cNvSpPr/>
            <p:nvPr/>
          </p:nvSpPr>
          <p:spPr>
            <a:xfrm>
              <a:off x="-2861" y="7093454"/>
              <a:ext cx="4017931" cy="3881914"/>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alpha val="3137"/>
                  </a:srgbClr>
                </a:gs>
                <a:gs pos="55000">
                  <a:srgbClr val="3C012C">
                    <a:alpha val="32941"/>
                  </a:srgbClr>
                </a:gs>
                <a:gs pos="100000">
                  <a:srgbClr val="79025B">
                    <a:alpha val="3921"/>
                  </a:srgbClr>
                </a:gs>
              </a:gsLst>
              <a:lin ang="1800004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320" name="Google Shape;320;p76"/>
            <p:cNvSpPr/>
            <p:nvPr/>
          </p:nvSpPr>
          <p:spPr>
            <a:xfrm>
              <a:off x="0" y="5931257"/>
              <a:ext cx="1189942" cy="2524513"/>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grpSp>
      <p:grpSp>
        <p:nvGrpSpPr>
          <p:cNvPr id="321" name="Google Shape;321;p76"/>
          <p:cNvGrpSpPr/>
          <p:nvPr/>
        </p:nvGrpSpPr>
        <p:grpSpPr>
          <a:xfrm>
            <a:off x="10396974" y="2"/>
            <a:ext cx="1804165" cy="2063083"/>
            <a:chOff x="13922478" y="2"/>
            <a:chExt cx="5570130" cy="6379353"/>
          </a:xfrm>
        </p:grpSpPr>
        <p:sp>
          <p:nvSpPr>
            <p:cNvPr id="322" name="Google Shape;322;p76"/>
            <p:cNvSpPr/>
            <p:nvPr/>
          </p:nvSpPr>
          <p:spPr>
            <a:xfrm>
              <a:off x="13922478" y="2"/>
              <a:ext cx="5555332" cy="4722817"/>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alpha val="25098"/>
                  </a:srgbClr>
                </a:gs>
                <a:gs pos="55000">
                  <a:srgbClr val="3C012C">
                    <a:alpha val="43921"/>
                  </a:srgbClr>
                </a:gs>
                <a:gs pos="100000">
                  <a:srgbClr val="79025B">
                    <a:alpha val="40000"/>
                  </a:srgbClr>
                </a:gs>
              </a:gsLst>
              <a:lin ang="900002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323" name="Google Shape;323;p76"/>
            <p:cNvSpPr/>
            <p:nvPr/>
          </p:nvSpPr>
          <p:spPr>
            <a:xfrm>
              <a:off x="17828114" y="1072550"/>
              <a:ext cx="1664494" cy="530680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chemeClr val="accent1"/>
                </a:gs>
                <a:gs pos="2000">
                  <a:schemeClr val="accent1"/>
                </a:gs>
                <a:gs pos="100000">
                  <a:schemeClr val="accent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grpSp>
      <p:sp>
        <p:nvSpPr>
          <p:cNvPr id="324" name="Google Shape;324;p76"/>
          <p:cNvSpPr/>
          <p:nvPr/>
        </p:nvSpPr>
        <p:spPr>
          <a:xfrm>
            <a:off x="855084" y="0"/>
            <a:ext cx="10481700" cy="6858000"/>
          </a:xfrm>
          <a:prstGeom prst="roundRect">
            <a:avLst>
              <a:gd name="adj" fmla="val 0"/>
            </a:avLst>
          </a:prstGeom>
          <a:gradFill>
            <a:gsLst>
              <a:gs pos="0">
                <a:schemeClr val="accent1"/>
              </a:gs>
              <a:gs pos="2000">
                <a:schemeClr val="accent1"/>
              </a:gs>
              <a:gs pos="100000">
                <a:schemeClr val="accent5"/>
              </a:gs>
            </a:gsLst>
            <a:lin ang="540001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325" name="Google Shape;325;p76"/>
          <p:cNvSpPr>
            <a:spLocks noGrp="1"/>
          </p:cNvSpPr>
          <p:nvPr>
            <p:ph type="pic" idx="2"/>
          </p:nvPr>
        </p:nvSpPr>
        <p:spPr>
          <a:xfrm>
            <a:off x="1555594" y="1381125"/>
            <a:ext cx="5413800" cy="4095900"/>
          </a:xfrm>
          <a:prstGeom prst="rect">
            <a:avLst/>
          </a:prstGeom>
          <a:solidFill>
            <a:srgbClr val="F2F2F2">
              <a:alpha val="45100"/>
            </a:srgbClr>
          </a:solidFill>
          <a:ln>
            <a:noFill/>
          </a:ln>
        </p:spPr>
      </p:sp>
      <p:sp>
        <p:nvSpPr>
          <p:cNvPr id="326" name="Google Shape;326;p76"/>
          <p:cNvSpPr txBox="1"/>
          <p:nvPr/>
        </p:nvSpPr>
        <p:spPr>
          <a:xfrm flipH="1">
            <a:off x="10316250" y="6297804"/>
            <a:ext cx="948900" cy="173100"/>
          </a:xfrm>
          <a:prstGeom prst="rect">
            <a:avLst/>
          </a:prstGeom>
          <a:noFill/>
          <a:ln>
            <a:noFill/>
          </a:ln>
        </p:spPr>
        <p:txBody>
          <a:bodyPr spcFirstLastPara="1" wrap="square" lIns="57125" tIns="28550" rIns="57125" bIns="28550" anchor="t" anchorCtr="0">
            <a:spAutoFit/>
          </a:bodyPr>
          <a:lstStyle/>
          <a:p>
            <a:pPr marL="0" marR="0" lvl="0" indent="0" algn="ctr" rtl="0">
              <a:spcBef>
                <a:spcPts val="0"/>
              </a:spcBef>
              <a:spcAft>
                <a:spcPts val="0"/>
              </a:spcAft>
              <a:buClr>
                <a:schemeClr val="lt1"/>
              </a:buClr>
              <a:buSzPts val="750"/>
              <a:buFont typeface="Twentieth Century"/>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750" b="0" i="0">
              <a:solidFill>
                <a:schemeClr val="lt1"/>
              </a:solidFill>
              <a:latin typeface="Twentieth Century"/>
              <a:ea typeface="Twentieth Century"/>
              <a:cs typeface="Twentieth Century"/>
              <a:sym typeface="Twentieth Century"/>
            </a:endParaRPr>
          </a:p>
        </p:txBody>
      </p:sp>
      <p:pic>
        <p:nvPicPr>
          <p:cNvPr id="327" name="Google Shape;327;p76"/>
          <p:cNvPicPr preferRelativeResize="0"/>
          <p:nvPr/>
        </p:nvPicPr>
        <p:blipFill rotWithShape="1">
          <a:blip r:embed="rId2">
            <a:alphaModFix/>
          </a:blip>
          <a:srcRect/>
          <a:stretch/>
        </p:blipFill>
        <p:spPr>
          <a:xfrm>
            <a:off x="1175434" y="346873"/>
            <a:ext cx="1274805" cy="445206"/>
          </a:xfrm>
          <a:prstGeom prst="rect">
            <a:avLst/>
          </a:prstGeom>
          <a:noFill/>
          <a:ln>
            <a:noFill/>
          </a:ln>
        </p:spPr>
      </p:pic>
      <p:sp>
        <p:nvSpPr>
          <p:cNvPr id="328" name="Google Shape;328;p76"/>
          <p:cNvSpPr txBox="1"/>
          <p:nvPr/>
        </p:nvSpPr>
        <p:spPr>
          <a:xfrm>
            <a:off x="1175434" y="6288186"/>
            <a:ext cx="1691400" cy="192300"/>
          </a:xfrm>
          <a:prstGeom prst="rect">
            <a:avLst/>
          </a:prstGeom>
          <a:noFill/>
          <a:ln>
            <a:noFill/>
          </a:ln>
        </p:spPr>
        <p:txBody>
          <a:bodyPr spcFirstLastPara="1" wrap="square" lIns="57125" tIns="28550" rIns="57125" bIns="28550" anchor="t" anchorCtr="0">
            <a:spAutoFit/>
          </a:bodyPr>
          <a:lstStyle/>
          <a:p>
            <a:pPr marL="0" marR="0" lvl="0" indent="0" algn="l" rtl="0">
              <a:spcBef>
                <a:spcPts val="0"/>
              </a:spcBef>
              <a:spcAft>
                <a:spcPts val="0"/>
              </a:spcAft>
              <a:buClr>
                <a:schemeClr val="accent6"/>
              </a:buClr>
              <a:buSzPts val="875"/>
              <a:buFont typeface="Twentieth Century"/>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2024 ALL RIGHTS</a:t>
            </a:r>
            <a:endParaRPr sz="875">
              <a:solidFill>
                <a:schemeClr val="lt1"/>
              </a:solidFill>
              <a:latin typeface="Twentieth Century"/>
              <a:ea typeface="Twentieth Century"/>
              <a:cs typeface="Twentieth Century"/>
              <a:sym typeface="Twentieth Century"/>
            </a:endParaRPr>
          </a:p>
        </p:txBody>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29"/>
        <p:cNvGrpSpPr/>
        <p:nvPr/>
      </p:nvGrpSpPr>
      <p:grpSpPr>
        <a:xfrm>
          <a:off x="0" y="0"/>
          <a:ext cx="0" cy="0"/>
          <a:chOff x="0" y="0"/>
          <a:chExt cx="0" cy="0"/>
        </a:xfrm>
      </p:grpSpPr>
      <p:sp>
        <p:nvSpPr>
          <p:cNvPr id="330" name="Google Shape;330;p77"/>
          <p:cNvSpPr/>
          <p:nvPr/>
        </p:nvSpPr>
        <p:spPr>
          <a:xfrm>
            <a:off x="855084" y="3784257"/>
            <a:ext cx="10481700" cy="3073800"/>
          </a:xfrm>
          <a:prstGeom prst="round2SameRect">
            <a:avLst>
              <a:gd name="adj1" fmla="val 4610"/>
              <a:gd name="adj2" fmla="val 0"/>
            </a:avLst>
          </a:prstGeom>
          <a:gradFill>
            <a:gsLst>
              <a:gs pos="0">
                <a:schemeClr val="accent5"/>
              </a:gs>
              <a:gs pos="97000">
                <a:schemeClr val="accent1"/>
              </a:gs>
              <a:gs pos="100000">
                <a:schemeClr val="accent1"/>
              </a:gs>
            </a:gsLst>
            <a:lin ang="540001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331" name="Google Shape;331;p77"/>
          <p:cNvSpPr>
            <a:spLocks noGrp="1"/>
          </p:cNvSpPr>
          <p:nvPr>
            <p:ph type="pic" idx="2"/>
          </p:nvPr>
        </p:nvSpPr>
        <p:spPr>
          <a:xfrm>
            <a:off x="1367279" y="3073742"/>
            <a:ext cx="3739500" cy="3181800"/>
          </a:xfrm>
          <a:prstGeom prst="roundRect">
            <a:avLst>
              <a:gd name="adj" fmla="val 3552"/>
            </a:avLst>
          </a:prstGeom>
          <a:solidFill>
            <a:srgbClr val="F2F2F2"/>
          </a:solidFill>
          <a:ln>
            <a:noFill/>
          </a:ln>
          <a:effectLst>
            <a:outerShdw blurRad="1270000" dist="1460500" dir="5400000" sx="90000" sy="90000" algn="t" rotWithShape="0">
              <a:srgbClr val="000000">
                <a:alpha val="40000"/>
              </a:srgbClr>
            </a:outerShdw>
          </a:effectLst>
        </p:spPr>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20_Title Slide">
  <p:cSld name="20_Title Slide">
    <p:spTree>
      <p:nvGrpSpPr>
        <p:cNvPr id="1" name="Shape 332"/>
        <p:cNvGrpSpPr/>
        <p:nvPr/>
      </p:nvGrpSpPr>
      <p:grpSpPr>
        <a:xfrm>
          <a:off x="0" y="0"/>
          <a:ext cx="0" cy="0"/>
          <a:chOff x="0" y="0"/>
          <a:chExt cx="0" cy="0"/>
        </a:xfrm>
      </p:grpSpPr>
      <p:sp>
        <p:nvSpPr>
          <p:cNvPr id="333" name="Google Shape;333;p78"/>
          <p:cNvSpPr>
            <a:spLocks noGrp="1"/>
          </p:cNvSpPr>
          <p:nvPr>
            <p:ph type="pic" idx="2"/>
          </p:nvPr>
        </p:nvSpPr>
        <p:spPr>
          <a:xfrm>
            <a:off x="6823333" y="0"/>
            <a:ext cx="5368800" cy="6858000"/>
          </a:xfrm>
          <a:prstGeom prst="rect">
            <a:avLst/>
          </a:prstGeom>
          <a:solidFill>
            <a:srgbClr val="F2F2F2"/>
          </a:solidFill>
          <a:ln>
            <a:noFill/>
          </a:ln>
        </p:spPr>
      </p:sp>
      <p:sp>
        <p:nvSpPr>
          <p:cNvPr id="334" name="Google Shape;334;p78"/>
          <p:cNvSpPr>
            <a:spLocks noGrp="1"/>
          </p:cNvSpPr>
          <p:nvPr>
            <p:ph type="pic" idx="3"/>
          </p:nvPr>
        </p:nvSpPr>
        <p:spPr>
          <a:xfrm>
            <a:off x="5043110" y="1548581"/>
            <a:ext cx="5404500" cy="3760800"/>
          </a:xfrm>
          <a:prstGeom prst="rect">
            <a:avLst/>
          </a:prstGeom>
          <a:solidFill>
            <a:srgbClr val="F2F2F2"/>
          </a:solidFill>
          <a:ln>
            <a:noFill/>
          </a:ln>
          <a:effectLst>
            <a:outerShdw blurRad="1270000" dist="2362200" dir="2700000" sx="90000" sy="90000" algn="tl" rotWithShape="0">
              <a:srgbClr val="0C0C0C">
                <a:alpha val="40000"/>
              </a:srgbClr>
            </a:outerShdw>
          </a:effectLst>
        </p:spPr>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21_Title Slide">
  <p:cSld name="21_Title Slide">
    <p:spTree>
      <p:nvGrpSpPr>
        <p:cNvPr id="1" name="Shape 335"/>
        <p:cNvGrpSpPr/>
        <p:nvPr/>
      </p:nvGrpSpPr>
      <p:grpSpPr>
        <a:xfrm>
          <a:off x="0" y="0"/>
          <a:ext cx="0" cy="0"/>
          <a:chOff x="0" y="0"/>
          <a:chExt cx="0" cy="0"/>
        </a:xfrm>
      </p:grpSpPr>
      <p:sp>
        <p:nvSpPr>
          <p:cNvPr id="336" name="Google Shape;336;p79"/>
          <p:cNvSpPr>
            <a:spLocks noGrp="1"/>
          </p:cNvSpPr>
          <p:nvPr>
            <p:ph type="pic" idx="2"/>
          </p:nvPr>
        </p:nvSpPr>
        <p:spPr>
          <a:xfrm>
            <a:off x="5479088" y="1370935"/>
            <a:ext cx="2441400" cy="4116000"/>
          </a:xfrm>
          <a:prstGeom prst="round2SameRect">
            <a:avLst>
              <a:gd name="adj1" fmla="val 1036"/>
              <a:gd name="adj2" fmla="val 0"/>
            </a:avLst>
          </a:prstGeom>
          <a:solidFill>
            <a:srgbClr val="F2F2F2"/>
          </a:solidFill>
          <a:ln>
            <a:noFill/>
          </a:ln>
          <a:effectLst>
            <a:outerShdw blurRad="1270000" dist="1460500" dir="5400000" sx="90000" sy="90000" algn="t" rotWithShape="0">
              <a:srgbClr val="000000">
                <a:alpha val="40000"/>
              </a:srgbClr>
            </a:outerShdw>
          </a:effectLst>
        </p:spPr>
      </p:sp>
      <p:sp>
        <p:nvSpPr>
          <p:cNvPr id="337" name="Google Shape;337;p79"/>
          <p:cNvSpPr>
            <a:spLocks noGrp="1"/>
          </p:cNvSpPr>
          <p:nvPr>
            <p:ph type="pic" idx="3"/>
          </p:nvPr>
        </p:nvSpPr>
        <p:spPr>
          <a:xfrm>
            <a:off x="8263666" y="1370935"/>
            <a:ext cx="2441400" cy="4116000"/>
          </a:xfrm>
          <a:prstGeom prst="round2SameRect">
            <a:avLst>
              <a:gd name="adj1" fmla="val 1036"/>
              <a:gd name="adj2" fmla="val 0"/>
            </a:avLst>
          </a:prstGeom>
          <a:solidFill>
            <a:srgbClr val="F2F2F2"/>
          </a:solidFill>
          <a:ln>
            <a:noFill/>
          </a:ln>
          <a:effectLst>
            <a:outerShdw blurRad="1270000" dist="1460500" dir="5400000" sx="90000" sy="90000" algn="t" rotWithShape="0">
              <a:srgbClr val="000000">
                <a:alpha val="40000"/>
              </a:srgbClr>
            </a:outerShdw>
          </a:effectLst>
        </p:spPr>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22_Title Slide">
  <p:cSld name="22_Title Slide">
    <p:spTree>
      <p:nvGrpSpPr>
        <p:cNvPr id="1" name="Shape 338"/>
        <p:cNvGrpSpPr/>
        <p:nvPr/>
      </p:nvGrpSpPr>
      <p:grpSpPr>
        <a:xfrm>
          <a:off x="0" y="0"/>
          <a:ext cx="0" cy="0"/>
          <a:chOff x="0" y="0"/>
          <a:chExt cx="0" cy="0"/>
        </a:xfrm>
      </p:grpSpPr>
      <p:sp>
        <p:nvSpPr>
          <p:cNvPr id="339" name="Google Shape;339;p80"/>
          <p:cNvSpPr/>
          <p:nvPr/>
        </p:nvSpPr>
        <p:spPr>
          <a:xfrm rot="5400000" flipH="1">
            <a:off x="-1305016" y="1305284"/>
            <a:ext cx="6865656" cy="4239774"/>
          </a:xfrm>
          <a:custGeom>
            <a:avLst/>
            <a:gdLst/>
            <a:ahLst/>
            <a:cxnLst/>
            <a:rect l="l" t="t" r="r" b="b"/>
            <a:pathLst>
              <a:path w="19477038" h="8652599" extrusionOk="0">
                <a:moveTo>
                  <a:pt x="0" y="422999"/>
                </a:moveTo>
                <a:cubicBezTo>
                  <a:pt x="7406746" y="-1199323"/>
                  <a:pt x="12276770" y="2517270"/>
                  <a:pt x="19477038" y="422999"/>
                </a:cubicBezTo>
                <a:lnTo>
                  <a:pt x="19477038" y="8652599"/>
                </a:lnTo>
                <a:lnTo>
                  <a:pt x="0" y="8652599"/>
                </a:lnTo>
                <a:lnTo>
                  <a:pt x="0" y="422999"/>
                </a:lnTo>
                <a:close/>
              </a:path>
            </a:pathLst>
          </a:custGeom>
          <a:solidFill>
            <a:schemeClr val="accent1">
              <a:alpha val="45100"/>
            </a:schemeClr>
          </a:soli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340" name="Google Shape;340;p80"/>
          <p:cNvSpPr/>
          <p:nvPr/>
        </p:nvSpPr>
        <p:spPr>
          <a:xfrm rot="5400000">
            <a:off x="-1317113" y="1312940"/>
            <a:ext cx="6865656" cy="4239774"/>
          </a:xfrm>
          <a:custGeom>
            <a:avLst/>
            <a:gdLst/>
            <a:ahLst/>
            <a:cxnLst/>
            <a:rect l="l" t="t" r="r" b="b"/>
            <a:pathLst>
              <a:path w="19477038" h="8652599" extrusionOk="0">
                <a:moveTo>
                  <a:pt x="0" y="422999"/>
                </a:moveTo>
                <a:cubicBezTo>
                  <a:pt x="7406746" y="-1199323"/>
                  <a:pt x="12276770" y="2517270"/>
                  <a:pt x="19477038" y="422999"/>
                </a:cubicBezTo>
                <a:lnTo>
                  <a:pt x="19477038" y="8652599"/>
                </a:lnTo>
                <a:lnTo>
                  <a:pt x="0" y="8652599"/>
                </a:lnTo>
                <a:lnTo>
                  <a:pt x="0" y="422999"/>
                </a:lnTo>
                <a:close/>
              </a:path>
            </a:pathLst>
          </a:custGeom>
          <a:gradFill>
            <a:gsLst>
              <a:gs pos="0">
                <a:schemeClr val="accent1"/>
              </a:gs>
              <a:gs pos="2000">
                <a:schemeClr val="accent1"/>
              </a:gs>
              <a:gs pos="100000">
                <a:schemeClr val="accent5"/>
              </a:gs>
            </a:gsLst>
            <a:lin ang="2700006"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341" name="Google Shape;341;p80"/>
          <p:cNvSpPr>
            <a:spLocks noGrp="1"/>
          </p:cNvSpPr>
          <p:nvPr>
            <p:ph type="pic" idx="2"/>
          </p:nvPr>
        </p:nvSpPr>
        <p:spPr>
          <a:xfrm>
            <a:off x="1268529" y="1065770"/>
            <a:ext cx="4039800" cy="4726500"/>
          </a:xfrm>
          <a:prstGeom prst="roundRect">
            <a:avLst>
              <a:gd name="adj" fmla="val 2061"/>
            </a:avLst>
          </a:prstGeom>
          <a:solidFill>
            <a:srgbClr val="F2F2F2"/>
          </a:solidFill>
          <a:ln>
            <a:noFill/>
          </a:ln>
          <a:effectLst>
            <a:outerShdw blurRad="1270000" dist="1460500" dir="5400000" sx="90000" sy="90000" algn="t" rotWithShape="0">
              <a:srgbClr val="000000">
                <a:alpha val="40000"/>
              </a:srgbClr>
            </a:outerShdw>
          </a:effectLst>
        </p:spPr>
      </p:sp>
      <p:sp>
        <p:nvSpPr>
          <p:cNvPr id="342" name="Google Shape;342;p80"/>
          <p:cNvSpPr/>
          <p:nvPr/>
        </p:nvSpPr>
        <p:spPr>
          <a:xfrm>
            <a:off x="1" y="5766314"/>
            <a:ext cx="1131665" cy="1094899"/>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alpha val="3137"/>
                </a:srgbClr>
              </a:gs>
              <a:gs pos="55000">
                <a:srgbClr val="3C012C">
                  <a:alpha val="32941"/>
                </a:srgbClr>
              </a:gs>
              <a:gs pos="100000">
                <a:srgbClr val="79025B">
                  <a:alpha val="3921"/>
                </a:srgbClr>
              </a:gs>
            </a:gsLst>
            <a:lin ang="1800004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343" name="Google Shape;343;p80"/>
          <p:cNvSpPr/>
          <p:nvPr/>
        </p:nvSpPr>
        <p:spPr>
          <a:xfrm>
            <a:off x="807" y="5439260"/>
            <a:ext cx="336159" cy="713175"/>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344" name="Google Shape;344;p80"/>
          <p:cNvSpPr txBox="1"/>
          <p:nvPr/>
        </p:nvSpPr>
        <p:spPr>
          <a:xfrm>
            <a:off x="1175434" y="6288186"/>
            <a:ext cx="1691400" cy="192300"/>
          </a:xfrm>
          <a:prstGeom prst="rect">
            <a:avLst/>
          </a:prstGeom>
          <a:noFill/>
          <a:ln>
            <a:noFill/>
          </a:ln>
        </p:spPr>
        <p:txBody>
          <a:bodyPr spcFirstLastPara="1" wrap="square" lIns="57125" tIns="28550" rIns="57125" bIns="28550" anchor="t" anchorCtr="0">
            <a:spAutoFit/>
          </a:bodyPr>
          <a:lstStyle/>
          <a:p>
            <a:pPr marL="0" marR="0" lvl="0" indent="0" algn="l" rtl="0">
              <a:spcBef>
                <a:spcPts val="0"/>
              </a:spcBef>
              <a:spcAft>
                <a:spcPts val="0"/>
              </a:spcAft>
              <a:buClr>
                <a:schemeClr val="accent6"/>
              </a:buClr>
              <a:buSzPts val="875"/>
              <a:buFont typeface="Twentieth Century"/>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2024 ALL RIGHTS</a:t>
            </a:r>
            <a:endParaRPr sz="875">
              <a:solidFill>
                <a:schemeClr val="lt1"/>
              </a:solidFill>
              <a:latin typeface="Twentieth Century"/>
              <a:ea typeface="Twentieth Century"/>
              <a:cs typeface="Twentieth Century"/>
              <a:sym typeface="Twentieth Century"/>
            </a:endParaRPr>
          </a:p>
        </p:txBody>
      </p:sp>
      <p:pic>
        <p:nvPicPr>
          <p:cNvPr id="345" name="Google Shape;345;p80"/>
          <p:cNvPicPr preferRelativeResize="0"/>
          <p:nvPr/>
        </p:nvPicPr>
        <p:blipFill rotWithShape="1">
          <a:blip r:embed="rId2">
            <a:alphaModFix/>
          </a:blip>
          <a:srcRect/>
          <a:stretch/>
        </p:blipFill>
        <p:spPr>
          <a:xfrm>
            <a:off x="494046" y="377454"/>
            <a:ext cx="1274805" cy="445206"/>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23_Title Slide">
  <p:cSld name="23_Title Slide">
    <p:spTree>
      <p:nvGrpSpPr>
        <p:cNvPr id="1" name="Shape 346"/>
        <p:cNvGrpSpPr/>
        <p:nvPr/>
      </p:nvGrpSpPr>
      <p:grpSpPr>
        <a:xfrm>
          <a:off x="0" y="0"/>
          <a:ext cx="0" cy="0"/>
          <a:chOff x="0" y="0"/>
          <a:chExt cx="0" cy="0"/>
        </a:xfrm>
      </p:grpSpPr>
      <p:sp>
        <p:nvSpPr>
          <p:cNvPr id="347" name="Google Shape;347;p81"/>
          <p:cNvSpPr>
            <a:spLocks noGrp="1"/>
          </p:cNvSpPr>
          <p:nvPr>
            <p:ph type="pic" idx="2"/>
          </p:nvPr>
        </p:nvSpPr>
        <p:spPr>
          <a:xfrm>
            <a:off x="5580754" y="0"/>
            <a:ext cx="2203800" cy="3429000"/>
          </a:xfrm>
          <a:prstGeom prst="rect">
            <a:avLst/>
          </a:prstGeom>
          <a:solidFill>
            <a:srgbClr val="F2F2F2"/>
          </a:solidFill>
          <a:ln>
            <a:noFill/>
          </a:ln>
        </p:spPr>
      </p:sp>
      <p:sp>
        <p:nvSpPr>
          <p:cNvPr id="348" name="Google Shape;348;p81"/>
          <p:cNvSpPr>
            <a:spLocks noGrp="1"/>
          </p:cNvSpPr>
          <p:nvPr>
            <p:ph type="pic" idx="3"/>
          </p:nvPr>
        </p:nvSpPr>
        <p:spPr>
          <a:xfrm>
            <a:off x="7784502" y="3429000"/>
            <a:ext cx="2203800" cy="3429000"/>
          </a:xfrm>
          <a:prstGeom prst="rect">
            <a:avLst/>
          </a:prstGeom>
          <a:solidFill>
            <a:srgbClr val="F2F2F2"/>
          </a:solidFill>
          <a:ln>
            <a:noFill/>
          </a:ln>
        </p:spPr>
      </p:sp>
      <p:sp>
        <p:nvSpPr>
          <p:cNvPr id="349" name="Google Shape;349;p81"/>
          <p:cNvSpPr>
            <a:spLocks noGrp="1"/>
          </p:cNvSpPr>
          <p:nvPr>
            <p:ph type="pic" idx="4"/>
          </p:nvPr>
        </p:nvSpPr>
        <p:spPr>
          <a:xfrm>
            <a:off x="9988251" y="0"/>
            <a:ext cx="2203800" cy="3429000"/>
          </a:xfrm>
          <a:prstGeom prst="rect">
            <a:avLst/>
          </a:prstGeom>
          <a:solidFill>
            <a:srgbClr val="F2F2F2"/>
          </a:solidFill>
          <a:ln>
            <a:noFill/>
          </a:ln>
        </p:spPr>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25_Title Slide">
  <p:cSld name="25_Title Slide">
    <p:spTree>
      <p:nvGrpSpPr>
        <p:cNvPr id="1" name="Shape 350"/>
        <p:cNvGrpSpPr/>
        <p:nvPr/>
      </p:nvGrpSpPr>
      <p:grpSpPr>
        <a:xfrm>
          <a:off x="0" y="0"/>
          <a:ext cx="0" cy="0"/>
          <a:chOff x="0" y="0"/>
          <a:chExt cx="0" cy="0"/>
        </a:xfrm>
      </p:grpSpPr>
      <p:sp>
        <p:nvSpPr>
          <p:cNvPr id="351" name="Google Shape;351;p82"/>
          <p:cNvSpPr>
            <a:spLocks noGrp="1"/>
          </p:cNvSpPr>
          <p:nvPr>
            <p:ph type="pic" idx="2"/>
          </p:nvPr>
        </p:nvSpPr>
        <p:spPr>
          <a:xfrm>
            <a:off x="3052468" y="4564899"/>
            <a:ext cx="3043500" cy="2293200"/>
          </a:xfrm>
          <a:prstGeom prst="rect">
            <a:avLst/>
          </a:prstGeom>
          <a:solidFill>
            <a:srgbClr val="F2F2F2"/>
          </a:solidFill>
          <a:ln>
            <a:noFill/>
          </a:ln>
        </p:spPr>
      </p:sp>
      <p:sp>
        <p:nvSpPr>
          <p:cNvPr id="352" name="Google Shape;352;p82"/>
          <p:cNvSpPr>
            <a:spLocks noGrp="1"/>
          </p:cNvSpPr>
          <p:nvPr>
            <p:ph type="pic" idx="3"/>
          </p:nvPr>
        </p:nvSpPr>
        <p:spPr>
          <a:xfrm>
            <a:off x="0" y="1"/>
            <a:ext cx="3043500" cy="2316900"/>
          </a:xfrm>
          <a:prstGeom prst="rect">
            <a:avLst/>
          </a:prstGeom>
          <a:solidFill>
            <a:srgbClr val="F2F2F2"/>
          </a:solidFill>
          <a:ln>
            <a:noFill/>
          </a:ln>
        </p:spPr>
      </p:sp>
      <p:sp>
        <p:nvSpPr>
          <p:cNvPr id="353" name="Google Shape;353;p82"/>
          <p:cNvSpPr>
            <a:spLocks noGrp="1"/>
          </p:cNvSpPr>
          <p:nvPr>
            <p:ph type="pic" idx="4"/>
          </p:nvPr>
        </p:nvSpPr>
        <p:spPr>
          <a:xfrm>
            <a:off x="6095999" y="1"/>
            <a:ext cx="3043500" cy="2316900"/>
          </a:xfrm>
          <a:prstGeom prst="rect">
            <a:avLst/>
          </a:prstGeom>
          <a:solidFill>
            <a:srgbClr val="F2F2F2"/>
          </a:solidFill>
          <a:ln>
            <a:noFill/>
          </a:ln>
        </p:spPr>
      </p:sp>
      <p:sp>
        <p:nvSpPr>
          <p:cNvPr id="354" name="Google Shape;354;p82"/>
          <p:cNvSpPr>
            <a:spLocks noGrp="1"/>
          </p:cNvSpPr>
          <p:nvPr>
            <p:ph type="pic" idx="5"/>
          </p:nvPr>
        </p:nvSpPr>
        <p:spPr>
          <a:xfrm>
            <a:off x="9148468" y="4564899"/>
            <a:ext cx="3043500" cy="2293200"/>
          </a:xfrm>
          <a:prstGeom prst="rect">
            <a:avLst/>
          </a:prstGeom>
          <a:solidFill>
            <a:srgbClr val="F2F2F2"/>
          </a:solidFill>
          <a:ln>
            <a:noFill/>
          </a:ln>
        </p:spPr>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355"/>
        <p:cNvGrpSpPr/>
        <p:nvPr/>
      </p:nvGrpSpPr>
      <p:grpSpPr>
        <a:xfrm>
          <a:off x="0" y="0"/>
          <a:ext cx="0" cy="0"/>
          <a:chOff x="0" y="0"/>
          <a:chExt cx="0" cy="0"/>
        </a:xfrm>
      </p:grpSpPr>
      <p:sp>
        <p:nvSpPr>
          <p:cNvPr id="356" name="Google Shape;356;p83"/>
          <p:cNvSpPr txBox="1">
            <a:spLocks noGrp="1"/>
          </p:cNvSpPr>
          <p:nvPr>
            <p:ph type="dt" idx="10"/>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357" name="Google Shape;357;p83"/>
          <p:cNvSpPr txBox="1">
            <a:spLocks noGrp="1"/>
          </p:cNvSpPr>
          <p:nvPr>
            <p:ph type="ftr" idx="11"/>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358" name="Google Shape;358;p83"/>
          <p:cNvSpPr txBox="1">
            <a:spLocks noGrp="1"/>
          </p:cNvSpPr>
          <p:nvPr>
            <p:ph type="sldNum" idx="12"/>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1pPr>
            <a:lvl2pPr marL="0" marR="0" lvl="1"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2pPr>
            <a:lvl3pPr marL="0" marR="0" lvl="2"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3pPr>
            <a:lvl4pPr marL="0" marR="0" lvl="3"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4pPr>
            <a:lvl5pPr marL="0" marR="0" lvl="4"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5pPr>
            <a:lvl6pPr marL="0" marR="0" lvl="5"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6pPr>
            <a:lvl7pPr marL="0" marR="0" lvl="6"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7pPr>
            <a:lvl8pPr marL="0" marR="0" lvl="7"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8pPr>
            <a:lvl9pPr marL="0" marR="0" lvl="8"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359" name="Google Shape;359;p83"/>
          <p:cNvSpPr/>
          <p:nvPr/>
        </p:nvSpPr>
        <p:spPr>
          <a:xfrm rot="-7478140">
            <a:off x="1632975" y="1753041"/>
            <a:ext cx="3902545" cy="3358257"/>
          </a:xfrm>
          <a:custGeom>
            <a:avLst/>
            <a:gdLst/>
            <a:ahLst/>
            <a:cxnLst/>
            <a:rect l="l" t="t" r="r" b="b"/>
            <a:pathLst>
              <a:path w="3202939" h="3082640" extrusionOk="0">
                <a:moveTo>
                  <a:pt x="1461356" y="10544"/>
                </a:moveTo>
                <a:cubicBezTo>
                  <a:pt x="1702656" y="-38986"/>
                  <a:pt x="1932526" y="100714"/>
                  <a:pt x="2055716" y="124844"/>
                </a:cubicBezTo>
                <a:cubicBezTo>
                  <a:pt x="2055716" y="124844"/>
                  <a:pt x="2073496" y="122304"/>
                  <a:pt x="2200496" y="155324"/>
                </a:cubicBezTo>
                <a:cubicBezTo>
                  <a:pt x="2200496" y="155324"/>
                  <a:pt x="2610399" y="170516"/>
                  <a:pt x="2817716" y="322964"/>
                </a:cubicBezTo>
                <a:cubicBezTo>
                  <a:pt x="3406100" y="755625"/>
                  <a:pt x="3159346" y="1149734"/>
                  <a:pt x="3107276" y="1405004"/>
                </a:cubicBezTo>
                <a:cubicBezTo>
                  <a:pt x="3055206" y="1660274"/>
                  <a:pt x="2817716" y="1575184"/>
                  <a:pt x="2505296" y="1854584"/>
                </a:cubicBezTo>
                <a:cubicBezTo>
                  <a:pt x="2192876" y="2133984"/>
                  <a:pt x="1983759" y="3053847"/>
                  <a:pt x="1232756" y="3081404"/>
                </a:cubicBezTo>
                <a:cubicBezTo>
                  <a:pt x="481753" y="3108961"/>
                  <a:pt x="303116" y="2669924"/>
                  <a:pt x="104996" y="2365124"/>
                </a:cubicBezTo>
                <a:cubicBezTo>
                  <a:pt x="4666" y="2073024"/>
                  <a:pt x="-39784" y="1576454"/>
                  <a:pt x="44036" y="1252604"/>
                </a:cubicBezTo>
                <a:cubicBezTo>
                  <a:pt x="127856" y="928754"/>
                  <a:pt x="369156" y="623954"/>
                  <a:pt x="607916" y="422024"/>
                </a:cubicBezTo>
                <a:cubicBezTo>
                  <a:pt x="846676" y="220094"/>
                  <a:pt x="1220056" y="60074"/>
                  <a:pt x="1461356" y="10544"/>
                </a:cubicBezTo>
                <a:close/>
              </a:path>
            </a:pathLst>
          </a:custGeom>
          <a:gradFill>
            <a:gsLst>
              <a:gs pos="0">
                <a:schemeClr val="accent1"/>
              </a:gs>
              <a:gs pos="100000">
                <a:schemeClr val="accent5"/>
              </a:gs>
            </a:gsLst>
            <a:lin ang="2700006"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360" name="Google Shape;360;p83"/>
          <p:cNvSpPr>
            <a:spLocks noGrp="1"/>
          </p:cNvSpPr>
          <p:nvPr>
            <p:ph type="pic" idx="2"/>
          </p:nvPr>
        </p:nvSpPr>
        <p:spPr>
          <a:xfrm>
            <a:off x="1816362" y="1460672"/>
            <a:ext cx="4096500" cy="3936600"/>
          </a:xfrm>
          <a:prstGeom prst="rect">
            <a:avLst/>
          </a:prstGeom>
          <a:solidFill>
            <a:srgbClr val="F2F2F2"/>
          </a:solidFill>
          <a:ln>
            <a:noFill/>
          </a:ln>
          <a:effectLst>
            <a:outerShdw blurRad="1270000" dist="1143000" dir="2700000" sx="84000" sy="84000" algn="tl" rotWithShape="0">
              <a:srgbClr val="0C0C0C">
                <a:alpha val="40000"/>
              </a:srgbClr>
            </a:outerShdw>
          </a:effectLst>
        </p:spPr>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26_Title Slide">
  <p:cSld name="26_Title Slide">
    <p:spTree>
      <p:nvGrpSpPr>
        <p:cNvPr id="1" name="Shape 361"/>
        <p:cNvGrpSpPr/>
        <p:nvPr/>
      </p:nvGrpSpPr>
      <p:grpSpPr>
        <a:xfrm>
          <a:off x="0" y="0"/>
          <a:ext cx="0" cy="0"/>
          <a:chOff x="0" y="0"/>
          <a:chExt cx="0" cy="0"/>
        </a:xfrm>
      </p:grpSpPr>
      <p:sp>
        <p:nvSpPr>
          <p:cNvPr id="362" name="Google Shape;362;p84"/>
          <p:cNvSpPr>
            <a:spLocks noGrp="1"/>
          </p:cNvSpPr>
          <p:nvPr>
            <p:ph type="pic" idx="2"/>
          </p:nvPr>
        </p:nvSpPr>
        <p:spPr>
          <a:xfrm>
            <a:off x="5421759" y="1381125"/>
            <a:ext cx="5634300" cy="4095900"/>
          </a:xfrm>
          <a:prstGeom prst="rect">
            <a:avLst/>
          </a:prstGeom>
          <a:solidFill>
            <a:srgbClr val="F2F2F2">
              <a:alpha val="45100"/>
            </a:srgbClr>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363"/>
        <p:cNvGrpSpPr/>
        <p:nvPr/>
      </p:nvGrpSpPr>
      <p:grpSpPr>
        <a:xfrm>
          <a:off x="0" y="0"/>
          <a:ext cx="0" cy="0"/>
          <a:chOff x="0" y="0"/>
          <a:chExt cx="0" cy="0"/>
        </a:xfrm>
      </p:grpSpPr>
      <p:sp>
        <p:nvSpPr>
          <p:cNvPr id="364" name="Google Shape;364;p85"/>
          <p:cNvSpPr>
            <a:spLocks noGrp="1"/>
          </p:cNvSpPr>
          <p:nvPr>
            <p:ph type="pic" idx="2"/>
          </p:nvPr>
        </p:nvSpPr>
        <p:spPr>
          <a:xfrm>
            <a:off x="0" y="1450126"/>
            <a:ext cx="12192000" cy="5407800"/>
          </a:xfrm>
          <a:prstGeom prst="rect">
            <a:avLst/>
          </a:prstGeom>
          <a:solidFill>
            <a:srgbClr val="F2F2F2">
              <a:alpha val="3920"/>
            </a:srgbClr>
          </a:solidFill>
          <a:ln>
            <a:noFill/>
          </a:ln>
        </p:spPr>
      </p:sp>
      <p:sp>
        <p:nvSpPr>
          <p:cNvPr id="365" name="Google Shape;365;p85"/>
          <p:cNvSpPr txBox="1">
            <a:spLocks noGrp="1"/>
          </p:cNvSpPr>
          <p:nvPr>
            <p:ph type="dt" idx="10"/>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366" name="Google Shape;366;p85"/>
          <p:cNvSpPr txBox="1">
            <a:spLocks noGrp="1"/>
          </p:cNvSpPr>
          <p:nvPr>
            <p:ph type="ftr" idx="11"/>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367" name="Google Shape;367;p85"/>
          <p:cNvSpPr txBox="1">
            <a:spLocks noGrp="1"/>
          </p:cNvSpPr>
          <p:nvPr>
            <p:ph type="sldNum" idx="12"/>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1pPr>
            <a:lvl2pPr marL="0" marR="0" lvl="1"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2pPr>
            <a:lvl3pPr marL="0" marR="0" lvl="2"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3pPr>
            <a:lvl4pPr marL="0" marR="0" lvl="3"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4pPr>
            <a:lvl5pPr marL="0" marR="0" lvl="4"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5pPr>
            <a:lvl6pPr marL="0" marR="0" lvl="5"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6pPr>
            <a:lvl7pPr marL="0" marR="0" lvl="6"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7pPr>
            <a:lvl8pPr marL="0" marR="0" lvl="7"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8pPr>
            <a:lvl9pPr marL="0" marR="0" lvl="8"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27_Title Slide">
  <p:cSld name="27_Title Slide">
    <p:spTree>
      <p:nvGrpSpPr>
        <p:cNvPr id="1" name="Shape 368"/>
        <p:cNvGrpSpPr/>
        <p:nvPr/>
      </p:nvGrpSpPr>
      <p:grpSpPr>
        <a:xfrm>
          <a:off x="0" y="0"/>
          <a:ext cx="0" cy="0"/>
          <a:chOff x="0" y="0"/>
          <a:chExt cx="0" cy="0"/>
        </a:xfrm>
      </p:grpSpPr>
      <p:sp>
        <p:nvSpPr>
          <p:cNvPr id="369" name="Google Shape;369;p86"/>
          <p:cNvSpPr txBox="1"/>
          <p:nvPr/>
        </p:nvSpPr>
        <p:spPr>
          <a:xfrm flipH="1">
            <a:off x="11249257" y="6297804"/>
            <a:ext cx="948900" cy="173100"/>
          </a:xfrm>
          <a:prstGeom prst="rect">
            <a:avLst/>
          </a:prstGeom>
          <a:noFill/>
          <a:ln>
            <a:noFill/>
          </a:ln>
        </p:spPr>
        <p:txBody>
          <a:bodyPr spcFirstLastPara="1" wrap="square" lIns="57125" tIns="28550" rIns="57125" bIns="28550" anchor="t" anchorCtr="0">
            <a:spAutoFit/>
          </a:bodyPr>
          <a:lstStyle/>
          <a:p>
            <a:pPr marL="0" marR="0" lvl="0" indent="0" algn="ctr" rtl="0">
              <a:spcBef>
                <a:spcPts val="0"/>
              </a:spcBef>
              <a:spcAft>
                <a:spcPts val="0"/>
              </a:spcAft>
              <a:buClr>
                <a:schemeClr val="lt1"/>
              </a:buClr>
              <a:buSzPts val="750"/>
              <a:buFont typeface="Twentieth Century"/>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750" b="0" i="0">
              <a:solidFill>
                <a:schemeClr val="lt1"/>
              </a:solidFill>
              <a:latin typeface="Twentieth Century"/>
              <a:ea typeface="Twentieth Century"/>
              <a:cs typeface="Twentieth Century"/>
              <a:sym typeface="Twentieth Century"/>
            </a:endParaRPr>
          </a:p>
        </p:txBody>
      </p:sp>
      <p:grpSp>
        <p:nvGrpSpPr>
          <p:cNvPr id="370" name="Google Shape;370;p86"/>
          <p:cNvGrpSpPr/>
          <p:nvPr/>
        </p:nvGrpSpPr>
        <p:grpSpPr>
          <a:xfrm>
            <a:off x="1" y="5439204"/>
            <a:ext cx="1132253" cy="1419413"/>
            <a:chOff x="-2861" y="5931257"/>
            <a:chExt cx="4017931" cy="5044111"/>
          </a:xfrm>
        </p:grpSpPr>
        <p:sp>
          <p:nvSpPr>
            <p:cNvPr id="371" name="Google Shape;371;p86"/>
            <p:cNvSpPr/>
            <p:nvPr/>
          </p:nvSpPr>
          <p:spPr>
            <a:xfrm>
              <a:off x="-2861" y="7093454"/>
              <a:ext cx="4017931" cy="3881914"/>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alpha val="3137"/>
                  </a:srgbClr>
                </a:gs>
                <a:gs pos="55000">
                  <a:srgbClr val="3C012C">
                    <a:alpha val="32941"/>
                  </a:srgbClr>
                </a:gs>
                <a:gs pos="100000">
                  <a:srgbClr val="79025B">
                    <a:alpha val="3921"/>
                  </a:srgbClr>
                </a:gs>
              </a:gsLst>
              <a:lin ang="1800004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372" name="Google Shape;372;p86"/>
            <p:cNvSpPr/>
            <p:nvPr/>
          </p:nvSpPr>
          <p:spPr>
            <a:xfrm>
              <a:off x="0" y="5931257"/>
              <a:ext cx="1189942" cy="2524513"/>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grpSp>
      <p:grpSp>
        <p:nvGrpSpPr>
          <p:cNvPr id="373" name="Google Shape;373;p86"/>
          <p:cNvGrpSpPr/>
          <p:nvPr/>
        </p:nvGrpSpPr>
        <p:grpSpPr>
          <a:xfrm>
            <a:off x="10396974" y="2"/>
            <a:ext cx="1804165" cy="2063083"/>
            <a:chOff x="13922478" y="2"/>
            <a:chExt cx="5570130" cy="6379353"/>
          </a:xfrm>
        </p:grpSpPr>
        <p:sp>
          <p:nvSpPr>
            <p:cNvPr id="374" name="Google Shape;374;p86"/>
            <p:cNvSpPr/>
            <p:nvPr/>
          </p:nvSpPr>
          <p:spPr>
            <a:xfrm>
              <a:off x="13922478" y="2"/>
              <a:ext cx="5555332" cy="4722817"/>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alpha val="25098"/>
                  </a:srgbClr>
                </a:gs>
                <a:gs pos="55000">
                  <a:srgbClr val="3C012C">
                    <a:alpha val="43921"/>
                  </a:srgbClr>
                </a:gs>
                <a:gs pos="100000">
                  <a:srgbClr val="79025B">
                    <a:alpha val="40000"/>
                  </a:srgbClr>
                </a:gs>
              </a:gsLst>
              <a:lin ang="900002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375" name="Google Shape;375;p86"/>
            <p:cNvSpPr/>
            <p:nvPr/>
          </p:nvSpPr>
          <p:spPr>
            <a:xfrm>
              <a:off x="17828114" y="1072550"/>
              <a:ext cx="1664494" cy="530680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chemeClr val="accent1"/>
                </a:gs>
                <a:gs pos="2000">
                  <a:schemeClr val="accent1"/>
                </a:gs>
                <a:gs pos="100000">
                  <a:schemeClr val="accent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grpSp>
      <p:sp>
        <p:nvSpPr>
          <p:cNvPr id="376" name="Google Shape;376;p86"/>
          <p:cNvSpPr txBox="1"/>
          <p:nvPr/>
        </p:nvSpPr>
        <p:spPr>
          <a:xfrm>
            <a:off x="1175434" y="6288186"/>
            <a:ext cx="1691400" cy="192300"/>
          </a:xfrm>
          <a:prstGeom prst="rect">
            <a:avLst/>
          </a:prstGeom>
          <a:noFill/>
          <a:ln>
            <a:noFill/>
          </a:ln>
        </p:spPr>
        <p:txBody>
          <a:bodyPr spcFirstLastPara="1" wrap="square" lIns="57125" tIns="28550" rIns="57125" bIns="28550" anchor="t" anchorCtr="0">
            <a:spAutoFit/>
          </a:bodyPr>
          <a:lstStyle/>
          <a:p>
            <a:pPr marL="0" marR="0" lvl="0" indent="0" algn="l" rtl="0">
              <a:spcBef>
                <a:spcPts val="0"/>
              </a:spcBef>
              <a:spcAft>
                <a:spcPts val="0"/>
              </a:spcAft>
              <a:buClr>
                <a:schemeClr val="accent6"/>
              </a:buClr>
              <a:buSzPts val="875"/>
              <a:buFont typeface="Twentieth Century"/>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2024 ALL RIGHTS</a:t>
            </a:r>
            <a:endParaRPr sz="875">
              <a:solidFill>
                <a:schemeClr val="lt1"/>
              </a:solidFill>
              <a:latin typeface="Twentieth Century"/>
              <a:ea typeface="Twentieth Century"/>
              <a:cs typeface="Twentieth Century"/>
              <a:sym typeface="Twentieth Century"/>
            </a:endParaRPr>
          </a:p>
        </p:txBody>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4_Blank">
  <p:cSld name="4_Blank">
    <p:spTree>
      <p:nvGrpSpPr>
        <p:cNvPr id="1" name="Shape 377"/>
        <p:cNvGrpSpPr/>
        <p:nvPr/>
      </p:nvGrpSpPr>
      <p:grpSpPr>
        <a:xfrm>
          <a:off x="0" y="0"/>
          <a:ext cx="0" cy="0"/>
          <a:chOff x="0" y="0"/>
          <a:chExt cx="0" cy="0"/>
        </a:xfrm>
      </p:grpSpPr>
      <p:sp>
        <p:nvSpPr>
          <p:cNvPr id="378" name="Google Shape;378;p87"/>
          <p:cNvSpPr>
            <a:spLocks noGrp="1"/>
          </p:cNvSpPr>
          <p:nvPr>
            <p:ph type="pic" idx="2"/>
          </p:nvPr>
        </p:nvSpPr>
        <p:spPr>
          <a:xfrm>
            <a:off x="0" y="0"/>
            <a:ext cx="4468200" cy="6858000"/>
          </a:xfrm>
          <a:prstGeom prst="rect">
            <a:avLst/>
          </a:prstGeom>
          <a:solidFill>
            <a:srgbClr val="F2F2F2"/>
          </a:solidFill>
          <a:ln>
            <a:noFill/>
          </a:ln>
        </p:spPr>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29_Title Slide">
  <p:cSld name="29_Title Slide">
    <p:spTree>
      <p:nvGrpSpPr>
        <p:cNvPr id="1" name="Shape 379"/>
        <p:cNvGrpSpPr/>
        <p:nvPr/>
      </p:nvGrpSpPr>
      <p:grpSpPr>
        <a:xfrm>
          <a:off x="0" y="0"/>
          <a:ext cx="0" cy="0"/>
          <a:chOff x="0" y="0"/>
          <a:chExt cx="0" cy="0"/>
        </a:xfrm>
      </p:grpSpPr>
      <p:sp>
        <p:nvSpPr>
          <p:cNvPr id="380" name="Google Shape;380;p88"/>
          <p:cNvSpPr>
            <a:spLocks noGrp="1"/>
          </p:cNvSpPr>
          <p:nvPr>
            <p:ph type="pic" idx="2"/>
          </p:nvPr>
        </p:nvSpPr>
        <p:spPr>
          <a:xfrm>
            <a:off x="1298221" y="2137902"/>
            <a:ext cx="3109200" cy="1838100"/>
          </a:xfrm>
          <a:prstGeom prst="rect">
            <a:avLst/>
          </a:prstGeom>
          <a:solidFill>
            <a:srgbClr val="F2F2F2">
              <a:alpha val="10200"/>
            </a:srgbClr>
          </a:solidFill>
          <a:ln>
            <a:noFill/>
          </a:ln>
        </p:spPr>
      </p:sp>
      <p:sp>
        <p:nvSpPr>
          <p:cNvPr id="381" name="Google Shape;381;p88"/>
          <p:cNvSpPr>
            <a:spLocks noGrp="1"/>
          </p:cNvSpPr>
          <p:nvPr>
            <p:ph type="pic" idx="3"/>
          </p:nvPr>
        </p:nvSpPr>
        <p:spPr>
          <a:xfrm>
            <a:off x="4541394" y="2137902"/>
            <a:ext cx="3109200" cy="1838100"/>
          </a:xfrm>
          <a:prstGeom prst="rect">
            <a:avLst/>
          </a:prstGeom>
          <a:solidFill>
            <a:srgbClr val="F2F2F2">
              <a:alpha val="10200"/>
            </a:srgbClr>
          </a:solidFill>
          <a:ln>
            <a:noFill/>
          </a:ln>
        </p:spPr>
      </p:sp>
      <p:sp>
        <p:nvSpPr>
          <p:cNvPr id="382" name="Google Shape;382;p88"/>
          <p:cNvSpPr>
            <a:spLocks noGrp="1"/>
          </p:cNvSpPr>
          <p:nvPr>
            <p:ph type="pic" idx="4"/>
          </p:nvPr>
        </p:nvSpPr>
        <p:spPr>
          <a:xfrm>
            <a:off x="7784565" y="2137902"/>
            <a:ext cx="3109200" cy="1838100"/>
          </a:xfrm>
          <a:prstGeom prst="rect">
            <a:avLst/>
          </a:prstGeom>
          <a:solidFill>
            <a:srgbClr val="F2F2F2">
              <a:alpha val="10200"/>
            </a:srgbClr>
          </a:solidFill>
          <a:ln>
            <a:noFill/>
          </a:ln>
        </p:spPr>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30_Title Slide">
  <p:cSld name="30_Title Slide">
    <p:spTree>
      <p:nvGrpSpPr>
        <p:cNvPr id="1" name="Shape 383"/>
        <p:cNvGrpSpPr/>
        <p:nvPr/>
      </p:nvGrpSpPr>
      <p:grpSpPr>
        <a:xfrm>
          <a:off x="0" y="0"/>
          <a:ext cx="0" cy="0"/>
          <a:chOff x="0" y="0"/>
          <a:chExt cx="0" cy="0"/>
        </a:xfrm>
      </p:grpSpPr>
      <p:sp>
        <p:nvSpPr>
          <p:cNvPr id="384" name="Google Shape;384;p89"/>
          <p:cNvSpPr>
            <a:spLocks noGrp="1"/>
          </p:cNvSpPr>
          <p:nvPr>
            <p:ph type="pic" idx="2"/>
          </p:nvPr>
        </p:nvSpPr>
        <p:spPr>
          <a:xfrm>
            <a:off x="6096001" y="1"/>
            <a:ext cx="4906800" cy="4240200"/>
          </a:xfrm>
          <a:prstGeom prst="rect">
            <a:avLst/>
          </a:prstGeom>
          <a:solidFill>
            <a:srgbClr val="F2F2F2"/>
          </a:solidFill>
          <a:ln>
            <a:noFill/>
          </a:ln>
        </p:spPr>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6_Blank">
  <p:cSld name="6_Blank">
    <p:spTree>
      <p:nvGrpSpPr>
        <p:cNvPr id="1" name="Shape 385"/>
        <p:cNvGrpSpPr/>
        <p:nvPr/>
      </p:nvGrpSpPr>
      <p:grpSpPr>
        <a:xfrm>
          <a:off x="0" y="0"/>
          <a:ext cx="0" cy="0"/>
          <a:chOff x="0" y="0"/>
          <a:chExt cx="0" cy="0"/>
        </a:xfrm>
      </p:grpSpPr>
      <p:sp>
        <p:nvSpPr>
          <p:cNvPr id="386" name="Google Shape;386;p90"/>
          <p:cNvSpPr txBox="1">
            <a:spLocks noGrp="1"/>
          </p:cNvSpPr>
          <p:nvPr>
            <p:ph type="dt" idx="10"/>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387" name="Google Shape;387;p90"/>
          <p:cNvSpPr txBox="1">
            <a:spLocks noGrp="1"/>
          </p:cNvSpPr>
          <p:nvPr>
            <p:ph type="ftr" idx="11"/>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388" name="Google Shape;388;p90"/>
          <p:cNvSpPr txBox="1">
            <a:spLocks noGrp="1"/>
          </p:cNvSpPr>
          <p:nvPr>
            <p:ph type="sldNum" idx="12"/>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1pPr>
            <a:lvl2pPr marL="0" marR="0" lvl="1"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2pPr>
            <a:lvl3pPr marL="0" marR="0" lvl="2"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3pPr>
            <a:lvl4pPr marL="0" marR="0" lvl="3"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4pPr>
            <a:lvl5pPr marL="0" marR="0" lvl="4"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5pPr>
            <a:lvl6pPr marL="0" marR="0" lvl="5"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6pPr>
            <a:lvl7pPr marL="0" marR="0" lvl="6"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7pPr>
            <a:lvl8pPr marL="0" marR="0" lvl="7"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8pPr>
            <a:lvl9pPr marL="0" marR="0" lvl="8"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389" name="Google Shape;389;p90"/>
          <p:cNvSpPr>
            <a:spLocks noGrp="1"/>
          </p:cNvSpPr>
          <p:nvPr>
            <p:ph type="pic" idx="2"/>
          </p:nvPr>
        </p:nvSpPr>
        <p:spPr>
          <a:xfrm>
            <a:off x="1235362" y="1950626"/>
            <a:ext cx="4897500" cy="3926100"/>
          </a:xfrm>
          <a:prstGeom prst="rect">
            <a:avLst/>
          </a:prstGeom>
          <a:solidFill>
            <a:schemeClr val="lt1"/>
          </a:solidFill>
          <a:ln>
            <a:noFill/>
          </a:ln>
        </p:spPr>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31_Title Slide">
  <p:cSld name="31_Title Slide">
    <p:spTree>
      <p:nvGrpSpPr>
        <p:cNvPr id="1" name="Shape 390"/>
        <p:cNvGrpSpPr/>
        <p:nvPr/>
      </p:nvGrpSpPr>
      <p:grpSpPr>
        <a:xfrm>
          <a:off x="0" y="0"/>
          <a:ext cx="0" cy="0"/>
          <a:chOff x="0" y="0"/>
          <a:chExt cx="0" cy="0"/>
        </a:xfrm>
      </p:grpSpPr>
      <p:sp>
        <p:nvSpPr>
          <p:cNvPr id="391" name="Google Shape;391;p91"/>
          <p:cNvSpPr/>
          <p:nvPr/>
        </p:nvSpPr>
        <p:spPr>
          <a:xfrm>
            <a:off x="703216" y="170489"/>
            <a:ext cx="8513322" cy="6514724"/>
          </a:xfrm>
          <a:custGeom>
            <a:avLst/>
            <a:gdLst/>
            <a:ahLst/>
            <a:cxnLst/>
            <a:rect l="l" t="t" r="r" b="b"/>
            <a:pathLst>
              <a:path w="3432791" h="2564852" extrusionOk="0">
                <a:moveTo>
                  <a:pt x="79129" y="1110091"/>
                </a:moveTo>
                <a:cubicBezTo>
                  <a:pt x="256294" y="746236"/>
                  <a:pt x="1585349" y="-232934"/>
                  <a:pt x="2540389" y="50911"/>
                </a:cubicBezTo>
                <a:cubicBezTo>
                  <a:pt x="3495429" y="334756"/>
                  <a:pt x="3414784" y="901811"/>
                  <a:pt x="3431929" y="1395841"/>
                </a:cubicBezTo>
                <a:cubicBezTo>
                  <a:pt x="3449074" y="1889871"/>
                  <a:pt x="3210949" y="2463911"/>
                  <a:pt x="2688979" y="2557891"/>
                </a:cubicBezTo>
                <a:cubicBezTo>
                  <a:pt x="2167009" y="2651871"/>
                  <a:pt x="1728859" y="1762236"/>
                  <a:pt x="1305949" y="1822561"/>
                </a:cubicBezTo>
                <a:cubicBezTo>
                  <a:pt x="905899" y="1768586"/>
                  <a:pt x="729369" y="2352786"/>
                  <a:pt x="380119" y="2188321"/>
                </a:cubicBezTo>
                <a:cubicBezTo>
                  <a:pt x="30869" y="2023856"/>
                  <a:pt x="-98036" y="1473946"/>
                  <a:pt x="79129" y="1110091"/>
                </a:cubicBezTo>
                <a:close/>
              </a:path>
            </a:pathLst>
          </a:custGeom>
          <a:gradFill>
            <a:gsLst>
              <a:gs pos="0">
                <a:schemeClr val="accent1"/>
              </a:gs>
              <a:gs pos="2000">
                <a:schemeClr val="accent1"/>
              </a:gs>
              <a:gs pos="100000">
                <a:schemeClr val="accent5"/>
              </a:gs>
            </a:gsLst>
            <a:lin ang="540001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pic>
        <p:nvPicPr>
          <p:cNvPr id="392" name="Google Shape;392;p91"/>
          <p:cNvPicPr preferRelativeResize="0"/>
          <p:nvPr/>
        </p:nvPicPr>
        <p:blipFill rotWithShape="1">
          <a:blip r:embed="rId2">
            <a:alphaModFix/>
          </a:blip>
          <a:srcRect/>
          <a:stretch/>
        </p:blipFill>
        <p:spPr>
          <a:xfrm>
            <a:off x="5929846" y="1057703"/>
            <a:ext cx="5243015" cy="5459321"/>
          </a:xfrm>
          <a:prstGeom prst="rect">
            <a:avLst/>
          </a:prstGeom>
          <a:noFill/>
          <a:ln>
            <a:noFill/>
          </a:ln>
          <a:effectLst>
            <a:outerShdw blurRad="1270000" dist="2540000" dir="4200000" sx="85000" sy="85000" algn="tl" rotWithShape="0">
              <a:srgbClr val="000000">
                <a:alpha val="40000"/>
              </a:srgbClr>
            </a:outerShdw>
          </a:effectLst>
        </p:spPr>
      </p:pic>
      <p:sp>
        <p:nvSpPr>
          <p:cNvPr id="393" name="Google Shape;393;p91"/>
          <p:cNvSpPr>
            <a:spLocks noGrp="1"/>
          </p:cNvSpPr>
          <p:nvPr>
            <p:ph type="pic" idx="2"/>
          </p:nvPr>
        </p:nvSpPr>
        <p:spPr>
          <a:xfrm>
            <a:off x="7908306" y="1573579"/>
            <a:ext cx="3580500" cy="3352500"/>
          </a:xfrm>
          <a:prstGeom prst="rect">
            <a:avLst/>
          </a:prstGeom>
          <a:solidFill>
            <a:srgbClr val="D8D8D8"/>
          </a:solidFill>
          <a:ln>
            <a:noFill/>
          </a:ln>
        </p:spPr>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8_Blank">
  <p:cSld name="8_Blank">
    <p:spTree>
      <p:nvGrpSpPr>
        <p:cNvPr id="1" name="Shape 394"/>
        <p:cNvGrpSpPr/>
        <p:nvPr/>
      </p:nvGrpSpPr>
      <p:grpSpPr>
        <a:xfrm>
          <a:off x="0" y="0"/>
          <a:ext cx="0" cy="0"/>
          <a:chOff x="0" y="0"/>
          <a:chExt cx="0" cy="0"/>
        </a:xfrm>
      </p:grpSpPr>
      <p:sp>
        <p:nvSpPr>
          <p:cNvPr id="395" name="Google Shape;395;p92"/>
          <p:cNvSpPr>
            <a:spLocks noGrp="1"/>
          </p:cNvSpPr>
          <p:nvPr>
            <p:ph type="pic" idx="2"/>
          </p:nvPr>
        </p:nvSpPr>
        <p:spPr>
          <a:xfrm>
            <a:off x="0" y="0"/>
            <a:ext cx="6750600" cy="6858000"/>
          </a:xfrm>
          <a:prstGeom prst="rect">
            <a:avLst/>
          </a:prstGeom>
          <a:solidFill>
            <a:schemeClr val="lt1">
              <a:alpha val="0"/>
            </a:schemeClr>
          </a:solidFill>
          <a:ln>
            <a:noFill/>
          </a:ln>
        </p:spPr>
      </p:sp>
      <p:sp>
        <p:nvSpPr>
          <p:cNvPr id="396" name="Google Shape;396;p92"/>
          <p:cNvSpPr>
            <a:spLocks noGrp="1"/>
          </p:cNvSpPr>
          <p:nvPr>
            <p:ph type="pic" idx="3"/>
          </p:nvPr>
        </p:nvSpPr>
        <p:spPr>
          <a:xfrm>
            <a:off x="5443875" y="0"/>
            <a:ext cx="6748200" cy="6858000"/>
          </a:xfrm>
          <a:prstGeom prst="rect">
            <a:avLst/>
          </a:prstGeom>
          <a:solidFill>
            <a:schemeClr val="lt1">
              <a:alpha val="0"/>
            </a:schemeClr>
          </a:solidFill>
          <a:ln>
            <a:noFill/>
          </a:ln>
        </p:spPr>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9_Blank">
  <p:cSld name="9_Blank">
    <p:spTree>
      <p:nvGrpSpPr>
        <p:cNvPr id="1" name="Shape 397"/>
        <p:cNvGrpSpPr/>
        <p:nvPr/>
      </p:nvGrpSpPr>
      <p:grpSpPr>
        <a:xfrm>
          <a:off x="0" y="0"/>
          <a:ext cx="0" cy="0"/>
          <a:chOff x="0" y="0"/>
          <a:chExt cx="0" cy="0"/>
        </a:xfrm>
      </p:grpSpPr>
      <p:sp>
        <p:nvSpPr>
          <p:cNvPr id="398" name="Google Shape;398;p93"/>
          <p:cNvSpPr>
            <a:spLocks noGrp="1"/>
          </p:cNvSpPr>
          <p:nvPr>
            <p:ph type="pic" idx="2"/>
          </p:nvPr>
        </p:nvSpPr>
        <p:spPr>
          <a:xfrm>
            <a:off x="0" y="0"/>
            <a:ext cx="12192000" cy="5419800"/>
          </a:xfrm>
          <a:prstGeom prst="rect">
            <a:avLst/>
          </a:prstGeom>
          <a:noFill/>
          <a:ln>
            <a:noFill/>
          </a:ln>
        </p:spPr>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12_Blank">
  <p:cSld name="12_Blank">
    <p:spTree>
      <p:nvGrpSpPr>
        <p:cNvPr id="1" name="Shape 399"/>
        <p:cNvGrpSpPr/>
        <p:nvPr/>
      </p:nvGrpSpPr>
      <p:grpSpPr>
        <a:xfrm>
          <a:off x="0" y="0"/>
          <a:ext cx="0" cy="0"/>
          <a:chOff x="0" y="0"/>
          <a:chExt cx="0" cy="0"/>
        </a:xfrm>
      </p:grpSpPr>
      <p:sp>
        <p:nvSpPr>
          <p:cNvPr id="400" name="Google Shape;400;p94"/>
          <p:cNvSpPr txBox="1">
            <a:spLocks noGrp="1"/>
          </p:cNvSpPr>
          <p:nvPr>
            <p:ph type="dt" idx="10"/>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401" name="Google Shape;401;p94"/>
          <p:cNvSpPr txBox="1">
            <a:spLocks noGrp="1"/>
          </p:cNvSpPr>
          <p:nvPr>
            <p:ph type="ftr" idx="11"/>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Twentieth Century"/>
              <a:buNone/>
              <a:defRPr sz="1125">
                <a:solidFill>
                  <a:schemeClr val="dk1"/>
                </a:solidFill>
                <a:latin typeface="Twentieth Century"/>
                <a:ea typeface="Twentieth Century"/>
                <a:cs typeface="Twentieth Century"/>
                <a:sym typeface="Twentieth Century"/>
              </a:defRPr>
            </a:lvl1pPr>
            <a:lvl2pPr marR="0" lvl="1"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2pPr>
            <a:lvl3pPr marR="0" lvl="2"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3pPr>
            <a:lvl4pPr marR="0" lvl="3"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4pPr>
            <a:lvl5pPr marR="0" lvl="4"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5pPr>
            <a:lvl6pPr marR="0" lvl="5"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6pPr>
            <a:lvl7pPr marR="0" lvl="6"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7pPr>
            <a:lvl8pPr marR="0" lvl="7"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8pPr>
            <a:lvl9pPr marR="0" lvl="8" algn="l">
              <a:spcBef>
                <a:spcPts val="0"/>
              </a:spcBef>
              <a:spcAft>
                <a:spcPts val="0"/>
              </a:spcAft>
              <a:buClr>
                <a:schemeClr val="dk1"/>
              </a:buClr>
              <a:buSzPts val="1400"/>
              <a:buFont typeface="Twentieth Century"/>
              <a:buNone/>
              <a:defRPr sz="1125" b="0" i="0" u="none" strike="noStrike" cap="none">
                <a:solidFill>
                  <a:schemeClr val="dk1"/>
                </a:solidFill>
                <a:latin typeface="Twentieth Century"/>
                <a:ea typeface="Twentieth Century"/>
                <a:cs typeface="Twentieth Century"/>
                <a:sym typeface="Twentieth Century"/>
              </a:defRPr>
            </a:lvl9pPr>
          </a:lstStyle>
          <a:p>
            <a:endParaRPr/>
          </a:p>
        </p:txBody>
      </p:sp>
      <p:sp>
        <p:nvSpPr>
          <p:cNvPr id="402" name="Google Shape;402;p94"/>
          <p:cNvSpPr txBox="1">
            <a:spLocks noGrp="1"/>
          </p:cNvSpPr>
          <p:nvPr>
            <p:ph type="sldNum" idx="12"/>
          </p:nvPr>
        </p:nvSpPr>
        <p:spPr>
          <a:xfrm>
            <a:off x="0" y="0"/>
            <a:ext cx="1878000" cy="1875000"/>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1pPr>
            <a:lvl2pPr marL="0" marR="0" lvl="1"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2pPr>
            <a:lvl3pPr marL="0" marR="0" lvl="2"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3pPr>
            <a:lvl4pPr marL="0" marR="0" lvl="3"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4pPr>
            <a:lvl5pPr marL="0" marR="0" lvl="4"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5pPr>
            <a:lvl6pPr marL="0" marR="0" lvl="5"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6pPr>
            <a:lvl7pPr marL="0" marR="0" lvl="6"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7pPr>
            <a:lvl8pPr marL="0" marR="0" lvl="7"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8pPr>
            <a:lvl9pPr marL="0" marR="0" lvl="8" indent="0" algn="l">
              <a:spcBef>
                <a:spcPts val="0"/>
              </a:spcBef>
              <a:buClr>
                <a:schemeClr val="dk1"/>
              </a:buClr>
              <a:buSzPts val="1125"/>
              <a:buFont typeface="Twentieth Century"/>
              <a:buNone/>
              <a:defRPr sz="1125">
                <a:solidFill>
                  <a:schemeClr val="dk1"/>
                </a:solidFill>
                <a:latin typeface="Twentieth Century"/>
                <a:ea typeface="Twentieth Century"/>
                <a:cs typeface="Twentieth Century"/>
                <a:sym typeface="Twentieth Century"/>
              </a:defRPr>
            </a:lvl9pPr>
          </a:lstStyle>
          <a:p>
            <a:pPr marL="0" lvl="0" indent="0" algn="l" rtl="0">
              <a:spcBef>
                <a:spcPts val="0"/>
              </a:spcBef>
              <a:spcAft>
                <a:spcPts val="0"/>
              </a:spcAft>
              <a:buNone/>
            </a:pPr>
            <a:fld id="{00000000-1234-1234-1234-123412341234}" type="slidenum">
              <a:rPr lang="en-US"/>
              <a:t>‹#›</a:t>
            </a:fld>
            <a:endParaRPr/>
          </a:p>
        </p:txBody>
      </p:sp>
      <p:sp>
        <p:nvSpPr>
          <p:cNvPr id="403" name="Google Shape;403;p94"/>
          <p:cNvSpPr/>
          <p:nvPr/>
        </p:nvSpPr>
        <p:spPr>
          <a:xfrm>
            <a:off x="2309586" y="170489"/>
            <a:ext cx="8513322" cy="6514724"/>
          </a:xfrm>
          <a:custGeom>
            <a:avLst/>
            <a:gdLst/>
            <a:ahLst/>
            <a:cxnLst/>
            <a:rect l="l" t="t" r="r" b="b"/>
            <a:pathLst>
              <a:path w="3432791" h="2564852" extrusionOk="0">
                <a:moveTo>
                  <a:pt x="79129" y="1110091"/>
                </a:moveTo>
                <a:cubicBezTo>
                  <a:pt x="256294" y="746236"/>
                  <a:pt x="1585349" y="-232934"/>
                  <a:pt x="2540389" y="50911"/>
                </a:cubicBezTo>
                <a:cubicBezTo>
                  <a:pt x="3495429" y="334756"/>
                  <a:pt x="3414784" y="901811"/>
                  <a:pt x="3431929" y="1395841"/>
                </a:cubicBezTo>
                <a:cubicBezTo>
                  <a:pt x="3449074" y="1889871"/>
                  <a:pt x="3210949" y="2463911"/>
                  <a:pt x="2688979" y="2557891"/>
                </a:cubicBezTo>
                <a:cubicBezTo>
                  <a:pt x="2167009" y="2651871"/>
                  <a:pt x="1728859" y="1762236"/>
                  <a:pt x="1305949" y="1822561"/>
                </a:cubicBezTo>
                <a:cubicBezTo>
                  <a:pt x="905899" y="1768586"/>
                  <a:pt x="729369" y="2352786"/>
                  <a:pt x="380119" y="2188321"/>
                </a:cubicBezTo>
                <a:cubicBezTo>
                  <a:pt x="30869" y="2023856"/>
                  <a:pt x="-98036" y="1473946"/>
                  <a:pt x="79129" y="1110091"/>
                </a:cubicBezTo>
                <a:close/>
              </a:path>
            </a:pathLst>
          </a:custGeom>
          <a:gradFill>
            <a:gsLst>
              <a:gs pos="0">
                <a:schemeClr val="accent1"/>
              </a:gs>
              <a:gs pos="2000">
                <a:schemeClr val="accent1"/>
              </a:gs>
              <a:gs pos="100000">
                <a:schemeClr val="accent5"/>
              </a:gs>
            </a:gsLst>
            <a:lin ang="540001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pic>
        <p:nvPicPr>
          <p:cNvPr id="404" name="Google Shape;404;p94"/>
          <p:cNvPicPr preferRelativeResize="0"/>
          <p:nvPr/>
        </p:nvPicPr>
        <p:blipFill rotWithShape="1">
          <a:blip r:embed="rId2">
            <a:alphaModFix/>
          </a:blip>
          <a:srcRect/>
          <a:stretch/>
        </p:blipFill>
        <p:spPr>
          <a:xfrm rot="-1059671" flipH="1">
            <a:off x="878108" y="587542"/>
            <a:ext cx="3415031" cy="5682917"/>
          </a:xfrm>
          <a:prstGeom prst="rect">
            <a:avLst/>
          </a:prstGeom>
          <a:noFill/>
          <a:ln>
            <a:noFill/>
          </a:ln>
          <a:effectLst>
            <a:outerShdw blurRad="1270000" dist="1346200" dir="8100000" sx="90000" sy="90000" algn="tr" rotWithShape="0">
              <a:srgbClr val="000000">
                <a:alpha val="40000"/>
              </a:srgbClr>
            </a:outerShdw>
          </a:effectLst>
        </p:spPr>
      </p:pic>
      <p:sp>
        <p:nvSpPr>
          <p:cNvPr id="405" name="Google Shape;405;p94"/>
          <p:cNvSpPr>
            <a:spLocks noGrp="1"/>
          </p:cNvSpPr>
          <p:nvPr>
            <p:ph type="pic" idx="2"/>
          </p:nvPr>
        </p:nvSpPr>
        <p:spPr>
          <a:xfrm>
            <a:off x="1613278" y="1488282"/>
            <a:ext cx="2430300" cy="38859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8" name="Google Shape;48;p10" descr="Icon of two people with a word bubble between them containing a question mark."/>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13_Blank" type="blank">
  <p:cSld name="BLANK">
    <p:spTree>
      <p:nvGrpSpPr>
        <p:cNvPr id="1" name="Shape 406"/>
        <p:cNvGrpSpPr/>
        <p:nvPr/>
      </p:nvGrpSpPr>
      <p:grpSpPr>
        <a:xfrm>
          <a:off x="0" y="0"/>
          <a:ext cx="0" cy="0"/>
          <a:chOff x="0" y="0"/>
          <a:chExt cx="0" cy="0"/>
        </a:xfrm>
      </p:grpSpPr>
      <p:sp>
        <p:nvSpPr>
          <p:cNvPr id="407" name="Google Shape;407;p95"/>
          <p:cNvSpPr/>
          <p:nvPr/>
        </p:nvSpPr>
        <p:spPr>
          <a:xfrm>
            <a:off x="0" y="0"/>
            <a:ext cx="6096000" cy="6858000"/>
          </a:xfrm>
          <a:prstGeom prst="rect">
            <a:avLst/>
          </a:prstGeom>
          <a:gradFill>
            <a:gsLst>
              <a:gs pos="0">
                <a:schemeClr val="accent1"/>
              </a:gs>
              <a:gs pos="2000">
                <a:schemeClr val="accent1"/>
              </a:gs>
              <a:gs pos="100000">
                <a:srgbClr val="5A0144"/>
              </a:gs>
            </a:gsLst>
            <a:lin ang="2700006"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408" name="Google Shape;408;p95"/>
          <p:cNvSpPr/>
          <p:nvPr/>
        </p:nvSpPr>
        <p:spPr>
          <a:xfrm>
            <a:off x="6096000" y="0"/>
            <a:ext cx="6096000" cy="6858000"/>
          </a:xfrm>
          <a:prstGeom prst="rect">
            <a:avLst/>
          </a:prstGeom>
          <a:gradFill>
            <a:gsLst>
              <a:gs pos="0">
                <a:schemeClr val="accent5"/>
              </a:gs>
              <a:gs pos="2000">
                <a:schemeClr val="accent5"/>
              </a:gs>
              <a:gs pos="100000">
                <a:srgbClr val="2D0021"/>
              </a:gs>
            </a:gsLst>
            <a:lin ang="2700006"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a:solidFill>
                <a:schemeClr val="lt1"/>
              </a:solidFill>
              <a:latin typeface="Twentieth Century"/>
              <a:ea typeface="Twentieth Century"/>
              <a:cs typeface="Twentieth Century"/>
              <a:sym typeface="Twentieth Century"/>
            </a:endParaRPr>
          </a:p>
        </p:txBody>
      </p:sp>
      <p:sp>
        <p:nvSpPr>
          <p:cNvPr id="409" name="Google Shape;409;p95"/>
          <p:cNvSpPr txBox="1"/>
          <p:nvPr/>
        </p:nvSpPr>
        <p:spPr>
          <a:xfrm flipH="1">
            <a:off x="11249257" y="6297804"/>
            <a:ext cx="948900" cy="173100"/>
          </a:xfrm>
          <a:prstGeom prst="rect">
            <a:avLst/>
          </a:prstGeom>
          <a:noFill/>
          <a:ln>
            <a:noFill/>
          </a:ln>
        </p:spPr>
        <p:txBody>
          <a:bodyPr spcFirstLastPara="1" wrap="square" lIns="57125" tIns="28550" rIns="57125" bIns="28550" anchor="t" anchorCtr="0">
            <a:spAutoFit/>
          </a:bodyPr>
          <a:lstStyle/>
          <a:p>
            <a:pPr marL="0" marR="0" lvl="0" indent="0" algn="ctr" rtl="0">
              <a:spcBef>
                <a:spcPts val="0"/>
              </a:spcBef>
              <a:spcAft>
                <a:spcPts val="0"/>
              </a:spcAft>
              <a:buClr>
                <a:schemeClr val="lt1"/>
              </a:buClr>
              <a:buSzPts val="750"/>
              <a:buFont typeface="Twentieth Century"/>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750" b="0" i="0">
              <a:solidFill>
                <a:schemeClr val="lt1"/>
              </a:solidFill>
              <a:latin typeface="Twentieth Century"/>
              <a:ea typeface="Twentieth Century"/>
              <a:cs typeface="Twentieth Century"/>
              <a:sym typeface="Twentieth Century"/>
            </a:endParaRPr>
          </a:p>
        </p:txBody>
      </p:sp>
      <p:sp>
        <p:nvSpPr>
          <p:cNvPr id="410" name="Google Shape;410;p95"/>
          <p:cNvSpPr txBox="1"/>
          <p:nvPr/>
        </p:nvSpPr>
        <p:spPr>
          <a:xfrm>
            <a:off x="1175434" y="6288186"/>
            <a:ext cx="1691400" cy="192300"/>
          </a:xfrm>
          <a:prstGeom prst="rect">
            <a:avLst/>
          </a:prstGeom>
          <a:noFill/>
          <a:ln>
            <a:noFill/>
          </a:ln>
        </p:spPr>
        <p:txBody>
          <a:bodyPr spcFirstLastPara="1" wrap="square" lIns="57125" tIns="28550" rIns="57125" bIns="28550" anchor="t" anchorCtr="0">
            <a:spAutoFit/>
          </a:bodyPr>
          <a:lstStyle/>
          <a:p>
            <a:pPr marL="0" marR="0" lvl="0" indent="0" algn="l" rtl="0">
              <a:spcBef>
                <a:spcPts val="0"/>
              </a:spcBef>
              <a:spcAft>
                <a:spcPts val="0"/>
              </a:spcAft>
              <a:buClr>
                <a:schemeClr val="accent6"/>
              </a:buClr>
              <a:buSzPts val="875"/>
              <a:buFont typeface="Twentieth Century"/>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2024 ALL RIGHTS</a:t>
            </a:r>
            <a:endParaRPr sz="875">
              <a:solidFill>
                <a:schemeClr val="lt1"/>
              </a:solidFill>
              <a:latin typeface="Twentieth Century"/>
              <a:ea typeface="Twentieth Century"/>
              <a:cs typeface="Twentieth Century"/>
              <a:sym typeface="Twentieth Century"/>
            </a:endParaRPr>
          </a:p>
        </p:txBody>
      </p:sp>
      <p:pic>
        <p:nvPicPr>
          <p:cNvPr id="411" name="Google Shape;411;p95"/>
          <p:cNvPicPr preferRelativeResize="0"/>
          <p:nvPr/>
        </p:nvPicPr>
        <p:blipFill rotWithShape="1">
          <a:blip r:embed="rId2">
            <a:alphaModFix/>
          </a:blip>
          <a:srcRect/>
          <a:stretch/>
        </p:blipFill>
        <p:spPr>
          <a:xfrm>
            <a:off x="494046" y="377454"/>
            <a:ext cx="1274805" cy="445206"/>
          </a:xfrm>
          <a:prstGeom prst="rect">
            <a:avLst/>
          </a:prstGeom>
          <a:noFill/>
          <a:ln>
            <a:noFill/>
          </a:ln>
        </p:spPr>
      </p:pic>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419"/>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12_Title Slide">
  <p:cSld name="12_Title Slide">
    <p:spTree>
      <p:nvGrpSpPr>
        <p:cNvPr id="1" name="Shape 420"/>
        <p:cNvGrpSpPr/>
        <p:nvPr/>
      </p:nvGrpSpPr>
      <p:grpSpPr>
        <a:xfrm>
          <a:off x="0" y="0"/>
          <a:ext cx="0" cy="0"/>
          <a:chOff x="0" y="0"/>
          <a:chExt cx="0" cy="0"/>
        </a:xfrm>
      </p:grpSpPr>
      <p:sp>
        <p:nvSpPr>
          <p:cNvPr id="421" name="Google Shape;421;p98"/>
          <p:cNvSpPr>
            <a:spLocks noGrp="1"/>
          </p:cNvSpPr>
          <p:nvPr>
            <p:ph type="pic" idx="2"/>
          </p:nvPr>
        </p:nvSpPr>
        <p:spPr>
          <a:xfrm>
            <a:off x="5247524" y="1298279"/>
            <a:ext cx="5506500" cy="3837300"/>
          </a:xfrm>
          <a:prstGeom prst="rect">
            <a:avLst/>
          </a:prstGeom>
          <a:noFill/>
          <a:ln>
            <a:noFill/>
          </a:ln>
        </p:spPr>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422"/>
        <p:cNvGrpSpPr/>
        <p:nvPr/>
      </p:nvGrpSpPr>
      <p:grpSpPr>
        <a:xfrm>
          <a:off x="0" y="0"/>
          <a:ext cx="0" cy="0"/>
          <a:chOff x="0" y="0"/>
          <a:chExt cx="0" cy="0"/>
        </a:xfrm>
      </p:grpSpPr>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24_Title Slide">
  <p:cSld name="24_Title Slide">
    <p:spTree>
      <p:nvGrpSpPr>
        <p:cNvPr id="1" name="Shape 423"/>
        <p:cNvGrpSpPr/>
        <p:nvPr/>
      </p:nvGrpSpPr>
      <p:grpSpPr>
        <a:xfrm>
          <a:off x="0" y="0"/>
          <a:ext cx="0" cy="0"/>
          <a:chOff x="0" y="0"/>
          <a:chExt cx="0" cy="0"/>
        </a:xfrm>
      </p:grpSpPr>
      <p:sp>
        <p:nvSpPr>
          <p:cNvPr id="424" name="Google Shape;424;p100"/>
          <p:cNvSpPr>
            <a:spLocks noGrp="1"/>
          </p:cNvSpPr>
          <p:nvPr>
            <p:ph type="pic" idx="2"/>
          </p:nvPr>
        </p:nvSpPr>
        <p:spPr>
          <a:xfrm>
            <a:off x="0" y="0"/>
            <a:ext cx="12192000" cy="6858000"/>
          </a:xfrm>
          <a:prstGeom prst="rect">
            <a:avLst/>
          </a:prstGeom>
          <a:solidFill>
            <a:srgbClr val="F2F2F2">
              <a:alpha val="30199"/>
            </a:srgbClr>
          </a:solidFill>
          <a:ln>
            <a:noFill/>
          </a:ln>
        </p:spPr>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4_Title Slide">
  <p:cSld name="4_Title Slide">
    <p:spTree>
      <p:nvGrpSpPr>
        <p:cNvPr id="1" name="Shape 425"/>
        <p:cNvGrpSpPr/>
        <p:nvPr/>
      </p:nvGrpSpPr>
      <p:grpSpPr>
        <a:xfrm>
          <a:off x="0" y="0"/>
          <a:ext cx="0" cy="0"/>
          <a:chOff x="0" y="0"/>
          <a:chExt cx="0" cy="0"/>
        </a:xfrm>
      </p:grpSpPr>
      <p:pic>
        <p:nvPicPr>
          <p:cNvPr id="426" name="Google Shape;426;p101"/>
          <p:cNvPicPr preferRelativeResize="0"/>
          <p:nvPr/>
        </p:nvPicPr>
        <p:blipFill rotWithShape="1">
          <a:blip r:embed="rId2">
            <a:alphaModFix/>
          </a:blip>
          <a:srcRect/>
          <a:stretch/>
        </p:blipFill>
        <p:spPr>
          <a:xfrm>
            <a:off x="494046" y="377454"/>
            <a:ext cx="1274805" cy="445206"/>
          </a:xfrm>
          <a:prstGeom prst="rect">
            <a:avLst/>
          </a:prstGeom>
          <a:noFill/>
          <a:ln>
            <a:noFill/>
          </a:ln>
        </p:spPr>
      </p:pic>
      <p:pic>
        <p:nvPicPr>
          <p:cNvPr id="427" name="Google Shape;427;p101" descr="A black background with white text&#10;&#10;Description automatically generated"/>
          <p:cNvPicPr preferRelativeResize="0"/>
          <p:nvPr/>
        </p:nvPicPr>
        <p:blipFill rotWithShape="1">
          <a:blip r:embed="rId3">
            <a:alphaModFix/>
          </a:blip>
          <a:srcRect/>
          <a:stretch/>
        </p:blipFill>
        <p:spPr>
          <a:xfrm>
            <a:off x="589443" y="472704"/>
            <a:ext cx="1274804" cy="445206"/>
          </a:xfrm>
          <a:prstGeom prst="rect">
            <a:avLst/>
          </a:prstGeom>
          <a:noFill/>
          <a:ln>
            <a:noFill/>
          </a:ln>
        </p:spPr>
      </p:pic>
      <p:sp>
        <p:nvSpPr>
          <p:cNvPr id="428" name="Google Shape;428;p101"/>
          <p:cNvSpPr txBox="1"/>
          <p:nvPr/>
        </p:nvSpPr>
        <p:spPr>
          <a:xfrm flipH="1">
            <a:off x="11249257"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a:solidFill>
                  <a:schemeClr val="accent1"/>
                </a:solidFill>
                <a:latin typeface="Twentieth Century"/>
                <a:ea typeface="Twentieth Century"/>
                <a:cs typeface="Twentieth Century"/>
                <a:sym typeface="Twentieth Century"/>
              </a:rPr>
              <a:t>‹#›</a:t>
            </a:fld>
            <a:endParaRPr sz="3000" b="0" i="0">
              <a:solidFill>
                <a:schemeClr val="accent1"/>
              </a:solidFill>
              <a:latin typeface="Twentieth Century"/>
              <a:ea typeface="Twentieth Century"/>
              <a:cs typeface="Twentieth Century"/>
              <a:sym typeface="Twentieth Century"/>
            </a:endParaRPr>
          </a:p>
        </p:txBody>
      </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429"/>
        <p:cNvGrpSpPr/>
        <p:nvPr/>
      </p:nvGrpSpPr>
      <p:grpSpPr>
        <a:xfrm>
          <a:off x="0" y="0"/>
          <a:ext cx="0" cy="0"/>
          <a:chOff x="0" y="0"/>
          <a:chExt cx="0" cy="0"/>
        </a:xfrm>
      </p:grpSpPr>
      <p:sp>
        <p:nvSpPr>
          <p:cNvPr id="430" name="Google Shape;430;p102"/>
          <p:cNvSpPr/>
          <p:nvPr/>
        </p:nvSpPr>
        <p:spPr>
          <a:xfrm rot="10800000" flipH="1">
            <a:off x="2027103" y="-147"/>
            <a:ext cx="3913800" cy="5128200"/>
          </a:xfrm>
          <a:prstGeom prst="round2SameRect">
            <a:avLst>
              <a:gd name="adj1" fmla="val 7374"/>
              <a:gd name="adj2" fmla="val 0"/>
            </a:avLst>
          </a:prstGeom>
          <a:gradFill>
            <a:gsLst>
              <a:gs pos="0">
                <a:schemeClr val="accent1"/>
              </a:gs>
              <a:gs pos="2000">
                <a:schemeClr val="accent1"/>
              </a:gs>
              <a:gs pos="100000">
                <a:schemeClr val="accent5"/>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431" name="Google Shape;431;p102"/>
          <p:cNvSpPr>
            <a:spLocks noGrp="1"/>
          </p:cNvSpPr>
          <p:nvPr>
            <p:ph type="pic" idx="2"/>
          </p:nvPr>
        </p:nvSpPr>
        <p:spPr>
          <a:xfrm>
            <a:off x="2182124" y="0"/>
            <a:ext cx="3913800" cy="4938600"/>
          </a:xfrm>
          <a:prstGeom prst="round2SameRect">
            <a:avLst>
              <a:gd name="adj1" fmla="val 0"/>
              <a:gd name="adj2" fmla="val 8226"/>
            </a:avLst>
          </a:prstGeom>
          <a:solidFill>
            <a:srgbClr val="F2F2F2">
              <a:alpha val="40000"/>
            </a:srgbClr>
          </a:solidFill>
          <a:ln>
            <a:noFill/>
          </a:ln>
          <a:effectLst>
            <a:outerShdw blurRad="1270000" dist="1346200" dir="8100000" sx="90000" sy="90000" algn="tr" rotWithShape="0">
              <a:srgbClr val="000000">
                <a:alpha val="40000"/>
              </a:srgbClr>
            </a:outerShdw>
          </a:effectLst>
        </p:spPr>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432"/>
        <p:cNvGrpSpPr/>
        <p:nvPr/>
      </p:nvGrpSpPr>
      <p:grpSpPr>
        <a:xfrm>
          <a:off x="0" y="0"/>
          <a:ext cx="0" cy="0"/>
          <a:chOff x="0" y="0"/>
          <a:chExt cx="0" cy="0"/>
        </a:xfrm>
      </p:grpSpPr>
      <p:sp>
        <p:nvSpPr>
          <p:cNvPr id="433" name="Google Shape;433;p103"/>
          <p:cNvSpPr>
            <a:spLocks noGrp="1"/>
          </p:cNvSpPr>
          <p:nvPr>
            <p:ph type="pic" idx="2"/>
          </p:nvPr>
        </p:nvSpPr>
        <p:spPr>
          <a:xfrm>
            <a:off x="0" y="0"/>
            <a:ext cx="12192000" cy="4037400"/>
          </a:xfrm>
          <a:prstGeom prst="rect">
            <a:avLst/>
          </a:prstGeom>
          <a:solidFill>
            <a:srgbClr val="F2F2F2">
              <a:alpha val="30199"/>
            </a:srgbClr>
          </a:solidFill>
          <a:ln>
            <a:noFill/>
          </a:ln>
        </p:spPr>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434"/>
        <p:cNvGrpSpPr/>
        <p:nvPr/>
      </p:nvGrpSpPr>
      <p:grpSpPr>
        <a:xfrm>
          <a:off x="0" y="0"/>
          <a:ext cx="0" cy="0"/>
          <a:chOff x="0" y="0"/>
          <a:chExt cx="0" cy="0"/>
        </a:xfrm>
      </p:grpSpPr>
      <p:sp>
        <p:nvSpPr>
          <p:cNvPr id="435" name="Google Shape;435;p104"/>
          <p:cNvSpPr/>
          <p:nvPr/>
        </p:nvSpPr>
        <p:spPr>
          <a:xfrm>
            <a:off x="1422820" y="1454155"/>
            <a:ext cx="5248500" cy="3156900"/>
          </a:xfrm>
          <a:prstGeom prst="roundRect">
            <a:avLst>
              <a:gd name="adj" fmla="val 1456"/>
            </a:avLst>
          </a:prstGeom>
          <a:gradFill>
            <a:gsLst>
              <a:gs pos="0">
                <a:schemeClr val="accent1"/>
              </a:gs>
              <a:gs pos="2000">
                <a:schemeClr val="accent1"/>
              </a:gs>
              <a:gs pos="100000">
                <a:schemeClr val="accent5"/>
              </a:gs>
            </a:gsLst>
            <a:lin ang="2700006" scaled="0"/>
          </a:gradFill>
          <a:ln>
            <a:noFill/>
          </a:ln>
          <a:effectLst>
            <a:outerShdw blurRad="1270000" sx="90000" sy="90000" algn="ctr" rotWithShape="0">
              <a:schemeClr val="accent1">
                <a:alpha val="40000"/>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436" name="Google Shape;436;p104"/>
          <p:cNvSpPr>
            <a:spLocks noGrp="1"/>
          </p:cNvSpPr>
          <p:nvPr>
            <p:ph type="pic" idx="2"/>
          </p:nvPr>
        </p:nvSpPr>
        <p:spPr>
          <a:xfrm>
            <a:off x="1205528" y="2060216"/>
            <a:ext cx="5683200" cy="3176400"/>
          </a:xfrm>
          <a:prstGeom prst="rect">
            <a:avLst/>
          </a:prstGeom>
          <a:solidFill>
            <a:srgbClr val="F2F2F2"/>
          </a:solidFill>
          <a:ln>
            <a:noFill/>
          </a:ln>
          <a:effectLst>
            <a:outerShdw blurRad="1270000" dist="889000" dir="5400000" sx="95000" sy="95000" algn="t" rotWithShape="0">
              <a:srgbClr val="000000">
                <a:alpha val="40000"/>
              </a:srgbClr>
            </a:outerShdw>
          </a:effectLst>
        </p:spPr>
      </p:sp>
      <p:grpSp>
        <p:nvGrpSpPr>
          <p:cNvPr id="437" name="Google Shape;437;p104"/>
          <p:cNvGrpSpPr/>
          <p:nvPr/>
        </p:nvGrpSpPr>
        <p:grpSpPr>
          <a:xfrm>
            <a:off x="1205373" y="1692680"/>
            <a:ext cx="5683039" cy="367454"/>
            <a:chOff x="3179886" y="2083564"/>
            <a:chExt cx="5703000" cy="369300"/>
          </a:xfrm>
        </p:grpSpPr>
        <p:grpSp>
          <p:nvGrpSpPr>
            <p:cNvPr id="438" name="Google Shape;438;p104"/>
            <p:cNvGrpSpPr/>
            <p:nvPr/>
          </p:nvGrpSpPr>
          <p:grpSpPr>
            <a:xfrm>
              <a:off x="3179886" y="2083564"/>
              <a:ext cx="5703000" cy="369300"/>
              <a:chOff x="3179886" y="2083564"/>
              <a:chExt cx="5703000" cy="369300"/>
            </a:xfrm>
          </p:grpSpPr>
          <p:sp>
            <p:nvSpPr>
              <p:cNvPr id="439" name="Google Shape;439;p104"/>
              <p:cNvSpPr/>
              <p:nvPr/>
            </p:nvSpPr>
            <p:spPr>
              <a:xfrm>
                <a:off x="3179886" y="2083564"/>
                <a:ext cx="5703000" cy="369300"/>
              </a:xfrm>
              <a:prstGeom prst="round2SameRect">
                <a:avLst>
                  <a:gd name="adj1" fmla="val 14928"/>
                  <a:gd name="adj2" fmla="val 0"/>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grpSp>
            <p:nvGrpSpPr>
              <p:cNvPr id="440" name="Google Shape;440;p104"/>
              <p:cNvGrpSpPr/>
              <p:nvPr/>
            </p:nvGrpSpPr>
            <p:grpSpPr>
              <a:xfrm>
                <a:off x="3382010" y="2233949"/>
                <a:ext cx="341823" cy="82500"/>
                <a:chOff x="3382010" y="2233949"/>
                <a:chExt cx="341823" cy="82500"/>
              </a:xfrm>
            </p:grpSpPr>
            <p:sp>
              <p:nvSpPr>
                <p:cNvPr id="441" name="Google Shape;441;p104"/>
                <p:cNvSpPr/>
                <p:nvPr/>
              </p:nvSpPr>
              <p:spPr>
                <a:xfrm>
                  <a:off x="3382010" y="2233949"/>
                  <a:ext cx="82500" cy="82500"/>
                </a:xfrm>
                <a:prstGeom prst="ellipse">
                  <a:avLst/>
                </a:prstGeom>
                <a:gradFill>
                  <a:gsLst>
                    <a:gs pos="0">
                      <a:srgbClr val="5A0144"/>
                    </a:gs>
                    <a:gs pos="100000">
                      <a:schemeClr val="accent1"/>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442" name="Google Shape;442;p104"/>
                <p:cNvSpPr/>
                <p:nvPr/>
              </p:nvSpPr>
              <p:spPr>
                <a:xfrm>
                  <a:off x="3511671" y="2233949"/>
                  <a:ext cx="82500" cy="82500"/>
                </a:xfrm>
                <a:prstGeom prst="ellipse">
                  <a:avLst/>
                </a:prstGeom>
                <a:gradFill>
                  <a:gsLst>
                    <a:gs pos="0">
                      <a:srgbClr val="8F527E"/>
                    </a:gs>
                    <a:gs pos="100000">
                      <a:schemeClr val="accent2"/>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443" name="Google Shape;443;p104"/>
                <p:cNvSpPr/>
                <p:nvPr/>
              </p:nvSpPr>
              <p:spPr>
                <a:xfrm>
                  <a:off x="3641333" y="2233949"/>
                  <a:ext cx="82500" cy="82500"/>
                </a:xfrm>
                <a:prstGeom prst="ellipse">
                  <a:avLst/>
                </a:prstGeom>
                <a:gradFill>
                  <a:gsLst>
                    <a:gs pos="0">
                      <a:srgbClr val="3F94C5"/>
                    </a:gs>
                    <a:gs pos="100000">
                      <a:schemeClr val="accent3"/>
                    </a:gs>
                  </a:gsLst>
                  <a:lin ang="2700006"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grpSp>
        </p:grpSp>
        <p:sp>
          <p:nvSpPr>
            <p:cNvPr id="444" name="Google Shape;444;p104"/>
            <p:cNvSpPr/>
            <p:nvPr/>
          </p:nvSpPr>
          <p:spPr>
            <a:xfrm>
              <a:off x="3965020" y="2182834"/>
              <a:ext cx="2674500" cy="184800"/>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625"/>
                <a:buFont typeface="Quattrocento Sans"/>
                <a:buNone/>
              </a:pPr>
              <a:r>
                <a:rPr lang="en-US" sz="625">
                  <a:solidFill>
                    <a:srgbClr val="595959"/>
                  </a:solidFill>
                  <a:latin typeface="Quattrocento Sans"/>
                  <a:ea typeface="Quattrocento Sans"/>
                  <a:cs typeface="Quattrocento Sans"/>
                  <a:sym typeface="Quattrocento Sans"/>
                </a:rPr>
                <a:t>http://www.consumerpartnership.org</a:t>
              </a:r>
              <a:endParaRPr/>
            </a:p>
          </p:txBody>
        </p:sp>
      </p:grpSp>
    </p:spTree>
  </p:cSld>
  <p:clrMapOvr>
    <a:masterClrMapping/>
  </p:clrMapOvr>
  <p:extLst>
    <p:ext uri="{DCECCB84-F9BA-43D5-87BE-67443E8EF086}">
      <p15:sldGuideLst xmlns:p15="http://schemas.microsoft.com/office/powerpoint/2012/main">
        <p15:guide id="1" orient="horz" pos="3456">
          <p15:clr>
            <a:srgbClr val="FBAE40"/>
          </p15:clr>
        </p15:guide>
        <p15:guide id="2" pos="6134">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445"/>
        <p:cNvGrpSpPr/>
        <p:nvPr/>
      </p:nvGrpSpPr>
      <p:grpSpPr>
        <a:xfrm>
          <a:off x="0" y="0"/>
          <a:ext cx="0" cy="0"/>
          <a:chOff x="0" y="0"/>
          <a:chExt cx="0" cy="0"/>
        </a:xfrm>
      </p:grpSpPr>
      <p:sp>
        <p:nvSpPr>
          <p:cNvPr id="446" name="Google Shape;446;p105"/>
          <p:cNvSpPr>
            <a:spLocks noGrp="1"/>
          </p:cNvSpPr>
          <p:nvPr>
            <p:ph type="pic" idx="2"/>
          </p:nvPr>
        </p:nvSpPr>
        <p:spPr>
          <a:xfrm>
            <a:off x="0" y="0"/>
            <a:ext cx="12192000" cy="4608900"/>
          </a:xfrm>
          <a:prstGeom prst="rect">
            <a:avLst/>
          </a:prstGeom>
          <a:solidFill>
            <a:srgbClr val="F2F2F2">
              <a:alpha val="30199"/>
            </a:srgbClr>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32.xml"/><Relationship Id="rId13" Type="http://schemas.openxmlformats.org/officeDocument/2006/relationships/slideLayout" Target="../slideLayouts/slideLayout237.xml"/><Relationship Id="rId3" Type="http://schemas.openxmlformats.org/officeDocument/2006/relationships/slideLayout" Target="../slideLayouts/slideLayout227.xml"/><Relationship Id="rId7" Type="http://schemas.openxmlformats.org/officeDocument/2006/relationships/slideLayout" Target="../slideLayouts/slideLayout231.xml"/><Relationship Id="rId12" Type="http://schemas.openxmlformats.org/officeDocument/2006/relationships/slideLayout" Target="../slideLayouts/slideLayout236.xml"/><Relationship Id="rId2" Type="http://schemas.openxmlformats.org/officeDocument/2006/relationships/slideLayout" Target="../slideLayouts/slideLayout226.xml"/><Relationship Id="rId1" Type="http://schemas.openxmlformats.org/officeDocument/2006/relationships/slideLayout" Target="../slideLayouts/slideLayout225.xml"/><Relationship Id="rId6" Type="http://schemas.openxmlformats.org/officeDocument/2006/relationships/slideLayout" Target="../slideLayouts/slideLayout230.xml"/><Relationship Id="rId11" Type="http://schemas.openxmlformats.org/officeDocument/2006/relationships/slideLayout" Target="../slideLayouts/slideLayout235.xml"/><Relationship Id="rId5" Type="http://schemas.openxmlformats.org/officeDocument/2006/relationships/slideLayout" Target="../slideLayouts/slideLayout229.xml"/><Relationship Id="rId15" Type="http://schemas.openxmlformats.org/officeDocument/2006/relationships/image" Target="../media/image1.png"/><Relationship Id="rId10" Type="http://schemas.openxmlformats.org/officeDocument/2006/relationships/slideLayout" Target="../slideLayouts/slideLayout234.xml"/><Relationship Id="rId4" Type="http://schemas.openxmlformats.org/officeDocument/2006/relationships/slideLayout" Target="../slideLayouts/slideLayout228.xml"/><Relationship Id="rId9" Type="http://schemas.openxmlformats.org/officeDocument/2006/relationships/slideLayout" Target="../slideLayouts/slideLayout233.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image" Target="../media/image1.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theme" Target="../theme/theme3.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8.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slideLayout" Target="../slideLayouts/slideLayout83.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34" Type="http://schemas.openxmlformats.org/officeDocument/2006/relationships/theme" Target="../theme/theme5.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slideLayout" Target="../slideLayouts/slideLayout82.xml"/><Relationship Id="rId33" Type="http://schemas.openxmlformats.org/officeDocument/2006/relationships/slideLayout" Target="../slideLayouts/slideLayout90.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29" Type="http://schemas.openxmlformats.org/officeDocument/2006/relationships/slideLayout" Target="../slideLayouts/slideLayout86.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32" Type="http://schemas.openxmlformats.org/officeDocument/2006/relationships/slideLayout" Target="../slideLayouts/slideLayout89.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28" Type="http://schemas.openxmlformats.org/officeDocument/2006/relationships/slideLayout" Target="../slideLayouts/slideLayout85.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31" Type="http://schemas.openxmlformats.org/officeDocument/2006/relationships/slideLayout" Target="../slideLayouts/slideLayout88.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slideLayout" Target="../slideLayouts/slideLayout84.xml"/><Relationship Id="rId30" Type="http://schemas.openxmlformats.org/officeDocument/2006/relationships/slideLayout" Target="../slideLayouts/slideLayout87.xml"/><Relationship Id="rId35" Type="http://schemas.openxmlformats.org/officeDocument/2006/relationships/image" Target="../media/image13.png"/><Relationship Id="rId8"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theme" Target="../theme/theme6.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20.xml"/><Relationship Id="rId18" Type="http://schemas.openxmlformats.org/officeDocument/2006/relationships/slideLayout" Target="../slideLayouts/slideLayout125.xml"/><Relationship Id="rId26" Type="http://schemas.openxmlformats.org/officeDocument/2006/relationships/slideLayout" Target="../slideLayouts/slideLayout133.xml"/><Relationship Id="rId39" Type="http://schemas.openxmlformats.org/officeDocument/2006/relationships/slideLayout" Target="../slideLayouts/slideLayout146.xml"/><Relationship Id="rId21" Type="http://schemas.openxmlformats.org/officeDocument/2006/relationships/slideLayout" Target="../slideLayouts/slideLayout128.xml"/><Relationship Id="rId34" Type="http://schemas.openxmlformats.org/officeDocument/2006/relationships/slideLayout" Target="../slideLayouts/slideLayout141.xml"/><Relationship Id="rId42" Type="http://schemas.openxmlformats.org/officeDocument/2006/relationships/slideLayout" Target="../slideLayouts/slideLayout149.xml"/><Relationship Id="rId7" Type="http://schemas.openxmlformats.org/officeDocument/2006/relationships/slideLayout" Target="../slideLayouts/slideLayout114.xml"/><Relationship Id="rId2" Type="http://schemas.openxmlformats.org/officeDocument/2006/relationships/slideLayout" Target="../slideLayouts/slideLayout109.xml"/><Relationship Id="rId16" Type="http://schemas.openxmlformats.org/officeDocument/2006/relationships/slideLayout" Target="../slideLayouts/slideLayout123.xml"/><Relationship Id="rId29" Type="http://schemas.openxmlformats.org/officeDocument/2006/relationships/slideLayout" Target="../slideLayouts/slideLayout136.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24" Type="http://schemas.openxmlformats.org/officeDocument/2006/relationships/slideLayout" Target="../slideLayouts/slideLayout131.xml"/><Relationship Id="rId32" Type="http://schemas.openxmlformats.org/officeDocument/2006/relationships/slideLayout" Target="../slideLayouts/slideLayout139.xml"/><Relationship Id="rId37" Type="http://schemas.openxmlformats.org/officeDocument/2006/relationships/slideLayout" Target="../slideLayouts/slideLayout144.xml"/><Relationship Id="rId40" Type="http://schemas.openxmlformats.org/officeDocument/2006/relationships/slideLayout" Target="../slideLayouts/slideLayout147.xml"/><Relationship Id="rId45" Type="http://schemas.openxmlformats.org/officeDocument/2006/relationships/theme" Target="../theme/theme7.xml"/><Relationship Id="rId5" Type="http://schemas.openxmlformats.org/officeDocument/2006/relationships/slideLayout" Target="../slideLayouts/slideLayout112.xml"/><Relationship Id="rId15" Type="http://schemas.openxmlformats.org/officeDocument/2006/relationships/slideLayout" Target="../slideLayouts/slideLayout122.xml"/><Relationship Id="rId23" Type="http://schemas.openxmlformats.org/officeDocument/2006/relationships/slideLayout" Target="../slideLayouts/slideLayout130.xml"/><Relationship Id="rId28" Type="http://schemas.openxmlformats.org/officeDocument/2006/relationships/slideLayout" Target="../slideLayouts/slideLayout135.xml"/><Relationship Id="rId36" Type="http://schemas.openxmlformats.org/officeDocument/2006/relationships/slideLayout" Target="../slideLayouts/slideLayout143.xml"/><Relationship Id="rId10" Type="http://schemas.openxmlformats.org/officeDocument/2006/relationships/slideLayout" Target="../slideLayouts/slideLayout117.xml"/><Relationship Id="rId19" Type="http://schemas.openxmlformats.org/officeDocument/2006/relationships/slideLayout" Target="../slideLayouts/slideLayout126.xml"/><Relationship Id="rId31" Type="http://schemas.openxmlformats.org/officeDocument/2006/relationships/slideLayout" Target="../slideLayouts/slideLayout138.xml"/><Relationship Id="rId44" Type="http://schemas.openxmlformats.org/officeDocument/2006/relationships/slideLayout" Target="../slideLayouts/slideLayout151.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 Id="rId22" Type="http://schemas.openxmlformats.org/officeDocument/2006/relationships/slideLayout" Target="../slideLayouts/slideLayout129.xml"/><Relationship Id="rId27" Type="http://schemas.openxmlformats.org/officeDocument/2006/relationships/slideLayout" Target="../slideLayouts/slideLayout134.xml"/><Relationship Id="rId30" Type="http://schemas.openxmlformats.org/officeDocument/2006/relationships/slideLayout" Target="../slideLayouts/slideLayout137.xml"/><Relationship Id="rId35" Type="http://schemas.openxmlformats.org/officeDocument/2006/relationships/slideLayout" Target="../slideLayouts/slideLayout142.xml"/><Relationship Id="rId43" Type="http://schemas.openxmlformats.org/officeDocument/2006/relationships/slideLayout" Target="../slideLayouts/slideLayout150.xml"/><Relationship Id="rId8" Type="http://schemas.openxmlformats.org/officeDocument/2006/relationships/slideLayout" Target="../slideLayouts/slideLayout115.xml"/><Relationship Id="rId3" Type="http://schemas.openxmlformats.org/officeDocument/2006/relationships/slideLayout" Target="../slideLayouts/slideLayout110.xml"/><Relationship Id="rId12" Type="http://schemas.openxmlformats.org/officeDocument/2006/relationships/slideLayout" Target="../slideLayouts/slideLayout119.xml"/><Relationship Id="rId17" Type="http://schemas.openxmlformats.org/officeDocument/2006/relationships/slideLayout" Target="../slideLayouts/slideLayout124.xml"/><Relationship Id="rId25" Type="http://schemas.openxmlformats.org/officeDocument/2006/relationships/slideLayout" Target="../slideLayouts/slideLayout132.xml"/><Relationship Id="rId33" Type="http://schemas.openxmlformats.org/officeDocument/2006/relationships/slideLayout" Target="../slideLayouts/slideLayout140.xml"/><Relationship Id="rId38" Type="http://schemas.openxmlformats.org/officeDocument/2006/relationships/slideLayout" Target="../slideLayouts/slideLayout145.xml"/><Relationship Id="rId20" Type="http://schemas.openxmlformats.org/officeDocument/2006/relationships/slideLayout" Target="../slideLayouts/slideLayout127.xml"/><Relationship Id="rId41" Type="http://schemas.openxmlformats.org/officeDocument/2006/relationships/slideLayout" Target="../slideLayouts/slideLayout148.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64.xml"/><Relationship Id="rId18" Type="http://schemas.openxmlformats.org/officeDocument/2006/relationships/slideLayout" Target="../slideLayouts/slideLayout169.xml"/><Relationship Id="rId26" Type="http://schemas.openxmlformats.org/officeDocument/2006/relationships/slideLayout" Target="../slideLayouts/slideLayout177.xml"/><Relationship Id="rId39" Type="http://schemas.openxmlformats.org/officeDocument/2006/relationships/slideLayout" Target="../slideLayouts/slideLayout190.xml"/><Relationship Id="rId21" Type="http://schemas.openxmlformats.org/officeDocument/2006/relationships/slideLayout" Target="../slideLayouts/slideLayout172.xml"/><Relationship Id="rId34" Type="http://schemas.openxmlformats.org/officeDocument/2006/relationships/slideLayout" Target="../slideLayouts/slideLayout185.xml"/><Relationship Id="rId42" Type="http://schemas.openxmlformats.org/officeDocument/2006/relationships/slideLayout" Target="../slideLayouts/slideLayout193.xml"/><Relationship Id="rId47" Type="http://schemas.openxmlformats.org/officeDocument/2006/relationships/slideLayout" Target="../slideLayouts/slideLayout198.xml"/><Relationship Id="rId50" Type="http://schemas.openxmlformats.org/officeDocument/2006/relationships/image" Target="../media/image13.png"/><Relationship Id="rId7" Type="http://schemas.openxmlformats.org/officeDocument/2006/relationships/slideLayout" Target="../slideLayouts/slideLayout158.xml"/><Relationship Id="rId2" Type="http://schemas.openxmlformats.org/officeDocument/2006/relationships/slideLayout" Target="../slideLayouts/slideLayout153.xml"/><Relationship Id="rId16" Type="http://schemas.openxmlformats.org/officeDocument/2006/relationships/slideLayout" Target="../slideLayouts/slideLayout167.xml"/><Relationship Id="rId29" Type="http://schemas.openxmlformats.org/officeDocument/2006/relationships/slideLayout" Target="../slideLayouts/slideLayout180.xml"/><Relationship Id="rId11" Type="http://schemas.openxmlformats.org/officeDocument/2006/relationships/slideLayout" Target="../slideLayouts/slideLayout162.xml"/><Relationship Id="rId24" Type="http://schemas.openxmlformats.org/officeDocument/2006/relationships/slideLayout" Target="../slideLayouts/slideLayout175.xml"/><Relationship Id="rId32" Type="http://schemas.openxmlformats.org/officeDocument/2006/relationships/slideLayout" Target="../slideLayouts/slideLayout183.xml"/><Relationship Id="rId37" Type="http://schemas.openxmlformats.org/officeDocument/2006/relationships/slideLayout" Target="../slideLayouts/slideLayout188.xml"/><Relationship Id="rId40" Type="http://schemas.openxmlformats.org/officeDocument/2006/relationships/slideLayout" Target="../slideLayouts/slideLayout191.xml"/><Relationship Id="rId45" Type="http://schemas.openxmlformats.org/officeDocument/2006/relationships/slideLayout" Target="../slideLayouts/slideLayout196.xml"/><Relationship Id="rId5" Type="http://schemas.openxmlformats.org/officeDocument/2006/relationships/slideLayout" Target="../slideLayouts/slideLayout156.xml"/><Relationship Id="rId15" Type="http://schemas.openxmlformats.org/officeDocument/2006/relationships/slideLayout" Target="../slideLayouts/slideLayout166.xml"/><Relationship Id="rId23" Type="http://schemas.openxmlformats.org/officeDocument/2006/relationships/slideLayout" Target="../slideLayouts/slideLayout174.xml"/><Relationship Id="rId28" Type="http://schemas.openxmlformats.org/officeDocument/2006/relationships/slideLayout" Target="../slideLayouts/slideLayout179.xml"/><Relationship Id="rId36" Type="http://schemas.openxmlformats.org/officeDocument/2006/relationships/slideLayout" Target="../slideLayouts/slideLayout187.xml"/><Relationship Id="rId49" Type="http://schemas.openxmlformats.org/officeDocument/2006/relationships/theme" Target="../theme/theme8.xml"/><Relationship Id="rId10" Type="http://schemas.openxmlformats.org/officeDocument/2006/relationships/slideLayout" Target="../slideLayouts/slideLayout161.xml"/><Relationship Id="rId19" Type="http://schemas.openxmlformats.org/officeDocument/2006/relationships/slideLayout" Target="../slideLayouts/slideLayout170.xml"/><Relationship Id="rId31" Type="http://schemas.openxmlformats.org/officeDocument/2006/relationships/slideLayout" Target="../slideLayouts/slideLayout182.xml"/><Relationship Id="rId44" Type="http://schemas.openxmlformats.org/officeDocument/2006/relationships/slideLayout" Target="../slideLayouts/slideLayout195.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14" Type="http://schemas.openxmlformats.org/officeDocument/2006/relationships/slideLayout" Target="../slideLayouts/slideLayout165.xml"/><Relationship Id="rId22" Type="http://schemas.openxmlformats.org/officeDocument/2006/relationships/slideLayout" Target="../slideLayouts/slideLayout173.xml"/><Relationship Id="rId27" Type="http://schemas.openxmlformats.org/officeDocument/2006/relationships/slideLayout" Target="../slideLayouts/slideLayout178.xml"/><Relationship Id="rId30" Type="http://schemas.openxmlformats.org/officeDocument/2006/relationships/slideLayout" Target="../slideLayouts/slideLayout181.xml"/><Relationship Id="rId35" Type="http://schemas.openxmlformats.org/officeDocument/2006/relationships/slideLayout" Target="../slideLayouts/slideLayout186.xml"/><Relationship Id="rId43" Type="http://schemas.openxmlformats.org/officeDocument/2006/relationships/slideLayout" Target="../slideLayouts/slideLayout194.xml"/><Relationship Id="rId48" Type="http://schemas.openxmlformats.org/officeDocument/2006/relationships/slideLayout" Target="../slideLayouts/slideLayout199.xml"/><Relationship Id="rId8" Type="http://schemas.openxmlformats.org/officeDocument/2006/relationships/slideLayout" Target="../slideLayouts/slideLayout159.xml"/><Relationship Id="rId3" Type="http://schemas.openxmlformats.org/officeDocument/2006/relationships/slideLayout" Target="../slideLayouts/slideLayout154.xml"/><Relationship Id="rId12" Type="http://schemas.openxmlformats.org/officeDocument/2006/relationships/slideLayout" Target="../slideLayouts/slideLayout163.xml"/><Relationship Id="rId17" Type="http://schemas.openxmlformats.org/officeDocument/2006/relationships/slideLayout" Target="../slideLayouts/slideLayout168.xml"/><Relationship Id="rId25" Type="http://schemas.openxmlformats.org/officeDocument/2006/relationships/slideLayout" Target="../slideLayouts/slideLayout176.xml"/><Relationship Id="rId33" Type="http://schemas.openxmlformats.org/officeDocument/2006/relationships/slideLayout" Target="../slideLayouts/slideLayout184.xml"/><Relationship Id="rId38" Type="http://schemas.openxmlformats.org/officeDocument/2006/relationships/slideLayout" Target="../slideLayouts/slideLayout189.xml"/><Relationship Id="rId46" Type="http://schemas.openxmlformats.org/officeDocument/2006/relationships/slideLayout" Target="../slideLayouts/slideLayout197.xml"/><Relationship Id="rId20" Type="http://schemas.openxmlformats.org/officeDocument/2006/relationships/slideLayout" Target="../slideLayouts/slideLayout171.xml"/><Relationship Id="rId41" Type="http://schemas.openxmlformats.org/officeDocument/2006/relationships/slideLayout" Target="../slideLayouts/slideLayout192.xml"/><Relationship Id="rId1" Type="http://schemas.openxmlformats.org/officeDocument/2006/relationships/slideLayout" Target="../slideLayouts/slideLayout152.xml"/><Relationship Id="rId6" Type="http://schemas.openxmlformats.org/officeDocument/2006/relationships/slideLayout" Target="../slideLayouts/slideLayout15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07.xml"/><Relationship Id="rId13" Type="http://schemas.openxmlformats.org/officeDocument/2006/relationships/slideLayout" Target="../slideLayouts/slideLayout212.xml"/><Relationship Id="rId18" Type="http://schemas.openxmlformats.org/officeDocument/2006/relationships/slideLayout" Target="../slideLayouts/slideLayout217.xml"/><Relationship Id="rId26" Type="http://schemas.openxmlformats.org/officeDocument/2006/relationships/theme" Target="../theme/theme9.xml"/><Relationship Id="rId3" Type="http://schemas.openxmlformats.org/officeDocument/2006/relationships/slideLayout" Target="../slideLayouts/slideLayout202.xml"/><Relationship Id="rId21" Type="http://schemas.openxmlformats.org/officeDocument/2006/relationships/slideLayout" Target="../slideLayouts/slideLayout220.xml"/><Relationship Id="rId7" Type="http://schemas.openxmlformats.org/officeDocument/2006/relationships/slideLayout" Target="../slideLayouts/slideLayout206.xml"/><Relationship Id="rId12" Type="http://schemas.openxmlformats.org/officeDocument/2006/relationships/slideLayout" Target="../slideLayouts/slideLayout211.xml"/><Relationship Id="rId17" Type="http://schemas.openxmlformats.org/officeDocument/2006/relationships/slideLayout" Target="../slideLayouts/slideLayout216.xml"/><Relationship Id="rId25" Type="http://schemas.openxmlformats.org/officeDocument/2006/relationships/slideLayout" Target="../slideLayouts/slideLayout224.xml"/><Relationship Id="rId2" Type="http://schemas.openxmlformats.org/officeDocument/2006/relationships/slideLayout" Target="../slideLayouts/slideLayout201.xml"/><Relationship Id="rId16" Type="http://schemas.openxmlformats.org/officeDocument/2006/relationships/slideLayout" Target="../slideLayouts/slideLayout215.xml"/><Relationship Id="rId20" Type="http://schemas.openxmlformats.org/officeDocument/2006/relationships/slideLayout" Target="../slideLayouts/slideLayout219.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24" Type="http://schemas.openxmlformats.org/officeDocument/2006/relationships/slideLayout" Target="../slideLayouts/slideLayout223.xml"/><Relationship Id="rId5" Type="http://schemas.openxmlformats.org/officeDocument/2006/relationships/slideLayout" Target="../slideLayouts/slideLayout204.xml"/><Relationship Id="rId15" Type="http://schemas.openxmlformats.org/officeDocument/2006/relationships/slideLayout" Target="../slideLayouts/slideLayout214.xml"/><Relationship Id="rId23" Type="http://schemas.openxmlformats.org/officeDocument/2006/relationships/slideLayout" Target="../slideLayouts/slideLayout222.xml"/><Relationship Id="rId10" Type="http://schemas.openxmlformats.org/officeDocument/2006/relationships/slideLayout" Target="../slideLayouts/slideLayout209.xml"/><Relationship Id="rId19" Type="http://schemas.openxmlformats.org/officeDocument/2006/relationships/slideLayout" Target="../slideLayouts/slideLayout218.xml"/><Relationship Id="rId4" Type="http://schemas.openxmlformats.org/officeDocument/2006/relationships/slideLayout" Target="../slideLayouts/slideLayout203.xml"/><Relationship Id="rId9" Type="http://schemas.openxmlformats.org/officeDocument/2006/relationships/slideLayout" Target="../slideLayouts/slideLayout208.xml"/><Relationship Id="rId14" Type="http://schemas.openxmlformats.org/officeDocument/2006/relationships/slideLayout" Target="../slideLayouts/slideLayout213.xml"/><Relationship Id="rId22" Type="http://schemas.openxmlformats.org/officeDocument/2006/relationships/slideLayout" Target="../slideLayouts/slideLayout2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 descr="Colorado Department of Health Care Policy &amp; Financing"/>
          <p:cNvPicPr preferRelativeResize="0"/>
          <p:nvPr/>
        </p:nvPicPr>
        <p:blipFill rotWithShape="1">
          <a:blip r:embed="rId16">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7"/>
        <p:cNvGrpSpPr/>
        <p:nvPr/>
      </p:nvGrpSpPr>
      <p:grpSpPr>
        <a:xfrm>
          <a:off x="0" y="0"/>
          <a:ext cx="0" cy="0"/>
          <a:chOff x="0" y="0"/>
          <a:chExt cx="0" cy="0"/>
        </a:xfrm>
      </p:grpSpPr>
      <p:sp>
        <p:nvSpPr>
          <p:cNvPr id="958" name="Google Shape;958;p234"/>
          <p:cNvSpPr txBox="1">
            <a:spLocks noGrp="1"/>
          </p:cNvSpPr>
          <p:nvPr>
            <p:ph type="title"/>
          </p:nvPr>
        </p:nvSpPr>
        <p:spPr>
          <a:xfrm>
            <a:off x="183931" y="2193925"/>
            <a:ext cx="11824200" cy="13257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59" name="Google Shape;959;p234"/>
          <p:cNvSpPr txBox="1">
            <a:spLocks noGrp="1"/>
          </p:cNvSpPr>
          <p:nvPr>
            <p:ph type="dt" idx="10"/>
          </p:nvPr>
        </p:nvSpPr>
        <p:spPr>
          <a:xfrm>
            <a:off x="4724400" y="4907535"/>
            <a:ext cx="27432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60" name="Google Shape;960;p234"/>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61" name="Google Shape;961;p23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962" name="Google Shape;962;p234" descr="Colorado Department of Health Care Policy &amp; Financing"/>
          <p:cNvPicPr preferRelativeResize="0"/>
          <p:nvPr/>
        </p:nvPicPr>
        <p:blipFill rotWithShape="1">
          <a:blip r:embed="rId15">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0" name="Google Shape;70;p16"/>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a:solidFill>
                  <a:schemeClr val="l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71" name="Google Shape;71;p16"/>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1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Trebuchet MS"/>
                <a:ea typeface="Trebuchet MS"/>
                <a:cs typeface="Trebuchet MS"/>
                <a:sym typeface="Trebuchet MS"/>
              </a:defRPr>
            </a:lvl1pPr>
            <a:lvl2pPr marL="0" marR="0" lvl="1" indent="0" algn="r" rtl="0">
              <a:spcBef>
                <a:spcPts val="0"/>
              </a:spcBef>
              <a:buNone/>
              <a:defRPr sz="1200">
                <a:solidFill>
                  <a:schemeClr val="dk1"/>
                </a:solidFill>
                <a:latin typeface="Trebuchet MS"/>
                <a:ea typeface="Trebuchet MS"/>
                <a:cs typeface="Trebuchet MS"/>
                <a:sym typeface="Trebuchet MS"/>
              </a:defRPr>
            </a:lvl2pPr>
            <a:lvl3pPr marL="0" marR="0" lvl="2" indent="0" algn="r" rtl="0">
              <a:spcBef>
                <a:spcPts val="0"/>
              </a:spcBef>
              <a:buNone/>
              <a:defRPr sz="1200">
                <a:solidFill>
                  <a:schemeClr val="dk1"/>
                </a:solidFill>
                <a:latin typeface="Trebuchet MS"/>
                <a:ea typeface="Trebuchet MS"/>
                <a:cs typeface="Trebuchet MS"/>
                <a:sym typeface="Trebuchet MS"/>
              </a:defRPr>
            </a:lvl3pPr>
            <a:lvl4pPr marL="0" marR="0" lvl="3" indent="0" algn="r" rtl="0">
              <a:spcBef>
                <a:spcPts val="0"/>
              </a:spcBef>
              <a:buNone/>
              <a:defRPr sz="1200">
                <a:solidFill>
                  <a:schemeClr val="dk1"/>
                </a:solidFill>
                <a:latin typeface="Trebuchet MS"/>
                <a:ea typeface="Trebuchet MS"/>
                <a:cs typeface="Trebuchet MS"/>
                <a:sym typeface="Trebuchet MS"/>
              </a:defRPr>
            </a:lvl4pPr>
            <a:lvl5pPr marL="0" marR="0" lvl="4" indent="0" algn="r" rtl="0">
              <a:spcBef>
                <a:spcPts val="0"/>
              </a:spcBef>
              <a:buNone/>
              <a:defRPr sz="1200">
                <a:solidFill>
                  <a:schemeClr val="dk1"/>
                </a:solidFill>
                <a:latin typeface="Trebuchet MS"/>
                <a:ea typeface="Trebuchet MS"/>
                <a:cs typeface="Trebuchet MS"/>
                <a:sym typeface="Trebuchet MS"/>
              </a:defRPr>
            </a:lvl5pPr>
            <a:lvl6pPr marL="0" marR="0" lvl="5" indent="0" algn="r" rtl="0">
              <a:spcBef>
                <a:spcPts val="0"/>
              </a:spcBef>
              <a:buNone/>
              <a:defRPr sz="1200">
                <a:solidFill>
                  <a:schemeClr val="dk1"/>
                </a:solidFill>
                <a:latin typeface="Trebuchet MS"/>
                <a:ea typeface="Trebuchet MS"/>
                <a:cs typeface="Trebuchet MS"/>
                <a:sym typeface="Trebuchet MS"/>
              </a:defRPr>
            </a:lvl6pPr>
            <a:lvl7pPr marL="0" marR="0" lvl="6" indent="0" algn="r" rtl="0">
              <a:spcBef>
                <a:spcPts val="0"/>
              </a:spcBef>
              <a:buNone/>
              <a:defRPr sz="1200">
                <a:solidFill>
                  <a:schemeClr val="dk1"/>
                </a:solidFill>
                <a:latin typeface="Trebuchet MS"/>
                <a:ea typeface="Trebuchet MS"/>
                <a:cs typeface="Trebuchet MS"/>
                <a:sym typeface="Trebuchet MS"/>
              </a:defRPr>
            </a:lvl7pPr>
            <a:lvl8pPr marL="0" marR="0" lvl="7" indent="0" algn="r" rtl="0">
              <a:spcBef>
                <a:spcPts val="0"/>
              </a:spcBef>
              <a:buNone/>
              <a:defRPr sz="1200">
                <a:solidFill>
                  <a:schemeClr val="dk1"/>
                </a:solidFill>
                <a:latin typeface="Trebuchet MS"/>
                <a:ea typeface="Trebuchet MS"/>
                <a:cs typeface="Trebuchet MS"/>
                <a:sym typeface="Trebuchet MS"/>
              </a:defRPr>
            </a:lvl8pPr>
            <a:lvl9pPr marL="0" marR="0" lvl="8" indent="0" algn="r" rtl="0">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73" name="Google Shape;73;p16" descr="Colorado Department of Health Care Policy &amp; Financing"/>
          <p:cNvPicPr preferRelativeResize="0"/>
          <p:nvPr/>
        </p:nvPicPr>
        <p:blipFill rotWithShape="1">
          <a:blip r:embed="rId14">
            <a:alphaModFix/>
          </a:blip>
          <a:src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2"/>
        <p:cNvGrpSpPr/>
        <p:nvPr/>
      </p:nvGrpSpPr>
      <p:grpSpPr>
        <a:xfrm>
          <a:off x="0" y="0"/>
          <a:ext cx="0" cy="0"/>
          <a:chOff x="0" y="0"/>
          <a:chExt cx="0" cy="0"/>
        </a:xfrm>
      </p:grpSpPr>
      <p:sp>
        <p:nvSpPr>
          <p:cNvPr id="123" name="Google Shape;123;p29"/>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24" name="Google Shape;124;p29"/>
          <p:cNvSpPr txBox="1">
            <a:spLocks noGrp="1"/>
          </p:cNvSpPr>
          <p:nvPr>
            <p:ph type="dt" idx="10"/>
          </p:nvPr>
        </p:nvSpPr>
        <p:spPr>
          <a:xfrm>
            <a:off x="4724400" y="4907536"/>
            <a:ext cx="2743200" cy="365100"/>
          </a:xfrm>
          <a:prstGeom prst="rect">
            <a:avLst/>
          </a:prstGeom>
          <a:noFill/>
          <a:ln>
            <a:noFill/>
          </a:ln>
        </p:spPr>
        <p:txBody>
          <a:bodyPr spcFirstLastPara="1" wrap="square" lIns="117825" tIns="58900" rIns="117825" bIns="58900" anchor="ctr" anchorCtr="0">
            <a:noAutofit/>
          </a:bodyPr>
          <a:lstStyle>
            <a:lvl1pPr marR="0" lvl="0" algn="ctr">
              <a:lnSpc>
                <a:spcPct val="100000"/>
              </a:lnSpc>
              <a:spcBef>
                <a:spcPts val="0"/>
              </a:spcBef>
              <a:spcAft>
                <a:spcPts val="0"/>
              </a:spcAft>
              <a:buClr>
                <a:srgbClr val="000000"/>
              </a:buClr>
              <a:buSzPts val="1800"/>
              <a:buFont typeface="Arial"/>
              <a:buNone/>
              <a:defRPr sz="2600" b="0" i="0" u="none" strike="noStrike" cap="none">
                <a:solidFill>
                  <a:schemeClr val="dk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9pPr>
          </a:lstStyle>
          <a:p>
            <a:endParaRPr/>
          </a:p>
        </p:txBody>
      </p:sp>
      <p:sp>
        <p:nvSpPr>
          <p:cNvPr id="125" name="Google Shape;125;p29"/>
          <p:cNvSpPr/>
          <p:nvPr/>
        </p:nvSpPr>
        <p:spPr>
          <a:xfrm>
            <a:off x="0" y="6256612"/>
            <a:ext cx="12192000" cy="609600"/>
          </a:xfrm>
          <a:prstGeom prst="rect">
            <a:avLst/>
          </a:prstGeom>
          <a:solidFill>
            <a:schemeClr val="dk2"/>
          </a:soli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a:solidFill>
                <a:schemeClr val="lt1"/>
              </a:solidFill>
              <a:latin typeface="Calibri"/>
              <a:ea typeface="Calibri"/>
              <a:cs typeface="Calibri"/>
              <a:sym typeface="Calibri"/>
            </a:endParaRPr>
          </a:p>
        </p:txBody>
      </p:sp>
      <p:sp>
        <p:nvSpPr>
          <p:cNvPr id="126" name="Google Shape;126;p2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27" name="Google Shape;127;p29" descr="Colorado Department of Health Care Policy &amp; Financing"/>
          <p:cNvPicPr preferRelativeResize="0"/>
          <p:nvPr/>
        </p:nvPicPr>
        <p:blipFill rotWithShape="1">
          <a:blip r:embed="rId20">
            <a:alphaModFix/>
          </a:blip>
          <a:srcRect/>
          <a:stretch/>
        </p:blipFill>
        <p:spPr>
          <a:xfrm>
            <a:off x="274320" y="6364224"/>
            <a:ext cx="1530939" cy="25923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06"/>
        <p:cNvGrpSpPr/>
        <p:nvPr/>
      </p:nvGrpSpPr>
      <p:grpSpPr>
        <a:xfrm>
          <a:off x="0" y="0"/>
          <a:ext cx="0" cy="0"/>
          <a:chOff x="0" y="0"/>
          <a:chExt cx="0" cy="0"/>
        </a:xfrm>
      </p:grpSpPr>
      <p:sp>
        <p:nvSpPr>
          <p:cNvPr id="207" name="Google Shape;207;p48"/>
          <p:cNvSpPr txBox="1">
            <a:spLocks noGrp="1"/>
          </p:cNvSpPr>
          <p:nvPr>
            <p:ph type="title"/>
          </p:nvPr>
        </p:nvSpPr>
        <p:spPr>
          <a:xfrm>
            <a:off x="91965" y="2117012"/>
            <a:ext cx="12008100" cy="13257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0"/>
              </a:spcBef>
              <a:spcAft>
                <a:spcPts val="0"/>
              </a:spcAft>
              <a:buClr>
                <a:schemeClr val="lt1"/>
              </a:buClr>
              <a:buSzPts val="6400"/>
              <a:buFont typeface="Trebuchet MS"/>
              <a:buNone/>
              <a:defRPr sz="6400" b="1"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9pPr>
          </a:lstStyle>
          <a:p>
            <a:endParaRPr/>
          </a:p>
        </p:txBody>
      </p:sp>
      <p:sp>
        <p:nvSpPr>
          <p:cNvPr id="208" name="Google Shape;208;p48"/>
          <p:cNvSpPr txBox="1">
            <a:spLocks noGrp="1"/>
          </p:cNvSpPr>
          <p:nvPr>
            <p:ph type="dt" idx="10"/>
          </p:nvPr>
        </p:nvSpPr>
        <p:spPr>
          <a:xfrm>
            <a:off x="4724400" y="4907536"/>
            <a:ext cx="2743200" cy="365100"/>
          </a:xfrm>
          <a:prstGeom prst="rect">
            <a:avLst/>
          </a:prstGeom>
          <a:noFill/>
          <a:ln>
            <a:noFill/>
          </a:ln>
        </p:spPr>
        <p:txBody>
          <a:bodyPr spcFirstLastPara="1" wrap="square" lIns="121900" tIns="60925" rIns="121900" bIns="60925" anchor="ctr" anchorCtr="0">
            <a:noAutofit/>
          </a:bodyPr>
          <a:lstStyle>
            <a:lvl1pPr marR="0" lvl="0" algn="ctr">
              <a:lnSpc>
                <a:spcPct val="100000"/>
              </a:lnSpc>
              <a:spcBef>
                <a:spcPts val="0"/>
              </a:spcBef>
              <a:spcAft>
                <a:spcPts val="0"/>
              </a:spcAft>
              <a:buClr>
                <a:srgbClr val="000000"/>
              </a:buClr>
              <a:buSzPts val="1900"/>
              <a:buFont typeface="Arial"/>
              <a:buNone/>
              <a:defRPr sz="2000" b="0"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2pPr>
            <a:lvl3pPr marR="0" lvl="2"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3pPr>
            <a:lvl4pPr marR="0" lvl="3"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4pPr>
            <a:lvl5pPr marR="0" lvl="4"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5pPr>
            <a:lvl6pPr marR="0" lvl="5"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6pPr>
            <a:lvl7pPr marR="0" lvl="6"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7pPr>
            <a:lvl8pPr marR="0" lvl="7"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8pPr>
            <a:lvl9pPr marR="0" lvl="8"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9pPr>
          </a:lstStyle>
          <a:p>
            <a:endParaRPr/>
          </a:p>
        </p:txBody>
      </p:sp>
      <p:sp>
        <p:nvSpPr>
          <p:cNvPr id="209" name="Google Shape;209;p48"/>
          <p:cNvSpPr/>
          <p:nvPr/>
        </p:nvSpPr>
        <p:spPr>
          <a:xfrm>
            <a:off x="0" y="6256612"/>
            <a:ext cx="12192000" cy="609600"/>
          </a:xfrm>
          <a:prstGeom prst="rect">
            <a:avLst/>
          </a:prstGeom>
          <a:solidFill>
            <a:schemeClr val="lt1"/>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0" name="Google Shape;210;p48"/>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11" name="Google Shape;211;p48" descr="Colorado Department of Health Care Policy and Financing"/>
          <p:cNvPicPr preferRelativeResize="0"/>
          <p:nvPr/>
        </p:nvPicPr>
        <p:blipFill rotWithShape="1">
          <a:blip r:embed="rId15">
            <a:alphaModFix/>
          </a:blip>
          <a:srcRect/>
          <a:stretch/>
        </p:blipFill>
        <p:spPr>
          <a:xfrm>
            <a:off x="274673" y="6346758"/>
            <a:ext cx="2336756" cy="39257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a:gsLst>
            <a:gs pos="0">
              <a:srgbClr val="2E3252"/>
            </a:gs>
            <a:gs pos="2000">
              <a:srgbClr val="2E3252"/>
            </a:gs>
            <a:gs pos="100000">
              <a:srgbClr val="161828"/>
            </a:gs>
          </a:gsLst>
          <a:path path="circle">
            <a:fillToRect l="50000" t="50000" r="50000" b="50000"/>
          </a:path>
          <a:tileRect/>
        </a:gradFill>
        <a:effectLst/>
      </p:bgPr>
    </p:bg>
    <p:spTree>
      <p:nvGrpSpPr>
        <p:cNvPr id="1" name="Shape 266"/>
        <p:cNvGrpSpPr/>
        <p:nvPr/>
      </p:nvGrpSpPr>
      <p:grpSpPr>
        <a:xfrm>
          <a:off x="0" y="0"/>
          <a:ext cx="0" cy="0"/>
          <a:chOff x="0" y="0"/>
          <a:chExt cx="0" cy="0"/>
        </a:xfrm>
      </p:grpSpPr>
      <p:sp>
        <p:nvSpPr>
          <p:cNvPr id="267" name="Google Shape;267;p62"/>
          <p:cNvSpPr txBox="1"/>
          <p:nvPr/>
        </p:nvSpPr>
        <p:spPr>
          <a:xfrm flipH="1">
            <a:off x="11249257" y="6297803"/>
            <a:ext cx="948900" cy="173100"/>
          </a:xfrm>
          <a:prstGeom prst="rect">
            <a:avLst/>
          </a:prstGeom>
          <a:noFill/>
          <a:ln>
            <a:noFill/>
          </a:ln>
        </p:spPr>
        <p:txBody>
          <a:bodyPr spcFirstLastPara="1" wrap="square" lIns="57125" tIns="28550" rIns="57125" bIns="28550" anchor="t" anchorCtr="0">
            <a:spAutoFit/>
          </a:bodyPr>
          <a:lstStyle/>
          <a:p>
            <a:pPr marL="0" marR="0" lvl="0" indent="0" algn="ctr" rtl="0">
              <a:spcBef>
                <a:spcPts val="0"/>
              </a:spcBef>
              <a:spcAft>
                <a:spcPts val="0"/>
              </a:spcAft>
              <a:buClr>
                <a:schemeClr val="lt1"/>
              </a:buClr>
              <a:buSzPts val="750"/>
              <a:buFont typeface="Twentieth Century"/>
              <a:buNone/>
            </a:pPr>
            <a:fld id="{00000000-1234-1234-1234-123412341234}" type="slidenum">
              <a:rPr lang="en-US" sz="750" b="0" i="0" u="none" strike="noStrike" cap="none">
                <a:solidFill>
                  <a:schemeClr val="lt1"/>
                </a:solidFill>
                <a:latin typeface="Twentieth Century"/>
                <a:ea typeface="Twentieth Century"/>
                <a:cs typeface="Twentieth Century"/>
                <a:sym typeface="Twentieth Century"/>
              </a:rPr>
              <a:t>‹#›</a:t>
            </a:fld>
            <a:endParaRPr sz="3000" b="0" i="0" u="none" strike="noStrike" cap="none">
              <a:solidFill>
                <a:schemeClr val="lt1"/>
              </a:solidFill>
              <a:latin typeface="Twentieth Century"/>
              <a:ea typeface="Twentieth Century"/>
              <a:cs typeface="Twentieth Century"/>
              <a:sym typeface="Twentieth Century"/>
            </a:endParaRPr>
          </a:p>
        </p:txBody>
      </p:sp>
      <p:sp>
        <p:nvSpPr>
          <p:cNvPr id="268" name="Google Shape;268;p62"/>
          <p:cNvSpPr/>
          <p:nvPr/>
        </p:nvSpPr>
        <p:spPr>
          <a:xfrm>
            <a:off x="1" y="5766314"/>
            <a:ext cx="1131665" cy="1094899"/>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gs>
              <a:gs pos="55000">
                <a:schemeClr val="accent5"/>
              </a:gs>
              <a:gs pos="100000">
                <a:schemeClr val="accent1"/>
              </a:gs>
            </a:gsLst>
            <a:lin ang="1800004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b="0" i="0" u="none" strike="noStrike" cap="none">
              <a:solidFill>
                <a:schemeClr val="lt1"/>
              </a:solidFill>
              <a:latin typeface="Twentieth Century"/>
              <a:ea typeface="Twentieth Century"/>
              <a:cs typeface="Twentieth Century"/>
              <a:sym typeface="Twentieth Century"/>
            </a:endParaRPr>
          </a:p>
        </p:txBody>
      </p:sp>
      <p:sp>
        <p:nvSpPr>
          <p:cNvPr id="269" name="Google Shape;269;p62"/>
          <p:cNvSpPr/>
          <p:nvPr/>
        </p:nvSpPr>
        <p:spPr>
          <a:xfrm>
            <a:off x="807" y="5439260"/>
            <a:ext cx="336159" cy="713175"/>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b="0" i="0" u="none" strike="noStrike" cap="none">
              <a:solidFill>
                <a:schemeClr val="lt1"/>
              </a:solidFill>
              <a:latin typeface="Twentieth Century"/>
              <a:ea typeface="Twentieth Century"/>
              <a:cs typeface="Twentieth Century"/>
              <a:sym typeface="Twentieth Century"/>
            </a:endParaRPr>
          </a:p>
        </p:txBody>
      </p:sp>
      <p:sp>
        <p:nvSpPr>
          <p:cNvPr id="270" name="Google Shape;270;p62"/>
          <p:cNvSpPr/>
          <p:nvPr/>
        </p:nvSpPr>
        <p:spPr>
          <a:xfrm>
            <a:off x="10397095" y="2"/>
            <a:ext cx="1801729" cy="1532151"/>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gs>
              <a:gs pos="55000">
                <a:schemeClr val="accent5"/>
              </a:gs>
              <a:gs pos="100000">
                <a:schemeClr val="accent1"/>
              </a:gs>
            </a:gsLst>
            <a:lin ang="9000021"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b="0" i="0" u="none" strike="noStrike" cap="none">
              <a:solidFill>
                <a:schemeClr val="lt1"/>
              </a:solidFill>
              <a:latin typeface="Twentieth Century"/>
              <a:ea typeface="Twentieth Century"/>
              <a:cs typeface="Twentieth Century"/>
              <a:sym typeface="Twentieth Century"/>
            </a:endParaRPr>
          </a:p>
        </p:txBody>
      </p:sp>
      <p:sp>
        <p:nvSpPr>
          <p:cNvPr id="271" name="Google Shape;271;p62"/>
          <p:cNvSpPr/>
          <p:nvPr/>
        </p:nvSpPr>
        <p:spPr>
          <a:xfrm>
            <a:off x="11662165" y="346873"/>
            <a:ext cx="540008" cy="171131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chemeClr val="accent1"/>
              </a:gs>
              <a:gs pos="2000">
                <a:schemeClr val="accent1"/>
              </a:gs>
              <a:gs pos="100000">
                <a:schemeClr val="accent5"/>
              </a:gs>
            </a:gsLst>
            <a:path path="circle">
              <a:fillToRect l="50000" t="50000" r="50000" b="50000"/>
            </a:path>
            <a:tileRect/>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5"/>
              <a:buFont typeface="Arial"/>
              <a:buNone/>
            </a:pPr>
            <a:endParaRPr sz="1125" b="0" i="0" u="none" strike="noStrike" cap="none">
              <a:solidFill>
                <a:schemeClr val="lt1"/>
              </a:solidFill>
              <a:latin typeface="Twentieth Century"/>
              <a:ea typeface="Twentieth Century"/>
              <a:cs typeface="Twentieth Century"/>
              <a:sym typeface="Twentieth Century"/>
            </a:endParaRPr>
          </a:p>
        </p:txBody>
      </p:sp>
      <p:sp>
        <p:nvSpPr>
          <p:cNvPr id="272" name="Google Shape;272;p62"/>
          <p:cNvSpPr txBox="1"/>
          <p:nvPr/>
        </p:nvSpPr>
        <p:spPr>
          <a:xfrm>
            <a:off x="1175434" y="6288186"/>
            <a:ext cx="1691400" cy="192300"/>
          </a:xfrm>
          <a:prstGeom prst="rect">
            <a:avLst/>
          </a:prstGeom>
          <a:noFill/>
          <a:ln>
            <a:noFill/>
          </a:ln>
        </p:spPr>
        <p:txBody>
          <a:bodyPr spcFirstLastPara="1" wrap="square" lIns="57125" tIns="28550" rIns="57125" bIns="28550" anchor="t" anchorCtr="0">
            <a:spAutoFit/>
          </a:bodyPr>
          <a:lstStyle/>
          <a:p>
            <a:pPr marL="0" marR="0" lvl="0" indent="0" algn="l" rtl="0">
              <a:spcBef>
                <a:spcPts val="0"/>
              </a:spcBef>
              <a:spcAft>
                <a:spcPts val="0"/>
              </a:spcAft>
              <a:buClr>
                <a:schemeClr val="accent6"/>
              </a:buClr>
              <a:buSzPts val="875"/>
              <a:buFont typeface="Twentieth Century"/>
              <a:buNone/>
            </a:pPr>
            <a:r>
              <a:rPr lang="en-US" sz="875" b="0" i="0" u="none" strike="noStrike" cap="none">
                <a:solidFill>
                  <a:schemeClr val="accent6"/>
                </a:solidFill>
                <a:latin typeface="Twentieth Century"/>
                <a:ea typeface="Twentieth Century"/>
                <a:cs typeface="Twentieth Century"/>
                <a:sym typeface="Twentieth Century"/>
              </a:rPr>
              <a:t>CACP</a:t>
            </a:r>
            <a:r>
              <a:rPr lang="en-US" sz="875" b="0" i="0" u="none" strike="noStrike" cap="none">
                <a:solidFill>
                  <a:schemeClr val="lt1"/>
                </a:solidFill>
                <a:latin typeface="Twentieth Century"/>
                <a:ea typeface="Twentieth Century"/>
                <a:cs typeface="Twentieth Century"/>
                <a:sym typeface="Twentieth Century"/>
              </a:rPr>
              <a:t> 2024 ALL RIGHTS</a:t>
            </a:r>
            <a:endParaRPr sz="875" b="0" i="0" u="none" strike="noStrike" cap="none">
              <a:solidFill>
                <a:schemeClr val="lt1"/>
              </a:solidFill>
              <a:latin typeface="Twentieth Century"/>
              <a:ea typeface="Twentieth Century"/>
              <a:cs typeface="Twentieth Century"/>
              <a:sym typeface="Twentieth Century"/>
            </a:endParaRPr>
          </a:p>
        </p:txBody>
      </p:sp>
      <p:pic>
        <p:nvPicPr>
          <p:cNvPr id="273" name="Google Shape;273;p62"/>
          <p:cNvPicPr preferRelativeResize="0"/>
          <p:nvPr/>
        </p:nvPicPr>
        <p:blipFill rotWithShape="1">
          <a:blip r:embed="rId35">
            <a:alphaModFix/>
          </a:blip>
          <a:srcRect/>
          <a:stretch/>
        </p:blipFill>
        <p:spPr>
          <a:xfrm>
            <a:off x="494046" y="377454"/>
            <a:ext cx="1274805" cy="44520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 id="2147483736" r:id="rId32"/>
    <p:sldLayoutId id="2147483737" r:id="rId3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2"/>
        <p:cNvGrpSpPr/>
        <p:nvPr/>
      </p:nvGrpSpPr>
      <p:grpSpPr>
        <a:xfrm>
          <a:off x="0" y="0"/>
          <a:ext cx="0" cy="0"/>
          <a:chOff x="0" y="0"/>
          <a:chExt cx="0" cy="0"/>
        </a:xfrm>
      </p:grpSpPr>
      <p:sp>
        <p:nvSpPr>
          <p:cNvPr id="413" name="Google Shape;413;p96"/>
          <p:cNvSpPr txBox="1"/>
          <p:nvPr/>
        </p:nvSpPr>
        <p:spPr>
          <a:xfrm flipH="1">
            <a:off x="11249257"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u="none" strike="noStrike" cap="none">
                <a:solidFill>
                  <a:schemeClr val="accent1"/>
                </a:solidFill>
                <a:latin typeface="Twentieth Century"/>
                <a:ea typeface="Twentieth Century"/>
                <a:cs typeface="Twentieth Century"/>
                <a:sym typeface="Twentieth Century"/>
              </a:rPr>
              <a:t>‹#›</a:t>
            </a:fld>
            <a:endParaRPr sz="3000" b="0" i="0" u="none" strike="noStrike" cap="none">
              <a:solidFill>
                <a:schemeClr val="accent1"/>
              </a:solidFill>
              <a:latin typeface="Twentieth Century"/>
              <a:ea typeface="Twentieth Century"/>
              <a:cs typeface="Twentieth Century"/>
              <a:sym typeface="Twentieth Century"/>
            </a:endParaRPr>
          </a:p>
        </p:txBody>
      </p:sp>
      <p:sp>
        <p:nvSpPr>
          <p:cNvPr id="414" name="Google Shape;414;p96"/>
          <p:cNvSpPr/>
          <p:nvPr/>
        </p:nvSpPr>
        <p:spPr>
          <a:xfrm>
            <a:off x="1" y="5766314"/>
            <a:ext cx="1131665" cy="1094899"/>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gs>
              <a:gs pos="55000">
                <a:srgbClr val="3C012C">
                  <a:alpha val="92156"/>
                </a:srgbClr>
              </a:gs>
              <a:gs pos="100000">
                <a:schemeClr val="accent1"/>
              </a:gs>
            </a:gsLst>
            <a:lin ang="1800004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chemeClr val="lt1"/>
              </a:solidFill>
              <a:latin typeface="Twentieth Century"/>
              <a:ea typeface="Twentieth Century"/>
              <a:cs typeface="Twentieth Century"/>
              <a:sym typeface="Twentieth Century"/>
            </a:endParaRPr>
          </a:p>
        </p:txBody>
      </p:sp>
      <p:sp>
        <p:nvSpPr>
          <p:cNvPr id="415" name="Google Shape;415;p96"/>
          <p:cNvSpPr/>
          <p:nvPr/>
        </p:nvSpPr>
        <p:spPr>
          <a:xfrm>
            <a:off x="807" y="5439260"/>
            <a:ext cx="336159" cy="713175"/>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rgbClr val="3C012C">
                  <a:alpha val="89803"/>
                </a:srgbClr>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chemeClr val="lt1"/>
              </a:solidFill>
              <a:latin typeface="Twentieth Century"/>
              <a:ea typeface="Twentieth Century"/>
              <a:cs typeface="Twentieth Century"/>
              <a:sym typeface="Twentieth Century"/>
            </a:endParaRPr>
          </a:p>
        </p:txBody>
      </p:sp>
      <p:sp>
        <p:nvSpPr>
          <p:cNvPr id="416" name="Google Shape;416;p96"/>
          <p:cNvSpPr/>
          <p:nvPr/>
        </p:nvSpPr>
        <p:spPr>
          <a:xfrm>
            <a:off x="10397095" y="2"/>
            <a:ext cx="1801729" cy="1532151"/>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alpha val="94901"/>
                </a:srgbClr>
              </a:gs>
              <a:gs pos="55000">
                <a:schemeClr val="accent5"/>
              </a:gs>
              <a:gs pos="100000">
                <a:srgbClr val="79025B">
                  <a:alpha val="87058"/>
                </a:srgbClr>
              </a:gs>
            </a:gsLst>
            <a:lin ang="900002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chemeClr val="lt1"/>
              </a:solidFill>
              <a:latin typeface="Twentieth Century"/>
              <a:ea typeface="Twentieth Century"/>
              <a:cs typeface="Twentieth Century"/>
              <a:sym typeface="Twentieth Century"/>
            </a:endParaRPr>
          </a:p>
        </p:txBody>
      </p:sp>
      <p:sp>
        <p:nvSpPr>
          <p:cNvPr id="417" name="Google Shape;417;p96"/>
          <p:cNvSpPr/>
          <p:nvPr/>
        </p:nvSpPr>
        <p:spPr>
          <a:xfrm>
            <a:off x="11662165" y="346873"/>
            <a:ext cx="540008" cy="171131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rgbClr val="79025B">
                  <a:alpha val="81176"/>
                </a:srgbClr>
              </a:gs>
              <a:gs pos="2000">
                <a:srgbClr val="79025B">
                  <a:alpha val="81176"/>
                </a:srgbClr>
              </a:gs>
              <a:gs pos="100000">
                <a:srgbClr val="3C012C">
                  <a:alpha val="92941"/>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b="0" i="0" u="none" strike="noStrike" cap="none">
              <a:solidFill>
                <a:schemeClr val="lt1"/>
              </a:solidFill>
              <a:latin typeface="Twentieth Century"/>
              <a:ea typeface="Twentieth Century"/>
              <a:cs typeface="Twentieth Century"/>
              <a:sym typeface="Twentieth Century"/>
            </a:endParaRPr>
          </a:p>
        </p:txBody>
      </p:sp>
      <p:sp>
        <p:nvSpPr>
          <p:cNvPr id="418" name="Google Shape;418;p96"/>
          <p:cNvSpPr txBox="1"/>
          <p:nvPr/>
        </p:nvSpPr>
        <p:spPr>
          <a:xfrm>
            <a:off x="1175434" y="6288186"/>
            <a:ext cx="1760100" cy="22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75" b="0" i="0" u="none" strike="noStrike" cap="none">
                <a:solidFill>
                  <a:schemeClr val="accent1"/>
                </a:solidFill>
                <a:latin typeface="Twentieth Century"/>
                <a:ea typeface="Twentieth Century"/>
                <a:cs typeface="Twentieth Century"/>
                <a:sym typeface="Twentieth Century"/>
              </a:rPr>
              <a:t>CACP</a:t>
            </a:r>
            <a:r>
              <a:rPr lang="en-US" sz="875" b="0" i="0" u="none" strike="noStrike" cap="none">
                <a:solidFill>
                  <a:schemeClr val="lt1"/>
                </a:solidFill>
                <a:latin typeface="Twentieth Century"/>
                <a:ea typeface="Twentieth Century"/>
                <a:cs typeface="Twentieth Century"/>
                <a:sym typeface="Twentieth Century"/>
              </a:rPr>
              <a:t> </a:t>
            </a:r>
            <a:r>
              <a:rPr lang="en-US" sz="875" b="0" i="0" u="none" strike="noStrike" cap="none">
                <a:solidFill>
                  <a:srgbClr val="005993"/>
                </a:solidFill>
                <a:latin typeface="Twentieth Century"/>
                <a:ea typeface="Twentieth Century"/>
                <a:cs typeface="Twentieth Century"/>
                <a:sym typeface="Twentieth Century"/>
              </a:rPr>
              <a:t>2026 ALL RIGHTS</a:t>
            </a:r>
            <a:endParaRPr sz="875" b="0" i="0" u="none" strike="noStrike" cap="none">
              <a:solidFill>
                <a:srgbClr val="005993"/>
              </a:solidFill>
              <a:latin typeface="Twentieth Century"/>
              <a:ea typeface="Twentieth Century"/>
              <a:cs typeface="Twentieth Century"/>
              <a:sym typeface="Twentieth Century"/>
            </a:endParaRPr>
          </a:p>
        </p:txBody>
      </p:sp>
    </p:spTree>
  </p:cSld>
  <p:clrMap bg1="lt1" tx1="dk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a:gsLst>
            <a:gs pos="0">
              <a:srgbClr val="2E3252"/>
            </a:gs>
            <a:gs pos="2000">
              <a:srgbClr val="2E3252"/>
            </a:gs>
            <a:gs pos="100000">
              <a:srgbClr val="161828"/>
            </a:gs>
          </a:gsLst>
          <a:path path="circle">
            <a:fillToRect l="50000" t="50000" r="50000" b="50000"/>
          </a:path>
          <a:tileRect/>
        </a:gradFill>
        <a:effectLst/>
      </p:bgPr>
    </p:bg>
    <p:spTree>
      <p:nvGrpSpPr>
        <p:cNvPr id="1" name="Shape 464"/>
        <p:cNvGrpSpPr/>
        <p:nvPr/>
      </p:nvGrpSpPr>
      <p:grpSpPr>
        <a:xfrm>
          <a:off x="0" y="0"/>
          <a:ext cx="0" cy="0"/>
          <a:chOff x="0" y="0"/>
          <a:chExt cx="0" cy="0"/>
        </a:xfrm>
      </p:grpSpPr>
      <p:sp>
        <p:nvSpPr>
          <p:cNvPr id="465" name="Google Shape;465;p114"/>
          <p:cNvSpPr txBox="1"/>
          <p:nvPr/>
        </p:nvSpPr>
        <p:spPr>
          <a:xfrm flipH="1">
            <a:off x="11249257" y="6297904"/>
            <a:ext cx="948900" cy="173100"/>
          </a:xfrm>
          <a:prstGeom prst="rect">
            <a:avLst/>
          </a:prstGeom>
          <a:noFill/>
          <a:ln>
            <a:noFill/>
          </a:ln>
        </p:spPr>
        <p:txBody>
          <a:bodyPr spcFirstLastPara="1" wrap="square" lIns="57125" tIns="28550" rIns="57125" bIns="28550" anchor="t" anchorCtr="0">
            <a:spAutoFit/>
          </a:bodyPr>
          <a:lstStyle/>
          <a:p>
            <a:pPr marL="0" marR="0" lvl="0" indent="0" algn="ctr" rtl="0">
              <a:spcBef>
                <a:spcPts val="0"/>
              </a:spcBef>
              <a:spcAft>
                <a:spcPts val="0"/>
              </a:spcAft>
              <a:buClr>
                <a:schemeClr val="lt1"/>
              </a:buClr>
              <a:buSzPts val="749"/>
              <a:buFont typeface="Twentieth Century"/>
              <a:buNone/>
            </a:pPr>
            <a:fld id="{00000000-1234-1234-1234-123412341234}" type="slidenum">
              <a:rPr lang="en-US" sz="749" b="0" i="0" u="none" strike="noStrike" cap="none">
                <a:solidFill>
                  <a:schemeClr val="lt1"/>
                </a:solidFill>
                <a:latin typeface="Twentieth Century"/>
                <a:ea typeface="Twentieth Century"/>
                <a:cs typeface="Twentieth Century"/>
                <a:sym typeface="Twentieth Century"/>
              </a:rPr>
              <a:t>‹#›</a:t>
            </a:fld>
            <a:endParaRPr sz="2996" b="0" i="0" u="none" strike="noStrike" cap="none">
              <a:solidFill>
                <a:schemeClr val="lt1"/>
              </a:solidFill>
              <a:latin typeface="Twentieth Century"/>
              <a:ea typeface="Twentieth Century"/>
              <a:cs typeface="Twentieth Century"/>
              <a:sym typeface="Twentieth Century"/>
            </a:endParaRPr>
          </a:p>
        </p:txBody>
      </p:sp>
      <p:sp>
        <p:nvSpPr>
          <p:cNvPr id="466" name="Google Shape;466;p114"/>
          <p:cNvSpPr/>
          <p:nvPr/>
        </p:nvSpPr>
        <p:spPr>
          <a:xfrm>
            <a:off x="1" y="5766314"/>
            <a:ext cx="1131665" cy="1094899"/>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gs>
              <a:gs pos="55000">
                <a:schemeClr val="accent5"/>
              </a:gs>
              <a:gs pos="100000">
                <a:schemeClr val="accent1"/>
              </a:gs>
            </a:gsLst>
            <a:lin ang="18000042"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3"/>
              <a:buFont typeface="Arial"/>
              <a:buNone/>
            </a:pPr>
            <a:endParaRPr sz="1123" b="0" i="0" u="none" strike="noStrike" cap="none">
              <a:solidFill>
                <a:schemeClr val="lt1"/>
              </a:solidFill>
              <a:latin typeface="Twentieth Century"/>
              <a:ea typeface="Twentieth Century"/>
              <a:cs typeface="Twentieth Century"/>
              <a:sym typeface="Twentieth Century"/>
            </a:endParaRPr>
          </a:p>
        </p:txBody>
      </p:sp>
      <p:sp>
        <p:nvSpPr>
          <p:cNvPr id="467" name="Google Shape;467;p114"/>
          <p:cNvSpPr/>
          <p:nvPr/>
        </p:nvSpPr>
        <p:spPr>
          <a:xfrm>
            <a:off x="807" y="5439261"/>
            <a:ext cx="336159" cy="713175"/>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3"/>
              <a:buFont typeface="Arial"/>
              <a:buNone/>
            </a:pPr>
            <a:endParaRPr sz="1123" b="0" i="0" u="none" strike="noStrike" cap="none">
              <a:solidFill>
                <a:schemeClr val="lt1"/>
              </a:solidFill>
              <a:latin typeface="Twentieth Century"/>
              <a:ea typeface="Twentieth Century"/>
              <a:cs typeface="Twentieth Century"/>
              <a:sym typeface="Twentieth Century"/>
            </a:endParaRPr>
          </a:p>
        </p:txBody>
      </p:sp>
      <p:sp>
        <p:nvSpPr>
          <p:cNvPr id="468" name="Google Shape;468;p114"/>
          <p:cNvSpPr/>
          <p:nvPr/>
        </p:nvSpPr>
        <p:spPr>
          <a:xfrm>
            <a:off x="10397096" y="2"/>
            <a:ext cx="1801729" cy="1532151"/>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gs>
              <a:gs pos="55000">
                <a:schemeClr val="accent5"/>
              </a:gs>
              <a:gs pos="100000">
                <a:schemeClr val="accent1"/>
              </a:gs>
            </a:gsLst>
            <a:lin ang="9000021" scaled="0"/>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3"/>
              <a:buFont typeface="Arial"/>
              <a:buNone/>
            </a:pPr>
            <a:endParaRPr sz="1123" b="0" i="0" u="none" strike="noStrike" cap="none">
              <a:solidFill>
                <a:schemeClr val="lt1"/>
              </a:solidFill>
              <a:latin typeface="Twentieth Century"/>
              <a:ea typeface="Twentieth Century"/>
              <a:cs typeface="Twentieth Century"/>
              <a:sym typeface="Twentieth Century"/>
            </a:endParaRPr>
          </a:p>
        </p:txBody>
      </p:sp>
      <p:sp>
        <p:nvSpPr>
          <p:cNvPr id="469" name="Google Shape;469;p114"/>
          <p:cNvSpPr/>
          <p:nvPr/>
        </p:nvSpPr>
        <p:spPr>
          <a:xfrm>
            <a:off x="11662165" y="346874"/>
            <a:ext cx="540008" cy="171131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chemeClr val="accent1"/>
              </a:gs>
              <a:gs pos="2000">
                <a:schemeClr val="accent1"/>
              </a:gs>
              <a:gs pos="100000">
                <a:schemeClr val="accent5"/>
              </a:gs>
            </a:gsLst>
            <a:path path="circle">
              <a:fillToRect l="50000" t="50000" r="50000" b="50000"/>
            </a:path>
            <a:tileRect/>
          </a:gradFill>
          <a:ln>
            <a:noFill/>
          </a:ln>
        </p:spPr>
        <p:txBody>
          <a:bodyPr spcFirstLastPara="1" wrap="square" lIns="57125" tIns="28550" rIns="57125" bIns="28550" anchor="ctr" anchorCtr="0">
            <a:noAutofit/>
          </a:bodyPr>
          <a:lstStyle/>
          <a:p>
            <a:pPr marL="0" marR="0" lvl="0" indent="0" algn="ctr" rtl="0">
              <a:spcBef>
                <a:spcPts val="0"/>
              </a:spcBef>
              <a:spcAft>
                <a:spcPts val="0"/>
              </a:spcAft>
              <a:buClr>
                <a:schemeClr val="dk1"/>
              </a:buClr>
              <a:buSzPts val="1123"/>
              <a:buFont typeface="Arial"/>
              <a:buNone/>
            </a:pPr>
            <a:endParaRPr sz="1123" b="0" i="0" u="none" strike="noStrike" cap="none">
              <a:solidFill>
                <a:schemeClr val="lt1"/>
              </a:solidFill>
              <a:latin typeface="Twentieth Century"/>
              <a:ea typeface="Twentieth Century"/>
              <a:cs typeface="Twentieth Century"/>
              <a:sym typeface="Twentieth Century"/>
            </a:endParaRPr>
          </a:p>
        </p:txBody>
      </p:sp>
      <p:sp>
        <p:nvSpPr>
          <p:cNvPr id="470" name="Google Shape;470;p114"/>
          <p:cNvSpPr txBox="1"/>
          <p:nvPr/>
        </p:nvSpPr>
        <p:spPr>
          <a:xfrm>
            <a:off x="1175435" y="6288186"/>
            <a:ext cx="1691400" cy="192300"/>
          </a:xfrm>
          <a:prstGeom prst="rect">
            <a:avLst/>
          </a:prstGeom>
          <a:noFill/>
          <a:ln>
            <a:noFill/>
          </a:ln>
        </p:spPr>
        <p:txBody>
          <a:bodyPr spcFirstLastPara="1" wrap="square" lIns="57125" tIns="28550" rIns="57125" bIns="28550" anchor="t" anchorCtr="0">
            <a:spAutoFit/>
          </a:bodyPr>
          <a:lstStyle/>
          <a:p>
            <a:pPr marL="0" marR="0" lvl="0" indent="0" algn="l" rtl="0">
              <a:spcBef>
                <a:spcPts val="0"/>
              </a:spcBef>
              <a:spcAft>
                <a:spcPts val="0"/>
              </a:spcAft>
              <a:buClr>
                <a:schemeClr val="accent6"/>
              </a:buClr>
              <a:buSzPts val="874"/>
              <a:buFont typeface="Twentieth Century"/>
              <a:buNone/>
            </a:pPr>
            <a:r>
              <a:rPr lang="en-US" sz="874" b="0" i="0" u="none" strike="noStrike" cap="none">
                <a:solidFill>
                  <a:schemeClr val="accent6"/>
                </a:solidFill>
                <a:latin typeface="Twentieth Century"/>
                <a:ea typeface="Twentieth Century"/>
                <a:cs typeface="Twentieth Century"/>
                <a:sym typeface="Twentieth Century"/>
              </a:rPr>
              <a:t>CACP</a:t>
            </a:r>
            <a:r>
              <a:rPr lang="en-US" sz="874" b="0" i="0" u="none" strike="noStrike" cap="none">
                <a:solidFill>
                  <a:schemeClr val="lt1"/>
                </a:solidFill>
                <a:latin typeface="Twentieth Century"/>
                <a:ea typeface="Twentieth Century"/>
                <a:cs typeface="Twentieth Century"/>
                <a:sym typeface="Twentieth Century"/>
              </a:rPr>
              <a:t> 2025 ALL RIGHTS</a:t>
            </a:r>
            <a:endParaRPr sz="874" b="0" i="0" u="none" strike="noStrike" cap="none">
              <a:solidFill>
                <a:schemeClr val="lt1"/>
              </a:solidFill>
              <a:latin typeface="Twentieth Century"/>
              <a:ea typeface="Twentieth Century"/>
              <a:cs typeface="Twentieth Century"/>
              <a:sym typeface="Twentieth Century"/>
            </a:endParaRPr>
          </a:p>
        </p:txBody>
      </p:sp>
    </p:spTree>
  </p:cSld>
  <p:clrMap bg1="lt1" tx1="dk1" bg2="dk2" tx2="lt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 id="2147483777" r:id="rId23"/>
    <p:sldLayoutId id="2147483778" r:id="rId24"/>
    <p:sldLayoutId id="2147483779" r:id="rId25"/>
    <p:sldLayoutId id="2147483780" r:id="rId26"/>
    <p:sldLayoutId id="2147483781" r:id="rId27"/>
    <p:sldLayoutId id="2147483782" r:id="rId28"/>
    <p:sldLayoutId id="2147483783" r:id="rId29"/>
    <p:sldLayoutId id="2147483784" r:id="rId30"/>
    <p:sldLayoutId id="2147483785" r:id="rId31"/>
    <p:sldLayoutId id="2147483786" r:id="rId32"/>
    <p:sldLayoutId id="2147483787" r:id="rId33"/>
    <p:sldLayoutId id="2147483788" r:id="rId34"/>
    <p:sldLayoutId id="2147483789" r:id="rId35"/>
    <p:sldLayoutId id="2147483790" r:id="rId36"/>
    <p:sldLayoutId id="2147483791" r:id="rId37"/>
    <p:sldLayoutId id="2147483792" r:id="rId38"/>
    <p:sldLayoutId id="2147483793" r:id="rId39"/>
    <p:sldLayoutId id="2147483794" r:id="rId40"/>
    <p:sldLayoutId id="2147483795" r:id="rId41"/>
    <p:sldLayoutId id="2147483796" r:id="rId42"/>
    <p:sldLayoutId id="2147483797" r:id="rId43"/>
    <p:sldLayoutId id="2147483798" r:id="rId4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a:gsLst>
            <a:gs pos="0">
              <a:srgbClr val="2E3252"/>
            </a:gs>
            <a:gs pos="2000">
              <a:srgbClr val="2E3252"/>
            </a:gs>
            <a:gs pos="100000">
              <a:srgbClr val="161828"/>
            </a:gs>
          </a:gsLst>
          <a:path path="circle">
            <a:fillToRect l="50000" t="50000" r="50000" b="50000"/>
          </a:path>
          <a:tileRect/>
        </a:gradFill>
        <a:effectLst/>
      </p:bgPr>
    </p:bg>
    <p:spTree>
      <p:nvGrpSpPr>
        <p:cNvPr id="1" name="Shape 653"/>
        <p:cNvGrpSpPr/>
        <p:nvPr/>
      </p:nvGrpSpPr>
      <p:grpSpPr>
        <a:xfrm>
          <a:off x="0" y="0"/>
          <a:ext cx="0" cy="0"/>
          <a:chOff x="0" y="0"/>
          <a:chExt cx="0" cy="0"/>
        </a:xfrm>
      </p:grpSpPr>
      <p:sp>
        <p:nvSpPr>
          <p:cNvPr id="654" name="Google Shape;654;p159"/>
          <p:cNvSpPr txBox="1"/>
          <p:nvPr/>
        </p:nvSpPr>
        <p:spPr>
          <a:xfrm flipH="1">
            <a:off x="11249257"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3000" b="0" i="0">
              <a:solidFill>
                <a:schemeClr val="lt1"/>
              </a:solidFill>
              <a:latin typeface="Twentieth Century"/>
              <a:ea typeface="Twentieth Century"/>
              <a:cs typeface="Twentieth Century"/>
              <a:sym typeface="Twentieth Century"/>
            </a:endParaRPr>
          </a:p>
        </p:txBody>
      </p:sp>
      <p:sp>
        <p:nvSpPr>
          <p:cNvPr id="655" name="Google Shape;655;p159"/>
          <p:cNvSpPr/>
          <p:nvPr/>
        </p:nvSpPr>
        <p:spPr>
          <a:xfrm>
            <a:off x="1" y="5766314"/>
            <a:ext cx="1131665" cy="1094899"/>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gs>
              <a:gs pos="55000">
                <a:schemeClr val="accent5"/>
              </a:gs>
              <a:gs pos="100000">
                <a:schemeClr val="accent1"/>
              </a:gs>
            </a:gsLst>
            <a:lin ang="1800004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656" name="Google Shape;656;p159"/>
          <p:cNvSpPr/>
          <p:nvPr/>
        </p:nvSpPr>
        <p:spPr>
          <a:xfrm>
            <a:off x="807" y="5439260"/>
            <a:ext cx="336159" cy="713175"/>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657" name="Google Shape;657;p159"/>
          <p:cNvSpPr/>
          <p:nvPr/>
        </p:nvSpPr>
        <p:spPr>
          <a:xfrm>
            <a:off x="10397095" y="2"/>
            <a:ext cx="1801729" cy="1532151"/>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gs>
              <a:gs pos="55000">
                <a:schemeClr val="accent5"/>
              </a:gs>
              <a:gs pos="100000">
                <a:schemeClr val="accent1"/>
              </a:gs>
            </a:gsLst>
            <a:lin ang="900002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658" name="Google Shape;658;p159"/>
          <p:cNvSpPr/>
          <p:nvPr/>
        </p:nvSpPr>
        <p:spPr>
          <a:xfrm>
            <a:off x="11662165" y="346873"/>
            <a:ext cx="540008" cy="171131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chemeClr val="accent1"/>
              </a:gs>
              <a:gs pos="2000">
                <a:schemeClr val="accent1"/>
              </a:gs>
              <a:gs pos="100000">
                <a:schemeClr val="accent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659" name="Google Shape;659;p159"/>
          <p:cNvSpPr txBox="1"/>
          <p:nvPr/>
        </p:nvSpPr>
        <p:spPr>
          <a:xfrm>
            <a:off x="1175434" y="6288186"/>
            <a:ext cx="1760100" cy="22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2025 ALL RIGHTS</a:t>
            </a:r>
            <a:endParaRPr sz="875">
              <a:solidFill>
                <a:schemeClr val="lt1"/>
              </a:solidFill>
              <a:latin typeface="Twentieth Century"/>
              <a:ea typeface="Twentieth Century"/>
              <a:cs typeface="Twentieth Century"/>
              <a:sym typeface="Twentieth Century"/>
            </a:endParaRPr>
          </a:p>
        </p:txBody>
      </p:sp>
      <p:pic>
        <p:nvPicPr>
          <p:cNvPr id="660" name="Google Shape;660;p159"/>
          <p:cNvPicPr preferRelativeResize="0"/>
          <p:nvPr/>
        </p:nvPicPr>
        <p:blipFill rotWithShape="1">
          <a:blip r:embed="rId50">
            <a:alphaModFix/>
          </a:blip>
          <a:srcRect/>
          <a:stretch/>
        </p:blipFill>
        <p:spPr>
          <a:xfrm>
            <a:off x="1175434" y="346873"/>
            <a:ext cx="1274805" cy="44520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 id="2147483815" r:id="rId17"/>
    <p:sldLayoutId id="2147483816" r:id="rId18"/>
    <p:sldLayoutId id="2147483817" r:id="rId19"/>
    <p:sldLayoutId id="2147483818" r:id="rId20"/>
    <p:sldLayoutId id="2147483819" r:id="rId21"/>
    <p:sldLayoutId id="2147483820" r:id="rId22"/>
    <p:sldLayoutId id="2147483821" r:id="rId23"/>
    <p:sldLayoutId id="2147483822" r:id="rId24"/>
    <p:sldLayoutId id="2147483823" r:id="rId25"/>
    <p:sldLayoutId id="2147483824" r:id="rId26"/>
    <p:sldLayoutId id="2147483825" r:id="rId27"/>
    <p:sldLayoutId id="2147483826" r:id="rId28"/>
    <p:sldLayoutId id="2147483827" r:id="rId29"/>
    <p:sldLayoutId id="2147483828" r:id="rId30"/>
    <p:sldLayoutId id="2147483829" r:id="rId31"/>
    <p:sldLayoutId id="2147483830" r:id="rId32"/>
    <p:sldLayoutId id="2147483831" r:id="rId33"/>
    <p:sldLayoutId id="2147483832" r:id="rId34"/>
    <p:sldLayoutId id="2147483833" r:id="rId35"/>
    <p:sldLayoutId id="2147483834" r:id="rId36"/>
    <p:sldLayoutId id="2147483835" r:id="rId37"/>
    <p:sldLayoutId id="2147483836" r:id="rId38"/>
    <p:sldLayoutId id="2147483837" r:id="rId39"/>
    <p:sldLayoutId id="2147483838" r:id="rId40"/>
    <p:sldLayoutId id="2147483839" r:id="rId41"/>
    <p:sldLayoutId id="2147483840" r:id="rId42"/>
    <p:sldLayoutId id="2147483841" r:id="rId43"/>
    <p:sldLayoutId id="2147483842" r:id="rId44"/>
    <p:sldLayoutId id="2147483843" r:id="rId45"/>
    <p:sldLayoutId id="2147483844" r:id="rId46"/>
    <p:sldLayoutId id="2147483845" r:id="rId47"/>
    <p:sldLayoutId id="2147483846" r:id="rId4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a:gsLst>
            <a:gs pos="0">
              <a:srgbClr val="2E3252"/>
            </a:gs>
            <a:gs pos="2000">
              <a:srgbClr val="2E3252"/>
            </a:gs>
            <a:gs pos="100000">
              <a:srgbClr val="161828"/>
            </a:gs>
          </a:gsLst>
          <a:path path="circle">
            <a:fillToRect l="50000" t="50000" r="50000" b="50000"/>
          </a:path>
          <a:tileRect/>
        </a:gradFill>
        <a:effectLst/>
      </p:bgPr>
    </p:bg>
    <p:spTree>
      <p:nvGrpSpPr>
        <p:cNvPr id="1" name="Shape 858"/>
        <p:cNvGrpSpPr/>
        <p:nvPr/>
      </p:nvGrpSpPr>
      <p:grpSpPr>
        <a:xfrm>
          <a:off x="0" y="0"/>
          <a:ext cx="0" cy="0"/>
          <a:chOff x="0" y="0"/>
          <a:chExt cx="0" cy="0"/>
        </a:xfrm>
      </p:grpSpPr>
      <p:sp>
        <p:nvSpPr>
          <p:cNvPr id="859" name="Google Shape;859;p208"/>
          <p:cNvSpPr txBox="1"/>
          <p:nvPr/>
        </p:nvSpPr>
        <p:spPr>
          <a:xfrm flipH="1">
            <a:off x="11249257" y="6280491"/>
            <a:ext cx="948900" cy="207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fld id="{00000000-1234-1234-1234-123412341234}" type="slidenum">
              <a:rPr lang="en-US" sz="750" b="0" i="0">
                <a:solidFill>
                  <a:schemeClr val="lt1"/>
                </a:solidFill>
                <a:latin typeface="Twentieth Century"/>
                <a:ea typeface="Twentieth Century"/>
                <a:cs typeface="Twentieth Century"/>
                <a:sym typeface="Twentieth Century"/>
              </a:rPr>
              <a:t>‹#›</a:t>
            </a:fld>
            <a:endParaRPr sz="3000" b="0" i="0">
              <a:solidFill>
                <a:schemeClr val="lt1"/>
              </a:solidFill>
              <a:latin typeface="Twentieth Century"/>
              <a:ea typeface="Twentieth Century"/>
              <a:cs typeface="Twentieth Century"/>
              <a:sym typeface="Twentieth Century"/>
            </a:endParaRPr>
          </a:p>
        </p:txBody>
      </p:sp>
      <p:sp>
        <p:nvSpPr>
          <p:cNvPr id="860" name="Google Shape;860;p208"/>
          <p:cNvSpPr/>
          <p:nvPr/>
        </p:nvSpPr>
        <p:spPr>
          <a:xfrm>
            <a:off x="1" y="5766314"/>
            <a:ext cx="1131665" cy="1094899"/>
          </a:xfrm>
          <a:custGeom>
            <a:avLst/>
            <a:gdLst/>
            <a:ahLst/>
            <a:cxnLst/>
            <a:rect l="l" t="t" r="r" b="b"/>
            <a:pathLst>
              <a:path w="4152900" h="3981450" extrusionOk="0">
                <a:moveTo>
                  <a:pt x="0" y="0"/>
                </a:moveTo>
                <a:cubicBezTo>
                  <a:pt x="762000" y="1189072"/>
                  <a:pt x="2584450" y="1190447"/>
                  <a:pt x="3200400" y="1720566"/>
                </a:cubicBezTo>
                <a:cubicBezTo>
                  <a:pt x="3816350" y="2250685"/>
                  <a:pt x="3971925" y="2641175"/>
                  <a:pt x="4152900" y="3981450"/>
                </a:cubicBezTo>
                <a:lnTo>
                  <a:pt x="0" y="3981450"/>
                </a:lnTo>
                <a:lnTo>
                  <a:pt x="0" y="0"/>
                </a:lnTo>
                <a:close/>
              </a:path>
            </a:pathLst>
          </a:custGeom>
          <a:gradFill>
            <a:gsLst>
              <a:gs pos="0">
                <a:srgbClr val="181B2C"/>
              </a:gs>
              <a:gs pos="55000">
                <a:schemeClr val="accent5"/>
              </a:gs>
              <a:gs pos="100000">
                <a:schemeClr val="accent1"/>
              </a:gs>
            </a:gsLst>
            <a:lin ang="1800004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861" name="Google Shape;861;p208"/>
          <p:cNvSpPr/>
          <p:nvPr/>
        </p:nvSpPr>
        <p:spPr>
          <a:xfrm>
            <a:off x="807" y="5439260"/>
            <a:ext cx="336159" cy="713175"/>
          </a:xfrm>
          <a:custGeom>
            <a:avLst/>
            <a:gdLst/>
            <a:ahLst/>
            <a:cxnLst/>
            <a:rect l="l" t="t" r="r" b="b"/>
            <a:pathLst>
              <a:path w="1189942" h="2524513" extrusionOk="0">
                <a:moveTo>
                  <a:pt x="0" y="0"/>
                </a:moveTo>
                <a:lnTo>
                  <a:pt x="175601" y="17702"/>
                </a:lnTo>
                <a:cubicBezTo>
                  <a:pt x="754484" y="136158"/>
                  <a:pt x="1189942" y="648354"/>
                  <a:pt x="1189942" y="1262256"/>
                </a:cubicBezTo>
                <a:cubicBezTo>
                  <a:pt x="1189942" y="1876159"/>
                  <a:pt x="754484" y="2388354"/>
                  <a:pt x="175601" y="2506811"/>
                </a:cubicBezTo>
                <a:lnTo>
                  <a:pt x="0" y="2524513"/>
                </a:lnTo>
                <a:close/>
              </a:path>
            </a:pathLst>
          </a:custGeom>
          <a:gradFill>
            <a:gsLst>
              <a:gs pos="0">
                <a:schemeClr val="accent1"/>
              </a:gs>
              <a:gs pos="2000">
                <a:schemeClr val="accent1"/>
              </a:gs>
              <a:gs pos="100000">
                <a:schemeClr val="accent5"/>
              </a:gs>
            </a:gsLst>
            <a:path path="circle">
              <a:fillToRect l="50000" t="50000" r="50000" b="50000"/>
            </a:path>
            <a:tileRect/>
          </a:gradFill>
          <a:ln>
            <a:noFill/>
          </a:ln>
          <a:effectLst>
            <a:outerShdw blurRad="1270000" dist="622300" dir="2700000" algn="tl" rotWithShape="0">
              <a:srgbClr val="000000">
                <a:alpha val="6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862" name="Google Shape;862;p208"/>
          <p:cNvSpPr/>
          <p:nvPr/>
        </p:nvSpPr>
        <p:spPr>
          <a:xfrm>
            <a:off x="10397095" y="2"/>
            <a:ext cx="1801729" cy="1532151"/>
          </a:xfrm>
          <a:custGeom>
            <a:avLst/>
            <a:gdLst/>
            <a:ahLst/>
            <a:cxnLst/>
            <a:rect l="l" t="t" r="r" b="b"/>
            <a:pathLst>
              <a:path w="6005764" h="6318150" extrusionOk="0">
                <a:moveTo>
                  <a:pt x="0" y="0"/>
                </a:moveTo>
                <a:cubicBezTo>
                  <a:pt x="66174" y="1417720"/>
                  <a:pt x="1978305" y="1115651"/>
                  <a:pt x="2502569" y="1925053"/>
                </a:cubicBezTo>
                <a:cubicBezTo>
                  <a:pt x="3026834" y="2734456"/>
                  <a:pt x="2714790" y="3661059"/>
                  <a:pt x="3145587" y="4856415"/>
                </a:cubicBezTo>
                <a:cubicBezTo>
                  <a:pt x="3576384" y="6051771"/>
                  <a:pt x="4643187" y="6477001"/>
                  <a:pt x="6001753" y="6266448"/>
                </a:cubicBezTo>
                <a:lnTo>
                  <a:pt x="6005764" y="0"/>
                </a:lnTo>
                <a:lnTo>
                  <a:pt x="0" y="0"/>
                </a:lnTo>
                <a:close/>
              </a:path>
            </a:pathLst>
          </a:custGeom>
          <a:gradFill>
            <a:gsLst>
              <a:gs pos="0">
                <a:srgbClr val="181B2C"/>
              </a:gs>
              <a:gs pos="55000">
                <a:schemeClr val="accent5"/>
              </a:gs>
              <a:gs pos="100000">
                <a:schemeClr val="accent1"/>
              </a:gs>
            </a:gsLst>
            <a:lin ang="900002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863" name="Google Shape;863;p208"/>
          <p:cNvSpPr/>
          <p:nvPr/>
        </p:nvSpPr>
        <p:spPr>
          <a:xfrm>
            <a:off x="11662165" y="346873"/>
            <a:ext cx="540008" cy="1711315"/>
          </a:xfrm>
          <a:custGeom>
            <a:avLst/>
            <a:gdLst/>
            <a:ahLst/>
            <a:cxnLst/>
            <a:rect l="l" t="t" r="r" b="b"/>
            <a:pathLst>
              <a:path w="2541212" h="6914404" extrusionOk="0">
                <a:moveTo>
                  <a:pt x="2517149" y="8277"/>
                </a:moveTo>
                <a:cubicBezTo>
                  <a:pt x="614154" y="-124071"/>
                  <a:pt x="1321009" y="1362832"/>
                  <a:pt x="907925" y="2184990"/>
                </a:cubicBezTo>
                <a:cubicBezTo>
                  <a:pt x="494841" y="3007148"/>
                  <a:pt x="-166896" y="3508464"/>
                  <a:pt x="38643" y="4941225"/>
                </a:cubicBezTo>
                <a:cubicBezTo>
                  <a:pt x="358482" y="6183486"/>
                  <a:pt x="1573672" y="6806120"/>
                  <a:pt x="2541212" y="6914404"/>
                </a:cubicBezTo>
                <a:lnTo>
                  <a:pt x="2517149" y="8277"/>
                </a:lnTo>
                <a:close/>
              </a:path>
            </a:pathLst>
          </a:custGeom>
          <a:gradFill>
            <a:gsLst>
              <a:gs pos="0">
                <a:schemeClr val="accent1"/>
              </a:gs>
              <a:gs pos="2000">
                <a:schemeClr val="accent1"/>
              </a:gs>
              <a:gs pos="100000">
                <a:schemeClr val="accent5"/>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864" name="Google Shape;864;p208"/>
          <p:cNvSpPr txBox="1"/>
          <p:nvPr/>
        </p:nvSpPr>
        <p:spPr>
          <a:xfrm>
            <a:off x="1175434" y="6288186"/>
            <a:ext cx="1760100" cy="227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75" b="0">
                <a:solidFill>
                  <a:schemeClr val="accent6"/>
                </a:solidFill>
                <a:latin typeface="Twentieth Century"/>
                <a:ea typeface="Twentieth Century"/>
                <a:cs typeface="Twentieth Century"/>
                <a:sym typeface="Twentieth Century"/>
              </a:rPr>
              <a:t>CACP</a:t>
            </a:r>
            <a:r>
              <a:rPr lang="en-US" sz="875">
                <a:solidFill>
                  <a:schemeClr val="lt1"/>
                </a:solidFill>
                <a:latin typeface="Twentieth Century"/>
                <a:ea typeface="Twentieth Century"/>
                <a:cs typeface="Twentieth Century"/>
                <a:sym typeface="Twentieth Century"/>
              </a:rPr>
              <a:t> 2026 ALL RIGHTS</a:t>
            </a:r>
            <a:endParaRPr sz="875">
              <a:solidFill>
                <a:schemeClr val="lt1"/>
              </a:solidFill>
              <a:latin typeface="Twentieth Century"/>
              <a:ea typeface="Twentieth Century"/>
              <a:cs typeface="Twentieth Century"/>
              <a:sym typeface="Twentieth Century"/>
            </a:endParaRPr>
          </a:p>
        </p:txBody>
      </p:sp>
    </p:spTree>
  </p:cSld>
  <p:clrMap bg1="lt1" tx1="dk1" bg2="dk2" tx2="lt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 id="2147483862" r:id="rId16"/>
    <p:sldLayoutId id="2147483863" r:id="rId17"/>
    <p:sldLayoutId id="2147483864" r:id="rId18"/>
    <p:sldLayoutId id="2147483865" r:id="rId19"/>
    <p:sldLayoutId id="2147483866" r:id="rId20"/>
    <p:sldLayoutId id="2147483867" r:id="rId21"/>
    <p:sldLayoutId id="2147483868" r:id="rId22"/>
    <p:sldLayoutId id="2147483869" r:id="rId23"/>
    <p:sldLayoutId id="2147483870" r:id="rId24"/>
    <p:sldLayoutId id="2147483871"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8.xml"/><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58.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91.xml"/><Relationship Id="rId4" Type="http://schemas.openxmlformats.org/officeDocument/2006/relationships/image" Target="../media/image31.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hyperlink" Target="mailto:bjackson@inspire-ce.org" TargetMode="External"/><Relationship Id="rId2" Type="http://schemas.openxmlformats.org/officeDocument/2006/relationships/notesSlide" Target="../notesSlides/notesSlide25.xml"/><Relationship Id="rId1" Type="http://schemas.openxmlformats.org/officeDocument/2006/relationships/slideLayout" Target="../slideLayouts/slideLayout92.xml"/><Relationship Id="rId6" Type="http://schemas.openxmlformats.org/officeDocument/2006/relationships/image" Target="../media/image33.png"/><Relationship Id="rId5" Type="http://schemas.openxmlformats.org/officeDocument/2006/relationships/hyperlink" Target="https://app.smartsheet.com/b/form/019cb9b0c8ea7e46adeedf417aa10ad5" TargetMode="Externa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3.png"/><Relationship Id="rId7"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200.xml"/><Relationship Id="rId6" Type="http://schemas.openxmlformats.org/officeDocument/2006/relationships/image" Target="../media/image36.jpg"/><Relationship Id="rId5" Type="http://schemas.openxmlformats.org/officeDocument/2006/relationships/image" Target="../media/image35.png"/><Relationship Id="rId10" Type="http://schemas.openxmlformats.org/officeDocument/2006/relationships/image" Target="../media/image40.jpg"/><Relationship Id="rId4" Type="http://schemas.openxmlformats.org/officeDocument/2006/relationships/image" Target="../media/image34.png"/><Relationship Id="rId9" Type="http://schemas.openxmlformats.org/officeDocument/2006/relationships/image" Target="../media/image39.jpg"/></Relationships>
</file>

<file path=ppt/slides/_rels/slide27.xml.rels><?xml version="1.0" encoding="UTF-8" standalone="yes"?>
<Relationships xmlns="http://schemas.openxmlformats.org/package/2006/relationships"><Relationship Id="rId3" Type="http://schemas.openxmlformats.org/officeDocument/2006/relationships/hyperlink" Target="https://hcpf.colorado.gov/impact"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www.healthfirstcolorado.com/work-requirements-screener" TargetMode="External"/><Relationship Id="rId5" Type="http://schemas.openxmlformats.org/officeDocument/2006/relationships/hyperlink" Target="https://www.healthfirstcolorado.com/changes-are-coming-to-health-first-colorado-colorados-medicaid-program/" TargetMode="External"/><Relationship Id="rId4" Type="http://schemas.openxmlformats.org/officeDocument/2006/relationships/hyperlink" Target="https://hcpf.colorado.gov/work-requirements-faq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2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us02web.zoom.us/webinar/register/WN_sAvaYeFpSDWUXOBB9naAig" TargetMode="External"/><Relationship Id="rId5" Type="http://schemas.openxmlformats.org/officeDocument/2006/relationships/hyperlink" Target="https://hcpf.colorado.gov/publications" TargetMode="External"/><Relationship Id="rId4" Type="http://schemas.openxmlformats.org/officeDocument/2006/relationships/hyperlink" Target="https://lp.constantcontactpages.com/sl/NkQbrr5/MemberCorrespondenc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mailto:kristen.lundy@state.co.us" TargetMode="External"/><Relationship Id="rId2" Type="http://schemas.openxmlformats.org/officeDocument/2006/relationships/notesSlide" Target="../notesSlides/notesSlide32.xml"/><Relationship Id="rId1" Type="http://schemas.openxmlformats.org/officeDocument/2006/relationships/slideLayout" Target="../slideLayouts/slideLayout5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248"/>
          <p:cNvSpPr txBox="1">
            <a:spLocks noGrp="1"/>
          </p:cNvSpPr>
          <p:nvPr>
            <p:ph type="ctrTitle"/>
          </p:nvPr>
        </p:nvSpPr>
        <p:spPr>
          <a:xfrm>
            <a:off x="1040525" y="556663"/>
            <a:ext cx="10110900" cy="3901028"/>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6000"/>
              <a:buFont typeface="Trebuchet MS"/>
              <a:buNone/>
            </a:pPr>
            <a:r>
              <a:rPr lang="es-MX" sz="5500" dirty="0"/>
              <a:t>Mejoras en la correspondencia con los miembros</a:t>
            </a:r>
            <a:r>
              <a:rPr lang="en-US" sz="5500" dirty="0"/>
              <a:t> </a:t>
            </a:r>
            <a:endParaRPr sz="5500" dirty="0"/>
          </a:p>
          <a:p>
            <a:pPr marL="0" lvl="0" indent="0" algn="ctr" rtl="0">
              <a:lnSpc>
                <a:spcPct val="90000"/>
              </a:lnSpc>
              <a:spcBef>
                <a:spcPts val="0"/>
              </a:spcBef>
              <a:spcAft>
                <a:spcPts val="0"/>
              </a:spcAft>
              <a:buClr>
                <a:schemeClr val="lt1"/>
              </a:buClr>
              <a:buSzPts val="6000"/>
              <a:buFont typeface="Trebuchet MS"/>
              <a:buNone/>
            </a:pPr>
            <a:endParaRPr sz="5500" dirty="0"/>
          </a:p>
          <a:p>
            <a:pPr marL="0" lvl="0" indent="0" algn="ctr" rtl="0">
              <a:lnSpc>
                <a:spcPct val="90000"/>
              </a:lnSpc>
              <a:spcBef>
                <a:spcPts val="0"/>
              </a:spcBef>
              <a:spcAft>
                <a:spcPts val="0"/>
              </a:spcAft>
              <a:buClr>
                <a:schemeClr val="lt1"/>
              </a:buClr>
              <a:buSzPts val="6000"/>
              <a:buFont typeface="Trebuchet MS"/>
              <a:buNone/>
            </a:pPr>
            <a:endParaRPr sz="5500" dirty="0"/>
          </a:p>
        </p:txBody>
      </p:sp>
      <p:sp>
        <p:nvSpPr>
          <p:cNvPr id="1021" name="Google Shape;1021;p248"/>
          <p:cNvSpPr txBox="1">
            <a:spLocks noGrp="1"/>
          </p:cNvSpPr>
          <p:nvPr>
            <p:ph type="subTitle" idx="1"/>
          </p:nvPr>
        </p:nvSpPr>
        <p:spPr>
          <a:xfrm>
            <a:off x="1523975" y="2943848"/>
            <a:ext cx="9144000" cy="1305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6000"/>
              <a:buFont typeface="Trebuchet MS"/>
              <a:buNone/>
            </a:pPr>
            <a:r>
              <a:rPr lang="es-MX" sz="3500" dirty="0"/>
              <a:t>Ejercicio</a:t>
            </a:r>
            <a:r>
              <a:rPr lang="en-US" sz="3500" dirty="0"/>
              <a:t> fiscal 2025-26</a:t>
            </a:r>
          </a:p>
        </p:txBody>
      </p:sp>
      <p:sp>
        <p:nvSpPr>
          <p:cNvPr id="1022" name="Google Shape;1022;p248"/>
          <p:cNvSpPr txBox="1">
            <a:spLocks noGrp="1"/>
          </p:cNvSpPr>
          <p:nvPr>
            <p:ph type="body" idx="2"/>
          </p:nvPr>
        </p:nvSpPr>
        <p:spPr>
          <a:xfrm>
            <a:off x="1913850" y="4523350"/>
            <a:ext cx="8364300" cy="1573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n-US" sz="2500" dirty="0"/>
              <a:t>16 de </a:t>
            </a:r>
            <a:r>
              <a:rPr lang="en-US" sz="2500" dirty="0" err="1"/>
              <a:t>abril</a:t>
            </a:r>
            <a:r>
              <a:rPr lang="en-US" sz="2500" dirty="0"/>
              <a:t> de 2026</a:t>
            </a:r>
            <a:endParaRPr sz="2500" dirty="0"/>
          </a:p>
        </p:txBody>
      </p:sp>
      <p:sp>
        <p:nvSpPr>
          <p:cNvPr id="1023" name="Google Shape;1023;p248"/>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sp>
        <p:nvSpPr>
          <p:cNvPr id="1099" name="Google Shape;1099;p257"/>
          <p:cNvSpPr txBox="1">
            <a:spLocks noGrp="1"/>
          </p:cNvSpPr>
          <p:nvPr>
            <p:ph type="title"/>
          </p:nvPr>
        </p:nvSpPr>
        <p:spPr>
          <a:xfrm>
            <a:off x="838200" y="119214"/>
            <a:ext cx="10515600" cy="7995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err="1"/>
              <a:t>Presentes</a:t>
            </a:r>
            <a:r>
              <a:rPr lang="en-US" sz="5700" dirty="0"/>
              <a:t> hoy</a:t>
            </a:r>
            <a:endParaRPr sz="5700" dirty="0"/>
          </a:p>
        </p:txBody>
      </p:sp>
      <p:sp>
        <p:nvSpPr>
          <p:cNvPr id="1100" name="Google Shape;1100;p257"/>
          <p:cNvSpPr txBox="1">
            <a:spLocks noGrp="1"/>
          </p:cNvSpPr>
          <p:nvPr>
            <p:ph type="body" idx="1"/>
          </p:nvPr>
        </p:nvSpPr>
        <p:spPr>
          <a:xfrm>
            <a:off x="152100" y="706518"/>
            <a:ext cx="11887800" cy="4537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800" b="1" dirty="0" err="1">
                <a:solidFill>
                  <a:schemeClr val="dk2"/>
                </a:solidFill>
              </a:rPr>
              <a:t>Moderadores</a:t>
            </a:r>
            <a:endParaRPr sz="2800" b="1" dirty="0">
              <a:solidFill>
                <a:schemeClr val="dk2"/>
              </a:solidFill>
            </a:endParaRPr>
          </a:p>
          <a:p>
            <a:pPr marL="746125" marR="0" lvl="1" indent="-320040" algn="l" rtl="0">
              <a:lnSpc>
                <a:spcPct val="90000"/>
              </a:lnSpc>
              <a:spcBef>
                <a:spcPts val="500"/>
              </a:spcBef>
              <a:spcAft>
                <a:spcPts val="0"/>
              </a:spcAft>
              <a:buClr>
                <a:schemeClr val="dk2"/>
              </a:buClr>
              <a:buSzPts val="2800"/>
              <a:buChar char="○"/>
            </a:pPr>
            <a:r>
              <a:rPr lang="es-MX" sz="2800" dirty="0">
                <a:solidFill>
                  <a:schemeClr val="dk2"/>
                </a:solidFill>
              </a:rPr>
              <a:t>Ryan Lazo, asesor de participación de las partes interesadas</a:t>
            </a:r>
          </a:p>
          <a:p>
            <a:pPr marL="746125" marR="0" lvl="1" indent="-320040" algn="l" rtl="0">
              <a:lnSpc>
                <a:spcPct val="90000"/>
              </a:lnSpc>
              <a:spcBef>
                <a:spcPts val="500"/>
              </a:spcBef>
              <a:spcAft>
                <a:spcPts val="0"/>
              </a:spcAft>
              <a:buClr>
                <a:schemeClr val="dk2"/>
              </a:buClr>
              <a:buSzPts val="2800"/>
              <a:buChar char="○"/>
            </a:pPr>
            <a:r>
              <a:rPr lang="es-MX" sz="2800" dirty="0">
                <a:solidFill>
                  <a:schemeClr val="dk2"/>
                </a:solidFill>
              </a:rPr>
              <a:t>Lucien Meadows, coordinador de participación de las partes interesadas</a:t>
            </a:r>
            <a:endParaRPr sz="2400" dirty="0">
              <a:solidFill>
                <a:schemeClr val="dk2"/>
              </a:solidFill>
            </a:endParaRPr>
          </a:p>
          <a:p>
            <a:pPr marL="0" lvl="0" indent="0" algn="l" rtl="0">
              <a:lnSpc>
                <a:spcPct val="90000"/>
              </a:lnSpc>
              <a:spcBef>
                <a:spcPts val="0"/>
              </a:spcBef>
              <a:spcAft>
                <a:spcPts val="0"/>
              </a:spcAft>
              <a:buNone/>
            </a:pPr>
            <a:r>
              <a:rPr lang="es-CO" sz="2800" b="1" dirty="0">
                <a:solidFill>
                  <a:schemeClr val="dk2"/>
                </a:solidFill>
              </a:rPr>
              <a:t>Ponentes</a:t>
            </a:r>
            <a:endParaRPr sz="2800" b="1" dirty="0">
              <a:solidFill>
                <a:schemeClr val="dk2"/>
              </a:solidFill>
            </a:endParaRPr>
          </a:p>
          <a:p>
            <a:pPr marL="746125" lvl="1" indent="-320040" algn="l" rtl="0">
              <a:lnSpc>
                <a:spcPct val="90000"/>
              </a:lnSpc>
              <a:spcBef>
                <a:spcPts val="500"/>
              </a:spcBef>
              <a:spcAft>
                <a:spcPts val="0"/>
              </a:spcAft>
              <a:buClr>
                <a:schemeClr val="dk2"/>
              </a:buClr>
              <a:buSzPts val="2800"/>
              <a:buChar char="○"/>
            </a:pPr>
            <a:r>
              <a:rPr lang="es-MX" sz="2800" dirty="0">
                <a:solidFill>
                  <a:schemeClr val="dk2"/>
                </a:solidFill>
              </a:rPr>
              <a:t>Kristen </a:t>
            </a:r>
            <a:r>
              <a:rPr lang="es-MX" sz="2800" dirty="0" err="1">
                <a:solidFill>
                  <a:schemeClr val="dk2"/>
                </a:solidFill>
              </a:rPr>
              <a:t>Lundy</a:t>
            </a:r>
            <a:r>
              <a:rPr lang="es-MX" sz="2800" dirty="0">
                <a:solidFill>
                  <a:schemeClr val="dk2"/>
                </a:solidFill>
              </a:rPr>
              <a:t>, directora de estrategia de contenidos y cumplimiento normativo para los miembros - Departamento de Política Sanitaria y Financiación de Colorado</a:t>
            </a:r>
          </a:p>
          <a:p>
            <a:pPr marL="746125" lvl="1" indent="-320040" algn="l" rtl="0">
              <a:lnSpc>
                <a:spcPct val="90000"/>
              </a:lnSpc>
              <a:spcBef>
                <a:spcPts val="500"/>
              </a:spcBef>
              <a:spcAft>
                <a:spcPts val="0"/>
              </a:spcAft>
              <a:buClr>
                <a:schemeClr val="dk2"/>
              </a:buClr>
              <a:buSzPts val="2800"/>
              <a:buChar char="○"/>
            </a:pPr>
            <a:r>
              <a:rPr lang="es-MX" sz="2800" dirty="0">
                <a:solidFill>
                  <a:schemeClr val="dk2"/>
                </a:solidFill>
              </a:rPr>
              <a:t>Melinda Karp, presidenta y directora ejecutiva - Centro para el Fomento de la Colaboración con los Usuarios</a:t>
            </a:r>
            <a:endParaRPr sz="2400" dirty="0">
              <a:solidFill>
                <a:schemeClr val="dk2"/>
              </a:solidFill>
            </a:endParaRPr>
          </a:p>
          <a:p>
            <a:pPr marL="0" lvl="0" indent="0" algn="l" rtl="0">
              <a:spcBef>
                <a:spcPts val="0"/>
              </a:spcBef>
              <a:spcAft>
                <a:spcPts val="0"/>
              </a:spcAft>
              <a:buNone/>
            </a:pPr>
            <a:r>
              <a:rPr lang="en-US" sz="2800" b="1" dirty="0" err="1">
                <a:solidFill>
                  <a:schemeClr val="dk2"/>
                </a:solidFill>
              </a:rPr>
              <a:t>Expertos</a:t>
            </a:r>
            <a:r>
              <a:rPr lang="en-US" sz="2800" b="1" dirty="0">
                <a:solidFill>
                  <a:schemeClr val="dk2"/>
                </a:solidFill>
              </a:rPr>
              <a:t> </a:t>
            </a:r>
            <a:r>
              <a:rPr lang="en-US" sz="2800" b="1" dirty="0" err="1">
                <a:solidFill>
                  <a:schemeClr val="dk2"/>
                </a:solidFill>
              </a:rPr>
              <a:t>en</a:t>
            </a:r>
            <a:r>
              <a:rPr lang="en-US" sz="2800" b="1" dirty="0">
                <a:solidFill>
                  <a:schemeClr val="dk2"/>
                </a:solidFill>
              </a:rPr>
              <a:t> la </a:t>
            </a:r>
            <a:r>
              <a:rPr lang="en-US" sz="2800" b="1" dirty="0" err="1">
                <a:solidFill>
                  <a:schemeClr val="dk2"/>
                </a:solidFill>
              </a:rPr>
              <a:t>materia</a:t>
            </a:r>
            <a:endParaRPr lang="en-US" sz="2800" dirty="0">
              <a:solidFill>
                <a:schemeClr val="dk2"/>
              </a:solidFill>
            </a:endParaRPr>
          </a:p>
          <a:p>
            <a:pPr marL="746125" lvl="1" indent="-320040" algn="l" rtl="0">
              <a:lnSpc>
                <a:spcPct val="90000"/>
              </a:lnSpc>
              <a:spcBef>
                <a:spcPts val="500"/>
              </a:spcBef>
              <a:spcAft>
                <a:spcPts val="0"/>
              </a:spcAft>
              <a:buClr>
                <a:schemeClr val="dk2"/>
              </a:buClr>
              <a:buSzPts val="2800"/>
              <a:buChar char="○"/>
            </a:pPr>
            <a:r>
              <a:rPr lang="en-US" sz="2800" dirty="0">
                <a:solidFill>
                  <a:schemeClr val="dk2"/>
                </a:solidFill>
              </a:rPr>
              <a:t>Natalie Coulter, </a:t>
            </a:r>
            <a:r>
              <a:rPr lang="en-US" sz="2800" dirty="0" err="1">
                <a:solidFill>
                  <a:schemeClr val="dk2"/>
                </a:solidFill>
              </a:rPr>
              <a:t>directora</a:t>
            </a:r>
            <a:r>
              <a:rPr lang="en-US" sz="2800" dirty="0">
                <a:solidFill>
                  <a:schemeClr val="dk2"/>
                </a:solidFill>
              </a:rPr>
              <a:t> de </a:t>
            </a:r>
            <a:r>
              <a:rPr lang="en-US" sz="2800" dirty="0" err="1">
                <a:solidFill>
                  <a:schemeClr val="dk2"/>
                </a:solidFill>
              </a:rPr>
              <a:t>comunicaciones</a:t>
            </a:r>
            <a:endParaRPr lang="en-US" sz="2800" dirty="0">
              <a:solidFill>
                <a:schemeClr val="dk2"/>
              </a:solidFill>
            </a:endParaRPr>
          </a:p>
          <a:p>
            <a:pPr marL="746125" lvl="1" indent="-320040" algn="l" rtl="0">
              <a:lnSpc>
                <a:spcPct val="90000"/>
              </a:lnSpc>
              <a:spcBef>
                <a:spcPts val="500"/>
              </a:spcBef>
              <a:spcAft>
                <a:spcPts val="0"/>
              </a:spcAft>
              <a:buClr>
                <a:schemeClr val="dk2"/>
              </a:buClr>
              <a:buSzPts val="2800"/>
              <a:buChar char="○"/>
            </a:pPr>
            <a:r>
              <a:rPr lang="en-US" sz="2800" dirty="0">
                <a:solidFill>
                  <a:schemeClr val="dk2"/>
                </a:solidFill>
              </a:rPr>
              <a:t>Shawn </a:t>
            </a:r>
            <a:r>
              <a:rPr lang="en-US" sz="2800" dirty="0" err="1">
                <a:solidFill>
                  <a:schemeClr val="dk2"/>
                </a:solidFill>
              </a:rPr>
              <a:t>Bodiker</a:t>
            </a:r>
            <a:r>
              <a:rPr lang="en-US" sz="2800" dirty="0">
                <a:solidFill>
                  <a:schemeClr val="dk2"/>
                </a:solidFill>
              </a:rPr>
              <a:t>, </a:t>
            </a:r>
            <a:r>
              <a:rPr lang="en-US" sz="2800" dirty="0" err="1">
                <a:solidFill>
                  <a:schemeClr val="dk2"/>
                </a:solidFill>
              </a:rPr>
              <a:t>responsable</a:t>
            </a:r>
            <a:r>
              <a:rPr lang="en-US" sz="2800" dirty="0">
                <a:solidFill>
                  <a:schemeClr val="dk2"/>
                </a:solidFill>
              </a:rPr>
              <a:t> de </a:t>
            </a:r>
            <a:r>
              <a:rPr lang="en-US" sz="2800" dirty="0" err="1">
                <a:solidFill>
                  <a:schemeClr val="dk2"/>
                </a:solidFill>
              </a:rPr>
              <a:t>políticas</a:t>
            </a:r>
            <a:r>
              <a:rPr lang="en-US" sz="2800" dirty="0">
                <a:solidFill>
                  <a:schemeClr val="dk2"/>
                </a:solidFill>
              </a:rPr>
              <a:t> de </a:t>
            </a:r>
            <a:r>
              <a:rPr lang="en-US" sz="2800" dirty="0" err="1">
                <a:solidFill>
                  <a:schemeClr val="dk2"/>
                </a:solidFill>
              </a:rPr>
              <a:t>elegibilidad</a:t>
            </a:r>
            <a:endParaRPr sz="2800" dirty="0">
              <a:solidFill>
                <a:schemeClr val="dk2"/>
              </a:solidFill>
            </a:endParaRPr>
          </a:p>
        </p:txBody>
      </p:sp>
      <p:sp>
        <p:nvSpPr>
          <p:cNvPr id="1101" name="Google Shape;1101;p25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5"/>
        <p:cNvGrpSpPr/>
        <p:nvPr/>
      </p:nvGrpSpPr>
      <p:grpSpPr>
        <a:xfrm>
          <a:off x="0" y="0"/>
          <a:ext cx="0" cy="0"/>
          <a:chOff x="0" y="0"/>
          <a:chExt cx="0" cy="0"/>
        </a:xfrm>
      </p:grpSpPr>
      <p:sp>
        <p:nvSpPr>
          <p:cNvPr id="1106" name="Google Shape;1106;p258"/>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a:t>Orden del día</a:t>
            </a:r>
            <a:endParaRPr sz="5700" dirty="0"/>
          </a:p>
        </p:txBody>
      </p:sp>
      <p:sp>
        <p:nvSpPr>
          <p:cNvPr id="1107" name="Google Shape;1107;p258"/>
          <p:cNvSpPr txBox="1">
            <a:spLocks noGrp="1"/>
          </p:cNvSpPr>
          <p:nvPr>
            <p:ph type="body" idx="1"/>
          </p:nvPr>
        </p:nvSpPr>
        <p:spPr>
          <a:xfrm>
            <a:off x="886414" y="1288100"/>
            <a:ext cx="10847400" cy="2862600"/>
          </a:xfrm>
          <a:prstGeom prst="rect">
            <a:avLst/>
          </a:prstGeom>
          <a:noFill/>
          <a:ln>
            <a:noFill/>
          </a:ln>
        </p:spPr>
        <p:txBody>
          <a:bodyPr spcFirstLastPara="1" wrap="square" lIns="91425" tIns="45700" rIns="91425" bIns="45700" anchor="t" anchorCtr="0">
            <a:noAutofit/>
          </a:bodyPr>
          <a:lstStyle/>
          <a:p>
            <a:pPr marL="457200" lvl="0" indent="0" algn="l" rtl="0">
              <a:spcBef>
                <a:spcPts val="800"/>
              </a:spcBef>
              <a:spcAft>
                <a:spcPts val="0"/>
              </a:spcAft>
              <a:buNone/>
            </a:pPr>
            <a:endParaRPr sz="3200" dirty="0">
              <a:solidFill>
                <a:schemeClr val="dk2"/>
              </a:solidFill>
            </a:endParaRPr>
          </a:p>
          <a:p>
            <a:pPr marL="457200" lvl="0" indent="-431800" algn="l" rtl="0">
              <a:lnSpc>
                <a:spcPct val="100000"/>
              </a:lnSpc>
              <a:spcBef>
                <a:spcPts val="800"/>
              </a:spcBef>
              <a:spcAft>
                <a:spcPts val="0"/>
              </a:spcAft>
              <a:buClr>
                <a:schemeClr val="dk2"/>
              </a:buClr>
              <a:buSzPts val="3200"/>
              <a:buChar char="•"/>
            </a:pPr>
            <a:r>
              <a:rPr lang="es-MX" sz="3200" dirty="0">
                <a:solidFill>
                  <a:schemeClr val="dk2"/>
                </a:solidFill>
              </a:rPr>
              <a:t>Resumen de las próximas notificaciones de HR1</a:t>
            </a:r>
          </a:p>
          <a:p>
            <a:pPr marL="457200" lvl="0" indent="-431800" algn="l" rtl="0">
              <a:lnSpc>
                <a:spcPct val="100000"/>
              </a:lnSpc>
              <a:spcBef>
                <a:spcPts val="800"/>
              </a:spcBef>
              <a:spcAft>
                <a:spcPts val="0"/>
              </a:spcAft>
              <a:buClr>
                <a:schemeClr val="dk2"/>
              </a:buClr>
              <a:buSzPts val="3200"/>
              <a:buChar char="•"/>
            </a:pPr>
            <a:r>
              <a:rPr lang="es-MX" sz="3200" dirty="0">
                <a:solidFill>
                  <a:schemeClr val="dk2"/>
                </a:solidFill>
              </a:rPr>
              <a:t>Presentación del Centro para el Fomento de la Colaboración con los Usuarios</a:t>
            </a:r>
          </a:p>
          <a:p>
            <a:pPr marL="457200" lvl="0" indent="-431800" algn="l" rtl="0">
              <a:lnSpc>
                <a:spcPct val="100000"/>
              </a:lnSpc>
              <a:spcBef>
                <a:spcPts val="800"/>
              </a:spcBef>
              <a:spcAft>
                <a:spcPts val="0"/>
              </a:spcAft>
              <a:buClr>
                <a:schemeClr val="dk2"/>
              </a:buClr>
              <a:buSzPts val="3200"/>
              <a:buChar char="•"/>
            </a:pPr>
            <a:r>
              <a:rPr lang="es-MX" sz="3200" dirty="0">
                <a:solidFill>
                  <a:schemeClr val="dk2"/>
                </a:solidFill>
              </a:rPr>
              <a:t>Futuras oportunidades para obtener más información y compartir opiniones</a:t>
            </a:r>
            <a:endParaRPr lang="en-US" sz="3200" dirty="0">
              <a:solidFill>
                <a:schemeClr val="dk2"/>
              </a:solidFill>
            </a:endParaRPr>
          </a:p>
        </p:txBody>
      </p:sp>
      <p:sp>
        <p:nvSpPr>
          <p:cNvPr id="1108" name="Google Shape;1108;p258"/>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13"/>
        <p:cNvGrpSpPr/>
        <p:nvPr/>
      </p:nvGrpSpPr>
      <p:grpSpPr>
        <a:xfrm>
          <a:off x="0" y="0"/>
          <a:ext cx="0" cy="0"/>
          <a:chOff x="0" y="0"/>
          <a:chExt cx="0" cy="0"/>
        </a:xfrm>
      </p:grpSpPr>
      <p:sp>
        <p:nvSpPr>
          <p:cNvPr id="1114" name="Google Shape;1114;p259"/>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dirty="0"/>
              <a:t>¡GRACIAS!</a:t>
            </a:r>
            <a:endParaRPr dirty="0"/>
          </a:p>
        </p:txBody>
      </p:sp>
      <p:sp>
        <p:nvSpPr>
          <p:cNvPr id="1115" name="Google Shape;1115;p259"/>
          <p:cNvSpPr txBox="1">
            <a:spLocks noGrp="1"/>
          </p:cNvSpPr>
          <p:nvPr>
            <p:ph type="body" idx="1"/>
          </p:nvPr>
        </p:nvSpPr>
        <p:spPr>
          <a:xfrm>
            <a:off x="838200" y="1852302"/>
            <a:ext cx="10515600" cy="4205700"/>
          </a:xfrm>
          <a:prstGeom prst="rect">
            <a:avLst/>
          </a:prstGeom>
        </p:spPr>
        <p:txBody>
          <a:bodyPr spcFirstLastPara="1" wrap="square" lIns="91425" tIns="45700" rIns="91425" bIns="45700" anchor="t" anchorCtr="0">
            <a:noAutofit/>
          </a:bodyPr>
          <a:lstStyle/>
          <a:p>
            <a:pPr marL="457200" lvl="0" indent="-482600" algn="l" rtl="0">
              <a:lnSpc>
                <a:spcPct val="100000"/>
              </a:lnSpc>
              <a:spcBef>
                <a:spcPts val="0"/>
              </a:spcBef>
              <a:spcAft>
                <a:spcPts val="0"/>
              </a:spcAft>
              <a:buClr>
                <a:schemeClr val="dk2"/>
              </a:buClr>
              <a:buSzPts val="4000"/>
              <a:buChar char="•"/>
            </a:pPr>
            <a:r>
              <a:rPr lang="es-MX" sz="2800" dirty="0">
                <a:solidFill>
                  <a:schemeClr val="dk2"/>
                </a:solidFill>
              </a:rPr>
              <a:t>El plazo para enviar comentarios sobre la carta de notificación de resolución desfavorable en materia de prestaciones y la Hoja de trabajo J: Requisitos laborales ha finalizado.</a:t>
            </a:r>
          </a:p>
          <a:p>
            <a:pPr marL="457200" lvl="0" indent="-482600" algn="l" rtl="0">
              <a:lnSpc>
                <a:spcPct val="100000"/>
              </a:lnSpc>
              <a:spcBef>
                <a:spcPts val="0"/>
              </a:spcBef>
              <a:spcAft>
                <a:spcPts val="0"/>
              </a:spcAft>
              <a:buClr>
                <a:schemeClr val="dk2"/>
              </a:buClr>
              <a:buSzPts val="4000"/>
              <a:buChar char="•"/>
            </a:pPr>
            <a:r>
              <a:rPr lang="es-MX" sz="2800" dirty="0">
                <a:solidFill>
                  <a:schemeClr val="dk2"/>
                </a:solidFill>
              </a:rPr>
              <a:t>Hemos recibido una gran respuesta por parte de todos ustedes y, a raíz de sus comentarios, se han introducido cambios significativos.</a:t>
            </a:r>
          </a:p>
          <a:p>
            <a:pPr marL="457200" lvl="0" indent="-482600" algn="l" rtl="0">
              <a:lnSpc>
                <a:spcPct val="100000"/>
              </a:lnSpc>
              <a:spcBef>
                <a:spcPts val="0"/>
              </a:spcBef>
              <a:spcAft>
                <a:spcPts val="0"/>
              </a:spcAft>
              <a:buClr>
                <a:schemeClr val="dk2"/>
              </a:buClr>
              <a:buSzPts val="4000"/>
              <a:buChar char="•"/>
            </a:pPr>
            <a:r>
              <a:rPr lang="es-MX" sz="2800" dirty="0">
                <a:solidFill>
                  <a:schemeClr val="dk2"/>
                </a:solidFill>
              </a:rPr>
              <a:t>¡Gracias por su colaboración continua!</a:t>
            </a:r>
          </a:p>
        </p:txBody>
      </p:sp>
      <p:sp>
        <p:nvSpPr>
          <p:cNvPr id="1116" name="Google Shape;1116;p25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20"/>
        <p:cNvGrpSpPr/>
        <p:nvPr/>
      </p:nvGrpSpPr>
      <p:grpSpPr>
        <a:xfrm>
          <a:off x="0" y="0"/>
          <a:ext cx="0" cy="0"/>
          <a:chOff x="0" y="0"/>
          <a:chExt cx="0" cy="0"/>
        </a:xfrm>
      </p:grpSpPr>
      <p:sp>
        <p:nvSpPr>
          <p:cNvPr id="1121" name="Google Shape;1121;p260"/>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s-MX" b="0" dirty="0"/>
              <a:t>Resumen de los próximos avisos de HR1</a:t>
            </a:r>
            <a:endParaRPr dirty="0"/>
          </a:p>
        </p:txBody>
      </p:sp>
      <p:sp>
        <p:nvSpPr>
          <p:cNvPr id="1122" name="Google Shape;1122;p260"/>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sp>
        <p:nvSpPr>
          <p:cNvPr id="1128" name="Google Shape;1128;p261"/>
          <p:cNvSpPr txBox="1">
            <a:spLocks noGrp="1"/>
          </p:cNvSpPr>
          <p:nvPr>
            <p:ph type="title"/>
          </p:nvPr>
        </p:nvSpPr>
        <p:spPr>
          <a:xfrm>
            <a:off x="87925" y="165546"/>
            <a:ext cx="11977200" cy="8046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dirty="0"/>
              <a:t>Aviso </a:t>
            </a:r>
            <a:r>
              <a:rPr lang="en-US" sz="4800" dirty="0" err="1"/>
              <a:t>sobre</a:t>
            </a:r>
            <a:r>
              <a:rPr lang="en-US" sz="4800" dirty="0"/>
              <a:t> </a:t>
            </a:r>
            <a:r>
              <a:rPr lang="en-US" sz="4800" dirty="0" err="1"/>
              <a:t>público</a:t>
            </a:r>
            <a:r>
              <a:rPr lang="en-US" sz="4800" dirty="0"/>
              <a:t> </a:t>
            </a:r>
            <a:r>
              <a:rPr lang="en-US" sz="4800" dirty="0" err="1"/>
              <a:t>específico</a:t>
            </a:r>
            <a:endParaRPr sz="4800" dirty="0"/>
          </a:p>
        </p:txBody>
      </p:sp>
      <p:sp>
        <p:nvSpPr>
          <p:cNvPr id="1129" name="Google Shape;1129;p261"/>
          <p:cNvSpPr txBox="1">
            <a:spLocks noGrp="1"/>
          </p:cNvSpPr>
          <p:nvPr>
            <p:ph type="body" idx="1"/>
          </p:nvPr>
        </p:nvSpPr>
        <p:spPr>
          <a:xfrm>
            <a:off x="341700" y="866195"/>
            <a:ext cx="11508600" cy="4758600"/>
          </a:xfrm>
          <a:prstGeom prst="rect">
            <a:avLst/>
          </a:prstGeom>
        </p:spPr>
        <p:txBody>
          <a:bodyPr spcFirstLastPara="1" wrap="square" lIns="91425" tIns="45700" rIns="91425" bIns="45700" anchor="t" anchorCtr="0">
            <a:noAutofit/>
          </a:bodyPr>
          <a:lstStyle/>
          <a:p>
            <a:pPr marL="457200" lvl="0" indent="0" algn="l" rtl="0">
              <a:spcBef>
                <a:spcPts val="1000"/>
              </a:spcBef>
              <a:spcAft>
                <a:spcPts val="0"/>
              </a:spcAft>
              <a:buNone/>
            </a:pPr>
            <a:r>
              <a:rPr lang="en-US" sz="3000" b="1" dirty="0">
                <a:solidFill>
                  <a:schemeClr val="dk2"/>
                </a:solidFill>
              </a:rPr>
              <a:t>Público: </a:t>
            </a:r>
            <a:r>
              <a:rPr lang="es-MX" sz="3000" dirty="0">
                <a:solidFill>
                  <a:schemeClr val="dk2"/>
                </a:solidFill>
              </a:rPr>
              <a:t>Población beneficiaria de la ampliación de Medicaid</a:t>
            </a:r>
            <a:r>
              <a:rPr lang="en-US" sz="3000" dirty="0">
                <a:solidFill>
                  <a:schemeClr val="dk2"/>
                </a:solidFill>
              </a:rPr>
              <a:t> </a:t>
            </a:r>
            <a:endParaRPr sz="3000" dirty="0">
              <a:solidFill>
                <a:schemeClr val="dk2"/>
              </a:solidFill>
            </a:endParaRPr>
          </a:p>
          <a:p>
            <a:pPr marL="457200" lvl="0" indent="0" algn="l" rtl="0">
              <a:spcBef>
                <a:spcPts val="1000"/>
              </a:spcBef>
              <a:spcAft>
                <a:spcPts val="0"/>
              </a:spcAft>
              <a:buNone/>
            </a:pPr>
            <a:r>
              <a:rPr lang="en-US" sz="3000" b="1" dirty="0" err="1">
                <a:solidFill>
                  <a:schemeClr val="dk2"/>
                </a:solidFill>
              </a:rPr>
              <a:t>Título</a:t>
            </a:r>
            <a:r>
              <a:rPr lang="en-US" sz="3000" b="1" dirty="0">
                <a:solidFill>
                  <a:schemeClr val="dk2"/>
                </a:solidFill>
              </a:rPr>
              <a:t>:</a:t>
            </a:r>
            <a:r>
              <a:rPr lang="en-US" sz="3000" dirty="0">
                <a:solidFill>
                  <a:schemeClr val="dk2"/>
                </a:solidFill>
              </a:rPr>
              <a:t> </a:t>
            </a:r>
            <a:r>
              <a:rPr lang="es-MX" sz="3000" dirty="0">
                <a:solidFill>
                  <a:schemeClr val="dk2"/>
                </a:solidFill>
              </a:rPr>
              <a:t>Próximos cambios en </a:t>
            </a:r>
            <a:r>
              <a:rPr lang="es-MX" sz="3000" dirty="0" err="1">
                <a:solidFill>
                  <a:schemeClr val="dk2"/>
                </a:solidFill>
              </a:rPr>
              <a:t>Health</a:t>
            </a:r>
            <a:r>
              <a:rPr lang="es-MX" sz="3000" dirty="0">
                <a:solidFill>
                  <a:schemeClr val="dk2"/>
                </a:solidFill>
              </a:rPr>
              <a:t> </a:t>
            </a:r>
            <a:r>
              <a:rPr lang="es-MX" sz="3000" dirty="0" err="1">
                <a:solidFill>
                  <a:schemeClr val="dk2"/>
                </a:solidFill>
              </a:rPr>
              <a:t>First</a:t>
            </a:r>
            <a:r>
              <a:rPr lang="es-MX" sz="3000" dirty="0">
                <a:solidFill>
                  <a:schemeClr val="dk2"/>
                </a:solidFill>
              </a:rPr>
              <a:t> Colorado</a:t>
            </a:r>
            <a:endParaRPr sz="3000" dirty="0">
              <a:solidFill>
                <a:schemeClr val="dk2"/>
              </a:solidFill>
            </a:endParaRPr>
          </a:p>
          <a:p>
            <a:pPr marL="457200" lvl="0" indent="0" algn="l" rtl="0">
              <a:spcBef>
                <a:spcPts val="1000"/>
              </a:spcBef>
              <a:spcAft>
                <a:spcPts val="0"/>
              </a:spcAft>
              <a:buNone/>
            </a:pPr>
            <a:r>
              <a:rPr lang="en-US" sz="3000" b="1" dirty="0" err="1">
                <a:solidFill>
                  <a:schemeClr val="dk2"/>
                </a:solidFill>
              </a:rPr>
              <a:t>Objeto</a:t>
            </a:r>
            <a:r>
              <a:rPr lang="en-US" sz="3000" b="1" dirty="0">
                <a:solidFill>
                  <a:schemeClr val="dk2"/>
                </a:solidFill>
              </a:rPr>
              <a:t> de la </a:t>
            </a:r>
            <a:r>
              <a:rPr lang="en-US" sz="3000" b="1" dirty="0" err="1">
                <a:solidFill>
                  <a:schemeClr val="dk2"/>
                </a:solidFill>
              </a:rPr>
              <a:t>comunicación</a:t>
            </a:r>
            <a:r>
              <a:rPr lang="en-US" sz="3000" b="1" dirty="0">
                <a:solidFill>
                  <a:schemeClr val="dk2"/>
                </a:solidFill>
              </a:rPr>
              <a:t>:</a:t>
            </a:r>
            <a:endParaRPr sz="3000" b="1" dirty="0">
              <a:solidFill>
                <a:schemeClr val="dk2"/>
              </a:solidFill>
            </a:endParaRPr>
          </a:p>
          <a:p>
            <a:pPr marL="914400" lvl="0" indent="-406400" algn="l" rtl="0">
              <a:spcBef>
                <a:spcPts val="1000"/>
              </a:spcBef>
              <a:spcAft>
                <a:spcPts val="0"/>
              </a:spcAft>
              <a:buClr>
                <a:schemeClr val="dk2"/>
              </a:buClr>
              <a:buSzPts val="2800"/>
              <a:buChar char="•"/>
            </a:pPr>
            <a:r>
              <a:rPr lang="es-MX" sz="2800" dirty="0">
                <a:solidFill>
                  <a:schemeClr val="dk2"/>
                </a:solidFill>
              </a:rPr>
              <a:t>Notificar directamente a las personas afectadas por los próximos cambios a nivel federal.</a:t>
            </a:r>
          </a:p>
          <a:p>
            <a:pPr marL="914400" lvl="0" indent="-406400" algn="l" rtl="0">
              <a:spcBef>
                <a:spcPts val="1000"/>
              </a:spcBef>
              <a:spcAft>
                <a:spcPts val="0"/>
              </a:spcAft>
              <a:buClr>
                <a:schemeClr val="dk2"/>
              </a:buClr>
              <a:buSzPts val="2800"/>
              <a:buChar char="•"/>
            </a:pPr>
            <a:r>
              <a:rPr lang="es-MX" sz="2800" dirty="0">
                <a:solidFill>
                  <a:schemeClr val="dk2"/>
                </a:solidFill>
              </a:rPr>
              <a:t>Información específica sobre los requisitos laborales y la periodicidad de las renovaciones cada seis meses.</a:t>
            </a:r>
          </a:p>
          <a:p>
            <a:pPr marL="914400" lvl="0" indent="-406400" algn="l" rtl="0">
              <a:spcBef>
                <a:spcPts val="1000"/>
              </a:spcBef>
              <a:spcAft>
                <a:spcPts val="0"/>
              </a:spcAft>
              <a:buClr>
                <a:schemeClr val="dk2"/>
              </a:buClr>
              <a:buSzPts val="2800"/>
              <a:buChar char="•"/>
            </a:pPr>
            <a:r>
              <a:rPr lang="es-MX" sz="2800" dirty="0">
                <a:solidFill>
                  <a:schemeClr val="dk2"/>
                </a:solidFill>
              </a:rPr>
              <a:t>Información sobre qué actividades se consideran elegibles, quiénes están exentos, los pasos que hay que seguir para seguir siendo elegible y qué ocurre si no se cumplen los requisitos.</a:t>
            </a:r>
            <a:endParaRPr sz="2800" dirty="0">
              <a:solidFill>
                <a:schemeClr val="dk2"/>
              </a:solidFill>
            </a:endParaRPr>
          </a:p>
          <a:p>
            <a:pPr marL="0" lvl="0" indent="457200" algn="l" rtl="0">
              <a:spcBef>
                <a:spcPts val="1000"/>
              </a:spcBef>
              <a:spcAft>
                <a:spcPts val="0"/>
              </a:spcAft>
              <a:buNone/>
            </a:pPr>
            <a:r>
              <a:rPr lang="en-US" sz="3000" b="1" dirty="0" err="1">
                <a:solidFill>
                  <a:schemeClr val="dk2"/>
                </a:solidFill>
              </a:rPr>
              <a:t>Fecha</a:t>
            </a:r>
            <a:r>
              <a:rPr lang="en-US" sz="3000" b="1" dirty="0">
                <a:solidFill>
                  <a:schemeClr val="dk2"/>
                </a:solidFill>
              </a:rPr>
              <a:t> de </a:t>
            </a:r>
            <a:r>
              <a:rPr lang="en-US" sz="3000" b="1" dirty="0" err="1">
                <a:solidFill>
                  <a:schemeClr val="dk2"/>
                </a:solidFill>
              </a:rPr>
              <a:t>distribución</a:t>
            </a:r>
            <a:r>
              <a:rPr lang="en-US" sz="3000" b="1" dirty="0">
                <a:solidFill>
                  <a:schemeClr val="dk2"/>
                </a:solidFill>
              </a:rPr>
              <a:t>: </a:t>
            </a:r>
            <a:r>
              <a:rPr lang="en-US" sz="3000" dirty="0" err="1">
                <a:solidFill>
                  <a:schemeClr val="dk2"/>
                </a:solidFill>
              </a:rPr>
              <a:t>Septiembre</a:t>
            </a:r>
            <a:r>
              <a:rPr lang="en-US" sz="3000" dirty="0">
                <a:solidFill>
                  <a:schemeClr val="dk2"/>
                </a:solidFill>
              </a:rPr>
              <a:t> de 2026. </a:t>
            </a:r>
          </a:p>
          <a:p>
            <a:pPr marL="914400" lvl="0" indent="0" algn="l" rtl="0">
              <a:spcBef>
                <a:spcPts val="1000"/>
              </a:spcBef>
              <a:spcAft>
                <a:spcPts val="0"/>
              </a:spcAft>
              <a:buNone/>
            </a:pPr>
            <a:endParaRPr sz="3200" dirty="0">
              <a:solidFill>
                <a:schemeClr val="dk2"/>
              </a:solidFill>
            </a:endParaRPr>
          </a:p>
        </p:txBody>
      </p:sp>
      <p:sp>
        <p:nvSpPr>
          <p:cNvPr id="1130" name="Google Shape;1130;p26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56"/>
        <p:cNvGrpSpPr/>
        <p:nvPr/>
      </p:nvGrpSpPr>
      <p:grpSpPr>
        <a:xfrm>
          <a:off x="0" y="0"/>
          <a:ext cx="0" cy="0"/>
          <a:chOff x="0" y="0"/>
          <a:chExt cx="0" cy="0"/>
        </a:xfrm>
      </p:grpSpPr>
      <p:sp>
        <p:nvSpPr>
          <p:cNvPr id="1157" name="Google Shape;1157;p265"/>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pic>
        <p:nvPicPr>
          <p:cNvPr id="1158" name="Google Shape;1158;p265"/>
          <p:cNvPicPr preferRelativeResize="0"/>
          <p:nvPr/>
        </p:nvPicPr>
        <p:blipFill>
          <a:blip r:embed="rId3">
            <a:alphaModFix/>
          </a:blip>
          <a:stretch>
            <a:fillRect/>
          </a:stretch>
        </p:blipFill>
        <p:spPr>
          <a:xfrm>
            <a:off x="3754513" y="105144"/>
            <a:ext cx="4682974" cy="60284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26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pic>
        <p:nvPicPr>
          <p:cNvPr id="1165" name="Google Shape;1165;p266"/>
          <p:cNvPicPr preferRelativeResize="0"/>
          <p:nvPr/>
        </p:nvPicPr>
        <p:blipFill>
          <a:blip r:embed="rId3">
            <a:alphaModFix/>
          </a:blip>
          <a:stretch>
            <a:fillRect/>
          </a:stretch>
        </p:blipFill>
        <p:spPr>
          <a:xfrm>
            <a:off x="3719936" y="85800"/>
            <a:ext cx="4752121" cy="6068886"/>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26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pic>
        <p:nvPicPr>
          <p:cNvPr id="1172" name="Google Shape;1172;p267"/>
          <p:cNvPicPr preferRelativeResize="0"/>
          <p:nvPr/>
        </p:nvPicPr>
        <p:blipFill>
          <a:blip r:embed="rId3">
            <a:alphaModFix/>
          </a:blip>
          <a:stretch>
            <a:fillRect/>
          </a:stretch>
        </p:blipFill>
        <p:spPr>
          <a:xfrm>
            <a:off x="3187050" y="200763"/>
            <a:ext cx="5817900" cy="5925974"/>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sp>
        <p:nvSpPr>
          <p:cNvPr id="1178" name="Google Shape;1178;p26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1179" name="Google Shape;1179;p268"/>
          <p:cNvPicPr preferRelativeResize="0"/>
          <p:nvPr/>
        </p:nvPicPr>
        <p:blipFill rotWithShape="1">
          <a:blip r:embed="rId3">
            <a:alphaModFix/>
          </a:blip>
          <a:srcRect l="2861" r="5748" b="9975"/>
          <a:stretch/>
        </p:blipFill>
        <p:spPr>
          <a:xfrm>
            <a:off x="838050" y="220488"/>
            <a:ext cx="5060276" cy="5899400"/>
          </a:xfrm>
          <a:prstGeom prst="rect">
            <a:avLst/>
          </a:prstGeom>
          <a:noFill/>
          <a:ln w="9525" cap="flat" cmpd="sng">
            <a:solidFill>
              <a:schemeClr val="dk2"/>
            </a:solidFill>
            <a:prstDash val="solid"/>
            <a:round/>
            <a:headEnd type="none" w="sm" len="sm"/>
            <a:tailEnd type="none" w="sm" len="sm"/>
          </a:ln>
        </p:spPr>
      </p:pic>
      <p:pic>
        <p:nvPicPr>
          <p:cNvPr id="1180" name="Google Shape;1180;p268"/>
          <p:cNvPicPr preferRelativeResize="0"/>
          <p:nvPr/>
        </p:nvPicPr>
        <p:blipFill>
          <a:blip r:embed="rId4">
            <a:alphaModFix/>
          </a:blip>
          <a:stretch>
            <a:fillRect/>
          </a:stretch>
        </p:blipFill>
        <p:spPr>
          <a:xfrm>
            <a:off x="6329329" y="135742"/>
            <a:ext cx="4579052" cy="6068886"/>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p269"/>
          <p:cNvSpPr txBox="1">
            <a:spLocks noGrp="1"/>
          </p:cNvSpPr>
          <p:nvPr>
            <p:ph type="title"/>
          </p:nvPr>
        </p:nvSpPr>
        <p:spPr>
          <a:xfrm>
            <a:off x="838200" y="508765"/>
            <a:ext cx="10515600" cy="706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MX" sz="3500" dirty="0"/>
              <a:t>Resumen de los proyectos publicados para recibir comentarios</a:t>
            </a:r>
            <a:endParaRPr sz="3500" dirty="0"/>
          </a:p>
        </p:txBody>
      </p:sp>
      <p:sp>
        <p:nvSpPr>
          <p:cNvPr id="1186" name="Google Shape;1186;p269"/>
          <p:cNvSpPr txBox="1">
            <a:spLocks noGrp="1"/>
          </p:cNvSpPr>
          <p:nvPr>
            <p:ph type="body" idx="1"/>
          </p:nvPr>
        </p:nvSpPr>
        <p:spPr>
          <a:xfrm>
            <a:off x="429850" y="1215565"/>
            <a:ext cx="11342100" cy="5045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s-MX" sz="2400" dirty="0">
                <a:solidFill>
                  <a:schemeClr val="dk2"/>
                </a:solidFill>
              </a:rPr>
              <a:t>Publicado actualmente en el sitio web</a:t>
            </a:r>
            <a:r>
              <a:rPr lang="en-US" sz="2400" dirty="0">
                <a:solidFill>
                  <a:schemeClr val="dk2"/>
                </a:solidFill>
                <a:highlight>
                  <a:schemeClr val="lt1"/>
                </a:highlight>
              </a:rPr>
              <a:t>:</a:t>
            </a:r>
            <a:endParaRPr sz="2400" dirty="0">
              <a:solidFill>
                <a:schemeClr val="dk2"/>
              </a:solidFill>
              <a:highlight>
                <a:schemeClr val="lt1"/>
              </a:highlight>
            </a:endParaRPr>
          </a:p>
          <a:p>
            <a:pPr marL="457200" lvl="0" indent="-381000" algn="l" rtl="0">
              <a:lnSpc>
                <a:spcPct val="115000"/>
              </a:lnSpc>
              <a:spcBef>
                <a:spcPts val="1200"/>
              </a:spcBef>
              <a:spcAft>
                <a:spcPts val="0"/>
              </a:spcAft>
              <a:buClr>
                <a:schemeClr val="dk2"/>
              </a:buClr>
              <a:buSzPts val="2400"/>
              <a:buChar char="●"/>
            </a:pPr>
            <a:r>
              <a:rPr lang="es-MX" sz="2400" b="1" dirty="0">
                <a:solidFill>
                  <a:schemeClr val="dk2"/>
                </a:solidFill>
                <a:highlight>
                  <a:schemeClr val="lt1"/>
                </a:highlight>
              </a:rPr>
              <a:t>Cambios previstos en </a:t>
            </a:r>
            <a:r>
              <a:rPr lang="es-MX" sz="2400" b="1" dirty="0" err="1">
                <a:solidFill>
                  <a:schemeClr val="dk2"/>
                </a:solidFill>
                <a:highlight>
                  <a:schemeClr val="lt1"/>
                </a:highlight>
              </a:rPr>
              <a:t>Health</a:t>
            </a:r>
            <a:r>
              <a:rPr lang="es-MX" sz="2400" b="1" dirty="0">
                <a:solidFill>
                  <a:schemeClr val="dk2"/>
                </a:solidFill>
                <a:highlight>
                  <a:schemeClr val="lt1"/>
                </a:highlight>
              </a:rPr>
              <a:t> </a:t>
            </a:r>
            <a:r>
              <a:rPr lang="es-MX" sz="2400" b="1" dirty="0" err="1">
                <a:solidFill>
                  <a:schemeClr val="dk2"/>
                </a:solidFill>
                <a:highlight>
                  <a:schemeClr val="lt1"/>
                </a:highlight>
              </a:rPr>
              <a:t>First</a:t>
            </a:r>
            <a:r>
              <a:rPr lang="es-MX" sz="2400" b="1" dirty="0">
                <a:solidFill>
                  <a:schemeClr val="dk2"/>
                </a:solidFill>
                <a:highlight>
                  <a:schemeClr val="lt1"/>
                </a:highlight>
              </a:rPr>
              <a:t> Colorado (solo para la población beneficiaria de la ampliación</a:t>
            </a:r>
            <a:r>
              <a:rPr lang="en-US" sz="2400" b="1" dirty="0">
                <a:solidFill>
                  <a:schemeClr val="dk2"/>
                </a:solidFill>
                <a:highlight>
                  <a:schemeClr val="lt1"/>
                </a:highlight>
              </a:rPr>
              <a:t>)</a:t>
            </a:r>
          </a:p>
          <a:p>
            <a:pPr marL="457200" marR="0" lvl="0" indent="0" algn="l" rtl="0">
              <a:lnSpc>
                <a:spcPct val="90000"/>
              </a:lnSpc>
              <a:spcBef>
                <a:spcPts val="900"/>
              </a:spcBef>
              <a:spcAft>
                <a:spcPts val="0"/>
              </a:spcAft>
              <a:buNone/>
            </a:pPr>
            <a:r>
              <a:rPr lang="es-MX" sz="2400" dirty="0">
                <a:solidFill>
                  <a:schemeClr val="dk2"/>
                </a:solidFill>
                <a:highlight>
                  <a:schemeClr val="lt1"/>
                </a:highlight>
              </a:rPr>
              <a:t>Este aviso debe enviarse a los miembros de la población beneficiaria de la ampliación de Medicaid (personas de entre 19 y 64 años sin discapacidad) para informarles de los próximos cambios a nivel federal</a:t>
            </a:r>
            <a:r>
              <a:rPr lang="en-US" sz="2400" dirty="0">
                <a:solidFill>
                  <a:schemeClr val="dk2"/>
                </a:solidFill>
                <a:highlight>
                  <a:schemeClr val="lt1"/>
                </a:highlight>
              </a:rPr>
              <a:t>.</a:t>
            </a:r>
          </a:p>
          <a:p>
            <a:pPr marL="0" marR="0" lvl="0" indent="0" algn="l" rtl="0">
              <a:lnSpc>
                <a:spcPct val="90000"/>
              </a:lnSpc>
              <a:spcBef>
                <a:spcPts val="100"/>
              </a:spcBef>
              <a:spcAft>
                <a:spcPts val="0"/>
              </a:spcAft>
              <a:buNone/>
            </a:pPr>
            <a:endParaRPr sz="2400" dirty="0">
              <a:solidFill>
                <a:schemeClr val="dk2"/>
              </a:solidFill>
              <a:highlight>
                <a:schemeClr val="lt1"/>
              </a:highlight>
            </a:endParaRPr>
          </a:p>
          <a:p>
            <a:pPr marL="1371600" marR="0" lvl="2" indent="-381000" algn="l" rtl="0">
              <a:lnSpc>
                <a:spcPct val="90000"/>
              </a:lnSpc>
              <a:spcBef>
                <a:spcPts val="100"/>
              </a:spcBef>
              <a:spcAft>
                <a:spcPts val="0"/>
              </a:spcAft>
              <a:buClr>
                <a:schemeClr val="dk2"/>
              </a:buClr>
              <a:buSzPts val="2400"/>
              <a:buChar char="■"/>
            </a:pPr>
            <a:r>
              <a:rPr lang="es-MX" sz="2400" dirty="0">
                <a:solidFill>
                  <a:schemeClr val="dk2"/>
                </a:solidFill>
                <a:highlight>
                  <a:schemeClr val="lt1"/>
                </a:highlight>
              </a:rPr>
              <a:t>Se aceptarán comentarios sobre este aviso hasta el 30 de abril de 2026</a:t>
            </a:r>
            <a:r>
              <a:rPr lang="en-US" sz="2400" dirty="0">
                <a:solidFill>
                  <a:schemeClr val="dk2"/>
                </a:solidFill>
                <a:highlight>
                  <a:schemeClr val="lt1"/>
                </a:highlight>
              </a:rPr>
              <a:t>. </a:t>
            </a:r>
            <a:endParaRPr sz="2400" dirty="0">
              <a:solidFill>
                <a:schemeClr val="dk2"/>
              </a:solidFill>
              <a:highlight>
                <a:schemeClr val="lt1"/>
              </a:highlight>
            </a:endParaRPr>
          </a:p>
        </p:txBody>
      </p:sp>
      <p:sp>
        <p:nvSpPr>
          <p:cNvPr id="1187" name="Google Shape;1187;p26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8" name="Google Shape;1028;p249"/>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2</a:t>
            </a:fld>
            <a:endParaRPr/>
          </a:p>
        </p:txBody>
      </p:sp>
      <p:sp>
        <p:nvSpPr>
          <p:cNvPr id="1029" name="Google Shape;1029;p249"/>
          <p:cNvSpPr txBox="1">
            <a:spLocks noGrp="1"/>
          </p:cNvSpPr>
          <p:nvPr>
            <p:ph type="title"/>
          </p:nvPr>
        </p:nvSpPr>
        <p:spPr>
          <a:xfrm>
            <a:off x="5815333" y="265570"/>
            <a:ext cx="6265500" cy="816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4100"/>
              <a:buFont typeface="Trebuchet MS"/>
              <a:buNone/>
            </a:pPr>
            <a:r>
              <a:rPr lang="en-US" sz="3500"/>
              <a:t>Interpretación de idiomas</a:t>
            </a:r>
            <a:endParaRPr sz="3500"/>
          </a:p>
        </p:txBody>
      </p:sp>
      <p:sp>
        <p:nvSpPr>
          <p:cNvPr id="1030" name="Google Shape;1030;p249"/>
          <p:cNvSpPr txBox="1"/>
          <p:nvPr/>
        </p:nvSpPr>
        <p:spPr>
          <a:xfrm>
            <a:off x="349967" y="1174710"/>
            <a:ext cx="5510400" cy="4965900"/>
          </a:xfrm>
          <a:prstGeom prst="rect">
            <a:avLst/>
          </a:prstGeom>
          <a:noFill/>
          <a:ln>
            <a:noFill/>
          </a:ln>
        </p:spPr>
        <p:txBody>
          <a:bodyPr spcFirstLastPara="1" wrap="square" lIns="117800" tIns="117800" rIns="117800" bIns="117800" anchor="t" anchorCtr="0">
            <a:spAutoFit/>
          </a:bodyPr>
          <a:lstStyle/>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To access language interpretation, click Interpretation      in your meeting/webinar controls.  </a:t>
            </a: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If you do not see the Interpretation button, click More, then Interpretation.</a:t>
            </a:r>
            <a:endParaRPr sz="2300" b="0" i="0" u="none" strike="noStrike" cap="none">
              <a:solidFill>
                <a:schemeClr val="dk2"/>
              </a:solidFill>
              <a:latin typeface="Trebuchet MS"/>
              <a:ea typeface="Trebuchet MS"/>
              <a:cs typeface="Trebuchet MS"/>
              <a:sym typeface="Trebuchet MS"/>
            </a:endParaRPr>
          </a:p>
          <a:p>
            <a:pPr marL="58420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Click the language that you would like to hear.</a:t>
            </a:r>
            <a:endParaRPr sz="2300" b="0" i="0" u="none" strike="noStrike" cap="none">
              <a:solidFill>
                <a:schemeClr val="dk2"/>
              </a:solidFill>
              <a:latin typeface="Arial"/>
              <a:ea typeface="Arial"/>
              <a:cs typeface="Arial"/>
              <a:sym typeface="Arial"/>
            </a:endParaRPr>
          </a:p>
        </p:txBody>
      </p:sp>
      <p:sp>
        <p:nvSpPr>
          <p:cNvPr id="1031" name="Google Shape;1031;p249"/>
          <p:cNvSpPr txBox="1"/>
          <p:nvPr/>
        </p:nvSpPr>
        <p:spPr>
          <a:xfrm>
            <a:off x="5815333" y="1143000"/>
            <a:ext cx="6376800" cy="4715280"/>
          </a:xfrm>
          <a:prstGeom prst="rect">
            <a:avLst/>
          </a:prstGeom>
          <a:noFill/>
          <a:ln>
            <a:noFill/>
          </a:ln>
        </p:spPr>
        <p:txBody>
          <a:bodyPr spcFirstLastPara="1" wrap="square" lIns="117800" tIns="117800" rIns="117800" bIns="117800" anchor="t" anchorCtr="0">
            <a:spAutoFit/>
          </a:bodyPr>
          <a:lstStyle/>
          <a:p>
            <a:pPr marL="749300" marR="0" lvl="0" indent="-514350" algn="l" rtl="0">
              <a:lnSpc>
                <a:spcPct val="115000"/>
              </a:lnSpc>
              <a:spcBef>
                <a:spcPts val="0"/>
              </a:spcBef>
              <a:spcAft>
                <a:spcPts val="0"/>
              </a:spcAft>
              <a:buClr>
                <a:schemeClr val="dk2"/>
              </a:buClr>
              <a:buSzPts val="2300"/>
              <a:buFont typeface="Trebuchet MS"/>
              <a:buChar char="●"/>
            </a:pPr>
            <a:r>
              <a:rPr lang="en-US" sz="2300" b="0" i="0" u="none" strike="noStrike" cap="none" dirty="0">
                <a:solidFill>
                  <a:schemeClr val="dk2"/>
                </a:solidFill>
                <a:latin typeface="Trebuchet MS"/>
                <a:ea typeface="Trebuchet MS"/>
                <a:cs typeface="Trebuchet MS"/>
                <a:sym typeface="Trebuchet MS"/>
              </a:rPr>
              <a:t>Para acceder a la </a:t>
            </a:r>
            <a:r>
              <a:rPr lang="en-US" sz="2300" b="0" i="0" u="none" strike="noStrike" cap="none" dirty="0" err="1">
                <a:solidFill>
                  <a:schemeClr val="dk2"/>
                </a:solidFill>
                <a:latin typeface="Trebuchet MS"/>
                <a:ea typeface="Trebuchet MS"/>
                <a:cs typeface="Trebuchet MS"/>
                <a:sym typeface="Trebuchet MS"/>
              </a:rPr>
              <a:t>Interpretación</a:t>
            </a:r>
            <a:r>
              <a:rPr lang="en-US" sz="2300" b="0" i="0" u="none" strike="noStrike" cap="none" dirty="0">
                <a:solidFill>
                  <a:schemeClr val="dk2"/>
                </a:solidFill>
                <a:latin typeface="Trebuchet MS"/>
                <a:ea typeface="Trebuchet MS"/>
                <a:cs typeface="Trebuchet MS"/>
                <a:sym typeface="Trebuchet MS"/>
              </a:rPr>
              <a:t> de </a:t>
            </a:r>
            <a:r>
              <a:rPr lang="en-US" sz="2300" b="0" i="0" u="none" strike="noStrike" cap="none" dirty="0" err="1">
                <a:solidFill>
                  <a:schemeClr val="dk2"/>
                </a:solidFill>
                <a:latin typeface="Trebuchet MS"/>
                <a:ea typeface="Trebuchet MS"/>
                <a:cs typeface="Trebuchet MS"/>
                <a:sym typeface="Trebuchet MS"/>
              </a:rPr>
              <a:t>idiomas</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haga</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clic</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en</a:t>
            </a:r>
            <a:r>
              <a:rPr lang="en-US" sz="2300" b="0" i="0" u="none" strike="noStrike" cap="none" dirty="0">
                <a:solidFill>
                  <a:schemeClr val="dk2"/>
                </a:solidFill>
                <a:latin typeface="Trebuchet MS"/>
                <a:ea typeface="Trebuchet MS"/>
                <a:cs typeface="Trebuchet MS"/>
                <a:sym typeface="Trebuchet MS"/>
              </a:rPr>
              <a:t> </a:t>
            </a:r>
            <a:br>
              <a:rPr lang="en-US" sz="2300" b="0" i="0" u="none" strike="noStrike" cap="none" dirty="0">
                <a:solidFill>
                  <a:schemeClr val="dk2"/>
                </a:solidFill>
                <a:latin typeface="Trebuchet MS"/>
                <a:ea typeface="Trebuchet MS"/>
                <a:cs typeface="Trebuchet MS"/>
                <a:sym typeface="Trebuchet MS"/>
              </a:rPr>
            </a:br>
            <a:r>
              <a:rPr lang="en-US" sz="2300" b="0" i="0" u="none" strike="noStrike" cap="none" dirty="0" err="1">
                <a:solidFill>
                  <a:schemeClr val="dk2"/>
                </a:solidFill>
                <a:latin typeface="Trebuchet MS"/>
                <a:ea typeface="Trebuchet MS"/>
                <a:cs typeface="Trebuchet MS"/>
                <a:sym typeface="Trebuchet MS"/>
              </a:rPr>
              <a:t>Interpretación</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en</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los</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controles</a:t>
            </a:r>
            <a:r>
              <a:rPr lang="en-US" sz="2300" b="0" i="0" u="none" strike="noStrike" cap="none" dirty="0">
                <a:solidFill>
                  <a:schemeClr val="dk2"/>
                </a:solidFill>
                <a:latin typeface="Trebuchet MS"/>
                <a:ea typeface="Trebuchet MS"/>
                <a:cs typeface="Trebuchet MS"/>
                <a:sym typeface="Trebuchet MS"/>
              </a:rPr>
              <a:t> de </a:t>
            </a:r>
            <a:r>
              <a:rPr lang="en-US" sz="2300" b="0" i="0" u="none" strike="noStrike" cap="none" dirty="0" err="1">
                <a:solidFill>
                  <a:schemeClr val="dk2"/>
                </a:solidFill>
                <a:latin typeface="Trebuchet MS"/>
                <a:ea typeface="Trebuchet MS"/>
                <a:cs typeface="Trebuchet MS"/>
                <a:sym typeface="Trebuchet MS"/>
              </a:rPr>
              <a:t>su</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reunión</a:t>
            </a:r>
            <a:r>
              <a:rPr lang="en-US" sz="2300" b="0" i="0" u="none" strike="noStrike" cap="none" dirty="0">
                <a:solidFill>
                  <a:schemeClr val="dk2"/>
                </a:solidFill>
                <a:latin typeface="Trebuchet MS"/>
                <a:ea typeface="Trebuchet MS"/>
                <a:cs typeface="Trebuchet MS"/>
                <a:sym typeface="Trebuchet MS"/>
              </a:rPr>
              <a:t>/</a:t>
            </a:r>
            <a:r>
              <a:rPr lang="en-US" sz="2300" b="0" i="0" u="none" strike="noStrike" cap="none" dirty="0" err="1">
                <a:solidFill>
                  <a:schemeClr val="dk2"/>
                </a:solidFill>
                <a:latin typeface="Trebuchet MS"/>
                <a:ea typeface="Trebuchet MS"/>
                <a:cs typeface="Trebuchet MS"/>
                <a:sym typeface="Trebuchet MS"/>
              </a:rPr>
              <a:t>seminario</a:t>
            </a:r>
            <a:r>
              <a:rPr lang="en-US" sz="2300" b="0" i="0" u="none" strike="noStrike" cap="none" dirty="0">
                <a:solidFill>
                  <a:schemeClr val="dk2"/>
                </a:solidFill>
                <a:latin typeface="Trebuchet MS"/>
                <a:ea typeface="Trebuchet MS"/>
                <a:cs typeface="Trebuchet MS"/>
                <a:sym typeface="Trebuchet MS"/>
              </a:rPr>
              <a:t> web.</a:t>
            </a:r>
            <a:endParaRPr sz="2300" b="0" i="0" u="none" strike="noStrike" cap="none" dirty="0">
              <a:solidFill>
                <a:schemeClr val="dk2"/>
              </a:solidFill>
              <a:latin typeface="Trebuchet MS"/>
              <a:ea typeface="Trebuchet MS"/>
              <a:cs typeface="Trebuchet MS"/>
              <a:sym typeface="Trebuchet MS"/>
            </a:endParaRPr>
          </a:p>
          <a:p>
            <a:pPr marL="584200" marR="0" lvl="0" indent="0" algn="l" rtl="0">
              <a:lnSpc>
                <a:spcPct val="115000"/>
              </a:lnSpc>
              <a:spcBef>
                <a:spcPts val="0"/>
              </a:spcBef>
              <a:spcAft>
                <a:spcPts val="0"/>
              </a:spcAft>
              <a:buClr>
                <a:schemeClr val="dk1"/>
              </a:buClr>
              <a:buSzPts val="1400"/>
              <a:buFont typeface="Arial"/>
              <a:buNone/>
            </a:pPr>
            <a:r>
              <a:rPr lang="en-US" sz="2300" b="0" i="0" u="none" strike="noStrike" cap="none" dirty="0">
                <a:solidFill>
                  <a:schemeClr val="dk2"/>
                </a:solidFill>
                <a:latin typeface="Trebuchet MS"/>
                <a:ea typeface="Trebuchet MS"/>
                <a:cs typeface="Trebuchet MS"/>
                <a:sym typeface="Trebuchet MS"/>
              </a:rPr>
              <a:t>  </a:t>
            </a:r>
            <a:endParaRPr sz="2300" b="0" i="0" u="none" strike="noStrike" cap="none" dirty="0">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r>
              <a:rPr lang="en-US" sz="2300" b="0" i="0" u="none" strike="noStrike" cap="none" dirty="0">
                <a:solidFill>
                  <a:schemeClr val="dk2"/>
                </a:solidFill>
                <a:latin typeface="Trebuchet MS"/>
                <a:ea typeface="Trebuchet MS"/>
                <a:cs typeface="Trebuchet MS"/>
                <a:sym typeface="Trebuchet MS"/>
              </a:rPr>
              <a:t>Si </a:t>
            </a:r>
            <a:r>
              <a:rPr lang="en-US" sz="2300" b="0" i="0" u="none" strike="noStrike" cap="none" dirty="0" err="1">
                <a:solidFill>
                  <a:schemeClr val="dk2"/>
                </a:solidFill>
                <a:latin typeface="Trebuchet MS"/>
                <a:ea typeface="Trebuchet MS"/>
                <a:cs typeface="Trebuchet MS"/>
                <a:sym typeface="Trebuchet MS"/>
              </a:rPr>
              <a:t>usted</a:t>
            </a:r>
            <a:r>
              <a:rPr lang="en-US" sz="2300" b="0" i="0" u="none" strike="noStrike" cap="none" dirty="0">
                <a:solidFill>
                  <a:schemeClr val="dk2"/>
                </a:solidFill>
                <a:latin typeface="Trebuchet MS"/>
                <a:ea typeface="Trebuchet MS"/>
                <a:cs typeface="Trebuchet MS"/>
                <a:sym typeface="Trebuchet MS"/>
              </a:rPr>
              <a:t> no </a:t>
            </a:r>
            <a:r>
              <a:rPr lang="en-US" sz="2300" b="0" i="0" u="none" strike="noStrike" cap="none" dirty="0" err="1">
                <a:solidFill>
                  <a:schemeClr val="dk2"/>
                </a:solidFill>
                <a:latin typeface="Trebuchet MS"/>
                <a:ea typeface="Trebuchet MS"/>
                <a:cs typeface="Trebuchet MS"/>
                <a:sym typeface="Trebuchet MS"/>
              </a:rPr>
              <a:t>ve</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el</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botón</a:t>
            </a:r>
            <a:r>
              <a:rPr lang="en-US" sz="2300" b="0" i="0" u="none" strike="noStrike" cap="none" dirty="0">
                <a:solidFill>
                  <a:schemeClr val="dk2"/>
                </a:solidFill>
                <a:latin typeface="Trebuchet MS"/>
                <a:ea typeface="Trebuchet MS"/>
                <a:cs typeface="Trebuchet MS"/>
                <a:sym typeface="Trebuchet MS"/>
              </a:rPr>
              <a:t> de </a:t>
            </a:r>
            <a:r>
              <a:rPr lang="en-US" sz="2300" b="0" i="0" u="none" strike="noStrike" cap="none" dirty="0" err="1">
                <a:solidFill>
                  <a:schemeClr val="dk2"/>
                </a:solidFill>
                <a:latin typeface="Trebuchet MS"/>
                <a:ea typeface="Trebuchet MS"/>
                <a:cs typeface="Trebuchet MS"/>
                <a:sym typeface="Trebuchet MS"/>
              </a:rPr>
              <a:t>interpretación</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haga</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clic</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en</a:t>
            </a:r>
            <a:r>
              <a:rPr lang="en-US" sz="2300" b="0" i="0" u="none" strike="noStrike" cap="none" dirty="0">
                <a:solidFill>
                  <a:schemeClr val="dk2"/>
                </a:solidFill>
                <a:latin typeface="Trebuchet MS"/>
                <a:ea typeface="Trebuchet MS"/>
                <a:cs typeface="Trebuchet MS"/>
                <a:sym typeface="Trebuchet MS"/>
              </a:rPr>
              <a:t> </a:t>
            </a:r>
            <a:r>
              <a:rPr lang="en-US" sz="2300" dirty="0">
                <a:solidFill>
                  <a:schemeClr val="dk2"/>
                </a:solidFill>
                <a:latin typeface="Trebuchet MS"/>
                <a:ea typeface="Trebuchet MS"/>
                <a:cs typeface="Trebuchet MS"/>
                <a:sym typeface="Trebuchet MS"/>
              </a:rPr>
              <a:t>M</a:t>
            </a:r>
            <a:r>
              <a:rPr lang="en-US" sz="2300" b="0" i="0" u="none" strike="noStrike" cap="none" dirty="0">
                <a:solidFill>
                  <a:schemeClr val="dk2"/>
                </a:solidFill>
                <a:latin typeface="Trebuchet MS"/>
                <a:ea typeface="Trebuchet MS"/>
                <a:cs typeface="Trebuchet MS"/>
                <a:sym typeface="Trebuchet MS"/>
              </a:rPr>
              <a:t>ás y luego </a:t>
            </a:r>
            <a:r>
              <a:rPr lang="en-US" sz="2300" b="0" i="0" u="none" strike="noStrike" cap="none" dirty="0" err="1">
                <a:solidFill>
                  <a:schemeClr val="dk2"/>
                </a:solidFill>
                <a:latin typeface="Trebuchet MS"/>
                <a:ea typeface="Trebuchet MS"/>
                <a:cs typeface="Trebuchet MS"/>
                <a:sym typeface="Trebuchet MS"/>
              </a:rPr>
              <a:t>en</a:t>
            </a:r>
            <a:r>
              <a:rPr lang="en-US" sz="2300" b="0" i="0" u="none" strike="noStrike" cap="none" dirty="0">
                <a:solidFill>
                  <a:schemeClr val="dk2"/>
                </a:solidFill>
                <a:latin typeface="Trebuchet MS"/>
                <a:ea typeface="Trebuchet MS"/>
                <a:cs typeface="Trebuchet MS"/>
                <a:sym typeface="Trebuchet MS"/>
              </a:rPr>
              <a:t> </a:t>
            </a:r>
            <a:r>
              <a:rPr lang="en-US" sz="2300" dirty="0" err="1">
                <a:solidFill>
                  <a:schemeClr val="dk2"/>
                </a:solidFill>
                <a:latin typeface="Trebuchet MS"/>
                <a:ea typeface="Trebuchet MS"/>
                <a:cs typeface="Trebuchet MS"/>
                <a:sym typeface="Trebuchet MS"/>
              </a:rPr>
              <a:t>I</a:t>
            </a:r>
            <a:r>
              <a:rPr lang="en-US" sz="2300" b="0" i="0" u="none" strike="noStrike" cap="none" dirty="0" err="1">
                <a:solidFill>
                  <a:schemeClr val="dk2"/>
                </a:solidFill>
                <a:latin typeface="Trebuchet MS"/>
                <a:ea typeface="Trebuchet MS"/>
                <a:cs typeface="Trebuchet MS"/>
                <a:sym typeface="Trebuchet MS"/>
              </a:rPr>
              <a:t>nterpretación</a:t>
            </a:r>
            <a:r>
              <a:rPr lang="en-US" sz="2300" b="0" i="0" u="none" strike="noStrike" cap="none" dirty="0">
                <a:solidFill>
                  <a:schemeClr val="dk2"/>
                </a:solidFill>
                <a:latin typeface="Trebuchet MS"/>
                <a:ea typeface="Trebuchet MS"/>
                <a:cs typeface="Trebuchet MS"/>
                <a:sym typeface="Trebuchet MS"/>
              </a:rPr>
              <a:t>.</a:t>
            </a:r>
            <a:endParaRPr sz="2300" b="0" i="0" u="none" strike="noStrike" cap="none" dirty="0">
              <a:solidFill>
                <a:schemeClr val="dk2"/>
              </a:solidFill>
              <a:latin typeface="Trebuchet MS"/>
              <a:ea typeface="Trebuchet MS"/>
              <a:cs typeface="Trebuchet MS"/>
              <a:sym typeface="Trebuchet MS"/>
            </a:endParaRPr>
          </a:p>
          <a:p>
            <a:pPr marL="584200" marR="0" lvl="0" indent="0" algn="l" rtl="0">
              <a:lnSpc>
                <a:spcPct val="115000"/>
              </a:lnSpc>
              <a:spcBef>
                <a:spcPts val="0"/>
              </a:spcBef>
              <a:spcAft>
                <a:spcPts val="0"/>
              </a:spcAft>
              <a:buClr>
                <a:srgbClr val="000000"/>
              </a:buClr>
              <a:buSzPts val="2300"/>
              <a:buFont typeface="Arial"/>
              <a:buNone/>
            </a:pPr>
            <a:endParaRPr sz="2300" b="0" i="0" u="none" strike="noStrike" cap="none" dirty="0">
              <a:solidFill>
                <a:schemeClr val="dk2"/>
              </a:solidFill>
              <a:latin typeface="Trebuchet MS"/>
              <a:ea typeface="Trebuchet MS"/>
              <a:cs typeface="Trebuchet MS"/>
              <a:sym typeface="Trebuchet MS"/>
            </a:endParaRPr>
          </a:p>
          <a:p>
            <a:pPr marL="749300" marR="0" lvl="0" indent="-514350" algn="l" rtl="0">
              <a:lnSpc>
                <a:spcPct val="115000"/>
              </a:lnSpc>
              <a:spcBef>
                <a:spcPts val="0"/>
              </a:spcBef>
              <a:spcAft>
                <a:spcPts val="0"/>
              </a:spcAft>
              <a:buClr>
                <a:schemeClr val="dk2"/>
              </a:buClr>
              <a:buSzPts val="2300"/>
              <a:buFont typeface="Trebuchet MS"/>
              <a:buChar char="●"/>
            </a:pPr>
            <a:r>
              <a:rPr lang="en-US" sz="2300" b="0" i="0" u="none" strike="noStrike" cap="none" dirty="0">
                <a:solidFill>
                  <a:schemeClr val="dk2"/>
                </a:solidFill>
                <a:latin typeface="Trebuchet MS"/>
                <a:ea typeface="Trebuchet MS"/>
                <a:cs typeface="Trebuchet MS"/>
                <a:sym typeface="Trebuchet MS"/>
              </a:rPr>
              <a:t>Haga </a:t>
            </a:r>
            <a:r>
              <a:rPr lang="en-US" sz="2300" b="0" i="0" u="none" strike="noStrike" cap="none" dirty="0" err="1">
                <a:solidFill>
                  <a:schemeClr val="dk2"/>
                </a:solidFill>
                <a:latin typeface="Trebuchet MS"/>
                <a:ea typeface="Trebuchet MS"/>
                <a:cs typeface="Trebuchet MS"/>
                <a:sym typeface="Trebuchet MS"/>
              </a:rPr>
              <a:t>clic</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en</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el</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idioma</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que</a:t>
            </a:r>
            <a:r>
              <a:rPr lang="en-US" sz="2300" b="0" i="0" u="none" strike="noStrike" cap="none" dirty="0">
                <a:solidFill>
                  <a:schemeClr val="dk2"/>
                </a:solidFill>
                <a:latin typeface="Trebuchet MS"/>
                <a:ea typeface="Trebuchet MS"/>
                <a:cs typeface="Trebuchet MS"/>
                <a:sym typeface="Trebuchet MS"/>
              </a:rPr>
              <a:t> a </a:t>
            </a:r>
            <a:r>
              <a:rPr lang="en-US" sz="2300" b="0" i="0" u="none" strike="noStrike" cap="none" dirty="0" err="1">
                <a:solidFill>
                  <a:schemeClr val="dk2"/>
                </a:solidFill>
                <a:latin typeface="Trebuchet MS"/>
                <a:ea typeface="Trebuchet MS"/>
                <a:cs typeface="Trebuchet MS"/>
                <a:sym typeface="Trebuchet MS"/>
              </a:rPr>
              <a:t>usted</a:t>
            </a:r>
            <a:r>
              <a:rPr lang="en-US" sz="2300" b="0" i="0" u="none" strike="noStrike" cap="none" dirty="0">
                <a:solidFill>
                  <a:schemeClr val="dk2"/>
                </a:solidFill>
                <a:latin typeface="Trebuchet MS"/>
                <a:ea typeface="Trebuchet MS"/>
                <a:cs typeface="Trebuchet MS"/>
                <a:sym typeface="Trebuchet MS"/>
              </a:rPr>
              <a:t> le </a:t>
            </a:r>
            <a:r>
              <a:rPr lang="en-US" sz="2300" b="0" i="0" u="none" strike="noStrike" cap="none" dirty="0" err="1">
                <a:solidFill>
                  <a:schemeClr val="dk2"/>
                </a:solidFill>
                <a:latin typeface="Trebuchet MS"/>
                <a:ea typeface="Trebuchet MS"/>
                <a:cs typeface="Trebuchet MS"/>
                <a:sym typeface="Trebuchet MS"/>
              </a:rPr>
              <a:t>gustaría</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escuchar</a:t>
            </a:r>
            <a:r>
              <a:rPr lang="en-US" sz="2300" b="0" i="0" u="none" strike="noStrike" cap="none" dirty="0">
                <a:solidFill>
                  <a:schemeClr val="dk2"/>
                </a:solidFill>
                <a:latin typeface="Trebuchet MS"/>
                <a:ea typeface="Trebuchet MS"/>
                <a:cs typeface="Trebuchet MS"/>
                <a:sym typeface="Trebuchet MS"/>
              </a:rPr>
              <a:t>. </a:t>
            </a:r>
            <a:endParaRPr sz="2300" b="0" i="0" u="none" strike="noStrike" cap="none" dirty="0">
              <a:solidFill>
                <a:schemeClr val="dk2"/>
              </a:solidFill>
              <a:latin typeface="Trebuchet MS"/>
              <a:ea typeface="Trebuchet MS"/>
              <a:cs typeface="Trebuchet MS"/>
              <a:sym typeface="Trebuchet MS"/>
            </a:endParaRPr>
          </a:p>
        </p:txBody>
      </p:sp>
      <p:sp>
        <p:nvSpPr>
          <p:cNvPr id="1032" name="Google Shape;1032;p249"/>
          <p:cNvSpPr txBox="1"/>
          <p:nvPr/>
        </p:nvSpPr>
        <p:spPr>
          <a:xfrm>
            <a:off x="383367" y="28566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a:solidFill>
                  <a:schemeClr val="dk2"/>
                </a:solidFill>
                <a:latin typeface="Trebuchet MS"/>
                <a:ea typeface="Trebuchet MS"/>
                <a:cs typeface="Trebuchet MS"/>
                <a:sym typeface="Trebuchet MS"/>
              </a:rPr>
              <a:t>Language Interpretation</a:t>
            </a:r>
            <a:endParaRPr sz="3500" b="0" i="0" u="none" strike="noStrike" cap="none">
              <a:solidFill>
                <a:schemeClr val="dk2"/>
              </a:solidFill>
              <a:latin typeface="Arial"/>
              <a:ea typeface="Arial"/>
              <a:cs typeface="Arial"/>
              <a:sym typeface="Arial"/>
            </a:endParaRPr>
          </a:p>
        </p:txBody>
      </p:sp>
      <p:pic>
        <p:nvPicPr>
          <p:cNvPr id="1033" name="Google Shape;1033;p249"/>
          <p:cNvPicPr preferRelativeResize="0"/>
          <p:nvPr/>
        </p:nvPicPr>
        <p:blipFill rotWithShape="1">
          <a:blip r:embed="rId3">
            <a:alphaModFix/>
          </a:blip>
          <a:srcRect/>
          <a:stretch/>
        </p:blipFill>
        <p:spPr>
          <a:xfrm>
            <a:off x="3729767" y="1682538"/>
            <a:ext cx="299520" cy="299520"/>
          </a:xfrm>
          <a:prstGeom prst="rect">
            <a:avLst/>
          </a:prstGeom>
          <a:noFill/>
          <a:ln>
            <a:noFill/>
          </a:ln>
        </p:spPr>
      </p:pic>
      <p:pic>
        <p:nvPicPr>
          <p:cNvPr id="1034" name="Google Shape;1034;p249" descr="Screenshot of the Interpretation icon found in the Zoom toolbar. "/>
          <p:cNvPicPr preferRelativeResize="0"/>
          <p:nvPr/>
        </p:nvPicPr>
        <p:blipFill rotWithShape="1">
          <a:blip r:embed="rId4">
            <a:alphaModFix/>
          </a:blip>
          <a:srcRect r="45049"/>
          <a:stretch/>
        </p:blipFill>
        <p:spPr>
          <a:xfrm>
            <a:off x="2257265" y="2602229"/>
            <a:ext cx="1695800" cy="800089"/>
          </a:xfrm>
          <a:prstGeom prst="rect">
            <a:avLst/>
          </a:prstGeom>
          <a:noFill/>
          <a:ln>
            <a:noFill/>
          </a:ln>
        </p:spPr>
      </p:pic>
      <p:pic>
        <p:nvPicPr>
          <p:cNvPr id="1035" name="Google Shape;1035;p249" descr="Screenshot of the Interpretation icon found in the Zoom toolbar. "/>
          <p:cNvPicPr preferRelativeResize="0"/>
          <p:nvPr/>
        </p:nvPicPr>
        <p:blipFill rotWithShape="1">
          <a:blip r:embed="rId4">
            <a:alphaModFix/>
          </a:blip>
          <a:srcRect r="45049"/>
          <a:stretch/>
        </p:blipFill>
        <p:spPr>
          <a:xfrm>
            <a:off x="9991376" y="2538050"/>
            <a:ext cx="1271125" cy="643300"/>
          </a:xfrm>
          <a:prstGeom prst="rect">
            <a:avLst/>
          </a:prstGeom>
          <a:noFill/>
          <a:ln>
            <a:noFill/>
          </a:ln>
        </p:spPr>
      </p:pic>
      <p:pic>
        <p:nvPicPr>
          <p:cNvPr id="1036" name="Google Shape;1036;p249" descr="Screenshot of the More icon found in the Zoom toolbar. "/>
          <p:cNvPicPr preferRelativeResize="0"/>
          <p:nvPr/>
        </p:nvPicPr>
        <p:blipFill rotWithShape="1">
          <a:blip r:embed="rId4">
            <a:alphaModFix/>
          </a:blip>
          <a:srcRect l="65020"/>
          <a:stretch/>
        </p:blipFill>
        <p:spPr>
          <a:xfrm>
            <a:off x="10034784" y="4127819"/>
            <a:ext cx="971884" cy="720360"/>
          </a:xfrm>
          <a:prstGeom prst="rect">
            <a:avLst/>
          </a:prstGeom>
          <a:noFill/>
          <a:ln>
            <a:noFill/>
          </a:ln>
        </p:spPr>
      </p:pic>
      <p:pic>
        <p:nvPicPr>
          <p:cNvPr id="1037" name="Google Shape;1037;p249" descr="Screenshot of the More icon found in the Zoom toolbar. "/>
          <p:cNvPicPr preferRelativeResize="0"/>
          <p:nvPr/>
        </p:nvPicPr>
        <p:blipFill rotWithShape="1">
          <a:blip r:embed="rId4">
            <a:alphaModFix/>
          </a:blip>
          <a:srcRect l="65020"/>
          <a:stretch/>
        </p:blipFill>
        <p:spPr>
          <a:xfrm>
            <a:off x="2702637" y="4688966"/>
            <a:ext cx="805066" cy="596730"/>
          </a:xfrm>
          <a:prstGeom prst="rect">
            <a:avLst/>
          </a:prstGeom>
          <a:noFill/>
          <a:ln>
            <a:noFill/>
          </a:ln>
        </p:spPr>
      </p:pic>
      <p:pic>
        <p:nvPicPr>
          <p:cNvPr id="1038" name="Google Shape;1038;p249"/>
          <p:cNvPicPr preferRelativeResize="0"/>
          <p:nvPr/>
        </p:nvPicPr>
        <p:blipFill rotWithShape="1">
          <a:blip r:embed="rId3">
            <a:alphaModFix/>
          </a:blip>
          <a:srcRect/>
          <a:stretch/>
        </p:blipFill>
        <p:spPr>
          <a:xfrm>
            <a:off x="9740967" y="1670730"/>
            <a:ext cx="299520" cy="29952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92"/>
        <p:cNvGrpSpPr/>
        <p:nvPr/>
      </p:nvGrpSpPr>
      <p:grpSpPr>
        <a:xfrm>
          <a:off x="0" y="0"/>
          <a:ext cx="0" cy="0"/>
          <a:chOff x="0" y="0"/>
          <a:chExt cx="0" cy="0"/>
        </a:xfrm>
      </p:grpSpPr>
      <p:sp>
        <p:nvSpPr>
          <p:cNvPr id="1193" name="Google Shape;1193;p27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pic>
        <p:nvPicPr>
          <p:cNvPr id="1194" name="Google Shape;1194;p270"/>
          <p:cNvPicPr preferRelativeResize="0"/>
          <p:nvPr/>
        </p:nvPicPr>
        <p:blipFill rotWithShape="1">
          <a:blip r:embed="rId3">
            <a:alphaModFix/>
          </a:blip>
          <a:srcRect r="5384"/>
          <a:stretch/>
        </p:blipFill>
        <p:spPr>
          <a:xfrm>
            <a:off x="3299213" y="116525"/>
            <a:ext cx="5593574" cy="606887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99"/>
        <p:cNvGrpSpPr/>
        <p:nvPr/>
      </p:nvGrpSpPr>
      <p:grpSpPr>
        <a:xfrm>
          <a:off x="0" y="0"/>
          <a:ext cx="0" cy="0"/>
          <a:chOff x="0" y="0"/>
          <a:chExt cx="0" cy="0"/>
        </a:xfrm>
      </p:grpSpPr>
      <p:pic>
        <p:nvPicPr>
          <p:cNvPr id="1200" name="Google Shape;1200;p271" descr="A purple background with lines and circles&#10;&#10;Description automatically generated"/>
          <p:cNvPicPr preferRelativeResize="0"/>
          <p:nvPr/>
        </p:nvPicPr>
        <p:blipFill rotWithShape="1">
          <a:blip r:embed="rId3">
            <a:alphaModFix/>
          </a:blip>
          <a:srcRect t="7127" b="8931"/>
          <a:stretch/>
        </p:blipFill>
        <p:spPr>
          <a:xfrm>
            <a:off x="0" y="10604"/>
            <a:ext cx="12236547" cy="6847397"/>
          </a:xfrm>
          <a:prstGeom prst="rect">
            <a:avLst/>
          </a:prstGeom>
          <a:noFill/>
          <a:ln>
            <a:noFill/>
          </a:ln>
        </p:spPr>
      </p:pic>
      <p:pic>
        <p:nvPicPr>
          <p:cNvPr id="1201" name="Google Shape;1201;p271"/>
          <p:cNvPicPr preferRelativeResize="0"/>
          <p:nvPr/>
        </p:nvPicPr>
        <p:blipFill rotWithShape="1">
          <a:blip r:embed="rId4">
            <a:alphaModFix/>
          </a:blip>
          <a:srcRect/>
          <a:stretch/>
        </p:blipFill>
        <p:spPr>
          <a:xfrm>
            <a:off x="3163912" y="2029674"/>
            <a:ext cx="5908724" cy="2066728"/>
          </a:xfrm>
          <a:prstGeom prst="rect">
            <a:avLst/>
          </a:prstGeom>
          <a:noFill/>
          <a:ln>
            <a:noFill/>
          </a:ln>
        </p:spPr>
      </p:pic>
      <p:cxnSp>
        <p:nvCxnSpPr>
          <p:cNvPr id="1202" name="Google Shape;1202;p271"/>
          <p:cNvCxnSpPr/>
          <p:nvPr/>
        </p:nvCxnSpPr>
        <p:spPr>
          <a:xfrm>
            <a:off x="4120645" y="5081340"/>
            <a:ext cx="3949800" cy="0"/>
          </a:xfrm>
          <a:prstGeom prst="straightConnector1">
            <a:avLst/>
          </a:prstGeom>
          <a:noFill/>
          <a:ln w="9525" cap="flat" cmpd="sng">
            <a:solidFill>
              <a:srgbClr val="F2C755"/>
            </a:solidFill>
            <a:prstDash val="solid"/>
            <a:round/>
            <a:headEnd type="none" w="sm" len="sm"/>
            <a:tailEnd type="none" w="sm" len="sm"/>
          </a:ln>
        </p:spPr>
      </p:cxnSp>
      <p:sp>
        <p:nvSpPr>
          <p:cNvPr id="1203" name="Google Shape;1203;p271"/>
          <p:cNvSpPr txBox="1"/>
          <p:nvPr/>
        </p:nvSpPr>
        <p:spPr>
          <a:xfrm>
            <a:off x="3607804" y="5178191"/>
            <a:ext cx="5020800" cy="979692"/>
          </a:xfrm>
          <a:prstGeom prst="rect">
            <a:avLst/>
          </a:prstGeom>
          <a:noFill/>
          <a:ln>
            <a:noFill/>
          </a:ln>
        </p:spPr>
        <p:txBody>
          <a:bodyPr spcFirstLastPara="1" wrap="square" lIns="57150" tIns="28575" rIns="57150" bIns="28575" anchor="t" anchorCtr="0">
            <a:spAutoFit/>
          </a:bodyPr>
          <a:lstStyle/>
          <a:p>
            <a:pPr marL="0" marR="0" lvl="0" indent="0" algn="ctr" rtl="0">
              <a:spcBef>
                <a:spcPts val="0"/>
              </a:spcBef>
              <a:spcAft>
                <a:spcPts val="0"/>
              </a:spcAft>
              <a:buNone/>
            </a:pPr>
            <a:r>
              <a:rPr lang="es-MX" sz="1997" b="0" i="0" u="none" strike="noStrike" cap="none" dirty="0">
                <a:solidFill>
                  <a:srgbClr val="FFFFFF"/>
                </a:solidFill>
                <a:latin typeface="Twentieth Century"/>
                <a:ea typeface="Twentieth Century"/>
                <a:cs typeface="Twentieth Century"/>
                <a:sym typeface="Twentieth Century"/>
              </a:rPr>
              <a:t>Grupo de trabajo sobre correspondencia de los miembros del HCPF</a:t>
            </a:r>
          </a:p>
          <a:p>
            <a:pPr marL="0" marR="0" lvl="0" indent="0" algn="ctr" rtl="0">
              <a:spcBef>
                <a:spcPts val="0"/>
              </a:spcBef>
              <a:spcAft>
                <a:spcPts val="0"/>
              </a:spcAft>
              <a:buNone/>
            </a:pPr>
            <a:r>
              <a:rPr lang="es-MX" sz="1997" b="0" i="0" u="none" strike="noStrike" cap="none" dirty="0">
                <a:solidFill>
                  <a:srgbClr val="FFFFFF"/>
                </a:solidFill>
                <a:latin typeface="Twentieth Century"/>
                <a:ea typeface="Twentieth Century"/>
                <a:cs typeface="Twentieth Century"/>
                <a:sym typeface="Twentieth Century"/>
              </a:rPr>
              <a:t>16 de abril de 2026</a:t>
            </a:r>
            <a:endParaRPr sz="1969" b="0" i="0" u="none" strike="noStrike" cap="none" dirty="0">
              <a:solidFill>
                <a:srgbClr val="FFFFFF"/>
              </a:solidFill>
              <a:latin typeface="Twentieth Century"/>
              <a:ea typeface="Twentieth Century"/>
              <a:cs typeface="Twentieth Century"/>
              <a:sym typeface="Twentieth Century"/>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07"/>
        <p:cNvGrpSpPr/>
        <p:nvPr/>
      </p:nvGrpSpPr>
      <p:grpSpPr>
        <a:xfrm>
          <a:off x="0" y="0"/>
          <a:ext cx="0" cy="0"/>
          <a:chOff x="0" y="0"/>
          <a:chExt cx="0" cy="0"/>
        </a:xfrm>
      </p:grpSpPr>
      <p:sp>
        <p:nvSpPr>
          <p:cNvPr id="1208" name="Google Shape;1208;p272"/>
          <p:cNvSpPr txBox="1"/>
          <p:nvPr/>
        </p:nvSpPr>
        <p:spPr>
          <a:xfrm>
            <a:off x="335080" y="518646"/>
            <a:ext cx="10848900" cy="5178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9025B"/>
              </a:buClr>
              <a:buSzPts val="3000"/>
              <a:buFont typeface="Arial"/>
              <a:buNone/>
            </a:pPr>
            <a:r>
              <a:rPr lang="es-MX" sz="3000" b="0" i="0" u="none" strike="noStrike" cap="none" dirty="0">
                <a:solidFill>
                  <a:srgbClr val="79025B"/>
                </a:solidFill>
                <a:latin typeface="Twentieth Century"/>
                <a:ea typeface="Twentieth Century"/>
                <a:cs typeface="Twentieth Century"/>
                <a:sym typeface="Twentieth Century"/>
              </a:rPr>
              <a:t>Poner en el centro a las personas con experiencia vivida en el futuro de Medicaid en Colorado</a:t>
            </a:r>
            <a:endParaRPr sz="3000" b="0" i="0" u="none" strike="noStrike" cap="none" dirty="0">
              <a:solidFill>
                <a:srgbClr val="79025B"/>
              </a:solidFill>
              <a:latin typeface="Twentieth Century"/>
              <a:ea typeface="Twentieth Century"/>
              <a:cs typeface="Twentieth Century"/>
              <a:sym typeface="Twentieth Century"/>
            </a:endParaRPr>
          </a:p>
        </p:txBody>
      </p:sp>
      <p:pic>
        <p:nvPicPr>
          <p:cNvPr id="1209" name="Google Shape;1209;p272"/>
          <p:cNvPicPr preferRelativeResize="0"/>
          <p:nvPr/>
        </p:nvPicPr>
        <p:blipFill rotWithShape="1">
          <a:blip r:embed="rId3">
            <a:alphaModFix/>
          </a:blip>
          <a:srcRect/>
          <a:stretch/>
        </p:blipFill>
        <p:spPr>
          <a:xfrm>
            <a:off x="9814663" y="5230657"/>
            <a:ext cx="2196102" cy="1354217"/>
          </a:xfrm>
          <a:prstGeom prst="rect">
            <a:avLst/>
          </a:prstGeom>
          <a:noFill/>
          <a:ln>
            <a:noFill/>
          </a:ln>
        </p:spPr>
      </p:pic>
      <p:pic>
        <p:nvPicPr>
          <p:cNvPr id="1210" name="Google Shape;1210;p272"/>
          <p:cNvPicPr preferRelativeResize="0"/>
          <p:nvPr/>
        </p:nvPicPr>
        <p:blipFill rotWithShape="1">
          <a:blip r:embed="rId4">
            <a:alphaModFix/>
          </a:blip>
          <a:srcRect t="10931" b="10931"/>
          <a:stretch/>
        </p:blipFill>
        <p:spPr>
          <a:xfrm>
            <a:off x="335080" y="1178844"/>
            <a:ext cx="3007200" cy="3518400"/>
          </a:xfrm>
          <a:prstGeom prst="roundRect">
            <a:avLst>
              <a:gd name="adj" fmla="val 2061"/>
            </a:avLst>
          </a:prstGeom>
          <a:solidFill>
            <a:srgbClr val="F2F2F2"/>
          </a:solidFill>
          <a:ln>
            <a:noFill/>
          </a:ln>
          <a:effectLst>
            <a:outerShdw blurRad="1270000" dist="1460500" dir="5400000" sx="90000" sy="90000" algn="t" rotWithShape="0">
              <a:srgbClr val="000000">
                <a:alpha val="40000"/>
              </a:srgbClr>
            </a:outerShdw>
          </a:effectLst>
        </p:spPr>
      </p:pic>
      <p:sp>
        <p:nvSpPr>
          <p:cNvPr id="1211" name="Google Shape;1211;p272"/>
          <p:cNvSpPr txBox="1"/>
          <p:nvPr/>
        </p:nvSpPr>
        <p:spPr>
          <a:xfrm>
            <a:off x="3631405" y="1429994"/>
            <a:ext cx="7655700" cy="34778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2000" b="0" i="0" u="none" strike="noStrike" cap="none" dirty="0">
                <a:solidFill>
                  <a:schemeClr val="dk1"/>
                </a:solidFill>
                <a:latin typeface="Twentieth Century"/>
                <a:ea typeface="Twentieth Century"/>
                <a:cs typeface="Twentieth Century"/>
                <a:sym typeface="Twentieth Century"/>
              </a:rPr>
              <a:t>La Fundación para la Salud de Colorado ha financiado al Centro para el Fomento de la Colaboración con los Usuarios (CACP) para que colabore con el </a:t>
            </a:r>
            <a:r>
              <a:rPr lang="es-MX" sz="2000" b="1" i="0" u="none" strike="noStrike" cap="none" dirty="0">
                <a:solidFill>
                  <a:schemeClr val="dk1"/>
                </a:solidFill>
                <a:latin typeface="Twentieth Century"/>
                <a:ea typeface="Twentieth Century"/>
                <a:cs typeface="Twentieth Century"/>
                <a:sym typeface="Twentieth Century"/>
              </a:rPr>
              <a:t>HCPF</a:t>
            </a:r>
            <a:r>
              <a:rPr lang="es-MX" sz="2000" b="0" i="0" u="none" strike="noStrike" cap="none" dirty="0">
                <a:solidFill>
                  <a:schemeClr val="dk1"/>
                </a:solidFill>
                <a:latin typeface="Twentieth Century"/>
                <a:ea typeface="Twentieth Century"/>
                <a:cs typeface="Twentieth Century"/>
                <a:sym typeface="Twentieth Century"/>
              </a:rPr>
              <a:t>, </a:t>
            </a:r>
            <a:r>
              <a:rPr lang="es-MX" sz="2000" b="1" i="0" u="none" strike="noStrike" cap="none" dirty="0">
                <a:solidFill>
                  <a:schemeClr val="dk1"/>
                </a:solidFill>
                <a:latin typeface="Twentieth Century"/>
                <a:ea typeface="Twentieth Century"/>
                <a:cs typeface="Twentieth Century"/>
                <a:sym typeface="Twentieth Century"/>
              </a:rPr>
              <a:t>los beneficiarios de Medicaid</a:t>
            </a:r>
            <a:r>
              <a:rPr lang="es-MX" sz="2000" b="0" i="0" u="none" strike="noStrike" cap="none" dirty="0">
                <a:solidFill>
                  <a:schemeClr val="dk1"/>
                </a:solidFill>
                <a:latin typeface="Twentieth Century"/>
                <a:ea typeface="Twentieth Century"/>
                <a:cs typeface="Twentieth Century"/>
                <a:sym typeface="Twentieth Century"/>
              </a:rPr>
              <a:t> y </a:t>
            </a:r>
            <a:r>
              <a:rPr lang="es-MX" sz="2000" b="1" i="0" u="none" strike="noStrike" cap="none" dirty="0">
                <a:solidFill>
                  <a:schemeClr val="dk1"/>
                </a:solidFill>
                <a:latin typeface="Twentieth Century"/>
                <a:ea typeface="Twentieth Century"/>
                <a:cs typeface="Twentieth Century"/>
                <a:sym typeface="Twentieth Century"/>
              </a:rPr>
              <a:t>organizaciones de todo el estado</a:t>
            </a:r>
            <a:r>
              <a:rPr lang="es-MX" sz="2000" b="0" i="0" u="none" strike="noStrike" cap="none" dirty="0">
                <a:solidFill>
                  <a:schemeClr val="dk1"/>
                </a:solidFill>
                <a:latin typeface="Twentieth Century"/>
                <a:ea typeface="Twentieth Century"/>
                <a:cs typeface="Twentieth Century"/>
                <a:sym typeface="Twentieth Century"/>
              </a:rPr>
              <a:t> con el fin de mejorar la forma en que los beneficiarios de Medicaid reciben la información.</a:t>
            </a:r>
          </a:p>
          <a:p>
            <a:pPr marL="0" marR="0" lvl="0" indent="0" algn="l" rtl="0">
              <a:spcBef>
                <a:spcPts val="0"/>
              </a:spcBef>
              <a:spcAft>
                <a:spcPts val="0"/>
              </a:spcAft>
              <a:buNone/>
            </a:pPr>
            <a:r>
              <a:rPr lang="es-MX" sz="2000" b="0" i="0" u="none" strike="noStrike" cap="none" dirty="0">
                <a:solidFill>
                  <a:schemeClr val="dk1"/>
                </a:solidFill>
                <a:latin typeface="Twentieth Century"/>
                <a:ea typeface="Twentieth Century"/>
                <a:cs typeface="Twentieth Century"/>
                <a:sym typeface="Twentieth Century"/>
              </a:rPr>
              <a:t>Queremos asegurarnos de que los beneficiarios reciban información </a:t>
            </a:r>
            <a:r>
              <a:rPr lang="es-MX" sz="2000" b="1" i="0" u="none" strike="noStrike" cap="none" dirty="0">
                <a:solidFill>
                  <a:schemeClr val="dk1"/>
                </a:solidFill>
                <a:latin typeface="Twentieth Century"/>
                <a:ea typeface="Twentieth Century"/>
                <a:cs typeface="Twentieth Century"/>
                <a:sym typeface="Twentieth Century"/>
              </a:rPr>
              <a:t>comprensible, accesible, coherente </a:t>
            </a:r>
            <a:r>
              <a:rPr lang="es-MX" sz="2000" b="0" i="0" u="none" strike="noStrike" cap="none" dirty="0">
                <a:solidFill>
                  <a:schemeClr val="dk1"/>
                </a:solidFill>
                <a:latin typeface="Twentieth Century"/>
                <a:ea typeface="Twentieth Century"/>
                <a:cs typeface="Twentieth Century"/>
                <a:sym typeface="Twentieth Century"/>
              </a:rPr>
              <a:t>y </a:t>
            </a:r>
            <a:r>
              <a:rPr lang="es-MX" sz="2000" b="1" i="0" u="none" strike="noStrike" cap="none" dirty="0">
                <a:solidFill>
                  <a:schemeClr val="dk1"/>
                </a:solidFill>
                <a:latin typeface="Twentieth Century"/>
                <a:ea typeface="Twentieth Century"/>
                <a:cs typeface="Twentieth Century"/>
                <a:sym typeface="Twentieth Century"/>
              </a:rPr>
              <a:t>oportuna</a:t>
            </a:r>
            <a:r>
              <a:rPr lang="es-MX" sz="2000" b="0" i="0" u="none" strike="noStrike" cap="none" dirty="0">
                <a:solidFill>
                  <a:schemeClr val="dk1"/>
                </a:solidFill>
                <a:latin typeface="Twentieth Century"/>
                <a:ea typeface="Twentieth Century"/>
                <a:cs typeface="Twentieth Century"/>
                <a:sym typeface="Twentieth Century"/>
              </a:rPr>
              <a:t> sobre los cambios federales en Medicaid</a:t>
            </a:r>
            <a:r>
              <a:rPr lang="en-US" sz="2000" b="0" i="0" u="none" strike="noStrike" cap="none" dirty="0">
                <a:solidFill>
                  <a:schemeClr val="dk1"/>
                </a:solidFill>
                <a:latin typeface="Twentieth Century"/>
                <a:ea typeface="Twentieth Century"/>
                <a:cs typeface="Twentieth Century"/>
                <a:sym typeface="Twentieth Century"/>
              </a:rPr>
              <a:t>:</a:t>
            </a:r>
            <a:endParaRPr dirty="0"/>
          </a:p>
          <a:p>
            <a:pPr marL="800100" marR="0" lvl="1" indent="-342900" algn="l" rtl="0">
              <a:spcBef>
                <a:spcPts val="0"/>
              </a:spcBef>
              <a:spcAft>
                <a:spcPts val="0"/>
              </a:spcAft>
              <a:buClr>
                <a:schemeClr val="dk1"/>
              </a:buClr>
              <a:buSzPts val="2000"/>
              <a:buFont typeface="Arial"/>
              <a:buChar char="•"/>
            </a:pPr>
            <a:r>
              <a:rPr lang="es-MX" sz="2000" b="0" i="0" u="none" strike="noStrike" cap="none" dirty="0">
                <a:solidFill>
                  <a:schemeClr val="dk1"/>
                </a:solidFill>
                <a:latin typeface="Twentieth Century"/>
                <a:ea typeface="Twentieth Century"/>
                <a:cs typeface="Twentieth Century"/>
                <a:sym typeface="Twentieth Century"/>
              </a:rPr>
              <a:t>qué implican los cambios para ellos</a:t>
            </a:r>
          </a:p>
          <a:p>
            <a:pPr marL="800100" marR="0" lvl="1" indent="-342900" algn="l" rtl="0">
              <a:spcBef>
                <a:spcPts val="0"/>
              </a:spcBef>
              <a:spcAft>
                <a:spcPts val="0"/>
              </a:spcAft>
              <a:buClr>
                <a:schemeClr val="dk1"/>
              </a:buClr>
              <a:buSzPts val="2000"/>
              <a:buFont typeface="Arial"/>
              <a:buChar char="•"/>
            </a:pPr>
            <a:r>
              <a:rPr lang="es-MX" sz="2000" b="0" i="0" u="none" strike="noStrike" cap="none" dirty="0">
                <a:solidFill>
                  <a:schemeClr val="dk1"/>
                </a:solidFill>
                <a:latin typeface="Twentieth Century"/>
                <a:ea typeface="Twentieth Century"/>
                <a:cs typeface="Twentieth Century"/>
                <a:sym typeface="Twentieth Century"/>
              </a:rPr>
              <a:t>qué deben hacer (si es que hay algo que deban hacer)</a:t>
            </a:r>
          </a:p>
          <a:p>
            <a:pPr marL="800100" marR="0" lvl="1" indent="-342900" algn="l" rtl="0">
              <a:spcBef>
                <a:spcPts val="0"/>
              </a:spcBef>
              <a:spcAft>
                <a:spcPts val="0"/>
              </a:spcAft>
              <a:buClr>
                <a:schemeClr val="dk1"/>
              </a:buClr>
              <a:buSzPts val="2000"/>
              <a:buFont typeface="Arial"/>
              <a:buChar char="•"/>
            </a:pPr>
            <a:r>
              <a:rPr lang="es-MX" sz="2000" b="0" i="0" u="none" strike="noStrike" cap="none" dirty="0">
                <a:solidFill>
                  <a:schemeClr val="dk1"/>
                </a:solidFill>
                <a:latin typeface="Twentieth Century"/>
                <a:ea typeface="Twentieth Century"/>
                <a:cs typeface="Twentieth Century"/>
                <a:sym typeface="Twentieth Century"/>
              </a:rPr>
              <a:t>a quién pueden acudir en busca de ayuda o respuesta</a:t>
            </a:r>
            <a:r>
              <a:rPr lang="en-US" sz="2000" b="0" i="0" u="none" strike="noStrike" cap="none" dirty="0">
                <a:solidFill>
                  <a:schemeClr val="dk1"/>
                </a:solidFill>
                <a:latin typeface="Twentieth Century"/>
                <a:ea typeface="Twentieth Century"/>
                <a:cs typeface="Twentieth Century"/>
                <a:sym typeface="Twentieth Century"/>
              </a:rPr>
              <a:t>s</a:t>
            </a:r>
            <a:endParaRPr sz="2000" b="0" i="0" u="none" strike="noStrike" cap="none" dirty="0">
              <a:solidFill>
                <a:schemeClr val="dk1"/>
              </a:solidFill>
              <a:latin typeface="Twentieth Century"/>
              <a:ea typeface="Twentieth Century"/>
              <a:cs typeface="Twentieth Century"/>
              <a:sym typeface="Twentieth Century"/>
            </a:endParaRPr>
          </a:p>
        </p:txBody>
      </p:sp>
      <p:sp>
        <p:nvSpPr>
          <p:cNvPr id="1212" name="Google Shape;1212;p272"/>
          <p:cNvSpPr txBox="1"/>
          <p:nvPr/>
        </p:nvSpPr>
        <p:spPr>
          <a:xfrm>
            <a:off x="1488201" y="4834290"/>
            <a:ext cx="8181900" cy="15696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400" b="1" i="0" u="none" strike="noStrike" cap="none" dirty="0">
                <a:solidFill>
                  <a:schemeClr val="accent1"/>
                </a:solidFill>
                <a:latin typeface="Twentieth Century"/>
                <a:ea typeface="Twentieth Century"/>
                <a:cs typeface="Twentieth Century"/>
                <a:sym typeface="Twentieth Century"/>
              </a:rPr>
              <a:t>Nuestro objetivo común</a:t>
            </a:r>
          </a:p>
          <a:p>
            <a:pPr marL="0" marR="0" lvl="0" indent="0" algn="ctr" rtl="0">
              <a:spcBef>
                <a:spcPts val="0"/>
              </a:spcBef>
              <a:spcAft>
                <a:spcPts val="0"/>
              </a:spcAft>
              <a:buNone/>
            </a:pPr>
            <a:endParaRPr lang="es-MX" sz="2400" b="1" i="0" u="none" strike="noStrike" cap="none" dirty="0">
              <a:solidFill>
                <a:schemeClr val="accent1"/>
              </a:solidFill>
              <a:latin typeface="Twentieth Century"/>
              <a:ea typeface="Twentieth Century"/>
              <a:cs typeface="Twentieth Century"/>
              <a:sym typeface="Twentieth Century"/>
            </a:endParaRPr>
          </a:p>
          <a:p>
            <a:pPr marL="0" marR="0" lvl="0" indent="0" algn="ctr" rtl="0">
              <a:spcBef>
                <a:spcPts val="0"/>
              </a:spcBef>
              <a:spcAft>
                <a:spcPts val="0"/>
              </a:spcAft>
              <a:buNone/>
            </a:pPr>
            <a:r>
              <a:rPr lang="es-MX" sz="2400" b="1" i="0" u="none" strike="noStrike" cap="none" dirty="0">
                <a:solidFill>
                  <a:schemeClr val="accent1"/>
                </a:solidFill>
                <a:latin typeface="Twentieth Century"/>
                <a:ea typeface="Twentieth Century"/>
                <a:cs typeface="Twentieth Century"/>
                <a:sym typeface="Twentieth Century"/>
              </a:rPr>
              <a:t>Ningún miembro debe perder su cobertura ni sentirse confundido por no haber entendido un cambio</a:t>
            </a:r>
            <a:endParaRPr lang="es-MX"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6"/>
        <p:cNvGrpSpPr/>
        <p:nvPr/>
      </p:nvGrpSpPr>
      <p:grpSpPr>
        <a:xfrm>
          <a:off x="0" y="0"/>
          <a:ext cx="0" cy="0"/>
          <a:chOff x="0" y="0"/>
          <a:chExt cx="0" cy="0"/>
        </a:xfrm>
      </p:grpSpPr>
      <p:sp>
        <p:nvSpPr>
          <p:cNvPr id="1217" name="Google Shape;1217;p273"/>
          <p:cNvSpPr txBox="1"/>
          <p:nvPr/>
        </p:nvSpPr>
        <p:spPr>
          <a:xfrm>
            <a:off x="622588" y="70562"/>
            <a:ext cx="11313000" cy="516900"/>
          </a:xfrm>
          <a:prstGeom prst="rect">
            <a:avLst/>
          </a:prstGeom>
          <a:noFill/>
          <a:ln>
            <a:noFill/>
          </a:ln>
        </p:spPr>
        <p:txBody>
          <a:bodyPr spcFirstLastPara="1" wrap="square" lIns="57125" tIns="28550" rIns="57125" bIns="28550" anchor="t" anchorCtr="0">
            <a:noAutofit/>
          </a:bodyPr>
          <a:lstStyle/>
          <a:p>
            <a:pPr marL="0" marR="0" lvl="0" indent="0" algn="ctr" rtl="0">
              <a:lnSpc>
                <a:spcPct val="90000"/>
              </a:lnSpc>
              <a:spcBef>
                <a:spcPts val="0"/>
              </a:spcBef>
              <a:spcAft>
                <a:spcPts val="0"/>
              </a:spcAft>
              <a:buNone/>
            </a:pPr>
            <a:r>
              <a:rPr lang="es-MX" sz="2996" b="0" i="0" u="none" strike="noStrike" cap="none" dirty="0">
                <a:solidFill>
                  <a:srgbClr val="FFFFFF"/>
                </a:solidFill>
                <a:latin typeface="Twentieth Century"/>
                <a:ea typeface="Twentieth Century"/>
                <a:cs typeface="Twentieth Century"/>
                <a:sym typeface="Twentieth Century"/>
              </a:rPr>
              <a:t>Nuestro enfoque en este trabajo:</a:t>
            </a:r>
          </a:p>
          <a:p>
            <a:pPr marL="0" marR="0" lvl="0" indent="0" algn="ctr" rtl="0">
              <a:lnSpc>
                <a:spcPct val="90000"/>
              </a:lnSpc>
              <a:spcBef>
                <a:spcPts val="0"/>
              </a:spcBef>
              <a:spcAft>
                <a:spcPts val="0"/>
              </a:spcAft>
              <a:buNone/>
            </a:pPr>
            <a:r>
              <a:rPr lang="es-MX" sz="2996" b="0" i="0" u="none" strike="noStrike" cap="none" dirty="0">
                <a:solidFill>
                  <a:srgbClr val="FFFFFF"/>
                </a:solidFill>
                <a:latin typeface="Twentieth Century"/>
                <a:ea typeface="Twentieth Century"/>
                <a:cs typeface="Twentieth Century"/>
                <a:sym typeface="Twentieth Century"/>
              </a:rPr>
              <a:t>Centrándonos en la experiencia del miembro</a:t>
            </a:r>
            <a:endParaRPr sz="1125" b="0" i="0" u="none" strike="noStrike" cap="none" dirty="0">
              <a:solidFill>
                <a:schemeClr val="dk1"/>
              </a:solidFill>
              <a:latin typeface="Twentieth Century"/>
              <a:ea typeface="Twentieth Century"/>
              <a:cs typeface="Twentieth Century"/>
              <a:sym typeface="Twentieth Century"/>
            </a:endParaRPr>
          </a:p>
        </p:txBody>
      </p:sp>
      <p:sp>
        <p:nvSpPr>
          <p:cNvPr id="1218" name="Google Shape;1218;p273"/>
          <p:cNvSpPr/>
          <p:nvPr/>
        </p:nvSpPr>
        <p:spPr>
          <a:xfrm>
            <a:off x="256553" y="1647138"/>
            <a:ext cx="2844300" cy="1257900"/>
          </a:xfrm>
          <a:prstGeom prst="rect">
            <a:avLst/>
          </a:prstGeom>
          <a:noFill/>
          <a:ln w="12700" cap="flat" cmpd="sng">
            <a:solidFill>
              <a:schemeClr val="accent6"/>
            </a:solidFill>
            <a:prstDash val="solid"/>
            <a:miter lim="800000"/>
            <a:headEnd type="none" w="sm" len="sm"/>
            <a:tailEnd type="none" w="sm" len="sm"/>
          </a:ln>
        </p:spPr>
        <p:txBody>
          <a:bodyPr spcFirstLastPara="1" wrap="square" lIns="57125" tIns="28550" rIns="57125" bIns="28550" anchor="t" anchorCtr="0">
            <a:noAutofit/>
          </a:bodyPr>
          <a:lstStyle/>
          <a:p>
            <a:pPr marL="0" marR="0" lvl="0" indent="0" algn="ctr" rtl="0">
              <a:spcBef>
                <a:spcPts val="0"/>
              </a:spcBef>
              <a:spcAft>
                <a:spcPts val="0"/>
              </a:spcAft>
              <a:buNone/>
            </a:pPr>
            <a:endParaRPr lang="es-MX" sz="700" b="0" i="0" u="none" strike="noStrike" cap="none" dirty="0">
              <a:solidFill>
                <a:schemeClr val="lt1"/>
              </a:solidFill>
              <a:latin typeface="Twentieth Century"/>
              <a:ea typeface="Twentieth Century"/>
              <a:cs typeface="Twentieth Century"/>
              <a:sym typeface="Twentieth Century"/>
            </a:endParaRPr>
          </a:p>
          <a:p>
            <a:pPr marL="0" marR="0" lvl="0" indent="0" algn="ctr" rtl="0">
              <a:spcBef>
                <a:spcPts val="0"/>
              </a:spcBef>
              <a:spcAft>
                <a:spcPts val="0"/>
              </a:spcAft>
              <a:buNone/>
            </a:pPr>
            <a:r>
              <a:rPr lang="es-MX" sz="1250" b="0" i="0" u="none" strike="noStrike" cap="none" dirty="0">
                <a:solidFill>
                  <a:schemeClr val="lt1"/>
                </a:solidFill>
                <a:latin typeface="Twentieth Century"/>
                <a:ea typeface="Twentieth Century"/>
                <a:cs typeface="Twentieth Century"/>
                <a:sym typeface="Twentieth Century"/>
              </a:rPr>
              <a:t>¿Qué es Medicaid y cómo puede ayudarnos a mí y a mi familia?</a:t>
            </a:r>
          </a:p>
          <a:p>
            <a:pPr marL="0" marR="0" lvl="0" indent="0" algn="ctr" rtl="0">
              <a:spcBef>
                <a:spcPts val="0"/>
              </a:spcBef>
              <a:spcAft>
                <a:spcPts val="0"/>
              </a:spcAft>
              <a:buNone/>
            </a:pPr>
            <a:r>
              <a:rPr lang="es-MX" sz="1250" b="0" i="0" u="none" strike="noStrike" cap="none" dirty="0">
                <a:solidFill>
                  <a:schemeClr val="lt1"/>
                </a:solidFill>
                <a:latin typeface="Twentieth Century"/>
                <a:ea typeface="Twentieth Century"/>
                <a:cs typeface="Twentieth Century"/>
                <a:sym typeface="Twentieth Century"/>
              </a:rPr>
              <a:t>¿Cómo sé si cumplo los requisitos?</a:t>
            </a:r>
          </a:p>
          <a:p>
            <a:pPr marL="0" marR="0" lvl="0" indent="0" algn="ctr" rtl="0">
              <a:spcBef>
                <a:spcPts val="0"/>
              </a:spcBef>
              <a:spcAft>
                <a:spcPts val="0"/>
              </a:spcAft>
              <a:buNone/>
            </a:pPr>
            <a:r>
              <a:rPr lang="es-MX" sz="1250" b="0" i="0" u="none" strike="noStrike" cap="none" dirty="0">
                <a:solidFill>
                  <a:schemeClr val="lt1"/>
                </a:solidFill>
                <a:latin typeface="Twentieth Century"/>
                <a:ea typeface="Twentieth Century"/>
                <a:cs typeface="Twentieth Century"/>
                <a:sym typeface="Twentieth Century"/>
              </a:rPr>
              <a:t>¿Cómo puedo obtener más información?</a:t>
            </a:r>
          </a:p>
          <a:p>
            <a:pPr marL="0" marR="0" lvl="0" indent="0" algn="ctr" rtl="0">
              <a:spcBef>
                <a:spcPts val="0"/>
              </a:spcBef>
              <a:spcAft>
                <a:spcPts val="0"/>
              </a:spcAft>
              <a:buNone/>
            </a:pPr>
            <a:r>
              <a:rPr lang="es-MX" sz="1250" b="0" i="0" u="none" strike="noStrike" cap="none" dirty="0">
                <a:solidFill>
                  <a:schemeClr val="accent6"/>
                </a:solidFill>
                <a:latin typeface="Twentieth Century"/>
                <a:ea typeface="Twentieth Century"/>
                <a:cs typeface="Twentieth Century"/>
                <a:sym typeface="Twentieth Century"/>
              </a:rPr>
              <a:t>¿Quién puede ayudarme?</a:t>
            </a:r>
            <a:endParaRPr sz="1125" b="0" i="0" u="none" strike="noStrike" cap="none" dirty="0">
              <a:solidFill>
                <a:schemeClr val="accent6"/>
              </a:solidFill>
              <a:latin typeface="Twentieth Century"/>
              <a:ea typeface="Twentieth Century"/>
              <a:cs typeface="Twentieth Century"/>
              <a:sym typeface="Twentieth Century"/>
            </a:endParaRPr>
          </a:p>
        </p:txBody>
      </p:sp>
      <p:sp>
        <p:nvSpPr>
          <p:cNvPr id="1219" name="Google Shape;1219;p273"/>
          <p:cNvSpPr/>
          <p:nvPr/>
        </p:nvSpPr>
        <p:spPr>
          <a:xfrm>
            <a:off x="3972924" y="1301540"/>
            <a:ext cx="3795600" cy="919200"/>
          </a:xfrm>
          <a:prstGeom prst="rect">
            <a:avLst/>
          </a:prstGeom>
          <a:noFill/>
          <a:ln>
            <a:noFill/>
          </a:ln>
        </p:spPr>
        <p:txBody>
          <a:bodyPr spcFirstLastPara="1" wrap="square" lIns="57125" tIns="28550" rIns="57125" bIns="28550" anchor="t" anchorCtr="0">
            <a:noAutofit/>
          </a:bodyPr>
          <a:lstStyle/>
          <a:p>
            <a:pPr marL="0" marR="0" lvl="0" indent="0" algn="l" rtl="0">
              <a:spcBef>
                <a:spcPts val="0"/>
              </a:spcBef>
              <a:spcAft>
                <a:spcPts val="0"/>
              </a:spcAft>
              <a:buNone/>
            </a:pPr>
            <a:endParaRPr sz="1250">
              <a:solidFill>
                <a:schemeClr val="lt1"/>
              </a:solidFill>
              <a:latin typeface="Twentieth Century"/>
              <a:ea typeface="Twentieth Century"/>
              <a:cs typeface="Twentieth Century"/>
              <a:sym typeface="Twentieth Century"/>
            </a:endParaRPr>
          </a:p>
        </p:txBody>
      </p:sp>
      <p:sp>
        <p:nvSpPr>
          <p:cNvPr id="1220" name="Google Shape;1220;p273"/>
          <p:cNvSpPr/>
          <p:nvPr/>
        </p:nvSpPr>
        <p:spPr>
          <a:xfrm>
            <a:off x="7764718" y="4756127"/>
            <a:ext cx="2800200" cy="1581600"/>
          </a:xfrm>
          <a:prstGeom prst="rect">
            <a:avLst/>
          </a:prstGeom>
          <a:noFill/>
          <a:ln w="12700" cap="flat" cmpd="sng">
            <a:solidFill>
              <a:schemeClr val="accent6"/>
            </a:solidFill>
            <a:prstDash val="solid"/>
            <a:miter lim="800000"/>
            <a:headEnd type="none" w="sm" len="sm"/>
            <a:tailEnd type="none" w="sm" len="sm"/>
          </a:ln>
        </p:spPr>
        <p:txBody>
          <a:bodyPr spcFirstLastPara="1" wrap="square" lIns="57125" tIns="28550" rIns="57125" bIns="28550" anchor="ctr" anchorCtr="0">
            <a:noAutofit/>
          </a:bodyPr>
          <a:lstStyle/>
          <a:p>
            <a:pPr marL="0" marR="0" lvl="0" indent="0" algn="ctr" rtl="0">
              <a:spcBef>
                <a:spcPts val="441"/>
              </a:spcBef>
              <a:spcAft>
                <a:spcPts val="0"/>
              </a:spcAft>
              <a:buNone/>
            </a:pPr>
            <a:r>
              <a:rPr lang="es-MX" sz="1250" dirty="0">
                <a:solidFill>
                  <a:schemeClr val="lt1"/>
                </a:solidFill>
                <a:latin typeface="Twentieth Century"/>
                <a:ea typeface="Twentieth Century"/>
                <a:cs typeface="Twentieth Century"/>
                <a:sym typeface="Twentieth Century"/>
              </a:rPr>
              <a:t>¿Cómo sabré cuándo tengo que renovarla?</a:t>
            </a:r>
          </a:p>
          <a:p>
            <a:pPr marL="0" marR="0" lvl="0" indent="0" algn="ctr" rtl="0">
              <a:spcBef>
                <a:spcPts val="441"/>
              </a:spcBef>
              <a:spcAft>
                <a:spcPts val="0"/>
              </a:spcAft>
              <a:buNone/>
            </a:pPr>
            <a:r>
              <a:rPr lang="es-MX" sz="1250" dirty="0">
                <a:solidFill>
                  <a:schemeClr val="lt1"/>
                </a:solidFill>
                <a:latin typeface="Twentieth Century"/>
                <a:ea typeface="Twentieth Century"/>
                <a:cs typeface="Twentieth Century"/>
                <a:sym typeface="Twentieth Century"/>
              </a:rPr>
              <a:t>¿Qué tengo que hacer y qué datos necesitaré?</a:t>
            </a:r>
          </a:p>
          <a:p>
            <a:pPr marL="0" marR="0" lvl="0" indent="0" algn="ctr" rtl="0">
              <a:spcBef>
                <a:spcPts val="441"/>
              </a:spcBef>
              <a:spcAft>
                <a:spcPts val="0"/>
              </a:spcAft>
              <a:buNone/>
            </a:pPr>
            <a:r>
              <a:rPr lang="es-MX" sz="1250" dirty="0">
                <a:solidFill>
                  <a:schemeClr val="lt1"/>
                </a:solidFill>
                <a:latin typeface="Twentieth Century"/>
                <a:ea typeface="Twentieth Century"/>
                <a:cs typeface="Twentieth Century"/>
                <a:sym typeface="Twentieth Century"/>
              </a:rPr>
              <a:t>¿Qué pasa si no renuevo a tiempo?</a:t>
            </a:r>
          </a:p>
          <a:p>
            <a:pPr marL="0" marR="0" lvl="0" indent="0" algn="ctr" rtl="0">
              <a:spcBef>
                <a:spcPts val="441"/>
              </a:spcBef>
              <a:spcAft>
                <a:spcPts val="0"/>
              </a:spcAft>
              <a:buNone/>
            </a:pPr>
            <a:r>
              <a:rPr lang="es-MX" sz="1250" dirty="0">
                <a:solidFill>
                  <a:schemeClr val="accent6"/>
                </a:solidFill>
                <a:latin typeface="Twentieth Century"/>
                <a:ea typeface="Twentieth Century"/>
                <a:cs typeface="Twentieth Century"/>
                <a:sym typeface="Twentieth Century"/>
              </a:rPr>
              <a:t>¿Cómo puedo obtener ayuda?</a:t>
            </a:r>
            <a:endParaRPr sz="1125" dirty="0">
              <a:solidFill>
                <a:schemeClr val="accent6"/>
              </a:solidFill>
              <a:latin typeface="Twentieth Century"/>
              <a:ea typeface="Twentieth Century"/>
              <a:cs typeface="Twentieth Century"/>
              <a:sym typeface="Twentieth Century"/>
            </a:endParaRPr>
          </a:p>
        </p:txBody>
      </p:sp>
      <p:sp>
        <p:nvSpPr>
          <p:cNvPr id="1221" name="Google Shape;1221;p273"/>
          <p:cNvSpPr/>
          <p:nvPr/>
        </p:nvSpPr>
        <p:spPr>
          <a:xfrm>
            <a:off x="2134764" y="4755892"/>
            <a:ext cx="2958600" cy="1141500"/>
          </a:xfrm>
          <a:prstGeom prst="rect">
            <a:avLst/>
          </a:prstGeom>
          <a:noFill/>
          <a:ln w="12700" cap="flat" cmpd="sng">
            <a:solidFill>
              <a:schemeClr val="accent6"/>
            </a:solidFill>
            <a:prstDash val="solid"/>
            <a:miter lim="800000"/>
            <a:headEnd type="none" w="sm" len="sm"/>
            <a:tailEnd type="none" w="sm" len="sm"/>
          </a:ln>
        </p:spPr>
        <p:txBody>
          <a:bodyPr spcFirstLastPara="1" wrap="square" lIns="57125" tIns="28550" rIns="57125" bIns="28550" anchor="t" anchorCtr="0">
            <a:noAutofit/>
          </a:bodyPr>
          <a:lstStyle/>
          <a:p>
            <a:pPr marL="0" marR="0" lvl="0" indent="0" algn="ctr" rtl="0">
              <a:spcBef>
                <a:spcPts val="0"/>
              </a:spcBef>
              <a:spcAft>
                <a:spcPts val="0"/>
              </a:spcAft>
              <a:buNone/>
            </a:pPr>
            <a:r>
              <a:rPr lang="es-MX" sz="1250" dirty="0">
                <a:solidFill>
                  <a:schemeClr val="lt1"/>
                </a:solidFill>
                <a:latin typeface="Twentieth Century"/>
                <a:ea typeface="Twentieth Century"/>
                <a:cs typeface="Twentieth Century"/>
                <a:sym typeface="Twentieth Century"/>
              </a:rPr>
              <a:t>¿Cómo me inscribo?</a:t>
            </a:r>
          </a:p>
          <a:p>
            <a:pPr marL="0" marR="0" lvl="0" indent="0" algn="ctr" rtl="0">
              <a:spcBef>
                <a:spcPts val="0"/>
              </a:spcBef>
              <a:spcAft>
                <a:spcPts val="0"/>
              </a:spcAft>
              <a:buNone/>
            </a:pPr>
            <a:r>
              <a:rPr lang="es-MX" sz="1250" dirty="0">
                <a:solidFill>
                  <a:schemeClr val="lt1"/>
                </a:solidFill>
                <a:latin typeface="Twentieth Century"/>
                <a:ea typeface="Twentieth Century"/>
                <a:cs typeface="Twentieth Century"/>
                <a:sym typeface="Twentieth Century"/>
              </a:rPr>
              <a:t>¿Cuánto tiempo tardaré?</a:t>
            </a:r>
          </a:p>
          <a:p>
            <a:pPr marL="0" marR="0" lvl="0" indent="0" algn="ctr" rtl="0">
              <a:spcBef>
                <a:spcPts val="0"/>
              </a:spcBef>
              <a:spcAft>
                <a:spcPts val="0"/>
              </a:spcAft>
              <a:buNone/>
            </a:pPr>
            <a:r>
              <a:rPr lang="es-MX" sz="1250" dirty="0">
                <a:solidFill>
                  <a:schemeClr val="lt1"/>
                </a:solidFill>
                <a:latin typeface="Twentieth Century"/>
                <a:ea typeface="Twentieth Century"/>
                <a:cs typeface="Twentieth Century"/>
                <a:sym typeface="Twentieth Century"/>
              </a:rPr>
              <a:t>¿Qué datos tengo que facilitar?</a:t>
            </a:r>
          </a:p>
          <a:p>
            <a:pPr marL="0" marR="0" lvl="0" indent="0" algn="ctr" rtl="0">
              <a:spcBef>
                <a:spcPts val="0"/>
              </a:spcBef>
              <a:spcAft>
                <a:spcPts val="0"/>
              </a:spcAft>
              <a:buNone/>
            </a:pPr>
            <a:r>
              <a:rPr lang="es-MX" sz="1250" dirty="0">
                <a:solidFill>
                  <a:schemeClr val="accent6"/>
                </a:solidFill>
                <a:latin typeface="Twentieth Century"/>
                <a:ea typeface="Twentieth Century"/>
                <a:cs typeface="Twentieth Century"/>
                <a:sym typeface="Twentieth Century"/>
              </a:rPr>
              <a:t>¿A quién puedo acudir si tengo problemas o dudas?</a:t>
            </a:r>
            <a:endParaRPr sz="1250" dirty="0">
              <a:solidFill>
                <a:schemeClr val="accent6"/>
              </a:solidFill>
              <a:latin typeface="Twentieth Century"/>
              <a:ea typeface="Twentieth Century"/>
              <a:cs typeface="Twentieth Century"/>
              <a:sym typeface="Twentieth Century"/>
            </a:endParaRPr>
          </a:p>
        </p:txBody>
      </p:sp>
      <p:sp>
        <p:nvSpPr>
          <p:cNvPr id="1222" name="Google Shape;1222;p273"/>
          <p:cNvSpPr/>
          <p:nvPr/>
        </p:nvSpPr>
        <p:spPr>
          <a:xfrm>
            <a:off x="3697980" y="1451561"/>
            <a:ext cx="4157700" cy="1172700"/>
          </a:xfrm>
          <a:prstGeom prst="rect">
            <a:avLst/>
          </a:prstGeom>
          <a:noFill/>
          <a:ln>
            <a:noFill/>
          </a:ln>
        </p:spPr>
        <p:txBody>
          <a:bodyPr spcFirstLastPara="1" wrap="square" lIns="57125" tIns="28550" rIns="57125" bIns="28550" anchor="t" anchorCtr="0">
            <a:noAutofit/>
          </a:bodyPr>
          <a:lstStyle/>
          <a:p>
            <a:pPr marL="0" marR="0" lvl="0" indent="0" algn="l" rtl="0">
              <a:spcBef>
                <a:spcPts val="0"/>
              </a:spcBef>
              <a:spcAft>
                <a:spcPts val="0"/>
              </a:spcAft>
              <a:buNone/>
            </a:pPr>
            <a:endParaRPr sz="1250">
              <a:solidFill>
                <a:schemeClr val="lt1"/>
              </a:solidFill>
              <a:latin typeface="Twentieth Century"/>
              <a:ea typeface="Twentieth Century"/>
              <a:cs typeface="Twentieth Century"/>
              <a:sym typeface="Twentieth Century"/>
            </a:endParaRPr>
          </a:p>
          <a:p>
            <a:pPr marL="0" marR="0" lvl="0" indent="0" algn="l" rtl="0">
              <a:spcBef>
                <a:spcPts val="441"/>
              </a:spcBef>
              <a:spcAft>
                <a:spcPts val="0"/>
              </a:spcAft>
              <a:buNone/>
            </a:pPr>
            <a:endParaRPr sz="1250">
              <a:solidFill>
                <a:schemeClr val="lt1"/>
              </a:solidFill>
              <a:latin typeface="Twentieth Century"/>
              <a:ea typeface="Twentieth Century"/>
              <a:cs typeface="Twentieth Century"/>
              <a:sym typeface="Twentieth Century"/>
            </a:endParaRPr>
          </a:p>
        </p:txBody>
      </p:sp>
      <p:sp>
        <p:nvSpPr>
          <p:cNvPr id="1223" name="Google Shape;1223;p273"/>
          <p:cNvSpPr/>
          <p:nvPr/>
        </p:nvSpPr>
        <p:spPr>
          <a:xfrm flipH="1">
            <a:off x="9665648" y="1647138"/>
            <a:ext cx="2269800" cy="1309500"/>
          </a:xfrm>
          <a:prstGeom prst="rect">
            <a:avLst/>
          </a:prstGeom>
          <a:noFill/>
          <a:ln w="12700" cap="flat" cmpd="sng">
            <a:solidFill>
              <a:schemeClr val="accent6"/>
            </a:solidFill>
            <a:prstDash val="solid"/>
            <a:miter lim="800000"/>
            <a:headEnd type="none" w="sm" len="sm"/>
            <a:tailEnd type="none" w="sm" len="sm"/>
          </a:ln>
        </p:spPr>
        <p:txBody>
          <a:bodyPr spcFirstLastPara="1" wrap="square" lIns="57125" tIns="28550" rIns="57125" bIns="28550" anchor="ctr" anchorCtr="0">
            <a:noAutofit/>
          </a:bodyPr>
          <a:lstStyle/>
          <a:p>
            <a:pPr marL="0" marR="0" lvl="0" indent="0" algn="ctr" rtl="0">
              <a:spcBef>
                <a:spcPts val="0"/>
              </a:spcBef>
              <a:spcAft>
                <a:spcPts val="0"/>
              </a:spcAft>
              <a:buNone/>
            </a:pPr>
            <a:r>
              <a:rPr lang="es-MX" sz="1250" dirty="0">
                <a:solidFill>
                  <a:schemeClr val="lt1"/>
                </a:solidFill>
                <a:latin typeface="Twentieth Century"/>
                <a:ea typeface="Twentieth Century"/>
                <a:cs typeface="Twentieth Century"/>
                <a:sym typeface="Twentieth Century"/>
              </a:rPr>
              <a:t>¿Qué hago si pierdo mi cobertura?</a:t>
            </a:r>
          </a:p>
          <a:p>
            <a:pPr marL="0" marR="0" lvl="0" indent="0" algn="ctr" rtl="0">
              <a:spcBef>
                <a:spcPts val="0"/>
              </a:spcBef>
              <a:spcAft>
                <a:spcPts val="0"/>
              </a:spcAft>
              <a:buNone/>
            </a:pPr>
            <a:r>
              <a:rPr lang="es-MX" sz="1250" dirty="0">
                <a:solidFill>
                  <a:schemeClr val="lt1"/>
                </a:solidFill>
                <a:latin typeface="Twentieth Century"/>
                <a:ea typeface="Twentieth Century"/>
                <a:cs typeface="Twentieth Century"/>
                <a:sym typeface="Twentieth Century"/>
              </a:rPr>
              <a:t>¿Qué tipo de ayuda puedo recibir?</a:t>
            </a:r>
          </a:p>
          <a:p>
            <a:pPr marL="0" marR="0" lvl="0" indent="0" algn="ctr" rtl="0">
              <a:spcBef>
                <a:spcPts val="0"/>
              </a:spcBef>
              <a:spcAft>
                <a:spcPts val="0"/>
              </a:spcAft>
              <a:buNone/>
            </a:pPr>
            <a:r>
              <a:rPr lang="es-MX" sz="1250" dirty="0">
                <a:solidFill>
                  <a:schemeClr val="accent6"/>
                </a:solidFill>
                <a:latin typeface="Twentieth Century"/>
                <a:ea typeface="Twentieth Century"/>
                <a:cs typeface="Twentieth Century"/>
                <a:sym typeface="Twentieth Century"/>
              </a:rPr>
              <a:t>¿Quién puede ayudarme?</a:t>
            </a:r>
            <a:endParaRPr sz="1250" dirty="0">
              <a:solidFill>
                <a:schemeClr val="accent6"/>
              </a:solidFill>
              <a:latin typeface="Twentieth Century"/>
              <a:ea typeface="Twentieth Century"/>
              <a:cs typeface="Twentieth Century"/>
              <a:sym typeface="Twentieth Century"/>
            </a:endParaRPr>
          </a:p>
        </p:txBody>
      </p:sp>
      <p:cxnSp>
        <p:nvCxnSpPr>
          <p:cNvPr id="1224" name="Google Shape;1224;p273"/>
          <p:cNvCxnSpPr/>
          <p:nvPr/>
        </p:nvCxnSpPr>
        <p:spPr>
          <a:xfrm>
            <a:off x="1573594" y="3011322"/>
            <a:ext cx="0" cy="354300"/>
          </a:xfrm>
          <a:prstGeom prst="straightConnector1">
            <a:avLst/>
          </a:prstGeom>
          <a:noFill/>
          <a:ln w="19050" cap="flat" cmpd="sng">
            <a:solidFill>
              <a:schemeClr val="lt1"/>
            </a:solidFill>
            <a:prstDash val="dot"/>
            <a:miter lim="800000"/>
            <a:headEnd type="none" w="sm" len="sm"/>
            <a:tailEnd type="none" w="sm" len="sm"/>
          </a:ln>
        </p:spPr>
      </p:cxnSp>
      <p:cxnSp>
        <p:nvCxnSpPr>
          <p:cNvPr id="1225" name="Google Shape;1225;p273"/>
          <p:cNvCxnSpPr/>
          <p:nvPr/>
        </p:nvCxnSpPr>
        <p:spPr>
          <a:xfrm>
            <a:off x="6148101" y="3007170"/>
            <a:ext cx="0" cy="358500"/>
          </a:xfrm>
          <a:prstGeom prst="straightConnector1">
            <a:avLst/>
          </a:prstGeom>
          <a:noFill/>
          <a:ln w="19050" cap="flat" cmpd="sng">
            <a:solidFill>
              <a:schemeClr val="lt1"/>
            </a:solidFill>
            <a:prstDash val="dot"/>
            <a:miter lim="800000"/>
            <a:headEnd type="none" w="sm" len="sm"/>
            <a:tailEnd type="none" w="sm" len="sm"/>
          </a:ln>
        </p:spPr>
      </p:cxnSp>
      <p:cxnSp>
        <p:nvCxnSpPr>
          <p:cNvPr id="1226" name="Google Shape;1226;p273"/>
          <p:cNvCxnSpPr/>
          <p:nvPr/>
        </p:nvCxnSpPr>
        <p:spPr>
          <a:xfrm>
            <a:off x="10709228" y="2956520"/>
            <a:ext cx="0" cy="354300"/>
          </a:xfrm>
          <a:prstGeom prst="straightConnector1">
            <a:avLst/>
          </a:prstGeom>
          <a:noFill/>
          <a:ln w="19050" cap="flat" cmpd="sng">
            <a:solidFill>
              <a:schemeClr val="lt1"/>
            </a:solidFill>
            <a:prstDash val="dot"/>
            <a:miter lim="800000"/>
            <a:headEnd type="none" w="sm" len="sm"/>
            <a:tailEnd type="none" w="sm" len="sm"/>
          </a:ln>
        </p:spPr>
      </p:cxnSp>
      <p:cxnSp>
        <p:nvCxnSpPr>
          <p:cNvPr id="1227" name="Google Shape;1227;p273"/>
          <p:cNvCxnSpPr/>
          <p:nvPr/>
        </p:nvCxnSpPr>
        <p:spPr>
          <a:xfrm>
            <a:off x="8803484" y="3365615"/>
            <a:ext cx="0" cy="354300"/>
          </a:xfrm>
          <a:prstGeom prst="straightConnector1">
            <a:avLst/>
          </a:prstGeom>
          <a:noFill/>
          <a:ln w="19050" cap="flat" cmpd="sng">
            <a:solidFill>
              <a:schemeClr val="lt1"/>
            </a:solidFill>
            <a:prstDash val="dot"/>
            <a:miter lim="800000"/>
            <a:headEnd type="none" w="sm" len="sm"/>
            <a:tailEnd type="none" w="sm" len="sm"/>
          </a:ln>
        </p:spPr>
      </p:cxnSp>
      <p:cxnSp>
        <p:nvCxnSpPr>
          <p:cNvPr id="1228" name="Google Shape;1228;p273"/>
          <p:cNvCxnSpPr/>
          <p:nvPr/>
        </p:nvCxnSpPr>
        <p:spPr>
          <a:xfrm>
            <a:off x="3369136" y="3429000"/>
            <a:ext cx="0" cy="354300"/>
          </a:xfrm>
          <a:prstGeom prst="straightConnector1">
            <a:avLst/>
          </a:prstGeom>
          <a:noFill/>
          <a:ln w="19050" cap="flat" cmpd="sng">
            <a:solidFill>
              <a:schemeClr val="lt1"/>
            </a:solidFill>
            <a:prstDash val="dot"/>
            <a:miter lim="800000"/>
            <a:headEnd type="none" w="sm" len="sm"/>
            <a:tailEnd type="none" w="sm" len="sm"/>
          </a:ln>
        </p:spPr>
      </p:cxnSp>
      <p:graphicFrame>
        <p:nvGraphicFramePr>
          <p:cNvPr id="1229" name="Google Shape;1229;p273"/>
          <p:cNvGraphicFramePr/>
          <p:nvPr>
            <p:extLst>
              <p:ext uri="{D42A27DB-BD31-4B8C-83A1-F6EECF244321}">
                <p14:modId xmlns:p14="http://schemas.microsoft.com/office/powerpoint/2010/main" val="667815493"/>
              </p:ext>
            </p:extLst>
          </p:nvPr>
        </p:nvGraphicFramePr>
        <p:xfrm>
          <a:off x="439571" y="3416265"/>
          <a:ext cx="11312875" cy="880110"/>
        </p:xfrm>
        <a:graphic>
          <a:graphicData uri="http://schemas.openxmlformats.org/drawingml/2006/table">
            <a:tbl>
              <a:tblPr>
                <a:noFill/>
                <a:tableStyleId>{398DC54E-9BFF-4EC3-A655-7AAEA94BD72A}</a:tableStyleId>
              </a:tblPr>
              <a:tblGrid>
                <a:gridCol w="2056900">
                  <a:extLst>
                    <a:ext uri="{9D8B030D-6E8A-4147-A177-3AD203B41FA5}">
                      <a16:colId xmlns:a16="http://schemas.microsoft.com/office/drawing/2014/main" val="20000"/>
                    </a:ext>
                  </a:extLst>
                </a:gridCol>
                <a:gridCol w="2056900">
                  <a:extLst>
                    <a:ext uri="{9D8B030D-6E8A-4147-A177-3AD203B41FA5}">
                      <a16:colId xmlns:a16="http://schemas.microsoft.com/office/drawing/2014/main" val="20001"/>
                    </a:ext>
                  </a:extLst>
                </a:gridCol>
                <a:gridCol w="3133225">
                  <a:extLst>
                    <a:ext uri="{9D8B030D-6E8A-4147-A177-3AD203B41FA5}">
                      <a16:colId xmlns:a16="http://schemas.microsoft.com/office/drawing/2014/main" val="20002"/>
                    </a:ext>
                  </a:extLst>
                </a:gridCol>
                <a:gridCol w="2324100">
                  <a:extLst>
                    <a:ext uri="{9D8B030D-6E8A-4147-A177-3AD203B41FA5}">
                      <a16:colId xmlns:a16="http://schemas.microsoft.com/office/drawing/2014/main" val="20003"/>
                    </a:ext>
                  </a:extLst>
                </a:gridCol>
                <a:gridCol w="1741750">
                  <a:extLst>
                    <a:ext uri="{9D8B030D-6E8A-4147-A177-3AD203B41FA5}">
                      <a16:colId xmlns:a16="http://schemas.microsoft.com/office/drawing/2014/main" val="20004"/>
                    </a:ext>
                  </a:extLst>
                </a:gridCol>
              </a:tblGrid>
              <a:tr h="459575">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err="1">
                          <a:solidFill>
                            <a:schemeClr val="lt1"/>
                          </a:solidFill>
                          <a:latin typeface="Twentieth Century"/>
                          <a:ea typeface="Twentieth Century"/>
                          <a:cs typeface="Twentieth Century"/>
                          <a:sym typeface="Twentieth Century"/>
                        </a:rPr>
                        <a:t>Concienciación</a:t>
                      </a:r>
                      <a:r>
                        <a:rPr lang="en-US" sz="1800" u="none" strike="noStrike" cap="none" dirty="0">
                          <a:solidFill>
                            <a:schemeClr val="lt1"/>
                          </a:solidFill>
                          <a:latin typeface="Twentieth Century"/>
                          <a:ea typeface="Twentieth Century"/>
                          <a:cs typeface="Twentieth Century"/>
                          <a:sym typeface="Twentieth Century"/>
                        </a:rPr>
                        <a:t> e </a:t>
                      </a:r>
                      <a:r>
                        <a:rPr lang="en-US" sz="1800" u="none" strike="noStrike" cap="none" dirty="0" err="1">
                          <a:solidFill>
                            <a:schemeClr val="lt1"/>
                          </a:solidFill>
                          <a:latin typeface="Twentieth Century"/>
                          <a:ea typeface="Twentieth Century"/>
                          <a:cs typeface="Twentieth Century"/>
                          <a:sym typeface="Twentieth Century"/>
                        </a:rPr>
                        <a:t>interés</a:t>
                      </a:r>
                      <a:endParaRPr sz="1800" u="none" strike="noStrike" cap="none" dirty="0">
                        <a:latin typeface="Twentieth Century"/>
                        <a:ea typeface="Twentieth Century"/>
                        <a:cs typeface="Twentieth Century"/>
                        <a:sym typeface="Twentieth Century"/>
                      </a:endParaRPr>
                    </a:p>
                  </a:txBody>
                  <a:tcPr marL="57150" marR="57150" marT="28575" marB="28575" anchor="ctr">
                    <a:lnL w="76200" cap="flat" cmpd="sng">
                      <a:solidFill>
                        <a:srgbClr val="FFFFFF"/>
                      </a:solidFill>
                      <a:prstDash val="solid"/>
                      <a:round/>
                      <a:headEnd type="none" w="sm" len="sm"/>
                      <a:tailEnd type="none" w="sm" len="sm"/>
                    </a:lnL>
                    <a:lnR w="76200" cap="flat" cmpd="sng">
                      <a:solidFill>
                        <a:srgbClr val="FFFFFF"/>
                      </a:solidFill>
                      <a:prstDash val="solid"/>
                      <a:round/>
                      <a:headEnd type="none" w="sm" len="sm"/>
                      <a:tailEnd type="none" w="sm" len="sm"/>
                    </a:lnR>
                    <a:lnT w="76200" cap="flat" cmpd="sng">
                      <a:solidFill>
                        <a:srgbClr val="FFFFFF"/>
                      </a:solidFill>
                      <a:prstDash val="solid"/>
                      <a:round/>
                      <a:headEnd type="none" w="sm" len="sm"/>
                      <a:tailEnd type="none" w="sm" len="sm"/>
                    </a:lnT>
                    <a:lnB w="76200" cap="flat" cmpd="sng">
                      <a:solidFill>
                        <a:srgbClr val="FFFFFF"/>
                      </a:solidFill>
                      <a:prstDash val="solid"/>
                      <a:round/>
                      <a:headEnd type="none" w="sm" len="sm"/>
                      <a:tailEnd type="none" w="sm" len="sm"/>
                    </a:lnB>
                    <a:solidFill>
                      <a:srgbClr val="8F527E"/>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err="1">
                          <a:solidFill>
                            <a:schemeClr val="lt1"/>
                          </a:solidFill>
                          <a:latin typeface="Twentieth Century"/>
                          <a:ea typeface="Twentieth Century"/>
                          <a:cs typeface="Twentieth Century"/>
                          <a:sym typeface="Twentieth Century"/>
                        </a:rPr>
                        <a:t>Solicitar</a:t>
                      </a:r>
                      <a:r>
                        <a:rPr lang="en-US" sz="1800" u="none" strike="noStrike" cap="none" dirty="0">
                          <a:solidFill>
                            <a:schemeClr val="lt1"/>
                          </a:solidFill>
                          <a:latin typeface="Twentieth Century"/>
                          <a:ea typeface="Twentieth Century"/>
                          <a:cs typeface="Twentieth Century"/>
                          <a:sym typeface="Twentieth Century"/>
                        </a:rPr>
                        <a:t> Medicaid</a:t>
                      </a:r>
                      <a:endParaRPr sz="1800" u="none" strike="noStrike" cap="none" dirty="0">
                        <a:latin typeface="Twentieth Century"/>
                        <a:ea typeface="Twentieth Century"/>
                        <a:cs typeface="Twentieth Century"/>
                        <a:sym typeface="Twentieth Century"/>
                      </a:endParaRPr>
                    </a:p>
                  </a:txBody>
                  <a:tcPr marL="57150" marR="57150" marT="28575" marB="28575" anchor="ctr">
                    <a:lnL w="76200" cap="flat" cmpd="sng">
                      <a:solidFill>
                        <a:srgbClr val="FFFFFF"/>
                      </a:solidFill>
                      <a:prstDash val="solid"/>
                      <a:round/>
                      <a:headEnd type="none" w="sm" len="sm"/>
                      <a:tailEnd type="none" w="sm" len="sm"/>
                    </a:lnL>
                    <a:lnR w="76200" cap="flat" cmpd="sng">
                      <a:solidFill>
                        <a:srgbClr val="FFFFFF"/>
                      </a:solidFill>
                      <a:prstDash val="solid"/>
                      <a:round/>
                      <a:headEnd type="none" w="sm" len="sm"/>
                      <a:tailEnd type="none" w="sm" len="sm"/>
                    </a:lnR>
                    <a:lnT w="76200" cap="flat" cmpd="sng">
                      <a:solidFill>
                        <a:srgbClr val="FFFFFF"/>
                      </a:solidFill>
                      <a:prstDash val="solid"/>
                      <a:round/>
                      <a:headEnd type="none" w="sm" len="sm"/>
                      <a:tailEnd type="none" w="sm" len="sm"/>
                    </a:lnT>
                    <a:lnB w="76200" cap="flat" cmpd="sng">
                      <a:solidFill>
                        <a:srgbClr val="FFFFFF"/>
                      </a:solidFill>
                      <a:prstDash val="solid"/>
                      <a:round/>
                      <a:headEnd type="none" w="sm" len="sm"/>
                      <a:tailEnd type="none" w="sm" len="sm"/>
                    </a:lnB>
                    <a:solidFill>
                      <a:srgbClr val="8F527E"/>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s-MX" sz="1800" u="none" strike="noStrike" cap="none" dirty="0">
                          <a:solidFill>
                            <a:schemeClr val="lt1"/>
                          </a:solidFill>
                          <a:latin typeface="Twentieth Century"/>
                          <a:ea typeface="Twentieth Century"/>
                          <a:cs typeface="Twentieth Century"/>
                          <a:sym typeface="Twentieth Century"/>
                        </a:rPr>
                        <a:t>Comprender y utilizar las prestaciones para acceder a la atención y los servicios</a:t>
                      </a:r>
                      <a:endParaRPr sz="1800" u="none" strike="noStrike" cap="none" dirty="0">
                        <a:latin typeface="Twentieth Century"/>
                        <a:ea typeface="Twentieth Century"/>
                        <a:cs typeface="Twentieth Century"/>
                        <a:sym typeface="Twentieth Century"/>
                      </a:endParaRPr>
                    </a:p>
                  </a:txBody>
                  <a:tcPr marL="57150" marR="57150" marT="28575" marB="28575" anchor="ctr">
                    <a:lnL w="76200" cap="flat" cmpd="sng">
                      <a:solidFill>
                        <a:srgbClr val="FFFFFF"/>
                      </a:solidFill>
                      <a:prstDash val="solid"/>
                      <a:round/>
                      <a:headEnd type="none" w="sm" len="sm"/>
                      <a:tailEnd type="none" w="sm" len="sm"/>
                    </a:lnL>
                    <a:lnR w="76200" cap="flat" cmpd="sng">
                      <a:solidFill>
                        <a:srgbClr val="FFFFFF"/>
                      </a:solidFill>
                      <a:prstDash val="solid"/>
                      <a:round/>
                      <a:headEnd type="none" w="sm" len="sm"/>
                      <a:tailEnd type="none" w="sm" len="sm"/>
                    </a:lnR>
                    <a:lnT w="76200" cap="flat" cmpd="sng">
                      <a:solidFill>
                        <a:srgbClr val="FFFFFF"/>
                      </a:solidFill>
                      <a:prstDash val="solid"/>
                      <a:round/>
                      <a:headEnd type="none" w="sm" len="sm"/>
                      <a:tailEnd type="none" w="sm" len="sm"/>
                    </a:lnT>
                    <a:lnB w="76200" cap="flat" cmpd="sng">
                      <a:solidFill>
                        <a:srgbClr val="FFFFFF"/>
                      </a:solidFill>
                      <a:prstDash val="solid"/>
                      <a:round/>
                      <a:headEnd type="none" w="sm" len="sm"/>
                      <a:tailEnd type="none" w="sm" len="sm"/>
                    </a:lnB>
                    <a:solidFill>
                      <a:srgbClr val="8F527E"/>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s-MX" sz="1800" u="none" strike="noStrike" cap="none" dirty="0">
                          <a:solidFill>
                            <a:schemeClr val="lt1"/>
                          </a:solidFill>
                          <a:latin typeface="Twentieth Century"/>
                          <a:ea typeface="Twentieth Century"/>
                          <a:cs typeface="Twentieth Century"/>
                          <a:sym typeface="Twentieth Century"/>
                        </a:rPr>
                        <a:t>Mantener las prestaciones de Medicaid</a:t>
                      </a:r>
                      <a:endParaRPr sz="1800" u="none" strike="noStrike" cap="none" dirty="0">
                        <a:latin typeface="Twentieth Century"/>
                        <a:ea typeface="Twentieth Century"/>
                        <a:cs typeface="Twentieth Century"/>
                        <a:sym typeface="Twentieth Century"/>
                      </a:endParaRPr>
                    </a:p>
                  </a:txBody>
                  <a:tcPr marL="57150" marR="57150" marT="28575" marB="28575" anchor="ctr">
                    <a:lnL w="76200" cap="flat" cmpd="sng">
                      <a:solidFill>
                        <a:srgbClr val="FFFFFF"/>
                      </a:solidFill>
                      <a:prstDash val="solid"/>
                      <a:round/>
                      <a:headEnd type="none" w="sm" len="sm"/>
                      <a:tailEnd type="none" w="sm" len="sm"/>
                    </a:lnL>
                    <a:lnR w="76200" cap="flat" cmpd="sng">
                      <a:solidFill>
                        <a:srgbClr val="FFFFFF"/>
                      </a:solidFill>
                      <a:prstDash val="solid"/>
                      <a:round/>
                      <a:headEnd type="none" w="sm" len="sm"/>
                      <a:tailEnd type="none" w="sm" len="sm"/>
                    </a:lnR>
                    <a:lnT w="76200" cap="flat" cmpd="sng">
                      <a:solidFill>
                        <a:srgbClr val="FFFFFF"/>
                      </a:solidFill>
                      <a:prstDash val="solid"/>
                      <a:round/>
                      <a:headEnd type="none" w="sm" len="sm"/>
                      <a:tailEnd type="none" w="sm" len="sm"/>
                    </a:lnT>
                    <a:lnB w="76200" cap="flat" cmpd="sng">
                      <a:solidFill>
                        <a:srgbClr val="FFFFFF"/>
                      </a:solidFill>
                      <a:prstDash val="solid"/>
                      <a:round/>
                      <a:headEnd type="none" w="sm" len="sm"/>
                      <a:tailEnd type="none" w="sm" len="sm"/>
                    </a:lnB>
                    <a:solidFill>
                      <a:srgbClr val="8F527E"/>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dirty="0">
                          <a:solidFill>
                            <a:schemeClr val="lt1"/>
                          </a:solidFill>
                          <a:latin typeface="Twentieth Century"/>
                          <a:ea typeface="Twentieth Century"/>
                          <a:cs typeface="Twentieth Century"/>
                          <a:sym typeface="Twentieth Century"/>
                        </a:rPr>
                        <a:t>Salida de la </a:t>
                      </a:r>
                      <a:r>
                        <a:rPr lang="en-US" sz="1800" u="none" strike="noStrike" cap="none" dirty="0" err="1">
                          <a:solidFill>
                            <a:schemeClr val="lt1"/>
                          </a:solidFill>
                          <a:latin typeface="Twentieth Century"/>
                          <a:ea typeface="Twentieth Century"/>
                          <a:cs typeface="Twentieth Century"/>
                          <a:sym typeface="Twentieth Century"/>
                        </a:rPr>
                        <a:t>cobertura</a:t>
                      </a:r>
                      <a:endParaRPr sz="1800" u="none" strike="noStrike" cap="none" dirty="0">
                        <a:latin typeface="Twentieth Century"/>
                        <a:ea typeface="Twentieth Century"/>
                        <a:cs typeface="Twentieth Century"/>
                        <a:sym typeface="Twentieth Century"/>
                      </a:endParaRPr>
                    </a:p>
                  </a:txBody>
                  <a:tcPr marL="57150" marR="57150" marT="28575" marB="28575" anchor="ctr">
                    <a:lnL w="76200" cap="flat" cmpd="sng">
                      <a:solidFill>
                        <a:srgbClr val="FFFFFF"/>
                      </a:solidFill>
                      <a:prstDash val="solid"/>
                      <a:round/>
                      <a:headEnd type="none" w="sm" len="sm"/>
                      <a:tailEnd type="none" w="sm" len="sm"/>
                    </a:lnL>
                    <a:lnR w="76200" cap="flat" cmpd="sng">
                      <a:solidFill>
                        <a:srgbClr val="FFFFFF"/>
                      </a:solidFill>
                      <a:prstDash val="solid"/>
                      <a:round/>
                      <a:headEnd type="none" w="sm" len="sm"/>
                      <a:tailEnd type="none" w="sm" len="sm"/>
                    </a:lnR>
                    <a:lnT w="76200" cap="flat" cmpd="sng">
                      <a:solidFill>
                        <a:srgbClr val="FFFFFF"/>
                      </a:solidFill>
                      <a:prstDash val="solid"/>
                      <a:round/>
                      <a:headEnd type="none" w="sm" len="sm"/>
                      <a:tailEnd type="none" w="sm" len="sm"/>
                    </a:lnT>
                    <a:lnB w="76200" cap="flat" cmpd="sng">
                      <a:solidFill>
                        <a:srgbClr val="FFFFFF"/>
                      </a:solidFill>
                      <a:prstDash val="solid"/>
                      <a:round/>
                      <a:headEnd type="none" w="sm" len="sm"/>
                      <a:tailEnd type="none" w="sm" len="sm"/>
                    </a:lnB>
                    <a:solidFill>
                      <a:srgbClr val="8F527E"/>
                    </a:solidFill>
                  </a:tcPr>
                </a:tc>
                <a:extLst>
                  <a:ext uri="{0D108BD9-81ED-4DB2-BD59-A6C34878D82A}">
                    <a16:rowId xmlns:a16="http://schemas.microsoft.com/office/drawing/2014/main" val="10000"/>
                  </a:ext>
                </a:extLst>
              </a:tr>
            </a:tbl>
          </a:graphicData>
        </a:graphic>
      </p:graphicFrame>
      <p:sp>
        <p:nvSpPr>
          <p:cNvPr id="1230" name="Google Shape;1230;p273"/>
          <p:cNvSpPr/>
          <p:nvPr/>
        </p:nvSpPr>
        <p:spPr>
          <a:xfrm>
            <a:off x="4321101" y="908006"/>
            <a:ext cx="3654000" cy="2169493"/>
          </a:xfrm>
          <a:prstGeom prst="rect">
            <a:avLst/>
          </a:prstGeom>
          <a:noFill/>
          <a:ln w="12700" cap="flat" cmpd="sng">
            <a:solidFill>
              <a:schemeClr val="accent6"/>
            </a:solidFill>
            <a:prstDash val="solid"/>
            <a:miter lim="800000"/>
            <a:headEnd type="none" w="sm" len="sm"/>
            <a:tailEnd type="none" w="sm" len="sm"/>
          </a:ln>
        </p:spPr>
        <p:txBody>
          <a:bodyPr spcFirstLastPara="1" wrap="square" lIns="57125" tIns="28550" rIns="57125" bIns="28550" anchor="t" anchorCtr="0">
            <a:noAutofit/>
          </a:bodyPr>
          <a:lstStyle/>
          <a:p>
            <a:pPr marL="0" marR="0" lvl="0" indent="0" algn="ctr" rtl="0">
              <a:spcBef>
                <a:spcPts val="0"/>
              </a:spcBef>
              <a:spcAft>
                <a:spcPts val="0"/>
              </a:spcAft>
              <a:buNone/>
            </a:pPr>
            <a:r>
              <a:rPr lang="es-MX" sz="1250" dirty="0">
                <a:solidFill>
                  <a:schemeClr val="lt1"/>
                </a:solidFill>
                <a:latin typeface="Twentieth Century"/>
                <a:ea typeface="Twentieth Century"/>
                <a:cs typeface="Twentieth Century"/>
                <a:sym typeface="Twentieth Century"/>
              </a:rPr>
              <a:t>¿Qué prestaciones nos resultarán más útiles a mí o a mi familiar?</a:t>
            </a:r>
          </a:p>
          <a:p>
            <a:pPr marL="0" marR="0" lvl="0" indent="0" algn="ctr" rtl="0">
              <a:spcBef>
                <a:spcPts val="0"/>
              </a:spcBef>
              <a:spcAft>
                <a:spcPts val="0"/>
              </a:spcAft>
              <a:buNone/>
            </a:pPr>
            <a:r>
              <a:rPr lang="es-MX" sz="1250" dirty="0">
                <a:solidFill>
                  <a:schemeClr val="lt1"/>
                </a:solidFill>
                <a:latin typeface="Twentieth Century"/>
                <a:ea typeface="Twentieth Century"/>
                <a:cs typeface="Twentieth Century"/>
                <a:sym typeface="Twentieth Century"/>
              </a:rPr>
              <a:t>¿Cómo puedo acudir a un médico de cabecera o a un especialista?</a:t>
            </a:r>
          </a:p>
          <a:p>
            <a:pPr marL="0" marR="0" lvl="0" indent="0" algn="ctr" rtl="0">
              <a:spcBef>
                <a:spcPts val="0"/>
              </a:spcBef>
              <a:spcAft>
                <a:spcPts val="0"/>
              </a:spcAft>
              <a:buNone/>
            </a:pPr>
            <a:r>
              <a:rPr lang="es-MX" sz="1250" dirty="0">
                <a:solidFill>
                  <a:schemeClr val="lt1"/>
                </a:solidFill>
                <a:latin typeface="Twentieth Century"/>
                <a:ea typeface="Twentieth Century"/>
                <a:cs typeface="Twentieth Century"/>
                <a:sym typeface="Twentieth Century"/>
              </a:rPr>
              <a:t>¿Cómo puedo acceder a los servicios de salud mental?</a:t>
            </a:r>
          </a:p>
          <a:p>
            <a:pPr marL="0" marR="0" lvl="0" indent="0" algn="ctr" rtl="0">
              <a:spcBef>
                <a:spcPts val="0"/>
              </a:spcBef>
              <a:spcAft>
                <a:spcPts val="0"/>
              </a:spcAft>
              <a:buNone/>
            </a:pPr>
            <a:r>
              <a:rPr lang="es-MX" sz="1250" dirty="0">
                <a:solidFill>
                  <a:schemeClr val="lt1"/>
                </a:solidFill>
                <a:latin typeface="Twentieth Century"/>
                <a:ea typeface="Twentieth Century"/>
                <a:cs typeface="Twentieth Century"/>
                <a:sym typeface="Twentieth Century"/>
              </a:rPr>
              <a:t>¿Cómo puedo conseguir los medicamentos que necesito?</a:t>
            </a:r>
          </a:p>
          <a:p>
            <a:pPr marL="0" marR="0" lvl="0" indent="0" algn="ctr" rtl="0">
              <a:spcBef>
                <a:spcPts val="0"/>
              </a:spcBef>
              <a:spcAft>
                <a:spcPts val="0"/>
              </a:spcAft>
              <a:buNone/>
            </a:pPr>
            <a:r>
              <a:rPr lang="es-MX" sz="1250" dirty="0">
                <a:solidFill>
                  <a:schemeClr val="lt1"/>
                </a:solidFill>
                <a:latin typeface="Twentieth Century"/>
                <a:ea typeface="Twentieth Century"/>
                <a:cs typeface="Twentieth Century"/>
                <a:sym typeface="Twentieth Century"/>
              </a:rPr>
              <a:t>¿Cómo puedo acceder a otras prestaciones, como el transporte o los servicios de atención a domicilio?</a:t>
            </a:r>
          </a:p>
          <a:p>
            <a:pPr marL="0" marR="0" lvl="0" indent="0" algn="ctr" rtl="0">
              <a:spcBef>
                <a:spcPts val="0"/>
              </a:spcBef>
              <a:spcAft>
                <a:spcPts val="0"/>
              </a:spcAft>
              <a:buNone/>
            </a:pPr>
            <a:r>
              <a:rPr lang="es-MX" sz="1250" dirty="0">
                <a:solidFill>
                  <a:schemeClr val="accent6"/>
                </a:solidFill>
                <a:latin typeface="Twentieth Century"/>
                <a:ea typeface="Twentieth Century"/>
                <a:cs typeface="Twentieth Century"/>
                <a:sym typeface="Twentieth Century"/>
              </a:rPr>
              <a:t>¿Quién puede ayudarme a sacar el máximo partido a mis prestaciones?</a:t>
            </a:r>
            <a:endParaRPr sz="1250" dirty="0">
              <a:solidFill>
                <a:schemeClr val="accent6"/>
              </a:solidFill>
              <a:latin typeface="Twentieth Century"/>
              <a:ea typeface="Twentieth Century"/>
              <a:cs typeface="Twentieth Century"/>
              <a:sym typeface="Twentieth Century"/>
            </a:endParaRPr>
          </a:p>
        </p:txBody>
      </p:sp>
      <p:cxnSp>
        <p:nvCxnSpPr>
          <p:cNvPr id="1231" name="Google Shape;1231;p273"/>
          <p:cNvCxnSpPr/>
          <p:nvPr/>
        </p:nvCxnSpPr>
        <p:spPr>
          <a:xfrm>
            <a:off x="3614064" y="4306430"/>
            <a:ext cx="0" cy="358500"/>
          </a:xfrm>
          <a:prstGeom prst="straightConnector1">
            <a:avLst/>
          </a:prstGeom>
          <a:noFill/>
          <a:ln w="19050" cap="flat" cmpd="sng">
            <a:solidFill>
              <a:schemeClr val="lt1"/>
            </a:solidFill>
            <a:prstDash val="dot"/>
            <a:miter lim="800000"/>
            <a:headEnd type="none" w="sm" len="sm"/>
            <a:tailEnd type="none" w="sm" len="sm"/>
          </a:ln>
        </p:spPr>
      </p:cxnSp>
      <p:cxnSp>
        <p:nvCxnSpPr>
          <p:cNvPr id="1232" name="Google Shape;1232;p273"/>
          <p:cNvCxnSpPr/>
          <p:nvPr/>
        </p:nvCxnSpPr>
        <p:spPr>
          <a:xfrm>
            <a:off x="9164890" y="4296381"/>
            <a:ext cx="0" cy="358500"/>
          </a:xfrm>
          <a:prstGeom prst="straightConnector1">
            <a:avLst/>
          </a:prstGeom>
          <a:noFill/>
          <a:ln w="19050" cap="flat" cmpd="sng">
            <a:solidFill>
              <a:schemeClr val="lt1"/>
            </a:solidFill>
            <a:prstDash val="dot"/>
            <a:miter lim="800000"/>
            <a:headEnd type="none" w="sm" len="sm"/>
            <a:tailEnd type="none" w="sm" len="sm"/>
          </a:ln>
        </p:spPr>
      </p:cxn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37"/>
        <p:cNvGrpSpPr/>
        <p:nvPr/>
      </p:nvGrpSpPr>
      <p:grpSpPr>
        <a:xfrm>
          <a:off x="0" y="0"/>
          <a:ext cx="0" cy="0"/>
          <a:chOff x="0" y="0"/>
          <a:chExt cx="0" cy="0"/>
        </a:xfrm>
      </p:grpSpPr>
      <p:sp>
        <p:nvSpPr>
          <p:cNvPr id="1238" name="Google Shape;1238;p274"/>
          <p:cNvSpPr txBox="1"/>
          <p:nvPr/>
        </p:nvSpPr>
        <p:spPr>
          <a:xfrm>
            <a:off x="430314" y="177627"/>
            <a:ext cx="11330400" cy="517800"/>
          </a:xfrm>
          <a:prstGeom prst="rect">
            <a:avLst/>
          </a:prstGeom>
          <a:noFill/>
          <a:ln>
            <a:noFill/>
          </a:ln>
        </p:spPr>
        <p:txBody>
          <a:bodyPr spcFirstLastPara="1" wrap="square" lIns="57125" tIns="28550" rIns="57125" bIns="28550" anchor="t" anchorCtr="0">
            <a:noAutofit/>
          </a:bodyPr>
          <a:lstStyle/>
          <a:p>
            <a:pPr marL="0" marR="0" lvl="0" indent="0" algn="ctr" rtl="0">
              <a:lnSpc>
                <a:spcPct val="90000"/>
              </a:lnSpc>
              <a:spcBef>
                <a:spcPts val="0"/>
              </a:spcBef>
              <a:spcAft>
                <a:spcPts val="0"/>
              </a:spcAft>
              <a:buNone/>
            </a:pPr>
            <a:r>
              <a:rPr lang="es-MX" sz="3000" dirty="0">
                <a:solidFill>
                  <a:srgbClr val="FFFFFF"/>
                </a:solidFill>
                <a:latin typeface="Twentieth Century"/>
                <a:ea typeface="Twentieth Century"/>
                <a:cs typeface="Twentieth Century"/>
                <a:sym typeface="Twentieth Century"/>
              </a:rPr>
              <a:t>Nuestro enfoque en este trabajo:</a:t>
            </a:r>
          </a:p>
          <a:p>
            <a:pPr marL="0" marR="0" lvl="0" indent="0" algn="ctr" rtl="0">
              <a:lnSpc>
                <a:spcPct val="90000"/>
              </a:lnSpc>
              <a:spcBef>
                <a:spcPts val="0"/>
              </a:spcBef>
              <a:spcAft>
                <a:spcPts val="0"/>
              </a:spcAft>
              <a:buNone/>
            </a:pPr>
            <a:r>
              <a:rPr lang="es-MX" sz="3000" dirty="0">
                <a:solidFill>
                  <a:srgbClr val="FFFFFF"/>
                </a:solidFill>
                <a:latin typeface="Twentieth Century"/>
                <a:ea typeface="Twentieth Century"/>
                <a:cs typeface="Twentieth Century"/>
                <a:sym typeface="Twentieth Century"/>
              </a:rPr>
              <a:t>Fomentar la colaboración y la coordinación</a:t>
            </a:r>
            <a:endParaRPr dirty="0"/>
          </a:p>
        </p:txBody>
      </p:sp>
      <p:cxnSp>
        <p:nvCxnSpPr>
          <p:cNvPr id="1239" name="Google Shape;1239;p274"/>
          <p:cNvCxnSpPr/>
          <p:nvPr/>
        </p:nvCxnSpPr>
        <p:spPr>
          <a:xfrm>
            <a:off x="636760" y="5912297"/>
            <a:ext cx="10846200" cy="0"/>
          </a:xfrm>
          <a:prstGeom prst="straightConnector1">
            <a:avLst/>
          </a:prstGeom>
          <a:noFill/>
          <a:ln w="88900" cap="rnd" cmpd="sng">
            <a:solidFill>
              <a:srgbClr val="D8D8D8">
                <a:alpha val="25099"/>
              </a:srgbClr>
            </a:solidFill>
            <a:prstDash val="solid"/>
            <a:round/>
            <a:headEnd type="none" w="sm" len="sm"/>
            <a:tailEnd type="triangle" w="med" len="med"/>
          </a:ln>
        </p:spPr>
      </p:cxnSp>
      <p:sp>
        <p:nvSpPr>
          <p:cNvPr id="1240" name="Google Shape;1240;p274"/>
          <p:cNvSpPr/>
          <p:nvPr/>
        </p:nvSpPr>
        <p:spPr>
          <a:xfrm>
            <a:off x="3993370" y="5822632"/>
            <a:ext cx="166200" cy="166200"/>
          </a:xfrm>
          <a:prstGeom prst="ellipse">
            <a:avLst/>
          </a:prstGeom>
          <a:solidFill>
            <a:schemeClr val="lt1"/>
          </a:solidFill>
          <a:ln>
            <a:noFill/>
          </a:ln>
          <a:effectLst>
            <a:outerShdw blurRad="1270000" algn="ctr" rotWithShape="0">
              <a:schemeClr val="lt1">
                <a:alpha val="40000"/>
              </a:schemeClr>
            </a:outerShdw>
          </a:effectLst>
        </p:spPr>
        <p:txBody>
          <a:bodyPr spcFirstLastPara="1" wrap="square" lIns="57125" tIns="28550" rIns="57125" bIns="28550" anchor="ctr" anchorCtr="0">
            <a:noAutofit/>
          </a:bodyPr>
          <a:lstStyle/>
          <a:p>
            <a:pPr marL="0" marR="0" lvl="0" indent="0" algn="ctr" rtl="0">
              <a:spcBef>
                <a:spcPts val="0"/>
              </a:spcBef>
              <a:spcAft>
                <a:spcPts val="0"/>
              </a:spcAft>
              <a:buNone/>
            </a:pPr>
            <a:endParaRPr sz="1500">
              <a:solidFill>
                <a:schemeClr val="lt1"/>
              </a:solidFill>
              <a:latin typeface="Twentieth Century"/>
              <a:ea typeface="Twentieth Century"/>
              <a:cs typeface="Twentieth Century"/>
              <a:sym typeface="Twentieth Century"/>
            </a:endParaRPr>
          </a:p>
        </p:txBody>
      </p:sp>
      <p:sp>
        <p:nvSpPr>
          <p:cNvPr id="1241" name="Google Shape;1241;p274"/>
          <p:cNvSpPr/>
          <p:nvPr/>
        </p:nvSpPr>
        <p:spPr>
          <a:xfrm rot="-5816061">
            <a:off x="4031821" y="5855213"/>
            <a:ext cx="89454" cy="89454"/>
          </a:xfrm>
          <a:prstGeom prst="ellipse">
            <a:avLst/>
          </a:prstGeom>
          <a:solidFill>
            <a:schemeClr val="accent2"/>
          </a:solidFill>
          <a:ln>
            <a:noFill/>
          </a:ln>
          <a:effectLst>
            <a:outerShdw blurRad="76200" sy="23000" kx="-1200090" algn="bl" rotWithShape="0">
              <a:srgbClr val="000000">
                <a:alpha val="20000"/>
              </a:srgbClr>
            </a:outerShdw>
          </a:effectLst>
        </p:spPr>
        <p:txBody>
          <a:bodyPr spcFirstLastPara="1" wrap="square" lIns="57125" tIns="28550" rIns="57125" bIns="28550" anchor="ctr" anchorCtr="0">
            <a:noAutofit/>
          </a:bodyPr>
          <a:lstStyle/>
          <a:p>
            <a:pPr marL="0" marR="0" lvl="0" indent="0" algn="ctr" rtl="0">
              <a:spcBef>
                <a:spcPts val="0"/>
              </a:spcBef>
              <a:spcAft>
                <a:spcPts val="0"/>
              </a:spcAft>
              <a:buNone/>
            </a:pPr>
            <a:endParaRPr sz="1750">
              <a:solidFill>
                <a:schemeClr val="dk1"/>
              </a:solidFill>
              <a:latin typeface="Twentieth Century"/>
              <a:ea typeface="Twentieth Century"/>
              <a:cs typeface="Twentieth Century"/>
              <a:sym typeface="Twentieth Century"/>
            </a:endParaRPr>
          </a:p>
        </p:txBody>
      </p:sp>
      <p:sp>
        <p:nvSpPr>
          <p:cNvPr id="1242" name="Google Shape;1242;p274"/>
          <p:cNvSpPr/>
          <p:nvPr/>
        </p:nvSpPr>
        <p:spPr>
          <a:xfrm>
            <a:off x="6012356" y="5861880"/>
            <a:ext cx="166200" cy="166200"/>
          </a:xfrm>
          <a:prstGeom prst="ellipse">
            <a:avLst/>
          </a:prstGeom>
          <a:solidFill>
            <a:schemeClr val="lt1"/>
          </a:solidFill>
          <a:ln>
            <a:noFill/>
          </a:ln>
          <a:effectLst>
            <a:outerShdw blurRad="1270000" algn="ctr" rotWithShape="0">
              <a:schemeClr val="lt1">
                <a:alpha val="40000"/>
              </a:schemeClr>
            </a:outerShdw>
          </a:effectLst>
        </p:spPr>
        <p:txBody>
          <a:bodyPr spcFirstLastPara="1" wrap="square" lIns="57125" tIns="28550" rIns="57125" bIns="28550" anchor="ctr" anchorCtr="0">
            <a:noAutofit/>
          </a:bodyPr>
          <a:lstStyle/>
          <a:p>
            <a:pPr marL="0" marR="0" lvl="0" indent="0" algn="ctr" rtl="0">
              <a:spcBef>
                <a:spcPts val="0"/>
              </a:spcBef>
              <a:spcAft>
                <a:spcPts val="0"/>
              </a:spcAft>
              <a:buNone/>
            </a:pPr>
            <a:endParaRPr sz="1500">
              <a:solidFill>
                <a:schemeClr val="lt1"/>
              </a:solidFill>
              <a:latin typeface="Twentieth Century"/>
              <a:ea typeface="Twentieth Century"/>
              <a:cs typeface="Twentieth Century"/>
              <a:sym typeface="Twentieth Century"/>
            </a:endParaRPr>
          </a:p>
        </p:txBody>
      </p:sp>
      <p:sp>
        <p:nvSpPr>
          <p:cNvPr id="1243" name="Google Shape;1243;p274"/>
          <p:cNvSpPr/>
          <p:nvPr/>
        </p:nvSpPr>
        <p:spPr>
          <a:xfrm rot="254184">
            <a:off x="6050776" y="5900261"/>
            <a:ext cx="89344" cy="89344"/>
          </a:xfrm>
          <a:prstGeom prst="ellipse">
            <a:avLst/>
          </a:prstGeom>
          <a:gradFill>
            <a:gsLst>
              <a:gs pos="0">
                <a:schemeClr val="accent3"/>
              </a:gs>
              <a:gs pos="2000">
                <a:schemeClr val="accent3"/>
              </a:gs>
              <a:gs pos="100000">
                <a:srgbClr val="3F94C5"/>
              </a:gs>
            </a:gsLst>
            <a:path path="circle">
              <a:fillToRect l="50000" t="50000" r="50000" b="50000"/>
            </a:path>
            <a:tileRect/>
          </a:gradFill>
          <a:ln>
            <a:noFill/>
          </a:ln>
          <a:effectLst>
            <a:outerShdw blurRad="1270000" algn="ctr" rotWithShape="0">
              <a:schemeClr val="accent3">
                <a:alpha val="40000"/>
              </a:schemeClr>
            </a:outerShdw>
          </a:effectLst>
        </p:spPr>
        <p:txBody>
          <a:bodyPr spcFirstLastPara="1" wrap="square" lIns="57125" tIns="28550" rIns="57125" bIns="28550" anchor="ctr" anchorCtr="0">
            <a:noAutofit/>
          </a:bodyPr>
          <a:lstStyle/>
          <a:p>
            <a:pPr marL="0" marR="0" lvl="0" indent="0" algn="ctr" rtl="0">
              <a:spcBef>
                <a:spcPts val="0"/>
              </a:spcBef>
              <a:spcAft>
                <a:spcPts val="0"/>
              </a:spcAft>
              <a:buNone/>
            </a:pPr>
            <a:endParaRPr sz="1500">
              <a:solidFill>
                <a:schemeClr val="lt1"/>
              </a:solidFill>
              <a:latin typeface="Twentieth Century"/>
              <a:ea typeface="Twentieth Century"/>
              <a:cs typeface="Twentieth Century"/>
              <a:sym typeface="Twentieth Century"/>
            </a:endParaRPr>
          </a:p>
        </p:txBody>
      </p:sp>
      <p:sp>
        <p:nvSpPr>
          <p:cNvPr id="1244" name="Google Shape;1244;p274"/>
          <p:cNvSpPr/>
          <p:nvPr/>
        </p:nvSpPr>
        <p:spPr>
          <a:xfrm>
            <a:off x="8031860" y="5853132"/>
            <a:ext cx="166200" cy="166200"/>
          </a:xfrm>
          <a:prstGeom prst="ellipse">
            <a:avLst/>
          </a:prstGeom>
          <a:solidFill>
            <a:schemeClr val="lt1"/>
          </a:solidFill>
          <a:ln>
            <a:noFill/>
          </a:ln>
          <a:effectLst>
            <a:outerShdw blurRad="1270000" algn="ctr" rotWithShape="0">
              <a:schemeClr val="lt1">
                <a:alpha val="40000"/>
              </a:schemeClr>
            </a:outerShdw>
          </a:effectLst>
        </p:spPr>
        <p:txBody>
          <a:bodyPr spcFirstLastPara="1" wrap="square" lIns="57125" tIns="28550" rIns="57125" bIns="28550" anchor="ctr" anchorCtr="0">
            <a:noAutofit/>
          </a:bodyPr>
          <a:lstStyle/>
          <a:p>
            <a:pPr marL="0" marR="0" lvl="0" indent="0" algn="ctr" rtl="0">
              <a:spcBef>
                <a:spcPts val="0"/>
              </a:spcBef>
              <a:spcAft>
                <a:spcPts val="0"/>
              </a:spcAft>
              <a:buNone/>
            </a:pPr>
            <a:endParaRPr sz="1500">
              <a:solidFill>
                <a:schemeClr val="lt1"/>
              </a:solidFill>
              <a:latin typeface="Twentieth Century"/>
              <a:ea typeface="Twentieth Century"/>
              <a:cs typeface="Twentieth Century"/>
              <a:sym typeface="Twentieth Century"/>
            </a:endParaRPr>
          </a:p>
        </p:txBody>
      </p:sp>
      <p:sp>
        <p:nvSpPr>
          <p:cNvPr id="1245" name="Google Shape;1245;p274"/>
          <p:cNvSpPr/>
          <p:nvPr/>
        </p:nvSpPr>
        <p:spPr>
          <a:xfrm>
            <a:off x="8070259" y="5904916"/>
            <a:ext cx="89400" cy="89400"/>
          </a:xfrm>
          <a:prstGeom prst="ellipse">
            <a:avLst/>
          </a:prstGeom>
          <a:solidFill>
            <a:schemeClr val="accent6"/>
          </a:solidFill>
          <a:ln>
            <a:noFill/>
          </a:ln>
          <a:effectLst>
            <a:outerShdw blurRad="76200" sy="23000" kx="-1200090" algn="bl" rotWithShape="0">
              <a:srgbClr val="000000">
                <a:alpha val="20000"/>
              </a:srgbClr>
            </a:outerShdw>
          </a:effectLst>
        </p:spPr>
        <p:txBody>
          <a:bodyPr spcFirstLastPara="1" wrap="square" lIns="57125" tIns="28550" rIns="57125" bIns="28550" anchor="ctr" anchorCtr="0">
            <a:noAutofit/>
          </a:bodyPr>
          <a:lstStyle/>
          <a:p>
            <a:pPr marL="0" marR="0" lvl="0" indent="0" algn="ctr" rtl="0">
              <a:spcBef>
                <a:spcPts val="0"/>
              </a:spcBef>
              <a:spcAft>
                <a:spcPts val="0"/>
              </a:spcAft>
              <a:buNone/>
            </a:pPr>
            <a:endParaRPr sz="1750">
              <a:solidFill>
                <a:schemeClr val="dk1"/>
              </a:solidFill>
              <a:latin typeface="Twentieth Century"/>
              <a:ea typeface="Twentieth Century"/>
              <a:cs typeface="Twentieth Century"/>
              <a:sym typeface="Twentieth Century"/>
            </a:endParaRPr>
          </a:p>
        </p:txBody>
      </p:sp>
      <p:sp>
        <p:nvSpPr>
          <p:cNvPr id="1246" name="Google Shape;1246;p274"/>
          <p:cNvSpPr/>
          <p:nvPr/>
        </p:nvSpPr>
        <p:spPr>
          <a:xfrm>
            <a:off x="10730512" y="5853132"/>
            <a:ext cx="166200" cy="166200"/>
          </a:xfrm>
          <a:prstGeom prst="ellipse">
            <a:avLst/>
          </a:prstGeom>
          <a:solidFill>
            <a:schemeClr val="lt1"/>
          </a:solidFill>
          <a:ln>
            <a:noFill/>
          </a:ln>
          <a:effectLst>
            <a:outerShdw blurRad="1270000" algn="ctr" rotWithShape="0">
              <a:schemeClr val="lt1">
                <a:alpha val="40000"/>
              </a:schemeClr>
            </a:outerShdw>
          </a:effectLst>
        </p:spPr>
        <p:txBody>
          <a:bodyPr spcFirstLastPara="1" wrap="square" lIns="57125" tIns="28550" rIns="57125" bIns="28550" anchor="ctr" anchorCtr="0">
            <a:noAutofit/>
          </a:bodyPr>
          <a:lstStyle/>
          <a:p>
            <a:pPr marL="0" marR="0" lvl="0" indent="0" algn="ctr" rtl="0">
              <a:spcBef>
                <a:spcPts val="0"/>
              </a:spcBef>
              <a:spcAft>
                <a:spcPts val="0"/>
              </a:spcAft>
              <a:buNone/>
            </a:pPr>
            <a:endParaRPr sz="1500">
              <a:solidFill>
                <a:schemeClr val="lt1"/>
              </a:solidFill>
              <a:latin typeface="Twentieth Century"/>
              <a:ea typeface="Twentieth Century"/>
              <a:cs typeface="Twentieth Century"/>
              <a:sym typeface="Twentieth Century"/>
            </a:endParaRPr>
          </a:p>
        </p:txBody>
      </p:sp>
      <p:sp>
        <p:nvSpPr>
          <p:cNvPr id="1247" name="Google Shape;1247;p274"/>
          <p:cNvSpPr/>
          <p:nvPr/>
        </p:nvSpPr>
        <p:spPr>
          <a:xfrm>
            <a:off x="10768911" y="5897083"/>
            <a:ext cx="89400" cy="89400"/>
          </a:xfrm>
          <a:prstGeom prst="ellipse">
            <a:avLst/>
          </a:prstGeom>
          <a:solidFill>
            <a:schemeClr val="accent4"/>
          </a:solidFill>
          <a:ln>
            <a:noFill/>
          </a:ln>
          <a:effectLst>
            <a:outerShdw blurRad="76200" sy="23000" kx="-1200090" algn="bl" rotWithShape="0">
              <a:srgbClr val="000000">
                <a:alpha val="20000"/>
              </a:srgbClr>
            </a:outerShdw>
          </a:effectLst>
        </p:spPr>
        <p:txBody>
          <a:bodyPr spcFirstLastPara="1" wrap="square" lIns="57125" tIns="28550" rIns="57125" bIns="28550" anchor="ctr" anchorCtr="0">
            <a:noAutofit/>
          </a:bodyPr>
          <a:lstStyle/>
          <a:p>
            <a:pPr marL="0" marR="0" lvl="0" indent="0" algn="ctr" rtl="0">
              <a:spcBef>
                <a:spcPts val="0"/>
              </a:spcBef>
              <a:spcAft>
                <a:spcPts val="0"/>
              </a:spcAft>
              <a:buNone/>
            </a:pPr>
            <a:endParaRPr sz="1750">
              <a:solidFill>
                <a:schemeClr val="lt1"/>
              </a:solidFill>
              <a:latin typeface="Twentieth Century"/>
              <a:ea typeface="Twentieth Century"/>
              <a:cs typeface="Twentieth Century"/>
              <a:sym typeface="Twentieth Century"/>
            </a:endParaRPr>
          </a:p>
        </p:txBody>
      </p:sp>
      <p:sp>
        <p:nvSpPr>
          <p:cNvPr id="1248" name="Google Shape;1248;p274"/>
          <p:cNvSpPr/>
          <p:nvPr/>
        </p:nvSpPr>
        <p:spPr>
          <a:xfrm>
            <a:off x="480032" y="1364443"/>
            <a:ext cx="1704900" cy="890700"/>
          </a:xfrm>
          <a:prstGeom prst="roundRect">
            <a:avLst>
              <a:gd name="adj" fmla="val 16667"/>
            </a:avLst>
          </a:prstGeom>
          <a:solidFill>
            <a:schemeClr val="accent3"/>
          </a:solidFill>
          <a:ln w="12700" cap="flat" cmpd="sng">
            <a:solidFill>
              <a:srgbClr val="330026"/>
            </a:solidFill>
            <a:prstDash val="solid"/>
            <a:miter lim="800000"/>
            <a:headEnd type="none" w="sm" len="sm"/>
            <a:tailEnd type="none" w="sm" len="sm"/>
          </a:ln>
        </p:spPr>
        <p:txBody>
          <a:bodyPr spcFirstLastPara="1" wrap="square" lIns="57125" tIns="28550" rIns="57125" bIns="28550" anchor="ctr" anchorCtr="0">
            <a:noAutofit/>
          </a:bodyPr>
          <a:lstStyle/>
          <a:p>
            <a:pPr marL="0" marR="0" lvl="0" indent="0" algn="ctr" rtl="0">
              <a:spcBef>
                <a:spcPts val="0"/>
              </a:spcBef>
              <a:spcAft>
                <a:spcPts val="0"/>
              </a:spcAft>
              <a:buNone/>
            </a:pPr>
            <a:r>
              <a:rPr lang="en-US" sz="1800" dirty="0" err="1">
                <a:solidFill>
                  <a:schemeClr val="dk1"/>
                </a:solidFill>
                <a:latin typeface="Twentieth Century"/>
                <a:ea typeface="Twentieth Century"/>
                <a:cs typeface="Twentieth Century"/>
                <a:sym typeface="Twentieth Century"/>
              </a:rPr>
              <a:t>Miembros</a:t>
            </a:r>
            <a:r>
              <a:rPr lang="en-US" sz="1800" dirty="0">
                <a:solidFill>
                  <a:schemeClr val="dk1"/>
                </a:solidFill>
                <a:latin typeface="Twentieth Century"/>
                <a:ea typeface="Twentieth Century"/>
                <a:cs typeface="Twentieth Century"/>
                <a:sym typeface="Twentieth Century"/>
              </a:rPr>
              <a:t> de Medicaid</a:t>
            </a:r>
            <a:endParaRPr dirty="0"/>
          </a:p>
        </p:txBody>
      </p:sp>
      <p:sp>
        <p:nvSpPr>
          <p:cNvPr id="1249" name="Google Shape;1249;p274"/>
          <p:cNvSpPr/>
          <p:nvPr/>
        </p:nvSpPr>
        <p:spPr>
          <a:xfrm>
            <a:off x="573123" y="2588324"/>
            <a:ext cx="1704900" cy="480300"/>
          </a:xfrm>
          <a:prstGeom prst="roundRect">
            <a:avLst>
              <a:gd name="adj" fmla="val 16667"/>
            </a:avLst>
          </a:prstGeom>
          <a:solidFill>
            <a:schemeClr val="accent4"/>
          </a:solidFill>
          <a:ln w="12700" cap="flat" cmpd="sng">
            <a:solidFill>
              <a:srgbClr val="330026"/>
            </a:solidFill>
            <a:prstDash val="solid"/>
            <a:miter lim="800000"/>
            <a:headEnd type="none" w="sm" len="sm"/>
            <a:tailEnd type="none" w="sm" len="sm"/>
          </a:ln>
        </p:spPr>
        <p:txBody>
          <a:bodyPr spcFirstLastPara="1" wrap="square" lIns="57125" tIns="28550" rIns="57125" bIns="28550" anchor="ctr" anchorCtr="0">
            <a:noAutofit/>
          </a:bodyPr>
          <a:lstStyle/>
          <a:p>
            <a:pPr marL="0" marR="0" lvl="0" indent="0" algn="ctr" rtl="0">
              <a:spcBef>
                <a:spcPts val="0"/>
              </a:spcBef>
              <a:spcAft>
                <a:spcPts val="0"/>
              </a:spcAft>
              <a:buNone/>
            </a:pPr>
            <a:r>
              <a:rPr lang="en-US" sz="1800" dirty="0">
                <a:solidFill>
                  <a:schemeClr val="dk1"/>
                </a:solidFill>
                <a:latin typeface="Twentieth Century"/>
                <a:ea typeface="Twentieth Century"/>
                <a:cs typeface="Twentieth Century"/>
                <a:sym typeface="Twentieth Century"/>
              </a:rPr>
              <a:t>RAE y MCO</a:t>
            </a:r>
            <a:endParaRPr sz="1800" dirty="0">
              <a:solidFill>
                <a:schemeClr val="dk1"/>
              </a:solidFill>
              <a:latin typeface="Twentieth Century"/>
              <a:ea typeface="Twentieth Century"/>
              <a:cs typeface="Twentieth Century"/>
              <a:sym typeface="Twentieth Century"/>
            </a:endParaRPr>
          </a:p>
        </p:txBody>
      </p:sp>
      <p:sp>
        <p:nvSpPr>
          <p:cNvPr id="1250" name="Google Shape;1250;p274"/>
          <p:cNvSpPr/>
          <p:nvPr/>
        </p:nvSpPr>
        <p:spPr>
          <a:xfrm>
            <a:off x="597378" y="3188301"/>
            <a:ext cx="1704900" cy="456600"/>
          </a:xfrm>
          <a:prstGeom prst="roundRect">
            <a:avLst>
              <a:gd name="adj" fmla="val 16667"/>
            </a:avLst>
          </a:prstGeom>
          <a:solidFill>
            <a:schemeClr val="accent2"/>
          </a:solidFill>
          <a:ln w="12700" cap="flat" cmpd="sng">
            <a:solidFill>
              <a:srgbClr val="330026"/>
            </a:solidFill>
            <a:prstDash val="solid"/>
            <a:miter lim="800000"/>
            <a:headEnd type="none" w="sm" len="sm"/>
            <a:tailEnd type="none" w="sm" len="sm"/>
          </a:ln>
        </p:spPr>
        <p:txBody>
          <a:bodyPr spcFirstLastPara="1" wrap="square" lIns="57125" tIns="28550" rIns="57125" bIns="28550" anchor="ctr" anchorCtr="0">
            <a:noAutofit/>
          </a:bodyPr>
          <a:lstStyle/>
          <a:p>
            <a:pPr marL="0" marR="0" lvl="0" indent="0" algn="ctr" rtl="0">
              <a:spcBef>
                <a:spcPts val="0"/>
              </a:spcBef>
              <a:spcAft>
                <a:spcPts val="0"/>
              </a:spcAft>
              <a:buNone/>
            </a:pPr>
            <a:r>
              <a:rPr lang="en-US" sz="1800" dirty="0" err="1">
                <a:solidFill>
                  <a:schemeClr val="dk1"/>
                </a:solidFill>
                <a:latin typeface="Twentieth Century"/>
                <a:ea typeface="Twentieth Century"/>
                <a:cs typeface="Twentieth Century"/>
                <a:sym typeface="Twentieth Century"/>
              </a:rPr>
              <a:t>Condados</a:t>
            </a:r>
            <a:endParaRPr sz="1800" dirty="0">
              <a:solidFill>
                <a:schemeClr val="dk1"/>
              </a:solidFill>
              <a:latin typeface="Twentieth Century"/>
              <a:ea typeface="Twentieth Century"/>
              <a:cs typeface="Twentieth Century"/>
              <a:sym typeface="Twentieth Century"/>
            </a:endParaRPr>
          </a:p>
        </p:txBody>
      </p:sp>
      <p:sp>
        <p:nvSpPr>
          <p:cNvPr id="1251" name="Google Shape;1251;p274"/>
          <p:cNvSpPr/>
          <p:nvPr/>
        </p:nvSpPr>
        <p:spPr>
          <a:xfrm>
            <a:off x="597378" y="3719683"/>
            <a:ext cx="1744281" cy="880890"/>
          </a:xfrm>
          <a:prstGeom prst="roundRect">
            <a:avLst>
              <a:gd name="adj" fmla="val 16667"/>
            </a:avLst>
          </a:prstGeom>
          <a:solidFill>
            <a:schemeClr val="accent6"/>
          </a:solidFill>
          <a:ln w="12700" cap="flat" cmpd="sng">
            <a:solidFill>
              <a:srgbClr val="330026"/>
            </a:solidFill>
            <a:prstDash val="solid"/>
            <a:miter lim="800000"/>
            <a:headEnd type="none" w="sm" len="sm"/>
            <a:tailEnd type="none" w="sm" len="sm"/>
          </a:ln>
        </p:spPr>
        <p:txBody>
          <a:bodyPr spcFirstLastPara="1" wrap="square" lIns="57125" tIns="28550" rIns="57125" bIns="28550" anchor="ctr" anchorCtr="0">
            <a:noAutofit/>
          </a:bodyPr>
          <a:lstStyle/>
          <a:p>
            <a:pPr lvl="0" algn="ctr"/>
            <a:r>
              <a:rPr lang="en-US" sz="1600" dirty="0" err="1">
                <a:solidFill>
                  <a:schemeClr val="dk1"/>
                </a:solidFill>
                <a:latin typeface="Twentieth Century"/>
                <a:ea typeface="Twentieth Century"/>
                <a:cs typeface="Twentieth Century"/>
                <a:sym typeface="Twentieth Century"/>
              </a:rPr>
              <a:t>Proveedores</a:t>
            </a:r>
            <a:r>
              <a:rPr lang="en-US" sz="1600" dirty="0">
                <a:solidFill>
                  <a:schemeClr val="dk1"/>
                </a:solidFill>
                <a:latin typeface="Twentieth Century"/>
                <a:ea typeface="Twentieth Century"/>
                <a:cs typeface="Twentieth Century"/>
                <a:sym typeface="Twentieth Century"/>
              </a:rPr>
              <a:t> y Organizaciones de gestion de </a:t>
            </a:r>
            <a:r>
              <a:rPr lang="en-US" sz="1600" dirty="0" err="1">
                <a:solidFill>
                  <a:schemeClr val="dk1"/>
                </a:solidFill>
                <a:latin typeface="Twentieth Century"/>
                <a:ea typeface="Twentieth Century"/>
                <a:cs typeface="Twentieth Century"/>
                <a:sym typeface="Twentieth Century"/>
              </a:rPr>
              <a:t>casos</a:t>
            </a:r>
            <a:endParaRPr sz="1600" dirty="0">
              <a:solidFill>
                <a:schemeClr val="dk1"/>
              </a:solidFill>
              <a:latin typeface="Twentieth Century"/>
              <a:ea typeface="Twentieth Century"/>
              <a:cs typeface="Twentieth Century"/>
              <a:sym typeface="Twentieth Century"/>
            </a:endParaRPr>
          </a:p>
        </p:txBody>
      </p:sp>
      <p:sp>
        <p:nvSpPr>
          <p:cNvPr id="1252" name="Google Shape;1252;p274"/>
          <p:cNvSpPr/>
          <p:nvPr/>
        </p:nvSpPr>
        <p:spPr>
          <a:xfrm>
            <a:off x="580313" y="4638015"/>
            <a:ext cx="1704900" cy="537300"/>
          </a:xfrm>
          <a:prstGeom prst="roundRect">
            <a:avLst>
              <a:gd name="adj" fmla="val 16667"/>
            </a:avLst>
          </a:prstGeom>
          <a:solidFill>
            <a:srgbClr val="E0C9D9"/>
          </a:solidFill>
          <a:ln w="12700" cap="flat" cmpd="sng">
            <a:solidFill>
              <a:srgbClr val="330026"/>
            </a:solidFill>
            <a:prstDash val="solid"/>
            <a:miter lim="800000"/>
            <a:headEnd type="none" w="sm" len="sm"/>
            <a:tailEnd type="none" w="sm" len="sm"/>
          </a:ln>
        </p:spPr>
        <p:txBody>
          <a:bodyPr spcFirstLastPara="1" wrap="square" lIns="57125" tIns="28550" rIns="57125" bIns="28550" anchor="ctr" anchorCtr="0">
            <a:noAutofit/>
          </a:bodyPr>
          <a:lstStyle/>
          <a:p>
            <a:pPr lvl="0" algn="ctr"/>
            <a:r>
              <a:rPr lang="en-US" sz="1600" dirty="0">
                <a:solidFill>
                  <a:schemeClr val="dk1"/>
                </a:solidFill>
                <a:latin typeface="Twentieth Century"/>
                <a:ea typeface="Twentieth Century"/>
                <a:cs typeface="Twentieth Century"/>
                <a:sym typeface="Twentieth Century"/>
              </a:rPr>
              <a:t>Org. com</a:t>
            </a:r>
            <a:r>
              <a:rPr lang="es-419" dirty="0"/>
              <a:t>ú</a:t>
            </a:r>
            <a:r>
              <a:rPr lang="en-US" sz="1600" dirty="0">
                <a:solidFill>
                  <a:schemeClr val="dk1"/>
                </a:solidFill>
                <a:latin typeface="Twentieth Century"/>
                <a:ea typeface="Twentieth Century"/>
                <a:cs typeface="Twentieth Century"/>
                <a:sym typeface="Twentieth Century"/>
              </a:rPr>
              <a:t>n. y </a:t>
            </a:r>
            <a:r>
              <a:rPr lang="en-US" sz="1600" dirty="0" err="1">
                <a:solidFill>
                  <a:schemeClr val="dk1"/>
                </a:solidFill>
                <a:latin typeface="Twentieth Century"/>
                <a:ea typeface="Twentieth Century"/>
                <a:cs typeface="Twentieth Century"/>
                <a:sym typeface="Twentieth Century"/>
              </a:rPr>
              <a:t>defensa</a:t>
            </a:r>
            <a:r>
              <a:rPr lang="en-US" sz="1600" dirty="0">
                <a:solidFill>
                  <a:schemeClr val="dk1"/>
                </a:solidFill>
                <a:latin typeface="Twentieth Century"/>
                <a:ea typeface="Twentieth Century"/>
                <a:cs typeface="Twentieth Century"/>
                <a:sym typeface="Twentieth Century"/>
              </a:rPr>
              <a:t> de </a:t>
            </a:r>
            <a:r>
              <a:rPr lang="en-US" sz="1600" dirty="0" err="1">
                <a:solidFill>
                  <a:schemeClr val="dk1"/>
                </a:solidFill>
                <a:latin typeface="Twentieth Century"/>
                <a:ea typeface="Twentieth Century"/>
                <a:cs typeface="Twentieth Century"/>
                <a:sym typeface="Twentieth Century"/>
              </a:rPr>
              <a:t>causas</a:t>
            </a:r>
            <a:endParaRPr sz="1600" dirty="0">
              <a:solidFill>
                <a:schemeClr val="dk1"/>
              </a:solidFill>
              <a:latin typeface="Twentieth Century"/>
              <a:ea typeface="Twentieth Century"/>
              <a:cs typeface="Twentieth Century"/>
              <a:sym typeface="Twentieth Century"/>
            </a:endParaRPr>
          </a:p>
        </p:txBody>
      </p:sp>
      <p:sp>
        <p:nvSpPr>
          <p:cNvPr id="1253" name="Google Shape;1253;p274"/>
          <p:cNvSpPr/>
          <p:nvPr/>
        </p:nvSpPr>
        <p:spPr>
          <a:xfrm>
            <a:off x="590188" y="5266935"/>
            <a:ext cx="1704900" cy="487500"/>
          </a:xfrm>
          <a:prstGeom prst="roundRect">
            <a:avLst>
              <a:gd name="adj" fmla="val 16667"/>
            </a:avLst>
          </a:prstGeom>
          <a:solidFill>
            <a:srgbClr val="BFBFBF"/>
          </a:solidFill>
          <a:ln w="12700" cap="flat" cmpd="sng">
            <a:solidFill>
              <a:srgbClr val="330026"/>
            </a:solidFill>
            <a:prstDash val="solid"/>
            <a:miter lim="800000"/>
            <a:headEnd type="none" w="sm" len="sm"/>
            <a:tailEnd type="none" w="sm" len="sm"/>
          </a:ln>
        </p:spPr>
        <p:txBody>
          <a:bodyPr spcFirstLastPara="1" wrap="square" lIns="57125" tIns="28550" rIns="57125" bIns="28550" anchor="ctr" anchorCtr="0">
            <a:noAutofit/>
          </a:bodyPr>
          <a:lstStyle/>
          <a:p>
            <a:pPr marL="0" marR="0" lvl="0" indent="0" algn="ctr" rtl="0">
              <a:spcBef>
                <a:spcPts val="0"/>
              </a:spcBef>
              <a:spcAft>
                <a:spcPts val="0"/>
              </a:spcAft>
              <a:buNone/>
            </a:pPr>
            <a:r>
              <a:rPr lang="en-US" sz="1800" dirty="0" err="1">
                <a:solidFill>
                  <a:schemeClr val="dk1"/>
                </a:solidFill>
                <a:latin typeface="Twentieth Century"/>
                <a:ea typeface="Twentieth Century"/>
                <a:cs typeface="Twentieth Century"/>
                <a:sym typeface="Twentieth Century"/>
              </a:rPr>
              <a:t>Otras</a:t>
            </a:r>
            <a:r>
              <a:rPr lang="en-US" sz="1800" dirty="0">
                <a:solidFill>
                  <a:schemeClr val="dk1"/>
                </a:solidFill>
                <a:latin typeface="Twentieth Century"/>
                <a:ea typeface="Twentieth Century"/>
                <a:cs typeface="Twentieth Century"/>
                <a:sym typeface="Twentieth Century"/>
              </a:rPr>
              <a:t> </a:t>
            </a:r>
            <a:r>
              <a:rPr lang="en-US" sz="1800" dirty="0" err="1">
                <a:solidFill>
                  <a:schemeClr val="dk1"/>
                </a:solidFill>
                <a:latin typeface="Twentieth Century"/>
                <a:ea typeface="Twentieth Century"/>
                <a:cs typeface="Twentieth Century"/>
                <a:sym typeface="Twentieth Century"/>
              </a:rPr>
              <a:t>agencias</a:t>
            </a:r>
            <a:r>
              <a:rPr lang="en-US" sz="1800" dirty="0">
                <a:solidFill>
                  <a:schemeClr val="dk1"/>
                </a:solidFill>
                <a:latin typeface="Twentieth Century"/>
                <a:ea typeface="Twentieth Century"/>
                <a:cs typeface="Twentieth Century"/>
                <a:sym typeface="Twentieth Century"/>
              </a:rPr>
              <a:t> </a:t>
            </a:r>
            <a:r>
              <a:rPr lang="en-US" sz="1800" dirty="0" err="1">
                <a:solidFill>
                  <a:schemeClr val="dk1"/>
                </a:solidFill>
                <a:latin typeface="Twentieth Century"/>
                <a:ea typeface="Twentieth Century"/>
                <a:cs typeface="Twentieth Century"/>
                <a:sym typeface="Twentieth Century"/>
              </a:rPr>
              <a:t>estatales</a:t>
            </a:r>
            <a:endParaRPr sz="1800" dirty="0">
              <a:solidFill>
                <a:schemeClr val="dk1"/>
              </a:solidFill>
              <a:latin typeface="Twentieth Century"/>
              <a:ea typeface="Twentieth Century"/>
              <a:cs typeface="Twentieth Century"/>
              <a:sym typeface="Twentieth Century"/>
            </a:endParaRPr>
          </a:p>
        </p:txBody>
      </p:sp>
      <p:sp>
        <p:nvSpPr>
          <p:cNvPr id="1254" name="Google Shape;1254;p274"/>
          <p:cNvSpPr/>
          <p:nvPr/>
        </p:nvSpPr>
        <p:spPr>
          <a:xfrm>
            <a:off x="2254844" y="1738790"/>
            <a:ext cx="447600" cy="238200"/>
          </a:xfrm>
          <a:prstGeom prst="rightArrow">
            <a:avLst>
              <a:gd name="adj1" fmla="val 50000"/>
              <a:gd name="adj2" fmla="val 50000"/>
            </a:avLst>
          </a:prstGeom>
          <a:solidFill>
            <a:schemeClr val="lt1"/>
          </a:solidFill>
          <a:ln w="12700" cap="flat" cmpd="sng">
            <a:solidFill>
              <a:srgbClr val="330026"/>
            </a:solidFill>
            <a:prstDash val="solid"/>
            <a:miter lim="800000"/>
            <a:headEnd type="none" w="sm" len="sm"/>
            <a:tailEnd type="none" w="sm" len="sm"/>
          </a:ln>
        </p:spPr>
        <p:txBody>
          <a:bodyPr spcFirstLastPara="1" wrap="square" lIns="57125" tIns="28550" rIns="57125" bIns="2855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1255" name="Google Shape;1255;p274"/>
          <p:cNvSpPr/>
          <p:nvPr/>
        </p:nvSpPr>
        <p:spPr>
          <a:xfrm>
            <a:off x="2295088" y="3029202"/>
            <a:ext cx="447600" cy="238200"/>
          </a:xfrm>
          <a:prstGeom prst="rightArrow">
            <a:avLst>
              <a:gd name="adj1" fmla="val 50000"/>
              <a:gd name="adj2" fmla="val 50000"/>
            </a:avLst>
          </a:prstGeom>
          <a:solidFill>
            <a:schemeClr val="lt1"/>
          </a:solidFill>
          <a:ln w="12700" cap="flat" cmpd="sng">
            <a:solidFill>
              <a:srgbClr val="330026"/>
            </a:solidFill>
            <a:prstDash val="solid"/>
            <a:miter lim="800000"/>
            <a:headEnd type="none" w="sm" len="sm"/>
            <a:tailEnd type="none" w="sm" len="sm"/>
          </a:ln>
        </p:spPr>
        <p:txBody>
          <a:bodyPr spcFirstLastPara="1" wrap="square" lIns="57125" tIns="28550" rIns="57125" bIns="2855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1256" name="Google Shape;1256;p274"/>
          <p:cNvSpPr/>
          <p:nvPr/>
        </p:nvSpPr>
        <p:spPr>
          <a:xfrm>
            <a:off x="2319344" y="3973140"/>
            <a:ext cx="447600" cy="238200"/>
          </a:xfrm>
          <a:prstGeom prst="rightArrow">
            <a:avLst>
              <a:gd name="adj1" fmla="val 50000"/>
              <a:gd name="adj2" fmla="val 50000"/>
            </a:avLst>
          </a:prstGeom>
          <a:solidFill>
            <a:schemeClr val="lt1"/>
          </a:solidFill>
          <a:ln w="12700" cap="flat" cmpd="sng">
            <a:solidFill>
              <a:srgbClr val="330026"/>
            </a:solidFill>
            <a:prstDash val="solid"/>
            <a:miter lim="800000"/>
            <a:headEnd type="none" w="sm" len="sm"/>
            <a:tailEnd type="none" w="sm" len="sm"/>
          </a:ln>
        </p:spPr>
        <p:txBody>
          <a:bodyPr spcFirstLastPara="1" wrap="square" lIns="57125" tIns="28550" rIns="57125" bIns="2855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1257" name="Google Shape;1257;p274"/>
          <p:cNvSpPr/>
          <p:nvPr/>
        </p:nvSpPr>
        <p:spPr>
          <a:xfrm>
            <a:off x="2302278" y="5107073"/>
            <a:ext cx="447600" cy="238200"/>
          </a:xfrm>
          <a:prstGeom prst="rightArrow">
            <a:avLst>
              <a:gd name="adj1" fmla="val 50000"/>
              <a:gd name="adj2" fmla="val 50000"/>
            </a:avLst>
          </a:prstGeom>
          <a:solidFill>
            <a:schemeClr val="lt1"/>
          </a:solidFill>
          <a:ln w="12700" cap="flat" cmpd="sng">
            <a:solidFill>
              <a:srgbClr val="330026"/>
            </a:solidFill>
            <a:prstDash val="solid"/>
            <a:miter lim="800000"/>
            <a:headEnd type="none" w="sm" len="sm"/>
            <a:tailEnd type="none" w="sm" len="sm"/>
          </a:ln>
        </p:spPr>
        <p:txBody>
          <a:bodyPr spcFirstLastPara="1" wrap="square" lIns="57125" tIns="28550" rIns="57125" bIns="28550" anchor="ctr" anchorCtr="0">
            <a:noAutofit/>
          </a:bodyPr>
          <a:lstStyle/>
          <a:p>
            <a:pPr marL="0" marR="0" lvl="0" indent="0" algn="ctr" rtl="0">
              <a:spcBef>
                <a:spcPts val="0"/>
              </a:spcBef>
              <a:spcAft>
                <a:spcPts val="0"/>
              </a:spcAft>
              <a:buNone/>
            </a:pPr>
            <a:endParaRPr sz="1125">
              <a:solidFill>
                <a:schemeClr val="lt1"/>
              </a:solidFill>
              <a:latin typeface="Twentieth Century"/>
              <a:ea typeface="Twentieth Century"/>
              <a:cs typeface="Twentieth Century"/>
              <a:sym typeface="Twentieth Century"/>
            </a:endParaRPr>
          </a:p>
        </p:txBody>
      </p:sp>
      <p:sp>
        <p:nvSpPr>
          <p:cNvPr id="1258" name="Google Shape;1258;p274"/>
          <p:cNvSpPr/>
          <p:nvPr/>
        </p:nvSpPr>
        <p:spPr>
          <a:xfrm>
            <a:off x="2801075" y="2723954"/>
            <a:ext cx="3382200" cy="2924100"/>
          </a:xfrm>
          <a:prstGeom prst="rect">
            <a:avLst/>
          </a:prstGeom>
          <a:solidFill>
            <a:schemeClr val="accent1"/>
          </a:solidFill>
          <a:ln w="12700" cap="flat" cmpd="sng">
            <a:solidFill>
              <a:srgbClr val="330026"/>
            </a:solidFill>
            <a:prstDash val="solid"/>
            <a:miter lim="800000"/>
            <a:headEnd type="none" w="sm" len="sm"/>
            <a:tailEnd type="none" w="sm" len="sm"/>
          </a:ln>
        </p:spPr>
        <p:txBody>
          <a:bodyPr spcFirstLastPara="1" wrap="square" lIns="57125" tIns="28550" rIns="57125" bIns="28550" anchor="t" anchorCtr="0">
            <a:noAutofit/>
          </a:bodyPr>
          <a:lstStyle/>
          <a:p>
            <a:pPr marL="0" marR="0" lvl="0" indent="0" algn="ctr" rtl="0">
              <a:spcBef>
                <a:spcPts val="0"/>
              </a:spcBef>
              <a:spcAft>
                <a:spcPts val="0"/>
              </a:spcAft>
              <a:buNone/>
            </a:pPr>
            <a:r>
              <a:rPr lang="es-MX" sz="1600" dirty="0">
                <a:solidFill>
                  <a:schemeClr val="lt1"/>
                </a:solidFill>
                <a:latin typeface="Twentieth Century"/>
                <a:ea typeface="Twentieth Century"/>
                <a:cs typeface="Twentieth Century"/>
                <a:sym typeface="Twentieth Century"/>
              </a:rPr>
              <a:t>Comprender los distintos puntos de vista sobre:</a:t>
            </a:r>
          </a:p>
          <a:p>
            <a:pPr marL="0" marR="0" lvl="0" indent="0" algn="ctr" rtl="0">
              <a:spcBef>
                <a:spcPts val="0"/>
              </a:spcBef>
              <a:spcAft>
                <a:spcPts val="0"/>
              </a:spcAft>
              <a:buNone/>
            </a:pPr>
            <a:endParaRPr sz="1600" dirty="0">
              <a:solidFill>
                <a:schemeClr val="lt1"/>
              </a:solidFill>
              <a:latin typeface="Twentieth Century"/>
              <a:ea typeface="Twentieth Century"/>
              <a:cs typeface="Twentieth Century"/>
              <a:sym typeface="Twentieth Century"/>
            </a:endParaRPr>
          </a:p>
          <a:p>
            <a:pPr marL="214313" marR="0" lvl="0" indent="-214313" algn="l" rtl="0">
              <a:spcBef>
                <a:spcPts val="0"/>
              </a:spcBef>
              <a:spcAft>
                <a:spcPts val="0"/>
              </a:spcAft>
              <a:buClr>
                <a:schemeClr val="lt1"/>
              </a:buClr>
              <a:buSzPts val="1600"/>
              <a:buFont typeface="Arial"/>
              <a:buChar char="•"/>
            </a:pPr>
            <a:r>
              <a:rPr lang="es-MX" sz="1600" dirty="0">
                <a:solidFill>
                  <a:schemeClr val="lt1"/>
                </a:solidFill>
                <a:latin typeface="Twentieth Century"/>
                <a:ea typeface="Twentieth Century"/>
                <a:cs typeface="Twentieth Century"/>
                <a:sym typeface="Twentieth Century"/>
              </a:rPr>
              <a:t>Interdependencias entre organizaciones</a:t>
            </a:r>
          </a:p>
          <a:p>
            <a:pPr marL="214313" marR="0" lvl="0" indent="-214313" algn="l" rtl="0">
              <a:spcBef>
                <a:spcPts val="0"/>
              </a:spcBef>
              <a:spcAft>
                <a:spcPts val="0"/>
              </a:spcAft>
              <a:buClr>
                <a:schemeClr val="lt1"/>
              </a:buClr>
              <a:buSzPts val="1600"/>
              <a:buFont typeface="Arial"/>
              <a:buChar char="•"/>
            </a:pPr>
            <a:r>
              <a:rPr lang="es-MX" sz="1600" dirty="0">
                <a:solidFill>
                  <a:schemeClr val="lt1"/>
                </a:solidFill>
                <a:latin typeface="Twentieth Century"/>
                <a:ea typeface="Twentieth Century"/>
                <a:cs typeface="Twentieth Century"/>
                <a:sym typeface="Twentieth Century"/>
              </a:rPr>
              <a:t>Divulgación y comunicación con los miembros: puntos fuertes, retos y oportunidades de coordinación</a:t>
            </a:r>
          </a:p>
          <a:p>
            <a:pPr marL="214313" marR="0" lvl="0" indent="-214313" algn="l" rtl="0">
              <a:spcBef>
                <a:spcPts val="0"/>
              </a:spcBef>
              <a:spcAft>
                <a:spcPts val="0"/>
              </a:spcAft>
              <a:buClr>
                <a:schemeClr val="lt1"/>
              </a:buClr>
              <a:buSzPts val="1600"/>
              <a:buFont typeface="Arial"/>
              <a:buChar char="•"/>
            </a:pPr>
            <a:r>
              <a:rPr lang="es-MX" sz="1600" dirty="0">
                <a:solidFill>
                  <a:schemeClr val="lt1"/>
                </a:solidFill>
                <a:latin typeface="Twentieth Century"/>
                <a:ea typeface="Twentieth Century"/>
                <a:cs typeface="Twentieth Century"/>
                <a:sym typeface="Twentieth Century"/>
              </a:rPr>
              <a:t>Retos a los que se enfrentan los miembros a la hora de desenvolverse en el ecosistema</a:t>
            </a:r>
            <a:endParaRPr sz="1500" dirty="0">
              <a:solidFill>
                <a:schemeClr val="lt1"/>
              </a:solidFill>
              <a:latin typeface="Twentieth Century"/>
              <a:ea typeface="Twentieth Century"/>
              <a:cs typeface="Twentieth Century"/>
              <a:sym typeface="Twentieth Century"/>
            </a:endParaRPr>
          </a:p>
        </p:txBody>
      </p:sp>
      <p:sp>
        <p:nvSpPr>
          <p:cNvPr id="1259" name="Google Shape;1259;p274"/>
          <p:cNvSpPr/>
          <p:nvPr/>
        </p:nvSpPr>
        <p:spPr>
          <a:xfrm>
            <a:off x="9827118" y="2746309"/>
            <a:ext cx="1933500" cy="2901600"/>
          </a:xfrm>
          <a:prstGeom prst="rect">
            <a:avLst/>
          </a:prstGeom>
          <a:solidFill>
            <a:schemeClr val="accent1"/>
          </a:solidFill>
          <a:ln w="12700" cap="flat" cmpd="sng">
            <a:solidFill>
              <a:srgbClr val="330026"/>
            </a:solidFill>
            <a:prstDash val="solid"/>
            <a:miter lim="800000"/>
            <a:headEnd type="none" w="sm" len="sm"/>
            <a:tailEnd type="none" w="sm" len="sm"/>
          </a:ln>
        </p:spPr>
        <p:txBody>
          <a:bodyPr spcFirstLastPara="1" wrap="square" lIns="57125" tIns="28550" rIns="57125" bIns="28550" anchor="t" anchorCtr="0">
            <a:noAutofit/>
          </a:bodyPr>
          <a:lstStyle/>
          <a:p>
            <a:pPr marL="0" marR="0" lvl="0" indent="0" algn="ctr" rtl="0">
              <a:spcBef>
                <a:spcPts val="0"/>
              </a:spcBef>
              <a:spcAft>
                <a:spcPts val="0"/>
              </a:spcAft>
              <a:buNone/>
            </a:pPr>
            <a:r>
              <a:rPr lang="es-MX" sz="1600" dirty="0">
                <a:solidFill>
                  <a:schemeClr val="lt1"/>
                </a:solidFill>
                <a:latin typeface="Twentieth Century"/>
                <a:ea typeface="Twentieth Century"/>
                <a:cs typeface="Twentieth Century"/>
                <a:sym typeface="Twentieth Century"/>
              </a:rPr>
              <a:t>Difundir el manual de comunicación / el conjunto de herramientas</a:t>
            </a:r>
          </a:p>
          <a:p>
            <a:pPr marL="0" marR="0" lvl="0" indent="0" algn="ctr" rtl="0">
              <a:spcBef>
                <a:spcPts val="0"/>
              </a:spcBef>
              <a:spcAft>
                <a:spcPts val="0"/>
              </a:spcAft>
              <a:buNone/>
            </a:pPr>
            <a:endParaRPr sz="1600" dirty="0">
              <a:solidFill>
                <a:schemeClr val="lt1"/>
              </a:solidFill>
              <a:latin typeface="Twentieth Century"/>
              <a:ea typeface="Twentieth Century"/>
              <a:cs typeface="Twentieth Century"/>
              <a:sym typeface="Twentieth Century"/>
            </a:endParaRPr>
          </a:p>
          <a:p>
            <a:pPr marL="285750" marR="0" lvl="0" indent="-285750" algn="l" rtl="0">
              <a:spcBef>
                <a:spcPts val="0"/>
              </a:spcBef>
              <a:spcAft>
                <a:spcPts val="0"/>
              </a:spcAft>
              <a:buClr>
                <a:schemeClr val="lt1"/>
              </a:buClr>
              <a:buSzPts val="1600"/>
              <a:buFont typeface="Arial"/>
              <a:buChar char="•"/>
            </a:pPr>
            <a:r>
              <a:rPr lang="es-MX" sz="1600" dirty="0">
                <a:solidFill>
                  <a:schemeClr val="lt1"/>
                </a:solidFill>
                <a:latin typeface="Twentieth Century"/>
                <a:ea typeface="Twentieth Century"/>
                <a:cs typeface="Twentieth Century"/>
                <a:sym typeface="Twentieth Century"/>
              </a:rPr>
              <a:t>Sesiones de formación para todas las partes interesadas</a:t>
            </a:r>
            <a:endParaRPr sz="1500" dirty="0">
              <a:solidFill>
                <a:schemeClr val="lt1"/>
              </a:solidFill>
              <a:latin typeface="Twentieth Century"/>
              <a:ea typeface="Twentieth Century"/>
              <a:cs typeface="Twentieth Century"/>
              <a:sym typeface="Twentieth Century"/>
            </a:endParaRPr>
          </a:p>
          <a:p>
            <a:pPr marL="0" marR="0" lvl="0" indent="0" algn="ctr" rtl="0">
              <a:spcBef>
                <a:spcPts val="0"/>
              </a:spcBef>
              <a:spcAft>
                <a:spcPts val="0"/>
              </a:spcAft>
              <a:buNone/>
            </a:pPr>
            <a:endParaRPr sz="1500" dirty="0">
              <a:solidFill>
                <a:schemeClr val="lt1"/>
              </a:solidFill>
              <a:latin typeface="Twentieth Century"/>
              <a:ea typeface="Twentieth Century"/>
              <a:cs typeface="Twentieth Century"/>
              <a:sym typeface="Twentieth Century"/>
            </a:endParaRPr>
          </a:p>
        </p:txBody>
      </p:sp>
      <p:sp>
        <p:nvSpPr>
          <p:cNvPr id="1260" name="Google Shape;1260;p274"/>
          <p:cNvSpPr/>
          <p:nvPr/>
        </p:nvSpPr>
        <p:spPr>
          <a:xfrm>
            <a:off x="3451446" y="6086904"/>
            <a:ext cx="1343100" cy="362100"/>
          </a:xfrm>
          <a:prstGeom prst="rect">
            <a:avLst/>
          </a:prstGeom>
          <a:noFill/>
          <a:ln>
            <a:noFill/>
          </a:ln>
        </p:spPr>
        <p:txBody>
          <a:bodyPr spcFirstLastPara="1" wrap="square" lIns="57125" tIns="28550" rIns="57125" bIns="28550" anchor="ctr" anchorCtr="0">
            <a:noAutofit/>
          </a:bodyPr>
          <a:lstStyle/>
          <a:p>
            <a:pPr marL="0" marR="0" lvl="0" indent="0" algn="ctr" rtl="0">
              <a:spcBef>
                <a:spcPts val="0"/>
              </a:spcBef>
              <a:spcAft>
                <a:spcPts val="0"/>
              </a:spcAft>
              <a:buNone/>
            </a:pPr>
            <a:r>
              <a:rPr lang="en-US" sz="1500" dirty="0" err="1">
                <a:solidFill>
                  <a:schemeClr val="lt1"/>
                </a:solidFill>
                <a:latin typeface="Twentieth Century"/>
                <a:ea typeface="Twentieth Century"/>
                <a:cs typeface="Twentieth Century"/>
                <a:sym typeface="Twentieth Century"/>
              </a:rPr>
              <a:t>Marzo</a:t>
            </a:r>
            <a:r>
              <a:rPr lang="en-US" sz="1500" dirty="0">
                <a:solidFill>
                  <a:schemeClr val="lt1"/>
                </a:solidFill>
                <a:latin typeface="Twentieth Century"/>
                <a:ea typeface="Twentieth Century"/>
                <a:cs typeface="Twentieth Century"/>
                <a:sym typeface="Twentieth Century"/>
              </a:rPr>
              <a:t>-Abril</a:t>
            </a:r>
            <a:endParaRPr sz="1125" dirty="0">
              <a:solidFill>
                <a:schemeClr val="dk1"/>
              </a:solidFill>
              <a:latin typeface="Twentieth Century"/>
              <a:ea typeface="Twentieth Century"/>
              <a:cs typeface="Twentieth Century"/>
              <a:sym typeface="Twentieth Century"/>
            </a:endParaRPr>
          </a:p>
        </p:txBody>
      </p:sp>
      <p:sp>
        <p:nvSpPr>
          <p:cNvPr id="1261" name="Google Shape;1261;p274"/>
          <p:cNvSpPr/>
          <p:nvPr/>
        </p:nvSpPr>
        <p:spPr>
          <a:xfrm>
            <a:off x="7432737" y="6084071"/>
            <a:ext cx="1343100" cy="362100"/>
          </a:xfrm>
          <a:prstGeom prst="rect">
            <a:avLst/>
          </a:prstGeom>
          <a:noFill/>
          <a:ln>
            <a:noFill/>
          </a:ln>
        </p:spPr>
        <p:txBody>
          <a:bodyPr spcFirstLastPara="1" wrap="square" lIns="57125" tIns="28550" rIns="57125" bIns="28550" anchor="ctr" anchorCtr="0">
            <a:noAutofit/>
          </a:bodyPr>
          <a:lstStyle/>
          <a:p>
            <a:pPr marL="0" marR="0" lvl="0" indent="0" algn="ctr" rtl="0">
              <a:spcBef>
                <a:spcPts val="0"/>
              </a:spcBef>
              <a:spcAft>
                <a:spcPts val="0"/>
              </a:spcAft>
              <a:buNone/>
            </a:pPr>
            <a:r>
              <a:rPr lang="en-US" sz="1500" dirty="0">
                <a:solidFill>
                  <a:schemeClr val="lt1"/>
                </a:solidFill>
                <a:latin typeface="Twentieth Century"/>
                <a:ea typeface="Twentieth Century"/>
                <a:cs typeface="Twentieth Century"/>
                <a:sym typeface="Twentieth Century"/>
              </a:rPr>
              <a:t>Junio</a:t>
            </a:r>
            <a:endParaRPr sz="1125" dirty="0">
              <a:solidFill>
                <a:schemeClr val="dk1"/>
              </a:solidFill>
              <a:latin typeface="Twentieth Century"/>
              <a:ea typeface="Twentieth Century"/>
              <a:cs typeface="Twentieth Century"/>
              <a:sym typeface="Twentieth Century"/>
            </a:endParaRPr>
          </a:p>
        </p:txBody>
      </p:sp>
      <p:sp>
        <p:nvSpPr>
          <p:cNvPr id="1262" name="Google Shape;1262;p274"/>
          <p:cNvSpPr/>
          <p:nvPr/>
        </p:nvSpPr>
        <p:spPr>
          <a:xfrm>
            <a:off x="5388413" y="6084071"/>
            <a:ext cx="1343100" cy="362100"/>
          </a:xfrm>
          <a:prstGeom prst="rect">
            <a:avLst/>
          </a:prstGeom>
          <a:noFill/>
          <a:ln>
            <a:noFill/>
          </a:ln>
        </p:spPr>
        <p:txBody>
          <a:bodyPr spcFirstLastPara="1" wrap="square" lIns="57125" tIns="28550" rIns="57125" bIns="28550" anchor="ctr" anchorCtr="0">
            <a:noAutofit/>
          </a:bodyPr>
          <a:lstStyle/>
          <a:p>
            <a:pPr marL="0" marR="0" lvl="0" indent="0" algn="ctr" rtl="0">
              <a:spcBef>
                <a:spcPts val="0"/>
              </a:spcBef>
              <a:spcAft>
                <a:spcPts val="0"/>
              </a:spcAft>
              <a:buNone/>
            </a:pPr>
            <a:r>
              <a:rPr lang="en-US" sz="1500" dirty="0">
                <a:solidFill>
                  <a:schemeClr val="lt1"/>
                </a:solidFill>
                <a:latin typeface="Twentieth Century"/>
                <a:ea typeface="Twentieth Century"/>
                <a:cs typeface="Twentieth Century"/>
                <a:sym typeface="Twentieth Century"/>
              </a:rPr>
              <a:t>Mayo</a:t>
            </a:r>
            <a:endParaRPr sz="1125" dirty="0">
              <a:solidFill>
                <a:schemeClr val="dk1"/>
              </a:solidFill>
              <a:latin typeface="Twentieth Century"/>
              <a:ea typeface="Twentieth Century"/>
              <a:cs typeface="Twentieth Century"/>
              <a:sym typeface="Twentieth Century"/>
            </a:endParaRPr>
          </a:p>
        </p:txBody>
      </p:sp>
      <p:sp>
        <p:nvSpPr>
          <p:cNvPr id="1263" name="Google Shape;1263;p274"/>
          <p:cNvSpPr/>
          <p:nvPr/>
        </p:nvSpPr>
        <p:spPr>
          <a:xfrm>
            <a:off x="10020599" y="6066623"/>
            <a:ext cx="1343100" cy="362100"/>
          </a:xfrm>
          <a:prstGeom prst="rect">
            <a:avLst/>
          </a:prstGeom>
          <a:noFill/>
          <a:ln>
            <a:noFill/>
          </a:ln>
        </p:spPr>
        <p:txBody>
          <a:bodyPr spcFirstLastPara="1" wrap="square" lIns="57125" tIns="28550" rIns="57125" bIns="28550" anchor="ctr" anchorCtr="0">
            <a:noAutofit/>
          </a:bodyPr>
          <a:lstStyle/>
          <a:p>
            <a:pPr marL="0" marR="0" lvl="0" indent="0" algn="ctr" rtl="0">
              <a:spcBef>
                <a:spcPts val="0"/>
              </a:spcBef>
              <a:spcAft>
                <a:spcPts val="0"/>
              </a:spcAft>
              <a:buNone/>
            </a:pPr>
            <a:r>
              <a:rPr lang="en-US" sz="1500" dirty="0">
                <a:solidFill>
                  <a:schemeClr val="lt1"/>
                </a:solidFill>
                <a:latin typeface="Twentieth Century"/>
                <a:ea typeface="Twentieth Century"/>
                <a:cs typeface="Twentieth Century"/>
                <a:sym typeface="Twentieth Century"/>
              </a:rPr>
              <a:t>Julio-Agosto </a:t>
            </a:r>
            <a:endParaRPr sz="1125" dirty="0">
              <a:solidFill>
                <a:schemeClr val="dk1"/>
              </a:solidFill>
              <a:latin typeface="Twentieth Century"/>
              <a:ea typeface="Twentieth Century"/>
              <a:cs typeface="Twentieth Century"/>
              <a:sym typeface="Twentieth Century"/>
            </a:endParaRPr>
          </a:p>
        </p:txBody>
      </p:sp>
      <p:sp>
        <p:nvSpPr>
          <p:cNvPr id="1264" name="Google Shape;1264;p274"/>
          <p:cNvSpPr txBox="1"/>
          <p:nvPr/>
        </p:nvSpPr>
        <p:spPr>
          <a:xfrm>
            <a:off x="2772356" y="1300664"/>
            <a:ext cx="8645400" cy="1042543"/>
          </a:xfrm>
          <a:prstGeom prst="rect">
            <a:avLst/>
          </a:prstGeom>
          <a:solidFill>
            <a:schemeClr val="accent3"/>
          </a:solidFill>
          <a:ln>
            <a:noFill/>
          </a:ln>
        </p:spPr>
        <p:txBody>
          <a:bodyPr spcFirstLastPara="1" wrap="square" lIns="57125" tIns="28550" rIns="57125" bIns="28550" anchor="ctr" anchorCtr="0">
            <a:spAutoFit/>
          </a:bodyPr>
          <a:lstStyle/>
          <a:p>
            <a:pPr marL="0" marR="0" lvl="0" indent="0" algn="ctr" rtl="0">
              <a:spcBef>
                <a:spcPts val="0"/>
              </a:spcBef>
              <a:spcAft>
                <a:spcPts val="0"/>
              </a:spcAft>
              <a:buNone/>
            </a:pPr>
            <a:r>
              <a:rPr lang="es-MX" sz="1600" b="1" dirty="0">
                <a:solidFill>
                  <a:schemeClr val="dk1"/>
                </a:solidFill>
                <a:latin typeface="Twentieth Century"/>
                <a:ea typeface="Twentieth Century"/>
                <a:cs typeface="Twentieth Century"/>
                <a:sym typeface="Twentieth Century"/>
              </a:rPr>
              <a:t>Interacción continua en todo el estado a través de canales existentes y nuevo</a:t>
            </a:r>
            <a:r>
              <a:rPr lang="en-US" sz="1600" b="1" dirty="0">
                <a:solidFill>
                  <a:schemeClr val="dk1"/>
                </a:solidFill>
                <a:latin typeface="Twentieth Century"/>
                <a:ea typeface="Twentieth Century"/>
                <a:cs typeface="Twentieth Century"/>
                <a:sym typeface="Twentieth Century"/>
              </a:rPr>
              <a:t>s</a:t>
            </a:r>
          </a:p>
          <a:p>
            <a:pPr marL="214313" marR="0" lvl="2" indent="-214313" algn="l" rtl="0">
              <a:spcBef>
                <a:spcPts val="0"/>
              </a:spcBef>
              <a:spcAft>
                <a:spcPts val="0"/>
              </a:spcAft>
              <a:buClr>
                <a:schemeClr val="dk1"/>
              </a:buClr>
              <a:buSzPts val="1600"/>
              <a:buFont typeface="Arial"/>
              <a:buChar char="•"/>
            </a:pPr>
            <a:r>
              <a:rPr lang="es-MX" sz="1600" b="0" i="0" u="none" strike="noStrike" cap="none" dirty="0">
                <a:solidFill>
                  <a:schemeClr val="dk1"/>
                </a:solidFill>
                <a:latin typeface="Twentieth Century"/>
                <a:ea typeface="Twentieth Century"/>
                <a:cs typeface="Twentieth Century"/>
                <a:sym typeface="Twentieth Century"/>
              </a:rPr>
              <a:t>Priorizar los puntos débiles y los retos</a:t>
            </a:r>
          </a:p>
          <a:p>
            <a:pPr marL="214313" marR="0" lvl="2" indent="-214313" algn="l" rtl="0">
              <a:spcBef>
                <a:spcPts val="0"/>
              </a:spcBef>
              <a:spcAft>
                <a:spcPts val="0"/>
              </a:spcAft>
              <a:buClr>
                <a:schemeClr val="dk1"/>
              </a:buClr>
              <a:buSzPts val="1600"/>
              <a:buFont typeface="Arial"/>
              <a:buChar char="•"/>
            </a:pPr>
            <a:r>
              <a:rPr lang="es-MX" sz="1600" b="0" i="0" u="none" strike="noStrike" cap="none" dirty="0">
                <a:solidFill>
                  <a:schemeClr val="dk1"/>
                </a:solidFill>
                <a:latin typeface="Twentieth Century"/>
                <a:ea typeface="Twentieth Century"/>
                <a:cs typeface="Twentieth Century"/>
                <a:sym typeface="Twentieth Century"/>
              </a:rPr>
              <a:t>Comprender las necesidades, las expectativas y los portavoces de confianza</a:t>
            </a:r>
          </a:p>
          <a:p>
            <a:pPr marL="214313" marR="0" lvl="2" indent="-214313" algn="l" rtl="0">
              <a:spcBef>
                <a:spcPts val="0"/>
              </a:spcBef>
              <a:spcAft>
                <a:spcPts val="0"/>
              </a:spcAft>
              <a:buClr>
                <a:schemeClr val="dk1"/>
              </a:buClr>
              <a:buSzPts val="1600"/>
              <a:buFont typeface="Arial"/>
              <a:buChar char="•"/>
            </a:pPr>
            <a:r>
              <a:rPr lang="es-MX" sz="1600" b="0" i="0" u="none" strike="noStrike" cap="none" dirty="0">
                <a:solidFill>
                  <a:schemeClr val="dk1"/>
                </a:solidFill>
                <a:latin typeface="Twentieth Century"/>
                <a:ea typeface="Twentieth Century"/>
                <a:cs typeface="Twentieth Century"/>
                <a:sym typeface="Twentieth Century"/>
              </a:rPr>
              <a:t>Probar los mensajes y los canales de comunicación</a:t>
            </a:r>
            <a:endParaRPr sz="1600" b="0" i="0" u="none" strike="noStrike" cap="none" dirty="0">
              <a:solidFill>
                <a:schemeClr val="dk1"/>
              </a:solidFill>
              <a:latin typeface="Twentieth Century"/>
              <a:ea typeface="Twentieth Century"/>
              <a:cs typeface="Twentieth Century"/>
              <a:sym typeface="Twentieth Century"/>
            </a:endParaRPr>
          </a:p>
        </p:txBody>
      </p:sp>
      <p:sp>
        <p:nvSpPr>
          <p:cNvPr id="1265" name="Google Shape;1265;p274"/>
          <p:cNvSpPr/>
          <p:nvPr/>
        </p:nvSpPr>
        <p:spPr>
          <a:xfrm>
            <a:off x="6318161" y="2743990"/>
            <a:ext cx="3382200" cy="2934600"/>
          </a:xfrm>
          <a:prstGeom prst="rect">
            <a:avLst/>
          </a:prstGeom>
          <a:solidFill>
            <a:schemeClr val="accent1"/>
          </a:solidFill>
          <a:ln w="12700" cap="flat" cmpd="sng">
            <a:solidFill>
              <a:srgbClr val="330026"/>
            </a:solidFill>
            <a:prstDash val="solid"/>
            <a:miter lim="800000"/>
            <a:headEnd type="none" w="sm" len="sm"/>
            <a:tailEnd type="none" w="sm" len="sm"/>
          </a:ln>
        </p:spPr>
        <p:txBody>
          <a:bodyPr spcFirstLastPara="1" wrap="square" lIns="57125" tIns="28550" rIns="57125" bIns="28550" anchor="t" anchorCtr="0">
            <a:noAutofit/>
          </a:bodyPr>
          <a:lstStyle/>
          <a:p>
            <a:pPr marL="0" marR="0" lvl="0" indent="0" algn="ctr" rtl="0">
              <a:spcBef>
                <a:spcPts val="0"/>
              </a:spcBef>
              <a:spcAft>
                <a:spcPts val="0"/>
              </a:spcAft>
              <a:buNone/>
            </a:pPr>
            <a:r>
              <a:rPr lang="en-US" sz="1600" dirty="0" err="1">
                <a:solidFill>
                  <a:schemeClr val="lt1"/>
                </a:solidFill>
                <a:latin typeface="Twentieth Century"/>
                <a:ea typeface="Twentieth Century"/>
                <a:cs typeface="Twentieth Century"/>
                <a:sym typeface="Twentieth Century"/>
              </a:rPr>
              <a:t>Revisar</a:t>
            </a:r>
            <a:r>
              <a:rPr lang="en-US" sz="1600" dirty="0">
                <a:solidFill>
                  <a:schemeClr val="lt1"/>
                </a:solidFill>
                <a:latin typeface="Twentieth Century"/>
                <a:ea typeface="Twentieth Century"/>
                <a:cs typeface="Twentieth Century"/>
                <a:sym typeface="Twentieth Century"/>
              </a:rPr>
              <a:t>/</a:t>
            </a:r>
            <a:r>
              <a:rPr lang="en-US" sz="1600" dirty="0" err="1">
                <a:solidFill>
                  <a:schemeClr val="lt1"/>
                </a:solidFill>
                <a:latin typeface="Twentieth Century"/>
                <a:ea typeface="Twentieth Century"/>
                <a:cs typeface="Twentieth Century"/>
                <a:sym typeface="Twentieth Century"/>
              </a:rPr>
              <a:t>Ajustar</a:t>
            </a:r>
            <a:r>
              <a:rPr lang="en-US" sz="1600" dirty="0">
                <a:solidFill>
                  <a:schemeClr val="lt1"/>
                </a:solidFill>
                <a:latin typeface="Twentieth Century"/>
                <a:ea typeface="Twentieth Century"/>
                <a:cs typeface="Twentieth Century"/>
                <a:sym typeface="Twentieth Century"/>
              </a:rPr>
              <a:t>:</a:t>
            </a:r>
          </a:p>
          <a:p>
            <a:pPr marL="0" marR="0" lvl="0" indent="0" algn="ctr" rtl="0">
              <a:spcBef>
                <a:spcPts val="0"/>
              </a:spcBef>
              <a:spcAft>
                <a:spcPts val="0"/>
              </a:spcAft>
              <a:buNone/>
            </a:pPr>
            <a:endParaRPr sz="1600" dirty="0">
              <a:solidFill>
                <a:schemeClr val="dk1"/>
              </a:solidFill>
              <a:latin typeface="Twentieth Century"/>
              <a:ea typeface="Twentieth Century"/>
              <a:cs typeface="Twentieth Century"/>
              <a:sym typeface="Twentieth Century"/>
            </a:endParaRPr>
          </a:p>
          <a:p>
            <a:pPr marL="0" marR="0" lvl="0" indent="0" algn="ctr" rtl="0">
              <a:spcBef>
                <a:spcPts val="0"/>
              </a:spcBef>
              <a:spcAft>
                <a:spcPts val="0"/>
              </a:spcAft>
              <a:buNone/>
            </a:pPr>
            <a:endParaRPr sz="1600" dirty="0">
              <a:solidFill>
                <a:schemeClr val="lt1"/>
              </a:solidFill>
              <a:latin typeface="Twentieth Century"/>
              <a:ea typeface="Twentieth Century"/>
              <a:cs typeface="Twentieth Century"/>
              <a:sym typeface="Twentieth Century"/>
            </a:endParaRPr>
          </a:p>
          <a:p>
            <a:pPr marL="214313" marR="0" lvl="0" indent="-214313" algn="l" rtl="0">
              <a:spcBef>
                <a:spcPts val="0"/>
              </a:spcBef>
              <a:spcAft>
                <a:spcPts val="0"/>
              </a:spcAft>
              <a:buClr>
                <a:schemeClr val="lt1"/>
              </a:buClr>
              <a:buSzPts val="1600"/>
              <a:buFont typeface="Arial"/>
              <a:buChar char="•"/>
            </a:pPr>
            <a:r>
              <a:rPr lang="es-MX" sz="1600" dirty="0">
                <a:solidFill>
                  <a:schemeClr val="lt1"/>
                </a:solidFill>
                <a:latin typeface="Twentieth Century"/>
                <a:ea typeface="Twentieth Century"/>
                <a:cs typeface="Twentieth Century"/>
                <a:sym typeface="Twentieth Century"/>
              </a:rPr>
              <a:t>Funciones y responsabilidades compartidas y específicas de cada parte interesada en materia de divulgación entre los miembros, comunicaciones y asistencia</a:t>
            </a:r>
          </a:p>
          <a:p>
            <a:pPr marL="214313" marR="0" lvl="0" indent="-214313" algn="l" rtl="0">
              <a:spcBef>
                <a:spcPts val="0"/>
              </a:spcBef>
              <a:spcAft>
                <a:spcPts val="0"/>
              </a:spcAft>
              <a:buClr>
                <a:schemeClr val="lt1"/>
              </a:buClr>
              <a:buSzPts val="1600"/>
              <a:buFont typeface="Arial"/>
              <a:buChar char="•"/>
            </a:pPr>
            <a:r>
              <a:rPr lang="es-MX" sz="1600" dirty="0">
                <a:solidFill>
                  <a:schemeClr val="lt1"/>
                </a:solidFill>
                <a:latin typeface="Twentieth Century"/>
                <a:ea typeface="Twentieth Century"/>
                <a:cs typeface="Twentieth Century"/>
                <a:sym typeface="Twentieth Century"/>
              </a:rPr>
              <a:t>Elementos del borrador del conjunto de herramientas</a:t>
            </a:r>
            <a:endParaRPr sz="1500" dirty="0">
              <a:solidFill>
                <a:schemeClr val="lt1"/>
              </a:solidFill>
              <a:latin typeface="Twentieth Century"/>
              <a:ea typeface="Twentieth Century"/>
              <a:cs typeface="Twentieth Century"/>
              <a:sym typeface="Twentieth Century"/>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pic>
        <p:nvPicPr>
          <p:cNvPr id="1271" name="Google Shape;1271;p275"/>
          <p:cNvPicPr preferRelativeResize="0">
            <a:picLocks noGrp="1"/>
          </p:cNvPicPr>
          <p:nvPr>
            <p:ph type="pic" idx="2"/>
          </p:nvPr>
        </p:nvPicPr>
        <p:blipFill rotWithShape="1">
          <a:blip r:embed="rId3">
            <a:alphaModFix/>
          </a:blip>
          <a:srcRect l="2171" r="2171"/>
          <a:stretch/>
        </p:blipFill>
        <p:spPr>
          <a:xfrm>
            <a:off x="6825952" y="1051523"/>
            <a:ext cx="5092730" cy="3549049"/>
          </a:xfrm>
          <a:prstGeom prst="rect">
            <a:avLst/>
          </a:prstGeom>
          <a:noFill/>
          <a:ln>
            <a:noFill/>
          </a:ln>
        </p:spPr>
      </p:pic>
      <p:sp>
        <p:nvSpPr>
          <p:cNvPr id="1272" name="Google Shape;1272;p275"/>
          <p:cNvSpPr txBox="1"/>
          <p:nvPr/>
        </p:nvSpPr>
        <p:spPr>
          <a:xfrm>
            <a:off x="2204001" y="360342"/>
            <a:ext cx="8782200" cy="55395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3000" dirty="0">
                <a:solidFill>
                  <a:schemeClr val="accent1"/>
                </a:solidFill>
                <a:latin typeface="Twentieth Century"/>
                <a:ea typeface="Twentieth Century"/>
                <a:cs typeface="Twentieth Century"/>
                <a:sym typeface="Twentieth Century"/>
              </a:rPr>
              <a:t>Únase a nosotros en la mesa de miembros de Medicaid</a:t>
            </a:r>
            <a:endParaRPr dirty="0"/>
          </a:p>
        </p:txBody>
      </p:sp>
      <p:pic>
        <p:nvPicPr>
          <p:cNvPr id="1273" name="Google Shape;1273;p275"/>
          <p:cNvPicPr preferRelativeResize="0"/>
          <p:nvPr/>
        </p:nvPicPr>
        <p:blipFill rotWithShape="1">
          <a:blip r:embed="rId4">
            <a:alphaModFix/>
          </a:blip>
          <a:srcRect/>
          <a:stretch/>
        </p:blipFill>
        <p:spPr>
          <a:xfrm>
            <a:off x="235219" y="147501"/>
            <a:ext cx="2109213" cy="1300638"/>
          </a:xfrm>
          <a:prstGeom prst="rect">
            <a:avLst/>
          </a:prstGeom>
          <a:noFill/>
          <a:ln>
            <a:noFill/>
          </a:ln>
        </p:spPr>
      </p:pic>
      <p:sp>
        <p:nvSpPr>
          <p:cNvPr id="1274" name="Google Shape;1274;p275"/>
          <p:cNvSpPr/>
          <p:nvPr/>
        </p:nvSpPr>
        <p:spPr>
          <a:xfrm>
            <a:off x="7009003" y="4737796"/>
            <a:ext cx="4925400" cy="1523700"/>
          </a:xfrm>
          <a:prstGeom prst="roundRect">
            <a:avLst>
              <a:gd name="adj" fmla="val 16667"/>
            </a:avLst>
          </a:prstGeom>
          <a:solidFill>
            <a:schemeClr val="accent3"/>
          </a:solidFill>
          <a:ln w="12700" cap="flat" cmpd="sng">
            <a:solidFill>
              <a:srgbClr val="383A3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Roboto"/>
              <a:buNone/>
            </a:pPr>
            <a:r>
              <a:rPr lang="es-MX" sz="2000" b="1" i="0" u="sng" strike="noStrike" cap="none" dirty="0">
                <a:solidFill>
                  <a:schemeClr val="dk1"/>
                </a:solidFill>
                <a:latin typeface="Roboto"/>
                <a:ea typeface="Roboto"/>
                <a:cs typeface="Roboto"/>
                <a:sym typeface="Roboto"/>
                <a:hlinkClick r:id="rId5">
                  <a:extLst>
                    <a:ext uri="{A12FA001-AC4F-418D-AE19-62706E023703}">
                      <ahyp:hlinkClr xmlns:ahyp="http://schemas.microsoft.com/office/drawing/2018/hyperlinkcolor" val="tx"/>
                    </a:ext>
                  </a:extLst>
                </a:hlinkClick>
              </a:rPr>
              <a:t>HAGA CLIC AQUÍ PARA UNIRSE A NOSOTROS O ESCANEE EL CÓDIGO QR CON SU TELÉFONO MÓVIL</a:t>
            </a:r>
            <a:endParaRPr sz="2000" b="1" i="0" u="none" strike="noStrike" cap="none" dirty="0">
              <a:solidFill>
                <a:schemeClr val="dk1"/>
              </a:solidFill>
              <a:latin typeface="Roboto"/>
              <a:ea typeface="Roboto"/>
              <a:cs typeface="Roboto"/>
              <a:sym typeface="Roboto"/>
            </a:endParaRPr>
          </a:p>
        </p:txBody>
      </p:sp>
      <p:pic>
        <p:nvPicPr>
          <p:cNvPr id="1275" name="Google Shape;1275;p275"/>
          <p:cNvPicPr preferRelativeResize="0"/>
          <p:nvPr/>
        </p:nvPicPr>
        <p:blipFill rotWithShape="1">
          <a:blip r:embed="rId6">
            <a:alphaModFix/>
          </a:blip>
          <a:srcRect/>
          <a:stretch/>
        </p:blipFill>
        <p:spPr>
          <a:xfrm>
            <a:off x="5652530" y="4841249"/>
            <a:ext cx="1246095" cy="1316663"/>
          </a:xfrm>
          <a:prstGeom prst="rect">
            <a:avLst/>
          </a:prstGeom>
          <a:noFill/>
          <a:ln>
            <a:noFill/>
          </a:ln>
        </p:spPr>
      </p:pic>
      <p:sp>
        <p:nvSpPr>
          <p:cNvPr id="1276" name="Google Shape;1276;p275"/>
          <p:cNvSpPr/>
          <p:nvPr/>
        </p:nvSpPr>
        <p:spPr>
          <a:xfrm>
            <a:off x="579911" y="4737797"/>
            <a:ext cx="4925400" cy="1523700"/>
          </a:xfrm>
          <a:prstGeom prst="roundRect">
            <a:avLst>
              <a:gd name="adj" fmla="val 16667"/>
            </a:avLst>
          </a:prstGeom>
          <a:solidFill>
            <a:schemeClr val="accent3"/>
          </a:solidFill>
          <a:ln w="12700" cap="flat" cmpd="sng">
            <a:solidFill>
              <a:srgbClr val="383A3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Roboto"/>
              <a:buNone/>
            </a:pPr>
            <a:r>
              <a:rPr lang="es-MX" sz="1800" b="1" i="0" u="none" strike="noStrike" cap="none" dirty="0">
                <a:solidFill>
                  <a:schemeClr val="dk1"/>
                </a:solidFill>
                <a:latin typeface="Roboto"/>
                <a:ea typeface="Roboto"/>
                <a:cs typeface="Roboto"/>
                <a:sym typeface="Roboto"/>
              </a:rPr>
              <a:t>¿Tiene alguna pregunta o necesita ayuda para rellenar el formulario de interés?</a:t>
            </a:r>
            <a:r>
              <a:rPr lang="en-US" sz="1800" b="1" i="0" u="none" strike="noStrike" cap="none" dirty="0">
                <a:solidFill>
                  <a:schemeClr val="dk1"/>
                </a:solidFill>
                <a:latin typeface="Roboto"/>
                <a:ea typeface="Roboto"/>
                <a:cs typeface="Roboto"/>
                <a:sym typeface="Roboto"/>
              </a:rPr>
              <a:t>  </a:t>
            </a:r>
            <a:br>
              <a:rPr lang="en-US" sz="1800" b="1" i="0" u="none" strike="noStrike" cap="none" dirty="0">
                <a:solidFill>
                  <a:schemeClr val="dk1"/>
                </a:solidFill>
                <a:latin typeface="Roboto"/>
                <a:ea typeface="Roboto"/>
                <a:cs typeface="Roboto"/>
                <a:sym typeface="Roboto"/>
              </a:rPr>
            </a:br>
            <a:r>
              <a:rPr lang="en-US" sz="1800" b="0" i="0" u="none" strike="noStrike" cap="none" dirty="0" err="1">
                <a:solidFill>
                  <a:schemeClr val="dk1"/>
                </a:solidFill>
                <a:latin typeface="Roboto"/>
                <a:ea typeface="Roboto"/>
                <a:cs typeface="Roboto"/>
                <a:sym typeface="Roboto"/>
              </a:rPr>
              <a:t>Correo</a:t>
            </a:r>
            <a:r>
              <a:rPr lang="en-US" sz="1800" b="0" i="0" u="none" strike="noStrike" cap="none" dirty="0">
                <a:solidFill>
                  <a:schemeClr val="dk1"/>
                </a:solidFill>
                <a:latin typeface="Roboto"/>
                <a:ea typeface="Roboto"/>
                <a:cs typeface="Roboto"/>
                <a:sym typeface="Roboto"/>
              </a:rPr>
              <a:t> </a:t>
            </a:r>
            <a:r>
              <a:rPr lang="en-US" sz="1800" b="0" i="0" u="none" strike="noStrike" cap="none" dirty="0" err="1">
                <a:solidFill>
                  <a:schemeClr val="dk1"/>
                </a:solidFill>
                <a:latin typeface="Roboto"/>
                <a:ea typeface="Roboto"/>
                <a:cs typeface="Roboto"/>
                <a:sym typeface="Roboto"/>
              </a:rPr>
              <a:t>electrónico</a:t>
            </a:r>
            <a:r>
              <a:rPr lang="en-US" sz="1800" b="0" i="0" u="none" strike="noStrike" cap="none" dirty="0">
                <a:solidFill>
                  <a:schemeClr val="dk1"/>
                </a:solidFill>
                <a:latin typeface="Roboto"/>
                <a:ea typeface="Roboto"/>
                <a:cs typeface="Roboto"/>
                <a:sym typeface="Roboto"/>
              </a:rPr>
              <a:t>: Brittany Jackson </a:t>
            </a:r>
            <a:endParaRPr lang="en-US" dirty="0"/>
          </a:p>
          <a:p>
            <a:pPr marL="0" marR="0" lvl="0" indent="0" algn="ctr" rtl="0">
              <a:lnSpc>
                <a:spcPct val="100000"/>
              </a:lnSpc>
              <a:spcBef>
                <a:spcPts val="0"/>
              </a:spcBef>
              <a:spcAft>
                <a:spcPts val="0"/>
              </a:spcAft>
              <a:buClr>
                <a:schemeClr val="dk1"/>
              </a:buClr>
              <a:buSzPts val="1800"/>
              <a:buFont typeface="Roboto"/>
              <a:buNone/>
            </a:pPr>
            <a:r>
              <a:rPr lang="en-US" sz="1800" b="0" i="0" u="none" strike="noStrike" cap="none" dirty="0">
                <a:solidFill>
                  <a:schemeClr val="dk1"/>
                </a:solidFill>
                <a:latin typeface="Roboto"/>
                <a:ea typeface="Roboto"/>
                <a:cs typeface="Roboto"/>
                <a:sym typeface="Roboto"/>
              </a:rPr>
              <a:t>(</a:t>
            </a:r>
            <a:r>
              <a:rPr lang="en-US" sz="1800" b="0" i="0" u="sng" strike="noStrike" cap="none" dirty="0">
                <a:solidFill>
                  <a:schemeClr val="dk1"/>
                </a:solidFill>
                <a:latin typeface="Roboto"/>
                <a:ea typeface="Roboto"/>
                <a:cs typeface="Roboto"/>
                <a:sym typeface="Roboto"/>
                <a:hlinkClick r:id="rId7">
                  <a:extLst>
                    <a:ext uri="{A12FA001-AC4F-418D-AE19-62706E023703}">
                      <ahyp:hlinkClr xmlns:ahyp="http://schemas.microsoft.com/office/drawing/2018/hyperlinkcolor" val="tx"/>
                    </a:ext>
                  </a:extLst>
                </a:hlinkClick>
              </a:rPr>
              <a:t>bjackson@inspire-ce.org</a:t>
            </a:r>
            <a:r>
              <a:rPr lang="en-US" sz="1800" b="0" i="0" u="none" strike="noStrike" cap="none" dirty="0">
                <a:solidFill>
                  <a:schemeClr val="dk1"/>
                </a:solidFill>
                <a:latin typeface="Roboto"/>
                <a:ea typeface="Roboto"/>
                <a:cs typeface="Roboto"/>
                <a:sym typeface="Roboto"/>
              </a:rPr>
              <a:t>).   </a:t>
            </a:r>
            <a:endParaRPr dirty="0"/>
          </a:p>
          <a:p>
            <a:pPr marL="0" marR="0" lvl="0" indent="0" algn="ctr" rtl="0">
              <a:lnSpc>
                <a:spcPct val="100000"/>
              </a:lnSpc>
              <a:spcBef>
                <a:spcPts val="0"/>
              </a:spcBef>
              <a:spcAft>
                <a:spcPts val="0"/>
              </a:spcAft>
              <a:buClr>
                <a:schemeClr val="dk1"/>
              </a:buClr>
              <a:buSzPts val="1800"/>
              <a:buFont typeface="Roboto"/>
              <a:buNone/>
            </a:pPr>
            <a:r>
              <a:rPr lang="en-US" sz="1800" dirty="0">
                <a:solidFill>
                  <a:schemeClr val="dk1"/>
                </a:solidFill>
                <a:latin typeface="Roboto"/>
                <a:ea typeface="Roboto"/>
                <a:cs typeface="Roboto"/>
                <a:sym typeface="Roboto"/>
              </a:rPr>
              <a:t>O </a:t>
            </a:r>
            <a:r>
              <a:rPr lang="en-US" sz="1800" dirty="0" err="1">
                <a:solidFill>
                  <a:schemeClr val="dk1"/>
                </a:solidFill>
                <a:latin typeface="Roboto"/>
                <a:ea typeface="Roboto"/>
                <a:cs typeface="Roboto"/>
                <a:sym typeface="Roboto"/>
              </a:rPr>
              <a:t>llame</a:t>
            </a:r>
            <a:r>
              <a:rPr lang="en-US" sz="1800" dirty="0">
                <a:solidFill>
                  <a:schemeClr val="dk1"/>
                </a:solidFill>
                <a:latin typeface="Roboto"/>
                <a:ea typeface="Roboto"/>
                <a:cs typeface="Roboto"/>
                <a:sym typeface="Roboto"/>
              </a:rPr>
              <a:t> al</a:t>
            </a:r>
            <a:r>
              <a:rPr lang="en-US" sz="1800" b="0" i="0" u="none" strike="noStrike" cap="none" dirty="0">
                <a:solidFill>
                  <a:schemeClr val="dk1"/>
                </a:solidFill>
                <a:latin typeface="Roboto"/>
                <a:ea typeface="Roboto"/>
                <a:cs typeface="Roboto"/>
                <a:sym typeface="Roboto"/>
              </a:rPr>
              <a:t>: 562-354-6121.</a:t>
            </a:r>
            <a:endParaRPr dirty="0"/>
          </a:p>
        </p:txBody>
      </p:sp>
      <p:sp>
        <p:nvSpPr>
          <p:cNvPr id="1277" name="Google Shape;1277;p275"/>
          <p:cNvSpPr txBox="1"/>
          <p:nvPr/>
        </p:nvSpPr>
        <p:spPr>
          <a:xfrm>
            <a:off x="608202" y="1533864"/>
            <a:ext cx="6135600" cy="286228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rgbClr val="171616"/>
              </a:buClr>
              <a:buSzPts val="2000"/>
              <a:buFont typeface="Noto Sans Symbols"/>
              <a:buChar char="▪"/>
            </a:pPr>
            <a:r>
              <a:rPr lang="es-MX" sz="2000" dirty="0">
                <a:solidFill>
                  <a:srgbClr val="171616"/>
                </a:solidFill>
                <a:latin typeface="Twentieth Century"/>
                <a:ea typeface="Twentieth Century"/>
                <a:cs typeface="Twentieth Century"/>
                <a:sym typeface="Twentieth Century"/>
              </a:rPr>
              <a:t>Comparta sus experiencias a la hora de recibir información y novedades sobre el programa Medicaid.</a:t>
            </a:r>
          </a:p>
          <a:p>
            <a:pPr marL="342900" marR="0" lvl="0" indent="-342900" algn="l" rtl="0">
              <a:spcBef>
                <a:spcPts val="0"/>
              </a:spcBef>
              <a:spcAft>
                <a:spcPts val="0"/>
              </a:spcAft>
              <a:buClr>
                <a:srgbClr val="171616"/>
              </a:buClr>
              <a:buSzPts val="2000"/>
              <a:buFont typeface="Noto Sans Symbols"/>
              <a:buChar char="▪"/>
            </a:pPr>
            <a:r>
              <a:rPr lang="es-MX" sz="2000" dirty="0">
                <a:solidFill>
                  <a:srgbClr val="171616"/>
                </a:solidFill>
                <a:latin typeface="Twentieth Century"/>
                <a:ea typeface="Twentieth Century"/>
                <a:cs typeface="Twentieth Century"/>
                <a:sym typeface="Twentieth Century"/>
              </a:rPr>
              <a:t>Sus comentarios ayudarán a mejorar la forma en que se comparte la información importante con los miembros a Medicaid y sus familias en todo Colorado.</a:t>
            </a:r>
          </a:p>
          <a:p>
            <a:pPr marL="342900" marR="0" lvl="0" indent="-342900" algn="l" rtl="0">
              <a:spcBef>
                <a:spcPts val="0"/>
              </a:spcBef>
              <a:spcAft>
                <a:spcPts val="0"/>
              </a:spcAft>
              <a:buClr>
                <a:srgbClr val="171616"/>
              </a:buClr>
              <a:buSzPts val="2000"/>
              <a:buFont typeface="Noto Sans Symbols"/>
              <a:buChar char="▪"/>
            </a:pPr>
            <a:r>
              <a:rPr lang="es-MX" sz="2000" dirty="0">
                <a:solidFill>
                  <a:srgbClr val="171616"/>
                </a:solidFill>
                <a:latin typeface="Twentieth Century"/>
                <a:ea typeface="Twentieth Century"/>
                <a:cs typeface="Twentieth Century"/>
                <a:sym typeface="Twentieth Century"/>
              </a:rPr>
              <a:t>¡Usted elige cómo quiere participar! De forma virtual o en persona. A través de sesiones de escucha, encuestas o revisando materiales</a:t>
            </a:r>
            <a:endParaRPr sz="2000" dirty="0">
              <a:solidFill>
                <a:schemeClr val="dk1"/>
              </a:solidFill>
              <a:latin typeface="Twentieth Century"/>
              <a:ea typeface="Twentieth Century"/>
              <a:cs typeface="Twentieth Century"/>
              <a:sym typeface="Twentieth Century"/>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81"/>
        <p:cNvGrpSpPr/>
        <p:nvPr/>
      </p:nvGrpSpPr>
      <p:grpSpPr>
        <a:xfrm>
          <a:off x="0" y="0"/>
          <a:ext cx="0" cy="0"/>
          <a:chOff x="0" y="0"/>
          <a:chExt cx="0" cy="0"/>
        </a:xfrm>
      </p:grpSpPr>
      <p:sp>
        <p:nvSpPr>
          <p:cNvPr id="1282" name="Google Shape;1282;p276"/>
          <p:cNvSpPr txBox="1"/>
          <p:nvPr/>
        </p:nvSpPr>
        <p:spPr>
          <a:xfrm>
            <a:off x="0" y="146401"/>
            <a:ext cx="12192000" cy="585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dirty="0" err="1">
                <a:solidFill>
                  <a:schemeClr val="lt1"/>
                </a:solidFill>
                <a:latin typeface="Twentieth Century"/>
                <a:ea typeface="Twentieth Century"/>
                <a:cs typeface="Twentieth Century"/>
                <a:sym typeface="Twentieth Century"/>
              </a:rPr>
              <a:t>Nuestro</a:t>
            </a:r>
            <a:r>
              <a:rPr lang="en-US" sz="3200" dirty="0">
                <a:solidFill>
                  <a:schemeClr val="lt1"/>
                </a:solidFill>
                <a:latin typeface="Twentieth Century"/>
                <a:ea typeface="Twentieth Century"/>
                <a:cs typeface="Twentieth Century"/>
                <a:sym typeface="Twentieth Century"/>
              </a:rPr>
              <a:t> </a:t>
            </a:r>
            <a:r>
              <a:rPr lang="en-US" sz="3200" dirty="0" err="1">
                <a:solidFill>
                  <a:schemeClr val="lt1"/>
                </a:solidFill>
                <a:latin typeface="Twentieth Century"/>
                <a:ea typeface="Twentieth Century"/>
                <a:cs typeface="Twentieth Century"/>
                <a:sym typeface="Twentieth Century"/>
              </a:rPr>
              <a:t>equipo</a:t>
            </a:r>
            <a:endParaRPr dirty="0"/>
          </a:p>
        </p:txBody>
      </p:sp>
      <p:pic>
        <p:nvPicPr>
          <p:cNvPr id="1283" name="Google Shape;1283;p276"/>
          <p:cNvPicPr preferRelativeResize="0"/>
          <p:nvPr/>
        </p:nvPicPr>
        <p:blipFill rotWithShape="1">
          <a:blip r:embed="rId3">
            <a:alphaModFix/>
          </a:blip>
          <a:srcRect/>
          <a:stretch/>
        </p:blipFill>
        <p:spPr>
          <a:xfrm>
            <a:off x="1823152" y="1091086"/>
            <a:ext cx="2573079" cy="994392"/>
          </a:xfrm>
          <a:prstGeom prst="rect">
            <a:avLst/>
          </a:prstGeom>
          <a:solidFill>
            <a:schemeClr val="accent1"/>
          </a:solidFill>
          <a:ln>
            <a:noFill/>
          </a:ln>
        </p:spPr>
      </p:pic>
      <p:pic>
        <p:nvPicPr>
          <p:cNvPr id="1284" name="Google Shape;1284;p276"/>
          <p:cNvPicPr preferRelativeResize="0"/>
          <p:nvPr/>
        </p:nvPicPr>
        <p:blipFill rotWithShape="1">
          <a:blip r:embed="rId4">
            <a:alphaModFix/>
          </a:blip>
          <a:srcRect/>
          <a:stretch/>
        </p:blipFill>
        <p:spPr>
          <a:xfrm>
            <a:off x="1757253" y="3865846"/>
            <a:ext cx="2778642" cy="771084"/>
          </a:xfrm>
          <a:prstGeom prst="rect">
            <a:avLst/>
          </a:prstGeom>
          <a:solidFill>
            <a:schemeClr val="accent1"/>
          </a:solidFill>
          <a:ln>
            <a:noFill/>
          </a:ln>
        </p:spPr>
      </p:pic>
      <p:sp>
        <p:nvSpPr>
          <p:cNvPr id="1285" name="Google Shape;1285;p276"/>
          <p:cNvSpPr txBox="1"/>
          <p:nvPr/>
        </p:nvSpPr>
        <p:spPr>
          <a:xfrm>
            <a:off x="5026624" y="991648"/>
            <a:ext cx="6050100" cy="1477287"/>
          </a:xfrm>
          <a:prstGeom prst="rect">
            <a:avLst/>
          </a:prstGeom>
          <a:noFill/>
          <a:ln w="2857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800"/>
              <a:buFont typeface="Noto Sans Symbols"/>
              <a:buChar char="⮚"/>
            </a:pPr>
            <a:r>
              <a:rPr lang="es-MX" sz="1800" dirty="0">
                <a:solidFill>
                  <a:schemeClr val="lt1"/>
                </a:solidFill>
                <a:latin typeface="Twentieth Century"/>
                <a:ea typeface="Twentieth Century"/>
                <a:cs typeface="Twentieth Century"/>
                <a:sym typeface="Twentieth Century"/>
              </a:rPr>
              <a:t>Dirección general del proyecto y responsabilidad</a:t>
            </a:r>
          </a:p>
          <a:p>
            <a:pPr marL="285750" marR="0" lvl="0" indent="-285750" algn="l" rtl="0">
              <a:spcBef>
                <a:spcPts val="0"/>
              </a:spcBef>
              <a:spcAft>
                <a:spcPts val="0"/>
              </a:spcAft>
              <a:buClr>
                <a:schemeClr val="lt1"/>
              </a:buClr>
              <a:buSzPts val="1800"/>
              <a:buFont typeface="Noto Sans Symbols"/>
              <a:buChar char="⮚"/>
            </a:pPr>
            <a:r>
              <a:rPr lang="es-MX" sz="1800" dirty="0">
                <a:solidFill>
                  <a:schemeClr val="lt1"/>
                </a:solidFill>
                <a:latin typeface="Twentieth Century"/>
                <a:ea typeface="Twentieth Century"/>
                <a:cs typeface="Twentieth Century"/>
                <a:sym typeface="Twentieth Century"/>
              </a:rPr>
              <a:t>Participación de las partes interesadas</a:t>
            </a:r>
          </a:p>
          <a:p>
            <a:pPr marL="285750" marR="0" lvl="0" indent="-285750" algn="l" rtl="0">
              <a:spcBef>
                <a:spcPts val="0"/>
              </a:spcBef>
              <a:spcAft>
                <a:spcPts val="0"/>
              </a:spcAft>
              <a:buClr>
                <a:schemeClr val="lt1"/>
              </a:buClr>
              <a:buSzPts val="1800"/>
              <a:buFont typeface="Noto Sans Symbols"/>
              <a:buChar char="⮚"/>
            </a:pPr>
            <a:r>
              <a:rPr lang="es-MX" sz="1800" dirty="0">
                <a:solidFill>
                  <a:schemeClr val="lt1"/>
                </a:solidFill>
                <a:latin typeface="Twentieth Century"/>
                <a:ea typeface="Twentieth Century"/>
                <a:cs typeface="Twentieth Century"/>
                <a:sym typeface="Twentieth Century"/>
              </a:rPr>
              <a:t>Desarrollo de la estrategia de comunicación y del conjunto de herramientas (en colaboración con la agencia creativa </a:t>
            </a:r>
            <a:r>
              <a:rPr lang="es-MX" sz="1800" dirty="0" err="1">
                <a:solidFill>
                  <a:schemeClr val="lt1"/>
                </a:solidFill>
                <a:latin typeface="Twentieth Century"/>
                <a:ea typeface="Twentieth Century"/>
                <a:cs typeface="Twentieth Century"/>
                <a:sym typeface="Twentieth Century"/>
              </a:rPr>
              <a:t>JumpingFish</a:t>
            </a:r>
            <a:r>
              <a:rPr lang="en-US" sz="1800" dirty="0">
                <a:solidFill>
                  <a:schemeClr val="lt1"/>
                </a:solidFill>
                <a:latin typeface="Twentieth Century"/>
                <a:ea typeface="Twentieth Century"/>
                <a:cs typeface="Twentieth Century"/>
                <a:sym typeface="Twentieth Century"/>
              </a:rPr>
              <a:t>)</a:t>
            </a:r>
            <a:endParaRPr dirty="0"/>
          </a:p>
        </p:txBody>
      </p:sp>
      <p:sp>
        <p:nvSpPr>
          <p:cNvPr id="1286" name="Google Shape;1286;p276"/>
          <p:cNvSpPr txBox="1"/>
          <p:nvPr/>
        </p:nvSpPr>
        <p:spPr>
          <a:xfrm>
            <a:off x="5058632" y="3950125"/>
            <a:ext cx="5986200" cy="646500"/>
          </a:xfrm>
          <a:prstGeom prst="rect">
            <a:avLst/>
          </a:prstGeom>
          <a:noFill/>
          <a:ln w="2857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285750" marR="0" lvl="0" indent="-285750" algn="l" rtl="0">
              <a:spcBef>
                <a:spcPts val="0"/>
              </a:spcBef>
              <a:spcAft>
                <a:spcPts val="0"/>
              </a:spcAft>
              <a:buClr>
                <a:schemeClr val="lt1"/>
              </a:buClr>
              <a:buSzPts val="1800"/>
              <a:buFont typeface="Noto Sans Symbols"/>
              <a:buChar char="⮚"/>
            </a:pPr>
            <a:r>
              <a:rPr lang="es-MX" sz="1800" dirty="0">
                <a:solidFill>
                  <a:schemeClr val="lt1"/>
                </a:solidFill>
                <a:latin typeface="Twentieth Century"/>
                <a:ea typeface="Twentieth Century"/>
                <a:cs typeface="Twentieth Century"/>
                <a:sym typeface="Twentieth Century"/>
              </a:rPr>
              <a:t>Participación de los miembros de Medicaid</a:t>
            </a:r>
          </a:p>
          <a:p>
            <a:pPr marL="285750" marR="0" lvl="0" indent="-285750" algn="l" rtl="0">
              <a:spcBef>
                <a:spcPts val="0"/>
              </a:spcBef>
              <a:spcAft>
                <a:spcPts val="0"/>
              </a:spcAft>
              <a:buClr>
                <a:schemeClr val="lt1"/>
              </a:buClr>
              <a:buSzPts val="1800"/>
              <a:buFont typeface="Noto Sans Symbols"/>
              <a:buChar char="⮚"/>
            </a:pPr>
            <a:r>
              <a:rPr lang="es-MX" sz="1800" dirty="0">
                <a:solidFill>
                  <a:schemeClr val="lt1"/>
                </a:solidFill>
                <a:latin typeface="Twentieth Century"/>
                <a:ea typeface="Twentieth Century"/>
                <a:cs typeface="Twentieth Century"/>
                <a:sym typeface="Twentieth Century"/>
              </a:rPr>
              <a:t>Gestión de proyectos</a:t>
            </a:r>
            <a:endParaRPr dirty="0"/>
          </a:p>
        </p:txBody>
      </p:sp>
      <p:pic>
        <p:nvPicPr>
          <p:cNvPr id="1287" name="Google Shape;1287;p276"/>
          <p:cNvPicPr preferRelativeResize="0"/>
          <p:nvPr/>
        </p:nvPicPr>
        <p:blipFill rotWithShape="1">
          <a:blip r:embed="rId5">
            <a:alphaModFix/>
          </a:blip>
          <a:srcRect/>
          <a:stretch/>
        </p:blipFill>
        <p:spPr>
          <a:xfrm>
            <a:off x="3771704" y="2453261"/>
            <a:ext cx="1003200" cy="100320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960"/>
              </a:srgbClr>
            </a:outerShdw>
          </a:effectLst>
        </p:spPr>
      </p:pic>
      <p:pic>
        <p:nvPicPr>
          <p:cNvPr id="1288" name="Google Shape;1288;p276"/>
          <p:cNvPicPr preferRelativeResize="0"/>
          <p:nvPr/>
        </p:nvPicPr>
        <p:blipFill rotWithShape="1">
          <a:blip r:embed="rId6">
            <a:alphaModFix/>
          </a:blip>
          <a:srcRect/>
          <a:stretch/>
        </p:blipFill>
        <p:spPr>
          <a:xfrm>
            <a:off x="190692" y="2414558"/>
            <a:ext cx="993300" cy="106980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960"/>
              </a:srgbClr>
            </a:outerShdw>
          </a:effectLst>
        </p:spPr>
      </p:pic>
      <p:pic>
        <p:nvPicPr>
          <p:cNvPr id="1289" name="Google Shape;1289;p276"/>
          <p:cNvPicPr preferRelativeResize="0"/>
          <p:nvPr/>
        </p:nvPicPr>
        <p:blipFill rotWithShape="1">
          <a:blip r:embed="rId7">
            <a:alphaModFix/>
          </a:blip>
          <a:srcRect/>
          <a:stretch/>
        </p:blipFill>
        <p:spPr>
          <a:xfrm>
            <a:off x="8411765" y="2449744"/>
            <a:ext cx="993300" cy="99330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960"/>
              </a:srgbClr>
            </a:outerShdw>
          </a:effectLst>
        </p:spPr>
      </p:pic>
      <p:sp>
        <p:nvSpPr>
          <p:cNvPr id="1290" name="Google Shape;1290;p276"/>
          <p:cNvSpPr txBox="1"/>
          <p:nvPr/>
        </p:nvSpPr>
        <p:spPr>
          <a:xfrm>
            <a:off x="1183868" y="2402206"/>
            <a:ext cx="2569952"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Twentieth Century"/>
                <a:ea typeface="Twentieth Century"/>
                <a:cs typeface="Twentieth Century"/>
                <a:sym typeface="Twentieth Century"/>
              </a:rPr>
              <a:t>Melinda Karp, </a:t>
            </a:r>
            <a:r>
              <a:rPr lang="en-US" sz="1800" dirty="0" err="1">
                <a:solidFill>
                  <a:schemeClr val="lt1"/>
                </a:solidFill>
                <a:latin typeface="Twentieth Century"/>
                <a:ea typeface="Twentieth Century"/>
                <a:cs typeface="Twentieth Century"/>
                <a:sym typeface="Twentieth Century"/>
              </a:rPr>
              <a:t>Presidenta</a:t>
            </a:r>
            <a:r>
              <a:rPr lang="en-US" sz="1800" dirty="0">
                <a:solidFill>
                  <a:schemeClr val="lt1"/>
                </a:solidFill>
                <a:latin typeface="Twentieth Century"/>
                <a:ea typeface="Twentieth Century"/>
                <a:cs typeface="Twentieth Century"/>
                <a:sym typeface="Twentieth Century"/>
              </a:rPr>
              <a:t> y </a:t>
            </a:r>
            <a:r>
              <a:rPr lang="en-US" sz="1800" dirty="0" err="1">
                <a:solidFill>
                  <a:schemeClr val="lt1"/>
                </a:solidFill>
                <a:latin typeface="Twentieth Century"/>
                <a:ea typeface="Twentieth Century"/>
                <a:cs typeface="Twentieth Century"/>
                <a:sym typeface="Twentieth Century"/>
              </a:rPr>
              <a:t>directora</a:t>
            </a:r>
            <a:r>
              <a:rPr lang="en-US" sz="1800" dirty="0">
                <a:solidFill>
                  <a:schemeClr val="lt1"/>
                </a:solidFill>
                <a:latin typeface="Twentieth Century"/>
                <a:ea typeface="Twentieth Century"/>
                <a:cs typeface="Twentieth Century"/>
                <a:sym typeface="Twentieth Century"/>
              </a:rPr>
              <a:t> </a:t>
            </a:r>
            <a:r>
              <a:rPr lang="en-US" sz="1800" dirty="0" err="1">
                <a:solidFill>
                  <a:schemeClr val="lt1"/>
                </a:solidFill>
                <a:latin typeface="Twentieth Century"/>
                <a:ea typeface="Twentieth Century"/>
                <a:cs typeface="Twentieth Century"/>
                <a:sym typeface="Twentieth Century"/>
              </a:rPr>
              <a:t>ejecutiva</a:t>
            </a:r>
            <a:endParaRPr lang="en-US" sz="1800" dirty="0">
              <a:solidFill>
                <a:schemeClr val="lt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1800" u="sng" dirty="0" err="1">
                <a:solidFill>
                  <a:schemeClr val="lt1"/>
                </a:solidFill>
                <a:latin typeface="Twentieth Century"/>
                <a:ea typeface="Twentieth Century"/>
                <a:cs typeface="Twentieth Century"/>
                <a:sym typeface="Twentieth Century"/>
              </a:rPr>
              <a:t>mkarp</a:t>
            </a:r>
            <a:r>
              <a:rPr lang="en-US" sz="1800" u="sng" dirty="0">
                <a:solidFill>
                  <a:schemeClr val="lt1"/>
                </a:solidFill>
                <a:latin typeface="Twentieth Century"/>
                <a:ea typeface="Twentieth Century"/>
                <a:cs typeface="Twentieth Century"/>
                <a:sym typeface="Twentieth Century"/>
              </a:rPr>
              <a:t>@</a:t>
            </a:r>
            <a:endParaRPr u="sng" dirty="0"/>
          </a:p>
          <a:p>
            <a:pPr marL="0" marR="0" lvl="0" indent="0" algn="l" rtl="0">
              <a:spcBef>
                <a:spcPts val="0"/>
              </a:spcBef>
              <a:spcAft>
                <a:spcPts val="0"/>
              </a:spcAft>
              <a:buNone/>
            </a:pPr>
            <a:r>
              <a:rPr lang="en-US" sz="1800" u="sng" dirty="0">
                <a:solidFill>
                  <a:schemeClr val="lt1"/>
                </a:solidFill>
                <a:latin typeface="Twentieth Century"/>
                <a:ea typeface="Twentieth Century"/>
                <a:cs typeface="Twentieth Century"/>
                <a:sym typeface="Twentieth Century"/>
              </a:rPr>
              <a:t>consumerpartnership.org</a:t>
            </a:r>
            <a:endParaRPr u="sng" dirty="0"/>
          </a:p>
        </p:txBody>
      </p:sp>
      <p:sp>
        <p:nvSpPr>
          <p:cNvPr id="1291" name="Google Shape;1291;p276"/>
          <p:cNvSpPr txBox="1"/>
          <p:nvPr/>
        </p:nvSpPr>
        <p:spPr>
          <a:xfrm>
            <a:off x="4860636" y="2402205"/>
            <a:ext cx="3437487"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Twentieth Century"/>
                <a:ea typeface="Twentieth Century"/>
                <a:cs typeface="Twentieth Century"/>
                <a:sym typeface="Twentieth Century"/>
              </a:rPr>
              <a:t>Abigail </a:t>
            </a:r>
            <a:r>
              <a:rPr lang="en-US" sz="1800" dirty="0" err="1">
                <a:solidFill>
                  <a:schemeClr val="lt1"/>
                </a:solidFill>
                <a:latin typeface="Twentieth Century"/>
                <a:ea typeface="Twentieth Century"/>
                <a:cs typeface="Twentieth Century"/>
                <a:sym typeface="Twentieth Century"/>
              </a:rPr>
              <a:t>Santmyer</a:t>
            </a:r>
            <a:r>
              <a:rPr lang="en-US" sz="1800" dirty="0">
                <a:solidFill>
                  <a:schemeClr val="lt1"/>
                </a:solidFill>
                <a:latin typeface="Twentieth Century"/>
                <a:ea typeface="Twentieth Century"/>
                <a:cs typeface="Twentieth Century"/>
                <a:sym typeface="Twentieth Century"/>
              </a:rPr>
              <a:t>, </a:t>
            </a:r>
            <a:endParaRPr dirty="0"/>
          </a:p>
          <a:p>
            <a:pPr marL="0" marR="0" lvl="0" indent="0" algn="l" rtl="0">
              <a:spcBef>
                <a:spcPts val="0"/>
              </a:spcBef>
              <a:spcAft>
                <a:spcPts val="0"/>
              </a:spcAft>
              <a:buNone/>
            </a:pPr>
            <a:r>
              <a:rPr lang="es-MX" sz="1800" dirty="0">
                <a:solidFill>
                  <a:schemeClr val="lt1"/>
                </a:solidFill>
                <a:latin typeface="Twentieth Century"/>
                <a:ea typeface="Twentieth Century"/>
                <a:cs typeface="Twentieth Century"/>
                <a:sym typeface="Twentieth Century"/>
              </a:rPr>
              <a:t>Asesora sénior de Comunicación y responsable de </a:t>
            </a:r>
            <a:r>
              <a:rPr lang="es-MX" sz="1800" dirty="0" err="1">
                <a:solidFill>
                  <a:schemeClr val="lt1"/>
                </a:solidFill>
                <a:latin typeface="Twentieth Century"/>
                <a:ea typeface="Twentieth Century"/>
                <a:cs typeface="Twentieth Century"/>
                <a:sym typeface="Twentieth Century"/>
              </a:rPr>
              <a:t>JumpingFish</a:t>
            </a:r>
            <a:endParaRPr lang="es-MX" sz="1800" dirty="0">
              <a:solidFill>
                <a:schemeClr val="lt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1800" u="sng" dirty="0">
                <a:solidFill>
                  <a:schemeClr val="lt1"/>
                </a:solidFill>
                <a:latin typeface="Twentieth Century"/>
                <a:ea typeface="Twentieth Century"/>
                <a:cs typeface="Twentieth Century"/>
                <a:sym typeface="Twentieth Century"/>
              </a:rPr>
              <a:t>Abigail@jumpingfishco.com</a:t>
            </a:r>
            <a:endParaRPr u="sng" dirty="0"/>
          </a:p>
        </p:txBody>
      </p:sp>
      <p:sp>
        <p:nvSpPr>
          <p:cNvPr id="1292" name="Google Shape;1292;p276"/>
          <p:cNvSpPr txBox="1"/>
          <p:nvPr/>
        </p:nvSpPr>
        <p:spPr>
          <a:xfrm>
            <a:off x="9404941" y="2370080"/>
            <a:ext cx="27786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Twentieth Century"/>
                <a:ea typeface="Twentieth Century"/>
                <a:cs typeface="Twentieth Century"/>
                <a:sym typeface="Twentieth Century"/>
              </a:rPr>
              <a:t>Kat Ferguson-Mahon, </a:t>
            </a:r>
            <a:endParaRPr dirty="0"/>
          </a:p>
          <a:p>
            <a:pPr marL="0" marR="0" lvl="0" indent="0" algn="l" rtl="0">
              <a:spcBef>
                <a:spcPts val="0"/>
              </a:spcBef>
              <a:spcAft>
                <a:spcPts val="0"/>
              </a:spcAft>
              <a:buNone/>
            </a:pPr>
            <a:r>
              <a:rPr lang="en-US" sz="1800" dirty="0" err="1">
                <a:solidFill>
                  <a:schemeClr val="lt1"/>
                </a:solidFill>
                <a:latin typeface="Twentieth Century"/>
                <a:ea typeface="Twentieth Century"/>
                <a:cs typeface="Twentieth Century"/>
                <a:sym typeface="Twentieth Century"/>
              </a:rPr>
              <a:t>Asesora</a:t>
            </a:r>
            <a:r>
              <a:rPr lang="en-US" sz="1800" dirty="0">
                <a:solidFill>
                  <a:schemeClr val="lt1"/>
                </a:solidFill>
                <a:latin typeface="Twentieth Century"/>
                <a:ea typeface="Twentieth Century"/>
                <a:cs typeface="Twentieth Century"/>
                <a:sym typeface="Twentieth Century"/>
              </a:rPr>
              <a:t> </a:t>
            </a:r>
            <a:r>
              <a:rPr lang="en-US" sz="1800" dirty="0" err="1">
                <a:solidFill>
                  <a:schemeClr val="lt1"/>
                </a:solidFill>
                <a:latin typeface="Twentieth Century"/>
                <a:ea typeface="Twentieth Century"/>
                <a:cs typeface="Twentieth Century"/>
                <a:sym typeface="Twentieth Century"/>
              </a:rPr>
              <a:t>sénior</a:t>
            </a:r>
            <a:r>
              <a:rPr lang="en-US" sz="1800" dirty="0">
                <a:solidFill>
                  <a:schemeClr val="lt1"/>
                </a:solidFill>
                <a:latin typeface="Twentieth Century"/>
                <a:ea typeface="Twentieth Century"/>
                <a:cs typeface="Twentieth Century"/>
                <a:sym typeface="Twentieth Century"/>
              </a:rPr>
              <a:t>, Medicaid </a:t>
            </a:r>
            <a:endParaRPr dirty="0"/>
          </a:p>
          <a:p>
            <a:pPr marL="0" marR="0" lvl="0" indent="0" algn="l" rtl="0">
              <a:spcBef>
                <a:spcPts val="0"/>
              </a:spcBef>
              <a:spcAft>
                <a:spcPts val="0"/>
              </a:spcAft>
              <a:buNone/>
            </a:pPr>
            <a:r>
              <a:rPr lang="en-US" sz="1800" u="sng" dirty="0" err="1">
                <a:solidFill>
                  <a:schemeClr val="lt1"/>
                </a:solidFill>
                <a:latin typeface="Twentieth Century"/>
                <a:ea typeface="Twentieth Century"/>
                <a:cs typeface="Twentieth Century"/>
                <a:sym typeface="Twentieth Century"/>
              </a:rPr>
              <a:t>klatet</a:t>
            </a:r>
            <a:r>
              <a:rPr lang="en-US" sz="1800" u="sng" dirty="0">
                <a:solidFill>
                  <a:schemeClr val="lt1"/>
                </a:solidFill>
                <a:latin typeface="Twentieth Century"/>
                <a:ea typeface="Twentieth Century"/>
                <a:cs typeface="Twentieth Century"/>
                <a:sym typeface="Twentieth Century"/>
              </a:rPr>
              <a:t>@</a:t>
            </a:r>
            <a:endParaRPr u="sng" dirty="0"/>
          </a:p>
          <a:p>
            <a:pPr marL="0" marR="0" lvl="0" indent="0" algn="l" rtl="0">
              <a:spcBef>
                <a:spcPts val="0"/>
              </a:spcBef>
              <a:spcAft>
                <a:spcPts val="0"/>
              </a:spcAft>
              <a:buNone/>
            </a:pPr>
            <a:r>
              <a:rPr lang="en-US" sz="1800" u="sng" dirty="0">
                <a:solidFill>
                  <a:schemeClr val="lt1"/>
                </a:solidFill>
                <a:latin typeface="Twentieth Century"/>
                <a:ea typeface="Twentieth Century"/>
                <a:cs typeface="Twentieth Century"/>
                <a:sym typeface="Twentieth Century"/>
              </a:rPr>
              <a:t>consumerpartnership.org</a:t>
            </a:r>
            <a:endParaRPr u="sng" dirty="0"/>
          </a:p>
        </p:txBody>
      </p:sp>
      <p:pic>
        <p:nvPicPr>
          <p:cNvPr id="1293" name="Google Shape;1293;p276"/>
          <p:cNvPicPr preferRelativeResize="0"/>
          <p:nvPr/>
        </p:nvPicPr>
        <p:blipFill rotWithShape="1">
          <a:blip r:embed="rId8">
            <a:alphaModFix/>
          </a:blip>
          <a:srcRect/>
          <a:stretch/>
        </p:blipFill>
        <p:spPr>
          <a:xfrm>
            <a:off x="3937691" y="5159072"/>
            <a:ext cx="1089000" cy="104580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960"/>
              </a:srgbClr>
            </a:outerShdw>
          </a:effectLst>
        </p:spPr>
      </p:pic>
      <p:pic>
        <p:nvPicPr>
          <p:cNvPr id="1294" name="Google Shape;1294;p276"/>
          <p:cNvPicPr preferRelativeResize="0"/>
          <p:nvPr/>
        </p:nvPicPr>
        <p:blipFill rotWithShape="1">
          <a:blip r:embed="rId9">
            <a:alphaModFix/>
          </a:blip>
          <a:srcRect/>
          <a:stretch/>
        </p:blipFill>
        <p:spPr>
          <a:xfrm>
            <a:off x="190692" y="5159072"/>
            <a:ext cx="993300" cy="99330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960"/>
              </a:srgbClr>
            </a:outerShdw>
          </a:effectLst>
        </p:spPr>
      </p:pic>
      <p:pic>
        <p:nvPicPr>
          <p:cNvPr id="1295" name="Google Shape;1295;p276"/>
          <p:cNvPicPr preferRelativeResize="0"/>
          <p:nvPr/>
        </p:nvPicPr>
        <p:blipFill rotWithShape="1">
          <a:blip r:embed="rId10">
            <a:alphaModFix/>
          </a:blip>
          <a:srcRect/>
          <a:stretch/>
        </p:blipFill>
        <p:spPr>
          <a:xfrm>
            <a:off x="8051697" y="5192093"/>
            <a:ext cx="1089000" cy="1140900"/>
          </a:xfrm>
          <a:prstGeom prst="ellipse">
            <a:avLst/>
          </a:prstGeom>
          <a:noFill/>
          <a:ln w="63500" cap="rnd" cmpd="sng">
            <a:solidFill>
              <a:srgbClr val="333333"/>
            </a:solidFill>
            <a:prstDash val="solid"/>
            <a:round/>
            <a:headEnd type="none" w="sm" len="sm"/>
            <a:tailEnd type="none" w="sm" len="sm"/>
          </a:ln>
          <a:effectLst>
            <a:outerShdw blurRad="381000" dist="292100" dir="5400000" sx="-80000" sy="-18000" rotWithShape="0">
              <a:srgbClr val="000000">
                <a:alpha val="21960"/>
              </a:srgbClr>
            </a:outerShdw>
          </a:effectLst>
        </p:spPr>
      </p:pic>
      <p:cxnSp>
        <p:nvCxnSpPr>
          <p:cNvPr id="1296" name="Google Shape;1296;p276"/>
          <p:cNvCxnSpPr/>
          <p:nvPr/>
        </p:nvCxnSpPr>
        <p:spPr>
          <a:xfrm>
            <a:off x="0" y="3602535"/>
            <a:ext cx="12192000" cy="0"/>
          </a:xfrm>
          <a:prstGeom prst="straightConnector1">
            <a:avLst/>
          </a:prstGeom>
          <a:noFill/>
          <a:ln w="9525" cap="flat" cmpd="sng">
            <a:solidFill>
              <a:schemeClr val="accent6"/>
            </a:solidFill>
            <a:prstDash val="solid"/>
            <a:miter lim="800000"/>
            <a:headEnd type="none" w="sm" len="sm"/>
            <a:tailEnd type="none" w="sm" len="sm"/>
          </a:ln>
        </p:spPr>
      </p:cxnSp>
      <p:sp>
        <p:nvSpPr>
          <p:cNvPr id="1297" name="Google Shape;1297;p276"/>
          <p:cNvSpPr txBox="1"/>
          <p:nvPr/>
        </p:nvSpPr>
        <p:spPr>
          <a:xfrm>
            <a:off x="1236159" y="5332494"/>
            <a:ext cx="270153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Twentieth Century"/>
                <a:ea typeface="Twentieth Century"/>
                <a:cs typeface="Twentieth Century"/>
                <a:sym typeface="Twentieth Century"/>
              </a:rPr>
              <a:t>Libby Hoy, </a:t>
            </a:r>
            <a:endParaRPr dirty="0"/>
          </a:p>
          <a:p>
            <a:pPr marL="0" marR="0" lvl="0" indent="0" algn="l" rtl="0">
              <a:spcBef>
                <a:spcPts val="0"/>
              </a:spcBef>
              <a:spcAft>
                <a:spcPts val="0"/>
              </a:spcAft>
              <a:buNone/>
            </a:pPr>
            <a:r>
              <a:rPr lang="en-US" sz="1800" dirty="0" err="1">
                <a:solidFill>
                  <a:schemeClr val="lt1"/>
                </a:solidFill>
                <a:latin typeface="Twentieth Century"/>
                <a:ea typeface="Twentieth Century"/>
                <a:cs typeface="Twentieth Century"/>
                <a:sym typeface="Twentieth Century"/>
              </a:rPr>
              <a:t>Presidenta</a:t>
            </a:r>
            <a:r>
              <a:rPr lang="en-US" sz="1800" dirty="0">
                <a:solidFill>
                  <a:schemeClr val="lt1"/>
                </a:solidFill>
                <a:latin typeface="Twentieth Century"/>
                <a:ea typeface="Twentieth Century"/>
                <a:cs typeface="Twentieth Century"/>
                <a:sym typeface="Twentieth Century"/>
              </a:rPr>
              <a:t> y </a:t>
            </a:r>
            <a:r>
              <a:rPr lang="en-US" sz="1800" dirty="0" err="1">
                <a:solidFill>
                  <a:schemeClr val="lt1"/>
                </a:solidFill>
                <a:latin typeface="Twentieth Century"/>
                <a:ea typeface="Twentieth Century"/>
                <a:cs typeface="Twentieth Century"/>
                <a:sym typeface="Twentieth Century"/>
              </a:rPr>
              <a:t>directora</a:t>
            </a:r>
            <a:r>
              <a:rPr lang="en-US" sz="1800" dirty="0">
                <a:solidFill>
                  <a:schemeClr val="lt1"/>
                </a:solidFill>
                <a:latin typeface="Twentieth Century"/>
                <a:ea typeface="Twentieth Century"/>
                <a:cs typeface="Twentieth Century"/>
                <a:sym typeface="Twentieth Century"/>
              </a:rPr>
              <a:t> </a:t>
            </a:r>
            <a:r>
              <a:rPr lang="en-US" sz="1800" dirty="0" err="1">
                <a:solidFill>
                  <a:schemeClr val="lt1"/>
                </a:solidFill>
                <a:latin typeface="Twentieth Century"/>
                <a:ea typeface="Twentieth Century"/>
                <a:cs typeface="Twentieth Century"/>
                <a:sym typeface="Twentieth Century"/>
              </a:rPr>
              <a:t>ejecutiva</a:t>
            </a:r>
            <a:endParaRPr lang="en-US" sz="1800" dirty="0">
              <a:solidFill>
                <a:schemeClr val="lt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1800" u="sng" dirty="0">
                <a:solidFill>
                  <a:schemeClr val="lt1"/>
                </a:solidFill>
                <a:latin typeface="Twentieth Century"/>
                <a:ea typeface="Twentieth Century"/>
                <a:cs typeface="Twentieth Century"/>
                <a:sym typeface="Twentieth Century"/>
              </a:rPr>
              <a:t>Libby@pfccpartners.com</a:t>
            </a:r>
            <a:endParaRPr u="sng" dirty="0"/>
          </a:p>
        </p:txBody>
      </p:sp>
      <p:sp>
        <p:nvSpPr>
          <p:cNvPr id="1298" name="Google Shape;1298;p276"/>
          <p:cNvSpPr txBox="1"/>
          <p:nvPr/>
        </p:nvSpPr>
        <p:spPr>
          <a:xfrm>
            <a:off x="5162699" y="5332494"/>
            <a:ext cx="2758625"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Twentieth Century"/>
                <a:ea typeface="Twentieth Century"/>
                <a:cs typeface="Twentieth Century"/>
                <a:sym typeface="Twentieth Century"/>
              </a:rPr>
              <a:t>Lindsey Galli, </a:t>
            </a:r>
            <a:endParaRPr dirty="0"/>
          </a:p>
          <a:p>
            <a:pPr marL="0" marR="0" lvl="0" indent="0" algn="l" rtl="0">
              <a:spcBef>
                <a:spcPts val="0"/>
              </a:spcBef>
              <a:spcAft>
                <a:spcPts val="0"/>
              </a:spcAft>
              <a:buNone/>
            </a:pPr>
            <a:r>
              <a:rPr lang="en-US" sz="1800" dirty="0" err="1">
                <a:solidFill>
                  <a:schemeClr val="lt1"/>
                </a:solidFill>
                <a:latin typeface="Twentieth Century"/>
                <a:ea typeface="Twentieth Century"/>
                <a:cs typeface="Twentieth Century"/>
                <a:sym typeface="Twentieth Century"/>
              </a:rPr>
              <a:t>Vicepresidenta</a:t>
            </a:r>
            <a:r>
              <a:rPr lang="en-US" sz="1800" dirty="0">
                <a:solidFill>
                  <a:schemeClr val="lt1"/>
                </a:solidFill>
                <a:latin typeface="Twentieth Century"/>
                <a:ea typeface="Twentieth Century"/>
                <a:cs typeface="Twentieth Century"/>
                <a:sym typeface="Twentieth Century"/>
              </a:rPr>
              <a:t> de </a:t>
            </a:r>
            <a:r>
              <a:rPr lang="en-US" sz="1800" dirty="0" err="1">
                <a:solidFill>
                  <a:schemeClr val="lt1"/>
                </a:solidFill>
                <a:latin typeface="Twentieth Century"/>
                <a:ea typeface="Twentieth Century"/>
                <a:cs typeface="Twentieth Century"/>
                <a:sym typeface="Twentieth Century"/>
              </a:rPr>
              <a:t>Programas</a:t>
            </a:r>
            <a:endParaRPr lang="en-US" sz="1800" dirty="0">
              <a:solidFill>
                <a:schemeClr val="lt1"/>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1800" u="sng" dirty="0">
                <a:solidFill>
                  <a:schemeClr val="lt1"/>
                </a:solidFill>
                <a:latin typeface="Twentieth Century"/>
                <a:ea typeface="Twentieth Century"/>
                <a:cs typeface="Twentieth Century"/>
                <a:sym typeface="Twentieth Century"/>
              </a:rPr>
              <a:t>Lindsey@pfccpartners.com</a:t>
            </a:r>
            <a:endParaRPr u="sng" dirty="0"/>
          </a:p>
        </p:txBody>
      </p:sp>
      <p:sp>
        <p:nvSpPr>
          <p:cNvPr id="1299" name="Google Shape;1299;p276"/>
          <p:cNvSpPr txBox="1"/>
          <p:nvPr/>
        </p:nvSpPr>
        <p:spPr>
          <a:xfrm>
            <a:off x="9271069" y="5234271"/>
            <a:ext cx="2894633"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Twentieth Century"/>
                <a:ea typeface="Twentieth Century"/>
                <a:cs typeface="Twentieth Century"/>
                <a:sym typeface="Twentieth Century"/>
              </a:rPr>
              <a:t>Brittany Jackson, </a:t>
            </a:r>
            <a:endParaRPr dirty="0"/>
          </a:p>
          <a:p>
            <a:pPr marL="0" marR="0" lvl="0" indent="0" algn="l" rtl="0">
              <a:spcBef>
                <a:spcPts val="0"/>
              </a:spcBef>
              <a:spcAft>
                <a:spcPts val="0"/>
              </a:spcAft>
              <a:buNone/>
            </a:pPr>
            <a:r>
              <a:rPr lang="es-MX" sz="1800" dirty="0">
                <a:solidFill>
                  <a:schemeClr val="lt1"/>
                </a:solidFill>
                <a:latin typeface="Twentieth Century"/>
                <a:ea typeface="Twentieth Century"/>
                <a:cs typeface="Twentieth Century"/>
                <a:sym typeface="Twentieth Century"/>
              </a:rPr>
              <a:t>Coordinadora de Relaciones con la Comunidad</a:t>
            </a:r>
          </a:p>
          <a:p>
            <a:pPr marL="0" marR="0" lvl="0" indent="0" algn="l" rtl="0">
              <a:spcBef>
                <a:spcPts val="0"/>
              </a:spcBef>
              <a:spcAft>
                <a:spcPts val="0"/>
              </a:spcAft>
              <a:buNone/>
            </a:pPr>
            <a:r>
              <a:rPr lang="en-US" sz="1800" u="sng" dirty="0">
                <a:solidFill>
                  <a:schemeClr val="lt1"/>
                </a:solidFill>
                <a:latin typeface="Twentieth Century"/>
                <a:ea typeface="Twentieth Century"/>
                <a:cs typeface="Twentieth Century"/>
                <a:sym typeface="Twentieth Century"/>
              </a:rPr>
              <a:t>Brittany@pfccpartners.com</a:t>
            </a:r>
            <a:endParaRPr u="sng"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277"/>
          <p:cNvSpPr txBox="1">
            <a:spLocks noGrp="1"/>
          </p:cNvSpPr>
          <p:nvPr>
            <p:ph type="title"/>
          </p:nvPr>
        </p:nvSpPr>
        <p:spPr>
          <a:xfrm>
            <a:off x="838200" y="437979"/>
            <a:ext cx="10515600" cy="568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000" dirty="0"/>
              <a:t>Fuentes </a:t>
            </a:r>
            <a:endParaRPr sz="5000" dirty="0"/>
          </a:p>
        </p:txBody>
      </p:sp>
      <p:sp>
        <p:nvSpPr>
          <p:cNvPr id="1306" name="Google Shape;1306;p277"/>
          <p:cNvSpPr txBox="1">
            <a:spLocks noGrp="1"/>
          </p:cNvSpPr>
          <p:nvPr>
            <p:ph type="body" idx="1"/>
          </p:nvPr>
        </p:nvSpPr>
        <p:spPr>
          <a:xfrm>
            <a:off x="1553300" y="1257354"/>
            <a:ext cx="9056100" cy="4751700"/>
          </a:xfrm>
          <a:prstGeom prst="rect">
            <a:avLst/>
          </a:prstGeom>
        </p:spPr>
        <p:txBody>
          <a:bodyPr spcFirstLastPara="1" wrap="square" lIns="91425" tIns="45700" rIns="91425" bIns="45700" anchor="t" anchorCtr="0">
            <a:noAutofit/>
          </a:bodyPr>
          <a:lstStyle/>
          <a:p>
            <a:pPr marL="457200" lvl="0" indent="-419100" algn="l" rtl="0">
              <a:spcBef>
                <a:spcPts val="1000"/>
              </a:spcBef>
              <a:spcAft>
                <a:spcPts val="0"/>
              </a:spcAft>
              <a:buSzPts val="3000"/>
              <a:buChar char="•"/>
            </a:pPr>
            <a:r>
              <a:rPr lang="en-US" sz="3000" u="sng" dirty="0" err="1">
                <a:solidFill>
                  <a:schemeClr val="hlink"/>
                </a:solidFill>
                <a:hlinkClick r:id="rId3"/>
              </a:rPr>
              <a:t>Página</a:t>
            </a:r>
            <a:r>
              <a:rPr lang="en-US" sz="3000" u="sng" dirty="0">
                <a:solidFill>
                  <a:schemeClr val="hlink"/>
                </a:solidFill>
                <a:hlinkClick r:id="rId3"/>
              </a:rPr>
              <a:t> de </a:t>
            </a:r>
            <a:r>
              <a:rPr lang="en-US" sz="3000" u="sng" dirty="0" err="1">
                <a:solidFill>
                  <a:schemeClr val="hlink"/>
                </a:solidFill>
                <a:hlinkClick r:id="rId3"/>
              </a:rPr>
              <a:t>destino</a:t>
            </a:r>
            <a:r>
              <a:rPr lang="en-US" sz="3000" u="sng" dirty="0">
                <a:solidFill>
                  <a:schemeClr val="hlink"/>
                </a:solidFill>
                <a:hlinkClick r:id="rId3"/>
              </a:rPr>
              <a:t> del HCPF H.R. 1</a:t>
            </a:r>
            <a:endParaRPr lang="en-US" sz="3000" dirty="0"/>
          </a:p>
          <a:p>
            <a:pPr marL="1371600" lvl="2" indent="-419100" algn="l" rtl="0">
              <a:spcBef>
                <a:spcPts val="1000"/>
              </a:spcBef>
              <a:spcAft>
                <a:spcPts val="0"/>
              </a:spcAft>
              <a:buSzPts val="3000"/>
              <a:buChar char="▪"/>
            </a:pPr>
            <a:r>
              <a:rPr lang="en-US" sz="3000" u="sng" dirty="0" err="1">
                <a:solidFill>
                  <a:schemeClr val="hlink"/>
                </a:solidFill>
                <a:hlinkClick r:id="rId4"/>
              </a:rPr>
              <a:t>Preguntas</a:t>
            </a:r>
            <a:r>
              <a:rPr lang="en-US" sz="3000" u="sng" dirty="0">
                <a:solidFill>
                  <a:schemeClr val="hlink"/>
                </a:solidFill>
                <a:hlinkClick r:id="rId4"/>
              </a:rPr>
              <a:t> </a:t>
            </a:r>
            <a:r>
              <a:rPr lang="en-US" sz="3000" u="sng" dirty="0" err="1">
                <a:solidFill>
                  <a:schemeClr val="hlink"/>
                </a:solidFill>
                <a:hlinkClick r:id="rId4"/>
              </a:rPr>
              <a:t>Frecuentes</a:t>
            </a:r>
            <a:r>
              <a:rPr lang="en-US" sz="3000" u="sng" dirty="0">
                <a:solidFill>
                  <a:schemeClr val="hlink"/>
                </a:solidFill>
                <a:hlinkClick r:id="rId4"/>
              </a:rPr>
              <a:t> </a:t>
            </a:r>
            <a:endParaRPr lang="en-US" sz="3000" dirty="0"/>
          </a:p>
          <a:p>
            <a:pPr marL="457200" lvl="0" indent="-419100" algn="l" rtl="0">
              <a:spcBef>
                <a:spcPts val="1000"/>
              </a:spcBef>
              <a:spcAft>
                <a:spcPts val="0"/>
              </a:spcAft>
              <a:buSzPts val="3000"/>
              <a:buChar char="•"/>
            </a:pPr>
            <a:r>
              <a:rPr lang="en-US" sz="3000" u="sng" dirty="0" err="1">
                <a:solidFill>
                  <a:schemeClr val="hlink"/>
                </a:solidFill>
                <a:hlinkClick r:id="rId5"/>
              </a:rPr>
              <a:t>Página</a:t>
            </a:r>
            <a:r>
              <a:rPr lang="en-US" sz="3000" u="sng" dirty="0">
                <a:solidFill>
                  <a:schemeClr val="hlink"/>
                </a:solidFill>
                <a:hlinkClick r:id="rId5"/>
              </a:rPr>
              <a:t> de </a:t>
            </a:r>
            <a:r>
              <a:rPr lang="en-US" sz="3000" u="sng" dirty="0" err="1">
                <a:solidFill>
                  <a:schemeClr val="hlink"/>
                </a:solidFill>
                <a:hlinkClick r:id="rId5"/>
              </a:rPr>
              <a:t>destino</a:t>
            </a:r>
            <a:r>
              <a:rPr lang="en-US" sz="3000" u="sng" dirty="0">
                <a:solidFill>
                  <a:schemeClr val="hlink"/>
                </a:solidFill>
                <a:hlinkClick r:id="rId5"/>
              </a:rPr>
              <a:t> de Health First Colorado HR. 1</a:t>
            </a:r>
            <a:endParaRPr lang="en-US" sz="3000" dirty="0"/>
          </a:p>
          <a:p>
            <a:pPr marL="1371600" lvl="2" indent="-419100" algn="l" rtl="0">
              <a:spcBef>
                <a:spcPts val="500"/>
              </a:spcBef>
              <a:spcAft>
                <a:spcPts val="0"/>
              </a:spcAft>
              <a:buSzPts val="3000"/>
              <a:buChar char="▪"/>
            </a:pPr>
            <a:r>
              <a:rPr lang="en-US" sz="3000" u="sng" dirty="0" err="1">
                <a:solidFill>
                  <a:schemeClr val="hlink"/>
                </a:solidFill>
                <a:hlinkClick r:id="rId6"/>
              </a:rPr>
              <a:t>Evaluador</a:t>
            </a:r>
            <a:r>
              <a:rPr lang="en-US" sz="3000" u="sng" dirty="0">
                <a:solidFill>
                  <a:schemeClr val="hlink"/>
                </a:solidFill>
                <a:hlinkClick r:id="rId6"/>
              </a:rPr>
              <a:t> de </a:t>
            </a:r>
            <a:r>
              <a:rPr lang="en-US" sz="3000" u="sng" dirty="0" err="1">
                <a:solidFill>
                  <a:schemeClr val="hlink"/>
                </a:solidFill>
                <a:hlinkClick r:id="rId6"/>
              </a:rPr>
              <a:t>requisitos</a:t>
            </a:r>
            <a:r>
              <a:rPr lang="en-US" sz="3000" u="sng" dirty="0">
                <a:solidFill>
                  <a:schemeClr val="hlink"/>
                </a:solidFill>
                <a:hlinkClick r:id="rId6"/>
              </a:rPr>
              <a:t> </a:t>
            </a:r>
            <a:r>
              <a:rPr lang="en-US" sz="3000" u="sng" dirty="0" err="1">
                <a:solidFill>
                  <a:schemeClr val="hlink"/>
                </a:solidFill>
                <a:hlinkClick r:id="rId6"/>
              </a:rPr>
              <a:t>laborales</a:t>
            </a:r>
            <a:endParaRPr lang="en-US" sz="3000" dirty="0"/>
          </a:p>
          <a:p>
            <a:pPr marL="457200" lvl="0" indent="-419100" algn="l" rtl="0">
              <a:spcBef>
                <a:spcPts val="1000"/>
              </a:spcBef>
              <a:spcAft>
                <a:spcPts val="500"/>
              </a:spcAft>
              <a:buClr>
                <a:schemeClr val="dk2"/>
              </a:buClr>
              <a:buSzPts val="3000"/>
              <a:buChar char="•"/>
            </a:pPr>
            <a:r>
              <a:rPr lang="es-MX" sz="3000" dirty="0">
                <a:solidFill>
                  <a:schemeClr val="dk2"/>
                </a:solidFill>
              </a:rPr>
              <a:t>Kit de herramientas de comunicación para proveedores y socios (en desarrollo)</a:t>
            </a:r>
            <a:endParaRPr lang="en-US" sz="3000" dirty="0">
              <a:solidFill>
                <a:schemeClr val="dk2"/>
              </a:solidFill>
            </a:endParaRPr>
          </a:p>
        </p:txBody>
      </p:sp>
      <p:sp>
        <p:nvSpPr>
          <p:cNvPr id="1307" name="Google Shape;1307;p277"/>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11"/>
        <p:cNvGrpSpPr/>
        <p:nvPr/>
      </p:nvGrpSpPr>
      <p:grpSpPr>
        <a:xfrm>
          <a:off x="0" y="0"/>
          <a:ext cx="0" cy="0"/>
          <a:chOff x="0" y="0"/>
          <a:chExt cx="0" cy="0"/>
        </a:xfrm>
      </p:grpSpPr>
      <p:sp>
        <p:nvSpPr>
          <p:cNvPr id="1312" name="Google Shape;1312;p278"/>
          <p:cNvSpPr txBox="1">
            <a:spLocks noGrp="1"/>
          </p:cNvSpPr>
          <p:nvPr>
            <p:ph type="title"/>
          </p:nvPr>
        </p:nvSpPr>
        <p:spPr>
          <a:xfrm>
            <a:off x="538350" y="2532450"/>
            <a:ext cx="11115300" cy="1793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MX" b="0" dirty="0"/>
              <a:t>Oportunidades futuras para ampliar conocimientos y compartir opiniones</a:t>
            </a:r>
            <a:endParaRPr dirty="0"/>
          </a:p>
          <a:p>
            <a:pPr marL="0" lvl="0" indent="0" algn="l" rtl="0">
              <a:lnSpc>
                <a:spcPct val="90000"/>
              </a:lnSpc>
              <a:spcBef>
                <a:spcPts val="0"/>
              </a:spcBef>
              <a:spcAft>
                <a:spcPts val="0"/>
              </a:spcAft>
              <a:buClr>
                <a:schemeClr val="lt1"/>
              </a:buClr>
              <a:buSzPts val="6000"/>
              <a:buFont typeface="Trebuchet MS"/>
              <a:buNone/>
            </a:pPr>
            <a:endParaRPr dirty="0"/>
          </a:p>
        </p:txBody>
      </p:sp>
      <p:sp>
        <p:nvSpPr>
          <p:cNvPr id="1313" name="Google Shape;1313;p278"/>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17"/>
        <p:cNvGrpSpPr/>
        <p:nvPr/>
      </p:nvGrpSpPr>
      <p:grpSpPr>
        <a:xfrm>
          <a:off x="0" y="0"/>
          <a:ext cx="0" cy="0"/>
          <a:chOff x="0" y="0"/>
          <a:chExt cx="0" cy="0"/>
        </a:xfrm>
      </p:grpSpPr>
      <p:sp>
        <p:nvSpPr>
          <p:cNvPr id="1318" name="Google Shape;1318;p279"/>
          <p:cNvSpPr txBox="1">
            <a:spLocks noGrp="1"/>
          </p:cNvSpPr>
          <p:nvPr>
            <p:ph type="title"/>
          </p:nvPr>
        </p:nvSpPr>
        <p:spPr>
          <a:xfrm>
            <a:off x="838200" y="446773"/>
            <a:ext cx="10515600" cy="660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000" dirty="0" err="1"/>
              <a:t>Próximas</a:t>
            </a:r>
            <a:r>
              <a:rPr lang="en-US" sz="5000" dirty="0"/>
              <a:t> </a:t>
            </a:r>
            <a:r>
              <a:rPr lang="en-US" sz="5000" dirty="0" err="1"/>
              <a:t>sesiones</a:t>
            </a:r>
            <a:r>
              <a:rPr lang="en-US" sz="5000" dirty="0"/>
              <a:t> de </a:t>
            </a:r>
            <a:r>
              <a:rPr lang="en-US" sz="5000" dirty="0" err="1"/>
              <a:t>comentarios</a:t>
            </a:r>
            <a:endParaRPr sz="5000" dirty="0"/>
          </a:p>
        </p:txBody>
      </p:sp>
      <p:sp>
        <p:nvSpPr>
          <p:cNvPr id="1319" name="Google Shape;1319;p279"/>
          <p:cNvSpPr txBox="1">
            <a:spLocks noGrp="1"/>
          </p:cNvSpPr>
          <p:nvPr>
            <p:ph type="body" idx="1"/>
          </p:nvPr>
        </p:nvSpPr>
        <p:spPr>
          <a:xfrm>
            <a:off x="698565" y="1338900"/>
            <a:ext cx="11079300" cy="44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75"/>
              </a:spcBef>
              <a:spcAft>
                <a:spcPts val="0"/>
              </a:spcAft>
              <a:buNone/>
            </a:pPr>
            <a:r>
              <a:rPr lang="en-US" sz="3000" b="1" dirty="0">
                <a:solidFill>
                  <a:schemeClr val="dk2"/>
                </a:solidFill>
              </a:rPr>
              <a:t>16 de </a:t>
            </a:r>
            <a:r>
              <a:rPr lang="en-US" sz="3000" b="1" dirty="0" err="1">
                <a:solidFill>
                  <a:schemeClr val="dk2"/>
                </a:solidFill>
              </a:rPr>
              <a:t>julio</a:t>
            </a:r>
            <a:r>
              <a:rPr lang="en-US" sz="3000" b="1" dirty="0">
                <a:solidFill>
                  <a:schemeClr val="dk2"/>
                </a:solidFill>
              </a:rPr>
              <a:t> a las 12 p.m.</a:t>
            </a:r>
            <a:endParaRPr sz="3000" b="1" dirty="0">
              <a:solidFill>
                <a:schemeClr val="dk2"/>
              </a:solidFill>
            </a:endParaRPr>
          </a:p>
          <a:p>
            <a:pPr marL="457200" marR="0" lvl="0" indent="-419100" algn="l" rtl="0">
              <a:lnSpc>
                <a:spcPct val="100000"/>
              </a:lnSpc>
              <a:spcBef>
                <a:spcPts val="500"/>
              </a:spcBef>
              <a:spcAft>
                <a:spcPts val="0"/>
              </a:spcAft>
              <a:buClr>
                <a:schemeClr val="dk2"/>
              </a:buClr>
              <a:buSzPts val="3000"/>
              <a:buChar char="•"/>
            </a:pPr>
            <a:r>
              <a:rPr lang="es-MX" sz="3000" dirty="0">
                <a:solidFill>
                  <a:schemeClr val="dk2"/>
                </a:solidFill>
              </a:rPr>
              <a:t>Se prevé revisar el plan de rediseño de la renovación propuesto a la luz de los comentarios recibidos anteriormente</a:t>
            </a:r>
            <a:br>
              <a:rPr lang="en-US" sz="3000" dirty="0">
                <a:solidFill>
                  <a:schemeClr val="dk2"/>
                </a:solidFill>
              </a:rPr>
            </a:br>
            <a:endParaRPr sz="3000" dirty="0">
              <a:solidFill>
                <a:schemeClr val="dk2"/>
              </a:solidFill>
            </a:endParaRPr>
          </a:p>
          <a:p>
            <a:pPr marL="0" marR="0" lvl="0" indent="0" algn="l" rtl="0">
              <a:lnSpc>
                <a:spcPct val="100000"/>
              </a:lnSpc>
              <a:spcBef>
                <a:spcPts val="500"/>
              </a:spcBef>
              <a:spcAft>
                <a:spcPts val="0"/>
              </a:spcAft>
              <a:buNone/>
            </a:pPr>
            <a:r>
              <a:rPr lang="en-US" sz="3000" b="1" dirty="0">
                <a:solidFill>
                  <a:schemeClr val="dk2"/>
                </a:solidFill>
              </a:rPr>
              <a:t>15 de </a:t>
            </a:r>
            <a:r>
              <a:rPr lang="en-US" sz="3000" b="1" dirty="0" err="1">
                <a:solidFill>
                  <a:schemeClr val="dk2"/>
                </a:solidFill>
              </a:rPr>
              <a:t>octubre</a:t>
            </a:r>
            <a:r>
              <a:rPr lang="en-US" sz="3000" b="1" dirty="0">
                <a:solidFill>
                  <a:schemeClr val="dk2"/>
                </a:solidFill>
              </a:rPr>
              <a:t> a las 12 p.m.</a:t>
            </a:r>
            <a:endParaRPr sz="3000" b="1" dirty="0">
              <a:solidFill>
                <a:schemeClr val="dk2"/>
              </a:solidFill>
            </a:endParaRPr>
          </a:p>
          <a:p>
            <a:pPr marL="457200" marR="0" lvl="0" indent="-419100" algn="l" rtl="0">
              <a:lnSpc>
                <a:spcPct val="100000"/>
              </a:lnSpc>
              <a:spcBef>
                <a:spcPts val="500"/>
              </a:spcBef>
              <a:spcAft>
                <a:spcPts val="0"/>
              </a:spcAft>
              <a:buClr>
                <a:schemeClr val="dk2"/>
              </a:buClr>
              <a:buSzPts val="3000"/>
              <a:buChar char="•"/>
            </a:pPr>
            <a:r>
              <a:rPr lang="en-US" sz="3000" dirty="0">
                <a:solidFill>
                  <a:schemeClr val="dk2"/>
                </a:solidFill>
              </a:rPr>
              <a:t>Por </a:t>
            </a:r>
            <a:r>
              <a:rPr lang="en-US" sz="3000" dirty="0" err="1">
                <a:solidFill>
                  <a:schemeClr val="dk2"/>
                </a:solidFill>
              </a:rPr>
              <a:t>determinar</a:t>
            </a:r>
            <a:endParaRPr sz="3000" dirty="0">
              <a:solidFill>
                <a:schemeClr val="dk2"/>
              </a:solidFill>
            </a:endParaRPr>
          </a:p>
        </p:txBody>
      </p:sp>
      <p:sp>
        <p:nvSpPr>
          <p:cNvPr id="1320" name="Google Shape;1320;p27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250"/>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dirty="0" err="1"/>
              <a:t>Subtítulos</a:t>
            </a:r>
            <a:endParaRPr dirty="0"/>
          </a:p>
        </p:txBody>
      </p:sp>
      <p:sp>
        <p:nvSpPr>
          <p:cNvPr id="1045" name="Google Shape;1045;p250"/>
          <p:cNvSpPr txBox="1">
            <a:spLocks noGrp="1"/>
          </p:cNvSpPr>
          <p:nvPr>
            <p:ph type="body" idx="1"/>
          </p:nvPr>
        </p:nvSpPr>
        <p:spPr>
          <a:xfrm>
            <a:off x="838200" y="1524000"/>
            <a:ext cx="10515600" cy="4534002"/>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000"/>
              </a:spcBef>
              <a:spcAft>
                <a:spcPts val="0"/>
              </a:spcAft>
              <a:buClr>
                <a:schemeClr val="dk2"/>
              </a:buClr>
              <a:buSzPts val="2600"/>
              <a:buFont typeface="Trebuchet MS"/>
              <a:buChar char="●"/>
            </a:pPr>
            <a:r>
              <a:rPr lang="es-MX" sz="2600" dirty="0">
                <a:solidFill>
                  <a:schemeClr val="dk2"/>
                </a:solidFill>
              </a:rPr>
              <a:t>Los subtítulos están disponibles en la barra de herramientas de controles de la reunión, situada en la parte inferior de la pantalla. Para activarlos, haga clic en el icono Mostrar subtítulos.</a:t>
            </a:r>
            <a:r>
              <a:rPr lang="en-US" sz="2600" dirty="0">
                <a:solidFill>
                  <a:schemeClr val="dk2"/>
                </a:solidFill>
              </a:rPr>
              <a:t> </a:t>
            </a:r>
            <a:endParaRPr sz="2600" dirty="0">
              <a:solidFill>
                <a:schemeClr val="dk2"/>
              </a:solidFill>
            </a:endParaRPr>
          </a:p>
          <a:p>
            <a:pPr marL="0" lvl="0" indent="0" algn="l" rtl="0">
              <a:lnSpc>
                <a:spcPct val="100000"/>
              </a:lnSpc>
              <a:spcBef>
                <a:spcPts val="1000"/>
              </a:spcBef>
              <a:spcAft>
                <a:spcPts val="0"/>
              </a:spcAft>
              <a:buNone/>
            </a:pPr>
            <a:endParaRPr sz="2600" dirty="0">
              <a:solidFill>
                <a:schemeClr val="dk2"/>
              </a:solidFill>
            </a:endParaRPr>
          </a:p>
          <a:p>
            <a:pPr marL="0" lvl="0" indent="0" algn="l" rtl="0">
              <a:lnSpc>
                <a:spcPct val="100000"/>
              </a:lnSpc>
              <a:spcBef>
                <a:spcPts val="1000"/>
              </a:spcBef>
              <a:spcAft>
                <a:spcPts val="0"/>
              </a:spcAft>
              <a:buNone/>
            </a:pPr>
            <a:endParaRPr sz="2600" dirty="0">
              <a:solidFill>
                <a:schemeClr val="dk2"/>
              </a:solidFill>
            </a:endParaRPr>
          </a:p>
          <a:p>
            <a:pPr marL="0" lvl="0" indent="0" algn="l" rtl="0">
              <a:lnSpc>
                <a:spcPct val="100000"/>
              </a:lnSpc>
              <a:spcBef>
                <a:spcPts val="1000"/>
              </a:spcBef>
              <a:spcAft>
                <a:spcPts val="0"/>
              </a:spcAft>
              <a:buNone/>
            </a:pPr>
            <a:endParaRPr sz="2600" dirty="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s-MX" sz="2600" dirty="0">
                <a:solidFill>
                  <a:schemeClr val="dk2"/>
                </a:solidFill>
              </a:rPr>
              <a:t>Los subtítulos se pueden traducir a diferentes idiomas haciendo clic en la flecha hacia arriba situada junto al botón Subtítulos y seleccionando a continuación el idioma que prefiera.</a:t>
            </a:r>
            <a:r>
              <a:rPr lang="en-US" sz="2600" dirty="0">
                <a:solidFill>
                  <a:schemeClr val="dk2"/>
                </a:solidFill>
              </a:rPr>
              <a:t> </a:t>
            </a:r>
            <a:endParaRPr sz="2600" dirty="0">
              <a:solidFill>
                <a:schemeClr val="dk2"/>
              </a:solidFill>
            </a:endParaRPr>
          </a:p>
          <a:p>
            <a:pPr marL="0" lvl="0" indent="0" algn="l" rtl="0">
              <a:lnSpc>
                <a:spcPct val="100000"/>
              </a:lnSpc>
              <a:spcBef>
                <a:spcPts val="1000"/>
              </a:spcBef>
              <a:spcAft>
                <a:spcPts val="0"/>
              </a:spcAft>
              <a:buNone/>
            </a:pPr>
            <a:endParaRPr sz="1000" dirty="0">
              <a:solidFill>
                <a:schemeClr val="dk2"/>
              </a:solidFill>
              <a:highlight>
                <a:schemeClr val="lt2"/>
              </a:highlight>
              <a:latin typeface="Arial"/>
              <a:ea typeface="Arial"/>
              <a:cs typeface="Arial"/>
              <a:sym typeface="Arial"/>
            </a:endParaRPr>
          </a:p>
          <a:p>
            <a:pPr marL="0" lvl="0" indent="0" algn="l" rtl="0">
              <a:spcBef>
                <a:spcPts val="1000"/>
              </a:spcBef>
              <a:spcAft>
                <a:spcPts val="0"/>
              </a:spcAft>
              <a:buNone/>
            </a:pPr>
            <a:endParaRPr dirty="0">
              <a:solidFill>
                <a:schemeClr val="dk2"/>
              </a:solidFill>
            </a:endParaRPr>
          </a:p>
        </p:txBody>
      </p:sp>
      <p:sp>
        <p:nvSpPr>
          <p:cNvPr id="1046" name="Google Shape;1046;p25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chemeClr val="lt1"/>
                </a:solidFill>
              </a:rPr>
              <a:t>3</a:t>
            </a:fld>
            <a:endParaRPr>
              <a:solidFill>
                <a:schemeClr val="lt1"/>
              </a:solidFill>
            </a:endParaRPr>
          </a:p>
        </p:txBody>
      </p:sp>
      <p:pic>
        <p:nvPicPr>
          <p:cNvPr id="1047" name="Google Shape;1047;p250" descr="Screenshot of Zoom toolbar showing the closed caption icon."/>
          <p:cNvPicPr preferRelativeResize="0"/>
          <p:nvPr/>
        </p:nvPicPr>
        <p:blipFill>
          <a:blip r:embed="rId3">
            <a:alphaModFix/>
          </a:blip>
          <a:stretch>
            <a:fillRect/>
          </a:stretch>
        </p:blipFill>
        <p:spPr>
          <a:xfrm>
            <a:off x="4520637" y="2936175"/>
            <a:ext cx="3150725" cy="15862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26" name="Google Shape;1326;p280"/>
          <p:cNvSpPr txBox="1">
            <a:spLocks noGrp="1"/>
          </p:cNvSpPr>
          <p:nvPr>
            <p:ph type="title"/>
          </p:nvPr>
        </p:nvSpPr>
        <p:spPr>
          <a:xfrm>
            <a:off x="6122788" y="2625328"/>
            <a:ext cx="5381400" cy="2313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a:t>
            </a:r>
            <a:r>
              <a:rPr lang="en-US" dirty="0" err="1"/>
              <a:t>Dudas</a:t>
            </a:r>
            <a:r>
              <a:rPr lang="en-US" dirty="0"/>
              <a:t>?</a:t>
            </a:r>
            <a:endParaRPr dirty="0"/>
          </a:p>
        </p:txBody>
      </p:sp>
      <p:sp>
        <p:nvSpPr>
          <p:cNvPr id="1327" name="Google Shape;1327;p28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32"/>
        <p:cNvGrpSpPr/>
        <p:nvPr/>
      </p:nvGrpSpPr>
      <p:grpSpPr>
        <a:xfrm>
          <a:off x="0" y="0"/>
          <a:ext cx="0" cy="0"/>
          <a:chOff x="0" y="0"/>
          <a:chExt cx="0" cy="0"/>
        </a:xfrm>
      </p:grpSpPr>
      <p:sp>
        <p:nvSpPr>
          <p:cNvPr id="1333" name="Google Shape;1333;p281"/>
          <p:cNvSpPr txBox="1">
            <a:spLocks noGrp="1"/>
          </p:cNvSpPr>
          <p:nvPr>
            <p:ph type="title"/>
          </p:nvPr>
        </p:nvSpPr>
        <p:spPr>
          <a:xfrm>
            <a:off x="838200" y="332632"/>
            <a:ext cx="10515600" cy="688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000" dirty="0"/>
              <a:t>Fuentes </a:t>
            </a:r>
            <a:endParaRPr sz="5000" dirty="0"/>
          </a:p>
        </p:txBody>
      </p:sp>
      <p:sp>
        <p:nvSpPr>
          <p:cNvPr id="1334" name="Google Shape;1334;p281"/>
          <p:cNvSpPr txBox="1">
            <a:spLocks noGrp="1"/>
          </p:cNvSpPr>
          <p:nvPr>
            <p:ph type="body" idx="1"/>
          </p:nvPr>
        </p:nvSpPr>
        <p:spPr>
          <a:xfrm>
            <a:off x="838200" y="1223469"/>
            <a:ext cx="10867200" cy="4666200"/>
          </a:xfrm>
          <a:prstGeom prst="rect">
            <a:avLst/>
          </a:prstGeom>
        </p:spPr>
        <p:txBody>
          <a:bodyPr spcFirstLastPara="1" wrap="square" lIns="91425" tIns="45700" rIns="91425" bIns="45700" anchor="t" anchorCtr="0">
            <a:noAutofit/>
          </a:bodyPr>
          <a:lstStyle/>
          <a:p>
            <a:pPr marL="457200" lvl="0" indent="-419100" algn="l" rtl="0">
              <a:lnSpc>
                <a:spcPct val="100000"/>
              </a:lnSpc>
              <a:spcBef>
                <a:spcPts val="1000"/>
              </a:spcBef>
              <a:spcAft>
                <a:spcPts val="0"/>
              </a:spcAft>
              <a:buSzPts val="3000"/>
              <a:buChar char="•"/>
            </a:pPr>
            <a:r>
              <a:rPr lang="es-MX" sz="3000" u="sng" dirty="0">
                <a:solidFill>
                  <a:schemeClr val="hlink"/>
                </a:solidFill>
                <a:hlinkClick r:id="rId3"/>
              </a:rPr>
              <a:t>Página web sobre mejoras en la comunicación con los miembros</a:t>
            </a:r>
            <a:endParaRPr lang="en-US" sz="3000" dirty="0"/>
          </a:p>
          <a:p>
            <a:pPr marL="457200" lvl="0" indent="-419100" algn="l" rtl="0">
              <a:lnSpc>
                <a:spcPct val="100000"/>
              </a:lnSpc>
              <a:spcBef>
                <a:spcPts val="1000"/>
              </a:spcBef>
              <a:spcAft>
                <a:spcPts val="0"/>
              </a:spcAft>
              <a:buSzPts val="3000"/>
              <a:buChar char="•"/>
            </a:pPr>
            <a:r>
              <a:rPr lang="es-MX" sz="3000" u="sng" dirty="0">
                <a:solidFill>
                  <a:schemeClr val="hlink"/>
                </a:solidFill>
                <a:hlinkClick r:id="rId4"/>
              </a:rPr>
              <a:t>Notificaciones por correo electrónico sobre mejoras en la comunicación con los miembro</a:t>
            </a:r>
            <a:r>
              <a:rPr lang="en-US" sz="3000" u="sng" dirty="0">
                <a:solidFill>
                  <a:schemeClr val="hlink"/>
                </a:solidFill>
                <a:hlinkClick r:id="rId4"/>
              </a:rPr>
              <a:t>s</a:t>
            </a:r>
            <a:endParaRPr lang="en-US" sz="3000" dirty="0"/>
          </a:p>
          <a:p>
            <a:pPr marL="457200" lvl="0" indent="-419100" algn="l" rtl="0">
              <a:lnSpc>
                <a:spcPct val="100000"/>
              </a:lnSpc>
              <a:spcBef>
                <a:spcPts val="1000"/>
              </a:spcBef>
              <a:spcAft>
                <a:spcPts val="0"/>
              </a:spcAft>
              <a:buSzPts val="3000"/>
              <a:buChar char="•"/>
            </a:pPr>
            <a:r>
              <a:rPr lang="es-MX" sz="3000" u="sng" dirty="0">
                <a:solidFill>
                  <a:schemeClr val="hlink"/>
                </a:solidFill>
                <a:hlinkClick r:id="rId5"/>
              </a:rPr>
              <a:t>Todos los boletines y publicaciones del HCPF</a:t>
            </a:r>
            <a:endParaRPr sz="3000" dirty="0"/>
          </a:p>
          <a:p>
            <a:pPr marL="457200" lvl="0" indent="-419100" algn="l" rtl="0">
              <a:lnSpc>
                <a:spcPct val="100000"/>
              </a:lnSpc>
              <a:spcBef>
                <a:spcPts val="1000"/>
              </a:spcBef>
              <a:spcAft>
                <a:spcPts val="0"/>
              </a:spcAft>
              <a:buSzPts val="3000"/>
              <a:buChar char="•"/>
            </a:pPr>
            <a:r>
              <a:rPr lang="en-US" sz="3000" u="sng" dirty="0" err="1">
                <a:solidFill>
                  <a:schemeClr val="hlink"/>
                </a:solidFill>
                <a:hlinkClick r:id="rId6"/>
              </a:rPr>
              <a:t>Inscríbase</a:t>
            </a:r>
            <a:r>
              <a:rPr lang="en-US" sz="3000" dirty="0"/>
              <a:t> </a:t>
            </a:r>
            <a:r>
              <a:rPr lang="es-MX" sz="3000" dirty="0">
                <a:solidFill>
                  <a:schemeClr val="dk2"/>
                </a:solidFill>
              </a:rPr>
              <a:t>en las próximas reuniones sobre mejoras en la comunicación con los miembros</a:t>
            </a:r>
            <a:endParaRPr sz="3000" dirty="0">
              <a:solidFill>
                <a:schemeClr val="dk2"/>
              </a:solidFill>
            </a:endParaRPr>
          </a:p>
          <a:p>
            <a:pPr marL="914400" lvl="1" indent="-419100" algn="l" rtl="0">
              <a:lnSpc>
                <a:spcPct val="100000"/>
              </a:lnSpc>
              <a:spcBef>
                <a:spcPts val="1000"/>
              </a:spcBef>
              <a:spcAft>
                <a:spcPts val="0"/>
              </a:spcAft>
              <a:buClr>
                <a:schemeClr val="dk2"/>
              </a:buClr>
              <a:buSzPts val="3000"/>
              <a:buChar char="⮚"/>
            </a:pPr>
            <a:r>
              <a:rPr lang="en-US" sz="3000" dirty="0">
                <a:solidFill>
                  <a:schemeClr val="dk2"/>
                </a:solidFill>
              </a:rPr>
              <a:t>16 de </a:t>
            </a:r>
            <a:r>
              <a:rPr lang="en-US" sz="3000" dirty="0" err="1">
                <a:solidFill>
                  <a:schemeClr val="dk2"/>
                </a:solidFill>
              </a:rPr>
              <a:t>julio</a:t>
            </a:r>
            <a:r>
              <a:rPr lang="en-US" sz="3000" dirty="0">
                <a:solidFill>
                  <a:schemeClr val="dk2"/>
                </a:solidFill>
              </a:rPr>
              <a:t> de 2026</a:t>
            </a:r>
            <a:endParaRPr sz="3000" dirty="0">
              <a:solidFill>
                <a:schemeClr val="dk2"/>
              </a:solidFill>
            </a:endParaRPr>
          </a:p>
          <a:p>
            <a:pPr marL="914400" lvl="1" indent="-419100" algn="l" rtl="0">
              <a:lnSpc>
                <a:spcPct val="100000"/>
              </a:lnSpc>
              <a:spcBef>
                <a:spcPts val="1000"/>
              </a:spcBef>
              <a:spcAft>
                <a:spcPts val="0"/>
              </a:spcAft>
              <a:buClr>
                <a:schemeClr val="dk2"/>
              </a:buClr>
              <a:buSzPts val="3000"/>
              <a:buChar char="⮚"/>
            </a:pPr>
            <a:r>
              <a:rPr lang="en-US" sz="3000" dirty="0">
                <a:solidFill>
                  <a:schemeClr val="dk2"/>
                </a:solidFill>
              </a:rPr>
              <a:t>15 de </a:t>
            </a:r>
            <a:r>
              <a:rPr lang="en-US" sz="3000" dirty="0" err="1">
                <a:solidFill>
                  <a:schemeClr val="dk2"/>
                </a:solidFill>
              </a:rPr>
              <a:t>octubre</a:t>
            </a:r>
            <a:r>
              <a:rPr lang="en-US" sz="3000" dirty="0">
                <a:solidFill>
                  <a:schemeClr val="dk2"/>
                </a:solidFill>
              </a:rPr>
              <a:t> de 2026</a:t>
            </a:r>
            <a:endParaRPr sz="3000" dirty="0">
              <a:solidFill>
                <a:schemeClr val="dk2"/>
              </a:solidFill>
            </a:endParaRPr>
          </a:p>
          <a:p>
            <a:pPr marL="457200" lvl="0" indent="0" algn="l" rtl="0">
              <a:lnSpc>
                <a:spcPct val="100000"/>
              </a:lnSpc>
              <a:spcBef>
                <a:spcPts val="1000"/>
              </a:spcBef>
              <a:spcAft>
                <a:spcPts val="1000"/>
              </a:spcAft>
              <a:buNone/>
            </a:pPr>
            <a:endParaRPr sz="3000" dirty="0"/>
          </a:p>
        </p:txBody>
      </p:sp>
      <p:sp>
        <p:nvSpPr>
          <p:cNvPr id="1335" name="Google Shape;1335;p28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39"/>
        <p:cNvGrpSpPr/>
        <p:nvPr/>
      </p:nvGrpSpPr>
      <p:grpSpPr>
        <a:xfrm>
          <a:off x="0" y="0"/>
          <a:ext cx="0" cy="0"/>
          <a:chOff x="0" y="0"/>
          <a:chExt cx="0" cy="0"/>
        </a:xfrm>
      </p:grpSpPr>
      <p:sp>
        <p:nvSpPr>
          <p:cNvPr id="1340" name="Google Shape;1340;p282"/>
          <p:cNvSpPr txBox="1">
            <a:spLocks noGrp="1"/>
          </p:cNvSpPr>
          <p:nvPr>
            <p:ph type="title"/>
          </p:nvPr>
        </p:nvSpPr>
        <p:spPr>
          <a:xfrm>
            <a:off x="838200" y="473473"/>
            <a:ext cx="10515600" cy="960000"/>
          </a:xfrm>
          <a:prstGeom prst="rect">
            <a:avLst/>
          </a:prstGeom>
          <a:noFill/>
          <a:ln>
            <a:noFill/>
          </a:ln>
        </p:spPr>
        <p:txBody>
          <a:bodyPr spcFirstLastPara="1" wrap="square" lIns="60900" tIns="60900" rIns="60900" bIns="60900" anchor="b" anchorCtr="0">
            <a:noAutofit/>
          </a:bodyPr>
          <a:lstStyle/>
          <a:p>
            <a:pPr marL="0" lvl="0" indent="0" algn="ctr" rtl="0">
              <a:lnSpc>
                <a:spcPct val="90000"/>
              </a:lnSpc>
              <a:spcBef>
                <a:spcPts val="0"/>
              </a:spcBef>
              <a:spcAft>
                <a:spcPts val="0"/>
              </a:spcAft>
              <a:buClr>
                <a:srgbClr val="FFFFFF"/>
              </a:buClr>
              <a:buSzPts val="3200"/>
              <a:buFont typeface="Trebuchet MS"/>
              <a:buNone/>
            </a:pPr>
            <a:r>
              <a:rPr lang="en-US" sz="3500" dirty="0" err="1"/>
              <a:t>Información</a:t>
            </a:r>
            <a:r>
              <a:rPr lang="en-US" sz="3500" dirty="0"/>
              <a:t> de </a:t>
            </a:r>
            <a:r>
              <a:rPr lang="en-US" sz="3500" dirty="0" err="1"/>
              <a:t>contacto</a:t>
            </a:r>
            <a:endParaRPr sz="3500" dirty="0"/>
          </a:p>
        </p:txBody>
      </p:sp>
      <p:sp>
        <p:nvSpPr>
          <p:cNvPr id="1341" name="Google Shape;1341;p282"/>
          <p:cNvSpPr txBox="1">
            <a:spLocks noGrp="1"/>
          </p:cNvSpPr>
          <p:nvPr>
            <p:ph type="body" idx="1"/>
          </p:nvPr>
        </p:nvSpPr>
        <p:spPr>
          <a:xfrm>
            <a:off x="1145600" y="1598190"/>
            <a:ext cx="9900900" cy="5126100"/>
          </a:xfrm>
          <a:prstGeom prst="rect">
            <a:avLst/>
          </a:prstGeom>
          <a:noFill/>
          <a:ln>
            <a:noFill/>
          </a:ln>
        </p:spPr>
        <p:txBody>
          <a:bodyPr spcFirstLastPara="1" wrap="square" lIns="60900" tIns="60900" rIns="60900" bIns="60900" anchor="t" anchorCtr="0">
            <a:normAutofit/>
          </a:bodyPr>
          <a:lstStyle/>
          <a:p>
            <a:pPr marL="0" lvl="0" indent="0" algn="ctr" rtl="0">
              <a:lnSpc>
                <a:spcPct val="90000"/>
              </a:lnSpc>
              <a:spcBef>
                <a:spcPts val="0"/>
              </a:spcBef>
              <a:spcAft>
                <a:spcPts val="0"/>
              </a:spcAft>
              <a:buClr>
                <a:srgbClr val="FFFFFF"/>
              </a:buClr>
              <a:buSzPts val="2800"/>
              <a:buFont typeface="Trebuchet MS"/>
              <a:buNone/>
            </a:pPr>
            <a:endParaRPr dirty="0">
              <a:solidFill>
                <a:srgbClr val="00FFFF"/>
              </a:solidFill>
            </a:endParaRPr>
          </a:p>
          <a:p>
            <a:pPr marL="0" lvl="0" indent="0" algn="ctr" rtl="0">
              <a:lnSpc>
                <a:spcPct val="90000"/>
              </a:lnSpc>
              <a:spcBef>
                <a:spcPts val="0"/>
              </a:spcBef>
              <a:spcAft>
                <a:spcPts val="0"/>
              </a:spcAft>
              <a:buClr>
                <a:srgbClr val="FFFFFF"/>
              </a:buClr>
              <a:buSzPts val="3200"/>
              <a:buFont typeface="Trebuchet MS"/>
              <a:buNone/>
            </a:pPr>
            <a:r>
              <a:rPr lang="en-US" sz="3200" b="1" dirty="0">
                <a:latin typeface="Trebuchet MS"/>
                <a:ea typeface="Trebuchet MS"/>
                <a:cs typeface="Trebuchet MS"/>
                <a:sym typeface="Trebuchet MS"/>
              </a:rPr>
              <a:t>Kristen Lundy</a:t>
            </a:r>
            <a:endParaRPr dirty="0"/>
          </a:p>
          <a:p>
            <a:pPr marL="0" lvl="0" indent="0" algn="ctr" rtl="0">
              <a:lnSpc>
                <a:spcPct val="90000"/>
              </a:lnSpc>
              <a:spcBef>
                <a:spcPts val="0"/>
              </a:spcBef>
              <a:spcAft>
                <a:spcPts val="0"/>
              </a:spcAft>
              <a:buClr>
                <a:srgbClr val="FFFFFF"/>
              </a:buClr>
              <a:buSzPts val="3200"/>
              <a:buFont typeface="Trebuchet MS"/>
              <a:buNone/>
            </a:pPr>
            <a:r>
              <a:rPr lang="es-MX" dirty="0">
                <a:latin typeface="Trebuchet MS"/>
                <a:ea typeface="Trebuchet MS"/>
                <a:cs typeface="Trebuchet MS"/>
                <a:sym typeface="Trebuchet MS"/>
              </a:rPr>
              <a:t>Responsable de estrategia de contenidos y cumplimiento normativo</a:t>
            </a:r>
            <a:br>
              <a:rPr lang="en-US" dirty="0">
                <a:latin typeface="Trebuchet MS"/>
                <a:ea typeface="Trebuchet MS"/>
                <a:cs typeface="Trebuchet MS"/>
                <a:sym typeface="Trebuchet MS"/>
              </a:rPr>
            </a:br>
            <a:endParaRPr dirty="0">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r>
              <a:rPr lang="en-US" u="sng" dirty="0">
                <a:solidFill>
                  <a:srgbClr val="00FFFF"/>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kristen.lundy@state.co.us</a:t>
            </a:r>
            <a:endParaRPr u="sng" dirty="0">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u="sng" dirty="0">
              <a:solidFill>
                <a:srgbClr val="00FFFF"/>
              </a:solidFill>
              <a:latin typeface="Trebuchet MS"/>
              <a:ea typeface="Trebuchet MS"/>
              <a:cs typeface="Trebuchet MS"/>
              <a:sym typeface="Trebuchet MS"/>
            </a:endParaRPr>
          </a:p>
          <a:p>
            <a:pPr marL="0" lvl="0" indent="0" algn="l" rtl="0">
              <a:lnSpc>
                <a:spcPct val="90000"/>
              </a:lnSpc>
              <a:spcBef>
                <a:spcPts val="0"/>
              </a:spcBef>
              <a:spcAft>
                <a:spcPts val="0"/>
              </a:spcAft>
              <a:buClr>
                <a:srgbClr val="00FFFF"/>
              </a:buClr>
              <a:buSzPts val="3200"/>
              <a:buFont typeface="Trebuchet MS"/>
              <a:buNone/>
            </a:pPr>
            <a:endParaRPr u="sng" dirty="0">
              <a:solidFill>
                <a:srgbClr val="00FFFF"/>
              </a:solidFill>
              <a:latin typeface="Trebuchet MS"/>
              <a:ea typeface="Trebuchet MS"/>
              <a:cs typeface="Trebuchet MS"/>
              <a:sym typeface="Trebuchet MS"/>
            </a:endParaRPr>
          </a:p>
          <a:p>
            <a:pPr marL="0" lvl="0" indent="0" algn="l" rtl="0">
              <a:lnSpc>
                <a:spcPct val="90000"/>
              </a:lnSpc>
              <a:spcBef>
                <a:spcPts val="0"/>
              </a:spcBef>
              <a:spcAft>
                <a:spcPts val="0"/>
              </a:spcAft>
              <a:buClr>
                <a:srgbClr val="00FFFF"/>
              </a:buClr>
              <a:buSzPts val="3200"/>
              <a:buFont typeface="Trebuchet MS"/>
              <a:buNone/>
            </a:pPr>
            <a:endParaRPr u="sng" dirty="0">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dirty="0">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dirty="0">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dirty="0">
              <a:solidFill>
                <a:srgbClr val="00FFFF"/>
              </a:solidFill>
              <a:latin typeface="Trebuchet MS"/>
              <a:ea typeface="Trebuchet MS"/>
              <a:cs typeface="Trebuchet MS"/>
              <a:sym typeface="Trebuchet MS"/>
            </a:endParaRPr>
          </a:p>
        </p:txBody>
      </p:sp>
      <p:sp>
        <p:nvSpPr>
          <p:cNvPr id="1342" name="Google Shape;1342;p282"/>
          <p:cNvSpPr txBox="1">
            <a:spLocks noGrp="1"/>
          </p:cNvSpPr>
          <p:nvPr>
            <p:ph type="sldNum" idx="12"/>
          </p:nvPr>
        </p:nvSpPr>
        <p:spPr>
          <a:xfrm>
            <a:off x="11618687" y="6422237"/>
            <a:ext cx="298800" cy="307800"/>
          </a:xfrm>
          <a:prstGeom prst="rect">
            <a:avLst/>
          </a:prstGeom>
        </p:spPr>
        <p:txBody>
          <a:bodyPr spcFirstLastPara="1" wrap="square" lIns="60900" tIns="60900" rIns="60900" bIns="60900" anchor="ctr" anchorCtr="0">
            <a:spAutoFit/>
          </a:bodyPr>
          <a:lstStyle/>
          <a:p>
            <a:pPr marL="0" lvl="0" indent="0" algn="r" rtl="0">
              <a:spcBef>
                <a:spcPts val="0"/>
              </a:spcBef>
              <a:spcAft>
                <a:spcPts val="0"/>
              </a:spcAft>
              <a:buClr>
                <a:srgbClr val="000000"/>
              </a:buClr>
              <a:buSzPts val="1200"/>
              <a:buFont typeface="Trebuchet MS"/>
              <a:buNone/>
            </a:pPr>
            <a:fld id="{00000000-1234-1234-1234-123412341234}" type="slidenum">
              <a:rPr lang="en-US"/>
              <a:t>32</a:t>
            </a:fld>
            <a:endParaRPr>
              <a:solidFill>
                <a:srgbClr val="00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sp>
        <p:nvSpPr>
          <p:cNvPr id="1348" name="Google Shape;1348;p283"/>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n-US" dirty="0"/>
              <a:t>¡Gracias!</a:t>
            </a:r>
            <a:endParaRPr dirty="0"/>
          </a:p>
        </p:txBody>
      </p:sp>
      <p:sp>
        <p:nvSpPr>
          <p:cNvPr id="1349" name="Google Shape;1349;p28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1053" name="Google Shape;1053;p251"/>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lnSpc>
                <a:spcPct val="100000"/>
              </a:lnSpc>
              <a:spcBef>
                <a:spcPts val="0"/>
              </a:spcBef>
              <a:spcAft>
                <a:spcPts val="0"/>
              </a:spcAft>
              <a:buNone/>
            </a:pPr>
            <a:r>
              <a:rPr lang="en-US" dirty="0" err="1"/>
              <a:t>Organización</a:t>
            </a:r>
            <a:r>
              <a:rPr lang="en-US" dirty="0"/>
              <a:t> de la </a:t>
            </a:r>
            <a:r>
              <a:rPr lang="en-US" dirty="0" err="1"/>
              <a:t>reunión</a:t>
            </a:r>
            <a:endParaRPr dirty="0"/>
          </a:p>
        </p:txBody>
      </p:sp>
      <p:sp>
        <p:nvSpPr>
          <p:cNvPr id="1054" name="Google Shape;1054;p251"/>
          <p:cNvSpPr txBox="1">
            <a:spLocks noGrp="1"/>
          </p:cNvSpPr>
          <p:nvPr>
            <p:ph type="body" idx="1"/>
          </p:nvPr>
        </p:nvSpPr>
        <p:spPr>
          <a:xfrm>
            <a:off x="838200" y="1192696"/>
            <a:ext cx="10515600" cy="4865429"/>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000"/>
              </a:spcBef>
              <a:spcAft>
                <a:spcPts val="0"/>
              </a:spcAft>
              <a:buClr>
                <a:schemeClr val="dk2"/>
              </a:buClr>
              <a:buSzPts val="2600"/>
              <a:buFont typeface="Trebuchet MS"/>
              <a:buChar char="●"/>
            </a:pPr>
            <a:r>
              <a:rPr lang="es-MX" sz="2600" dirty="0">
                <a:solidFill>
                  <a:schemeClr val="dk2"/>
                </a:solidFill>
              </a:rPr>
              <a:t>Estamos grabando: evite incluir en los comentarios detalles específicos sobre su historial médico o su situación en materia de seguros o afiliaciones, ya que se considera información médica protegida (PHI) o información de identificación personal (PII)</a:t>
            </a:r>
            <a:r>
              <a:rPr lang="en-US" sz="2600" dirty="0">
                <a:solidFill>
                  <a:schemeClr val="dk2"/>
                </a:solidFill>
              </a:rPr>
              <a:t>.</a:t>
            </a:r>
            <a:endParaRPr sz="2600" dirty="0">
              <a:solidFill>
                <a:schemeClr val="dk2"/>
              </a:solidFill>
            </a:endParaRPr>
          </a:p>
          <a:p>
            <a:pPr marL="914400" lvl="1" indent="-393700" algn="l" rtl="0">
              <a:lnSpc>
                <a:spcPct val="100000"/>
              </a:lnSpc>
              <a:spcBef>
                <a:spcPts val="1000"/>
              </a:spcBef>
              <a:spcAft>
                <a:spcPts val="0"/>
              </a:spcAft>
              <a:buClr>
                <a:schemeClr val="dk2"/>
              </a:buClr>
              <a:buSzPts val="2600"/>
              <a:buFont typeface="Trebuchet MS"/>
              <a:buChar char="○"/>
            </a:pPr>
            <a:r>
              <a:rPr lang="es-MX" sz="2600" dirty="0">
                <a:solidFill>
                  <a:schemeClr val="dk2"/>
                </a:solidFill>
              </a:rPr>
              <a:t>Si se detectan información médica protegida (PHI) o información de identificación personal (PII), deberán eliminarse de la grabación de la reunión.</a:t>
            </a:r>
            <a:r>
              <a:rPr lang="en-US" sz="2600" dirty="0">
                <a:solidFill>
                  <a:schemeClr val="dk2"/>
                </a:solidFill>
              </a:rPr>
              <a:t> </a:t>
            </a:r>
            <a:endParaRPr sz="2600" dirty="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s-MX" sz="2600" dirty="0">
                <a:solidFill>
                  <a:schemeClr val="dk2"/>
                </a:solidFill>
              </a:rPr>
              <a:t>Se silenciará el micrófono de los asistentes durante la presentación.</a:t>
            </a:r>
          </a:p>
          <a:p>
            <a:pPr marL="457200" lvl="0" indent="-393700" algn="l" rtl="0">
              <a:lnSpc>
                <a:spcPct val="100000"/>
              </a:lnSpc>
              <a:spcBef>
                <a:spcPts val="1000"/>
              </a:spcBef>
              <a:spcAft>
                <a:spcPts val="0"/>
              </a:spcAft>
              <a:buClr>
                <a:schemeClr val="dk2"/>
              </a:buClr>
              <a:buSzPts val="2600"/>
              <a:buFont typeface="Trebuchet MS"/>
              <a:buChar char="●"/>
            </a:pPr>
            <a:r>
              <a:rPr lang="es-MX" sz="2600" dirty="0">
                <a:solidFill>
                  <a:schemeClr val="dk2"/>
                </a:solidFill>
              </a:rPr>
              <a:t>No se supervisará el chat para responder a preguntas. El personal utilizará el chat para compartir enlaces.</a:t>
            </a:r>
            <a:endParaRPr sz="2600" dirty="0">
              <a:solidFill>
                <a:schemeClr val="dk2"/>
              </a:solidFill>
            </a:endParaRPr>
          </a:p>
        </p:txBody>
      </p:sp>
      <p:sp>
        <p:nvSpPr>
          <p:cNvPr id="1055" name="Google Shape;1055;p25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9"/>
        <p:cNvGrpSpPr/>
        <p:nvPr/>
      </p:nvGrpSpPr>
      <p:grpSpPr>
        <a:xfrm>
          <a:off x="0" y="0"/>
          <a:ext cx="0" cy="0"/>
          <a:chOff x="0" y="0"/>
          <a:chExt cx="0" cy="0"/>
        </a:xfrm>
      </p:grpSpPr>
      <p:sp>
        <p:nvSpPr>
          <p:cNvPr id="1060" name="Google Shape;1060;p252"/>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5</a:t>
            </a:fld>
            <a:endParaRPr/>
          </a:p>
        </p:txBody>
      </p:sp>
      <p:sp>
        <p:nvSpPr>
          <p:cNvPr id="1061" name="Google Shape;1061;p252"/>
          <p:cNvSpPr txBox="1"/>
          <p:nvPr/>
        </p:nvSpPr>
        <p:spPr>
          <a:xfrm>
            <a:off x="349984" y="1253698"/>
            <a:ext cx="11351400" cy="5072558"/>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dk2"/>
              </a:buClr>
              <a:buSzPts val="2600"/>
              <a:buFont typeface="Trebuchet MS"/>
              <a:buChar char="●"/>
            </a:pPr>
            <a:r>
              <a:rPr lang="es-MX" sz="2600" dirty="0">
                <a:solidFill>
                  <a:schemeClr val="dk2"/>
                </a:solidFill>
                <a:latin typeface="Trebuchet MS"/>
                <a:ea typeface="Trebuchet MS"/>
                <a:cs typeface="Trebuchet MS"/>
                <a:sym typeface="Trebuchet MS"/>
              </a:rPr>
              <a:t>Utilice la función de preguntas y respuestas para plantear sus dudas.</a:t>
            </a:r>
          </a:p>
          <a:p>
            <a:pPr marL="584200" lvl="0" indent="-457200" algn="l" rtl="0">
              <a:spcBef>
                <a:spcPts val="1300"/>
              </a:spcBef>
              <a:spcAft>
                <a:spcPts val="0"/>
              </a:spcAft>
              <a:buClr>
                <a:schemeClr val="dk2"/>
              </a:buClr>
              <a:buSzPts val="2600"/>
              <a:buFont typeface="Trebuchet MS"/>
              <a:buChar char="●"/>
            </a:pPr>
            <a:r>
              <a:rPr lang="es-MX" sz="2600" dirty="0">
                <a:solidFill>
                  <a:schemeClr val="dk2"/>
                </a:solidFill>
                <a:latin typeface="Trebuchet MS"/>
                <a:ea typeface="Trebuchet MS"/>
                <a:cs typeface="Trebuchet MS"/>
                <a:sym typeface="Trebuchet MS"/>
              </a:rPr>
              <a:t>Los asistentes también pueden levantar la mano para hacer preguntas. Cuando se le dé la palabra, se le pedirá que active el micrófono para formular su pregunta.</a:t>
            </a:r>
            <a:endParaRPr sz="2600" dirty="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sz="2600" dirty="0">
              <a:solidFill>
                <a:schemeClr val="dk2"/>
              </a:solidFill>
              <a:latin typeface="Trebuchet MS"/>
              <a:ea typeface="Trebuchet MS"/>
              <a:cs typeface="Trebuchet MS"/>
              <a:sym typeface="Trebuchet MS"/>
            </a:endParaRPr>
          </a:p>
          <a:p>
            <a:pPr marL="0" lvl="0" indent="0" algn="l" rtl="0">
              <a:spcBef>
                <a:spcPts val="1300"/>
              </a:spcBef>
              <a:spcAft>
                <a:spcPts val="0"/>
              </a:spcAft>
              <a:buNone/>
            </a:pPr>
            <a:endParaRPr sz="2600" dirty="0">
              <a:solidFill>
                <a:schemeClr val="dk2"/>
              </a:solidFill>
              <a:latin typeface="Trebuchet MS"/>
              <a:ea typeface="Trebuchet MS"/>
              <a:cs typeface="Trebuchet MS"/>
              <a:sym typeface="Trebuchet MS"/>
            </a:endParaRPr>
          </a:p>
          <a:p>
            <a:pPr marL="584200" lvl="0" indent="-457200" algn="l" rtl="0">
              <a:spcBef>
                <a:spcPts val="1300"/>
              </a:spcBef>
              <a:spcAft>
                <a:spcPts val="0"/>
              </a:spcAft>
              <a:buClr>
                <a:schemeClr val="dk2"/>
              </a:buClr>
              <a:buSzPts val="2600"/>
              <a:buFont typeface="Trebuchet MS"/>
              <a:buChar char="●"/>
            </a:pPr>
            <a:r>
              <a:rPr lang="es-MX" sz="2600" dirty="0">
                <a:solidFill>
                  <a:schemeClr val="dk2"/>
                </a:solidFill>
                <a:latin typeface="Trebuchet MS"/>
                <a:ea typeface="Trebuchet MS"/>
                <a:cs typeface="Trebuchet MS"/>
                <a:sym typeface="Trebuchet MS"/>
              </a:rPr>
              <a:t>Debido al número de asistentes, cada ponente dispondrá de un máximo de 3 minutos para formular su pregunta en voz alta. Los asistentes pueden solicitar tiempo adicional en caso de tener alguna discapacidad</a:t>
            </a:r>
            <a:r>
              <a:rPr lang="en-US" sz="2600" dirty="0">
                <a:solidFill>
                  <a:schemeClr val="dk2"/>
                </a:solidFill>
                <a:latin typeface="Trebuchet MS"/>
                <a:ea typeface="Trebuchet MS"/>
                <a:cs typeface="Trebuchet MS"/>
                <a:sym typeface="Trebuchet MS"/>
              </a:rPr>
              <a:t>.</a:t>
            </a:r>
            <a:endParaRPr sz="2600" dirty="0">
              <a:solidFill>
                <a:schemeClr val="dk2"/>
              </a:solidFill>
              <a:latin typeface="Trebuchet MS"/>
              <a:ea typeface="Trebuchet MS"/>
              <a:cs typeface="Trebuchet MS"/>
              <a:sym typeface="Trebuchet MS"/>
            </a:endParaRPr>
          </a:p>
        </p:txBody>
      </p:sp>
      <p:sp>
        <p:nvSpPr>
          <p:cNvPr id="1062" name="Google Shape;1062;p252"/>
          <p:cNvSpPr txBox="1"/>
          <p:nvPr/>
        </p:nvSpPr>
        <p:spPr>
          <a:xfrm>
            <a:off x="325234" y="242417"/>
            <a:ext cx="11400900" cy="11616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6000" b="1" dirty="0" err="1">
                <a:solidFill>
                  <a:schemeClr val="dk2"/>
                </a:solidFill>
                <a:latin typeface="Trebuchet MS"/>
                <a:ea typeface="Trebuchet MS"/>
                <a:cs typeface="Trebuchet MS"/>
                <a:sym typeface="Trebuchet MS"/>
              </a:rPr>
              <a:t>Organización</a:t>
            </a:r>
            <a:r>
              <a:rPr lang="en-US" sz="6000" b="1" dirty="0">
                <a:solidFill>
                  <a:schemeClr val="dk2"/>
                </a:solidFill>
                <a:latin typeface="Trebuchet MS"/>
                <a:ea typeface="Trebuchet MS"/>
                <a:cs typeface="Trebuchet MS"/>
                <a:sym typeface="Trebuchet MS"/>
              </a:rPr>
              <a:t> de la </a:t>
            </a:r>
            <a:r>
              <a:rPr lang="en-US" sz="6000" b="1" dirty="0" err="1">
                <a:solidFill>
                  <a:schemeClr val="dk2"/>
                </a:solidFill>
                <a:latin typeface="Trebuchet MS"/>
                <a:ea typeface="Trebuchet MS"/>
                <a:cs typeface="Trebuchet MS"/>
                <a:sym typeface="Trebuchet MS"/>
              </a:rPr>
              <a:t>reunión</a:t>
            </a:r>
            <a:endParaRPr lang="en-US" sz="6000" b="0" i="0" u="none" strike="noStrike" cap="none" dirty="0">
              <a:solidFill>
                <a:schemeClr val="dk2"/>
              </a:solidFill>
              <a:latin typeface="Arial"/>
              <a:ea typeface="Arial"/>
              <a:cs typeface="Arial"/>
              <a:sym typeface="Arial"/>
            </a:endParaRPr>
          </a:p>
        </p:txBody>
      </p:sp>
      <p:pic>
        <p:nvPicPr>
          <p:cNvPr id="1063" name="Google Shape;1063;p252" descr="Screenshot of Zoom toolbar showing the raise hand icon. "/>
          <p:cNvPicPr preferRelativeResize="0"/>
          <p:nvPr/>
        </p:nvPicPr>
        <p:blipFill>
          <a:blip r:embed="rId3">
            <a:alphaModFix/>
          </a:blip>
          <a:stretch>
            <a:fillRect/>
          </a:stretch>
        </p:blipFill>
        <p:spPr>
          <a:xfrm>
            <a:off x="5008354" y="3145667"/>
            <a:ext cx="2034660" cy="12886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7"/>
        <p:cNvGrpSpPr/>
        <p:nvPr/>
      </p:nvGrpSpPr>
      <p:grpSpPr>
        <a:xfrm>
          <a:off x="0" y="0"/>
          <a:ext cx="0" cy="0"/>
          <a:chOff x="0" y="0"/>
          <a:chExt cx="0" cy="0"/>
        </a:xfrm>
      </p:grpSpPr>
      <p:sp>
        <p:nvSpPr>
          <p:cNvPr id="1068" name="Google Shape;1068;p253"/>
          <p:cNvSpPr txBox="1">
            <a:spLocks noGrp="1"/>
          </p:cNvSpPr>
          <p:nvPr>
            <p:ph type="title"/>
          </p:nvPr>
        </p:nvSpPr>
        <p:spPr>
          <a:xfrm>
            <a:off x="595313" y="-857251"/>
            <a:ext cx="10515600" cy="452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Trebuchet MS"/>
              <a:buNone/>
            </a:pPr>
            <a:r>
              <a:rPr lang="en-US" sz="2400"/>
              <a:t>Our Mission - photo</a:t>
            </a:r>
            <a:endParaRPr/>
          </a:p>
        </p:txBody>
      </p:sp>
      <p:pic>
        <p:nvPicPr>
          <p:cNvPr id="1069" name="Google Shape;1069;p253" descr="Father points out something on laptop to family, seated on couch, as wife, son and daughter look on."/>
          <p:cNvPicPr preferRelativeResize="0"/>
          <p:nvPr/>
        </p:nvPicPr>
        <p:blipFill rotWithShape="1">
          <a:blip r:embed="rId3">
            <a:alphaModFix/>
          </a:blip>
          <a:srcRect l="10386" t="16328" b="8637"/>
          <a:stretch/>
        </p:blipFill>
        <p:spPr>
          <a:xfrm>
            <a:off x="-1" y="-1"/>
            <a:ext cx="12191998" cy="6268917"/>
          </a:xfrm>
          <a:prstGeom prst="rect">
            <a:avLst/>
          </a:prstGeom>
          <a:noFill/>
          <a:ln>
            <a:noFill/>
          </a:ln>
        </p:spPr>
      </p:pic>
      <p:sp>
        <p:nvSpPr>
          <p:cNvPr id="1070" name="Google Shape;1070;p253"/>
          <p:cNvSpPr/>
          <p:nvPr/>
        </p:nvSpPr>
        <p:spPr>
          <a:xfrm>
            <a:off x="0" y="3600525"/>
            <a:ext cx="12192000" cy="24351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lvl="0" indent="0" algn="l" rtl="0">
              <a:spcBef>
                <a:spcPts val="0"/>
              </a:spcBef>
              <a:spcAft>
                <a:spcPts val="0"/>
              </a:spcAft>
              <a:buClr>
                <a:schemeClr val="dk1"/>
              </a:buClr>
              <a:buSzPts val="3400"/>
              <a:buFont typeface="Arial"/>
              <a:buNone/>
            </a:pPr>
            <a:r>
              <a:rPr lang="en-US" sz="3600" b="1" dirty="0">
                <a:solidFill>
                  <a:schemeClr val="lt1"/>
                </a:solidFill>
                <a:latin typeface="Trebuchet MS"/>
                <a:ea typeface="Trebuchet MS"/>
                <a:cs typeface="Trebuchet MS"/>
                <a:sym typeface="Trebuchet MS"/>
              </a:rPr>
              <a:t>Nuestra </a:t>
            </a:r>
            <a:r>
              <a:rPr lang="en-US" sz="3600" b="1" dirty="0" err="1">
                <a:solidFill>
                  <a:schemeClr val="lt1"/>
                </a:solidFill>
                <a:latin typeface="Trebuchet MS"/>
                <a:ea typeface="Trebuchet MS"/>
                <a:cs typeface="Trebuchet MS"/>
                <a:sym typeface="Trebuchet MS"/>
              </a:rPr>
              <a:t>misión</a:t>
            </a:r>
            <a:r>
              <a:rPr lang="en-US" sz="3600" dirty="0">
                <a:solidFill>
                  <a:schemeClr val="lt1"/>
                </a:solidFill>
                <a:latin typeface="Trebuchet MS"/>
                <a:ea typeface="Trebuchet MS"/>
                <a:cs typeface="Trebuchet MS"/>
                <a:sym typeface="Trebuchet MS"/>
              </a:rPr>
              <a:t> </a:t>
            </a:r>
            <a:endParaRPr sz="3600" b="1" dirty="0">
              <a:solidFill>
                <a:schemeClr val="dk1"/>
              </a:solidFill>
            </a:endParaRPr>
          </a:p>
          <a:p>
            <a:pPr marL="161925" lvl="0" indent="0" algn="l" rtl="0">
              <a:spcBef>
                <a:spcPts val="0"/>
              </a:spcBef>
              <a:spcAft>
                <a:spcPts val="0"/>
              </a:spcAft>
              <a:buClr>
                <a:schemeClr val="dk1"/>
              </a:buClr>
              <a:buSzPts val="2000"/>
              <a:buFont typeface="Arial"/>
              <a:buNone/>
            </a:pPr>
            <a:r>
              <a:rPr lang="es-MX" sz="2400" dirty="0">
                <a:solidFill>
                  <a:schemeClr val="lt1"/>
                </a:solidFill>
                <a:latin typeface="Trebuchet MS"/>
                <a:ea typeface="Trebuchet MS"/>
                <a:cs typeface="Trebuchet MS"/>
                <a:sym typeface="Trebuchet MS"/>
              </a:rPr>
              <a:t>Mejorar la equidad, el acceso y los resultados de la atención sanitaria para las personas a las que atendemos, mientras ahorramos dinero a los habitantes de Colorado en materia de salud y generamos valor para el estado</a:t>
            </a:r>
            <a:r>
              <a:rPr lang="en-US" sz="2400" dirty="0">
                <a:solidFill>
                  <a:schemeClr val="lt1"/>
                </a:solidFill>
                <a:latin typeface="Trebuchet MS"/>
                <a:ea typeface="Trebuchet MS"/>
                <a:cs typeface="Trebuchet MS"/>
                <a:sym typeface="Trebuchet MS"/>
              </a:rPr>
              <a:t>.</a:t>
            </a:r>
            <a:endParaRPr sz="2400" dirty="0">
              <a:solidFill>
                <a:schemeClr val="lt1"/>
              </a:solidFill>
              <a:latin typeface="Trebuchet MS"/>
              <a:ea typeface="Trebuchet MS"/>
              <a:cs typeface="Trebuchet MS"/>
              <a:sym typeface="Trebuchet MS"/>
            </a:endParaRPr>
          </a:p>
          <a:p>
            <a:pPr marL="161925" lvl="0" indent="0" algn="l" rtl="0">
              <a:spcBef>
                <a:spcPts val="0"/>
              </a:spcBef>
              <a:spcAft>
                <a:spcPts val="0"/>
              </a:spcAft>
              <a:buClr>
                <a:schemeClr val="dk1"/>
              </a:buClr>
              <a:buSzPts val="2000"/>
              <a:buFont typeface="Arial"/>
              <a:buNone/>
            </a:pPr>
            <a:endParaRPr sz="1800" b="1" dirty="0">
              <a:solidFill>
                <a:srgbClr val="FFFFFF"/>
              </a:solidFill>
              <a:latin typeface="Trebuchet MS"/>
              <a:ea typeface="Trebuchet MS"/>
              <a:cs typeface="Trebuchet MS"/>
              <a:sym typeface="Trebuchet MS"/>
            </a:endParaRPr>
          </a:p>
        </p:txBody>
      </p:sp>
      <p:sp>
        <p:nvSpPr>
          <p:cNvPr id="1071" name="Google Shape;1071;p25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p254"/>
          <p:cNvSpPr txBox="1">
            <a:spLocks noGrp="1"/>
          </p:cNvSpPr>
          <p:nvPr>
            <p:ph type="title"/>
          </p:nvPr>
        </p:nvSpPr>
        <p:spPr>
          <a:xfrm>
            <a:off x="3513292" y="51592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dirty="0" err="1"/>
              <a:t>Qué</a:t>
            </a:r>
            <a:r>
              <a:rPr lang="en-US" dirty="0"/>
              <a:t> </a:t>
            </a:r>
            <a:r>
              <a:rPr lang="en-US" dirty="0" err="1"/>
              <a:t>hacemos</a:t>
            </a:r>
            <a:endParaRPr dirty="0"/>
          </a:p>
        </p:txBody>
      </p:sp>
      <p:sp>
        <p:nvSpPr>
          <p:cNvPr id="1077" name="Google Shape;1077;p254"/>
          <p:cNvSpPr txBox="1">
            <a:spLocks noGrp="1"/>
          </p:cNvSpPr>
          <p:nvPr>
            <p:ph type="body" idx="1"/>
          </p:nvPr>
        </p:nvSpPr>
        <p:spPr>
          <a:xfrm>
            <a:off x="838200" y="2121300"/>
            <a:ext cx="10563300" cy="3936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s-MX" sz="3200" dirty="0">
                <a:solidFill>
                  <a:schemeClr val="dk2"/>
                </a:solidFill>
              </a:rPr>
              <a:t>El Departamento de Política Sanitaria y Financiación de Colorado (HCPF) gestiona </a:t>
            </a:r>
            <a:r>
              <a:rPr lang="es-MX" sz="3200" dirty="0" err="1">
                <a:solidFill>
                  <a:schemeClr val="dk2"/>
                </a:solidFill>
              </a:rPr>
              <a:t>Health</a:t>
            </a:r>
            <a:r>
              <a:rPr lang="es-MX" sz="3200" dirty="0">
                <a:solidFill>
                  <a:schemeClr val="dk2"/>
                </a:solidFill>
              </a:rPr>
              <a:t> </a:t>
            </a:r>
            <a:r>
              <a:rPr lang="es-MX" sz="3200" dirty="0" err="1">
                <a:solidFill>
                  <a:schemeClr val="dk2"/>
                </a:solidFill>
              </a:rPr>
              <a:t>First</a:t>
            </a:r>
            <a:r>
              <a:rPr lang="es-MX" sz="3200" dirty="0">
                <a:solidFill>
                  <a:schemeClr val="dk2"/>
                </a:solidFill>
              </a:rPr>
              <a:t> Colorado (el programa Medicaid de Colorado), Child </a:t>
            </a:r>
            <a:r>
              <a:rPr lang="es-MX" sz="3200" dirty="0" err="1">
                <a:solidFill>
                  <a:schemeClr val="dk2"/>
                </a:solidFill>
              </a:rPr>
              <a:t>Health</a:t>
            </a:r>
            <a:r>
              <a:rPr lang="es-MX" sz="3200" dirty="0">
                <a:solidFill>
                  <a:schemeClr val="dk2"/>
                </a:solidFill>
              </a:rPr>
              <a:t> Plan </a:t>
            </a:r>
            <a:r>
              <a:rPr lang="es-MX" sz="3200" i="1" dirty="0">
                <a:solidFill>
                  <a:schemeClr val="dk2"/>
                </a:solidFill>
              </a:rPr>
              <a:t>Plus</a:t>
            </a:r>
            <a:r>
              <a:rPr lang="es-MX" sz="3200" dirty="0">
                <a:solidFill>
                  <a:schemeClr val="dk2"/>
                </a:solidFill>
              </a:rPr>
              <a:t> (CHP+) y otros programas de asistencia sanitaria para los residentes de Colorado que cumplan los requisitos</a:t>
            </a:r>
            <a:r>
              <a:rPr lang="en-US" sz="3200" dirty="0">
                <a:solidFill>
                  <a:schemeClr val="dk2"/>
                </a:solidFill>
              </a:rPr>
              <a:t>. </a:t>
            </a:r>
            <a:endParaRPr sz="3200" b="0" i="0" u="none" strike="noStrike" dirty="0">
              <a:solidFill>
                <a:schemeClr val="dk2"/>
              </a:solidFill>
              <a:latin typeface="Trebuchet MS"/>
              <a:ea typeface="Trebuchet MS"/>
              <a:cs typeface="Trebuchet MS"/>
              <a:sym typeface="Trebuchet MS"/>
            </a:endParaRPr>
          </a:p>
        </p:txBody>
      </p:sp>
      <p:sp>
        <p:nvSpPr>
          <p:cNvPr id="1078" name="Google Shape;1078;p254"/>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chemeClr val="lt1"/>
                </a:solidFill>
              </a:rPr>
              <a:t>7</a:t>
            </a:fld>
            <a:endParaRPr>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255"/>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a:t>Las </a:t>
            </a:r>
            <a:r>
              <a:rPr lang="en-US" sz="5700" dirty="0" err="1"/>
              <a:t>expectativas</a:t>
            </a:r>
            <a:r>
              <a:rPr lang="en-US" sz="5700" dirty="0"/>
              <a:t> de hoy</a:t>
            </a:r>
            <a:endParaRPr sz="5700" dirty="0"/>
          </a:p>
        </p:txBody>
      </p:sp>
      <p:sp>
        <p:nvSpPr>
          <p:cNvPr id="1084" name="Google Shape;1084;p255"/>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279400" algn="l" rtl="0">
              <a:spcBef>
                <a:spcPts val="1000"/>
              </a:spcBef>
              <a:spcAft>
                <a:spcPts val="0"/>
              </a:spcAft>
              <a:buClr>
                <a:schemeClr val="dk2"/>
              </a:buClr>
              <a:buSzPts val="2600"/>
              <a:buChar char="•"/>
            </a:pPr>
            <a:r>
              <a:rPr lang="es-MX" sz="2600" b="1" dirty="0">
                <a:solidFill>
                  <a:schemeClr val="dk2"/>
                </a:solidFill>
              </a:rPr>
              <a:t>Asistentes: </a:t>
            </a:r>
            <a:r>
              <a:rPr lang="es-MX" sz="2600" dirty="0">
                <a:solidFill>
                  <a:schemeClr val="dk2"/>
                </a:solidFill>
              </a:rPr>
              <a:t>Hagan preguntas y den su opinión tras la presentación.</a:t>
            </a:r>
          </a:p>
          <a:p>
            <a:pPr marL="342900" lvl="0" indent="-279400" algn="l" rtl="0">
              <a:spcBef>
                <a:spcPts val="1000"/>
              </a:spcBef>
              <a:spcAft>
                <a:spcPts val="0"/>
              </a:spcAft>
              <a:buClr>
                <a:schemeClr val="dk2"/>
              </a:buClr>
              <a:buSzPts val="2600"/>
              <a:buChar char="•"/>
            </a:pPr>
            <a:r>
              <a:rPr lang="es-MX" sz="2600" b="1" dirty="0">
                <a:solidFill>
                  <a:schemeClr val="dk2"/>
                </a:solidFill>
              </a:rPr>
              <a:t>Normas de la reunión: </a:t>
            </a:r>
            <a:r>
              <a:rPr lang="es-MX" sz="2600" dirty="0">
                <a:solidFill>
                  <a:schemeClr val="dk2"/>
                </a:solidFill>
              </a:rPr>
              <a:t>Respeten a los demás, no se desvíen del tema y tengan en cuenta la duración de sus comentarios o preguntas.</a:t>
            </a:r>
          </a:p>
          <a:p>
            <a:pPr marL="342900" lvl="0" indent="-279400" algn="l" rtl="0">
              <a:spcBef>
                <a:spcPts val="1000"/>
              </a:spcBef>
              <a:spcAft>
                <a:spcPts val="0"/>
              </a:spcAft>
              <a:buClr>
                <a:schemeClr val="dk2"/>
              </a:buClr>
              <a:buSzPts val="2600"/>
              <a:buChar char="•"/>
            </a:pPr>
            <a:r>
              <a:rPr lang="es-MX" sz="2600" b="1" dirty="0">
                <a:solidFill>
                  <a:schemeClr val="dk2"/>
                </a:solidFill>
              </a:rPr>
              <a:t>Límite de tiempo: </a:t>
            </a:r>
            <a:r>
              <a:rPr lang="es-MX" sz="2600" dirty="0">
                <a:solidFill>
                  <a:schemeClr val="dk2"/>
                </a:solidFill>
              </a:rPr>
              <a:t>Dado el número de asistentes, tendremos que limitar las preguntas a tres minutos.</a:t>
            </a:r>
            <a:endParaRPr sz="2600" dirty="0">
              <a:solidFill>
                <a:schemeClr val="dk2"/>
              </a:solidFill>
            </a:endParaRPr>
          </a:p>
        </p:txBody>
      </p:sp>
      <p:sp>
        <p:nvSpPr>
          <p:cNvPr id="1085" name="Google Shape;1085;p25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p256"/>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solidFill>
                  <a:schemeClr val="lt1"/>
                </a:solidFill>
              </a:rPr>
              <a:t>9</a:t>
            </a:fld>
            <a:endParaRPr>
              <a:solidFill>
                <a:schemeClr val="lt1"/>
              </a:solidFill>
            </a:endParaRPr>
          </a:p>
        </p:txBody>
      </p:sp>
      <p:sp>
        <p:nvSpPr>
          <p:cNvPr id="1092" name="Google Shape;1092;p256"/>
          <p:cNvSpPr txBox="1"/>
          <p:nvPr/>
        </p:nvSpPr>
        <p:spPr>
          <a:xfrm>
            <a:off x="544283" y="1510800"/>
            <a:ext cx="5443500" cy="776700"/>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n-US" sz="3500" b="1" dirty="0">
                <a:solidFill>
                  <a:schemeClr val="dk2"/>
                </a:solidFill>
                <a:latin typeface="Trebuchet MS"/>
                <a:ea typeface="Trebuchet MS"/>
                <a:cs typeface="Trebuchet MS"/>
                <a:sym typeface="Trebuchet MS"/>
              </a:rPr>
              <a:t>El HCPF:</a:t>
            </a:r>
            <a:endParaRPr sz="3500" b="0" i="0" u="none" strike="noStrike" cap="none" dirty="0">
              <a:solidFill>
                <a:schemeClr val="dk2"/>
              </a:solidFill>
              <a:latin typeface="Arial"/>
              <a:ea typeface="Arial"/>
              <a:cs typeface="Arial"/>
              <a:sym typeface="Arial"/>
            </a:endParaRPr>
          </a:p>
        </p:txBody>
      </p:sp>
      <p:sp>
        <p:nvSpPr>
          <p:cNvPr id="1093" name="Google Shape;1093;p256"/>
          <p:cNvSpPr txBox="1"/>
          <p:nvPr/>
        </p:nvSpPr>
        <p:spPr>
          <a:xfrm>
            <a:off x="559732" y="2013375"/>
            <a:ext cx="10576800" cy="4105626"/>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dk2"/>
              </a:buClr>
              <a:buSzPts val="2600"/>
              <a:buFont typeface="Trebuchet MS"/>
              <a:buChar char="●"/>
            </a:pPr>
            <a:r>
              <a:rPr lang="es-MX" sz="2600" dirty="0">
                <a:solidFill>
                  <a:schemeClr val="dk2"/>
                </a:solidFill>
                <a:latin typeface="Trebuchet MS"/>
                <a:ea typeface="Trebuchet MS"/>
                <a:cs typeface="Trebuchet MS"/>
                <a:sym typeface="Trebuchet MS"/>
              </a:rPr>
              <a:t>Evaluará todas las preguntas y comentarios de forma exhaustiva y reflexiva.</a:t>
            </a:r>
          </a:p>
          <a:p>
            <a:pPr marL="584200" lvl="0" indent="-457200" algn="l" rtl="0">
              <a:spcBef>
                <a:spcPts val="1300"/>
              </a:spcBef>
              <a:spcAft>
                <a:spcPts val="0"/>
              </a:spcAft>
              <a:buClr>
                <a:schemeClr val="dk2"/>
              </a:buClr>
              <a:buSzPts val="2600"/>
              <a:buFont typeface="Trebuchet MS"/>
              <a:buChar char="●"/>
            </a:pPr>
            <a:r>
              <a:rPr lang="es-MX" sz="2600" dirty="0">
                <a:solidFill>
                  <a:schemeClr val="dk2"/>
                </a:solidFill>
                <a:latin typeface="Trebuchet MS"/>
                <a:ea typeface="Trebuchet MS"/>
                <a:cs typeface="Trebuchet MS"/>
                <a:sym typeface="Trebuchet MS"/>
              </a:rPr>
              <a:t>Identificará qué comentarios pueden incorporarse ahora o, potencialmente, en el futuro.</a:t>
            </a:r>
          </a:p>
          <a:p>
            <a:pPr marL="584200" lvl="0" indent="-457200" algn="l" rtl="0">
              <a:spcBef>
                <a:spcPts val="1300"/>
              </a:spcBef>
              <a:spcAft>
                <a:spcPts val="0"/>
              </a:spcAft>
              <a:buClr>
                <a:schemeClr val="dk2"/>
              </a:buClr>
              <a:buSzPts val="2600"/>
              <a:buFont typeface="Trebuchet MS"/>
              <a:buChar char="●"/>
            </a:pPr>
            <a:r>
              <a:rPr lang="es-MX" sz="2600" dirty="0">
                <a:solidFill>
                  <a:schemeClr val="dk2"/>
                </a:solidFill>
                <a:latin typeface="Trebuchet MS"/>
                <a:ea typeface="Trebuchet MS"/>
                <a:cs typeface="Trebuchet MS"/>
                <a:sym typeface="Trebuchet MS"/>
              </a:rPr>
              <a:t>Comunicará de forma transparente los resultados de los comentarios y las preguntas.</a:t>
            </a:r>
          </a:p>
          <a:p>
            <a:pPr marL="584200" lvl="0" indent="-457200" algn="l" rtl="0">
              <a:spcBef>
                <a:spcPts val="1300"/>
              </a:spcBef>
              <a:spcAft>
                <a:spcPts val="0"/>
              </a:spcAft>
              <a:buClr>
                <a:schemeClr val="dk2"/>
              </a:buClr>
              <a:buSzPts val="2600"/>
              <a:buFont typeface="Trebuchet MS"/>
              <a:buChar char="●"/>
            </a:pPr>
            <a:r>
              <a:rPr lang="es-MX" sz="2600" dirty="0">
                <a:solidFill>
                  <a:schemeClr val="dk2"/>
                </a:solidFill>
                <a:latin typeface="Trebuchet MS"/>
                <a:ea typeface="Trebuchet MS"/>
                <a:cs typeface="Trebuchet MS"/>
                <a:sym typeface="Trebuchet MS"/>
              </a:rPr>
              <a:t>Derivará a las personas a los recursos adecuados de la HCPF para los temas que queden fuera de su ámbito de competencia.</a:t>
            </a:r>
            <a:endParaRPr sz="2600" dirty="0">
              <a:solidFill>
                <a:schemeClr val="dk2"/>
              </a:solidFill>
              <a:latin typeface="Trebuchet MS"/>
              <a:ea typeface="Trebuchet MS"/>
              <a:cs typeface="Trebuchet MS"/>
              <a:sym typeface="Trebuchet MS"/>
            </a:endParaRPr>
          </a:p>
        </p:txBody>
      </p:sp>
      <p:sp>
        <p:nvSpPr>
          <p:cNvPr id="1094" name="Google Shape;1094;p256"/>
          <p:cNvSpPr txBox="1">
            <a:spLocks noGrp="1"/>
          </p:cNvSpPr>
          <p:nvPr>
            <p:ph type="title"/>
          </p:nvPr>
        </p:nvSpPr>
        <p:spPr>
          <a:xfrm>
            <a:off x="544283" y="926033"/>
            <a:ext cx="110880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s-MX" dirty="0"/>
              <a:t>Compromiso con las partes interesadas</a:t>
            </a:r>
            <a:endParaRPr dirty="0"/>
          </a:p>
        </p:txBody>
      </p:sp>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ACP Full Logo - Top Left">
  <a:themeElements>
    <a:clrScheme name="CACP 2">
      <a:dk1>
        <a:srgbClr val="000000"/>
      </a:dk1>
      <a:lt1>
        <a:srgbClr val="FFFFFF"/>
      </a:lt1>
      <a:dk2>
        <a:srgbClr val="2D3847"/>
      </a:dk2>
      <a:lt2>
        <a:srgbClr val="E7E6E6"/>
      </a:lt2>
      <a:accent1>
        <a:srgbClr val="79025B"/>
      </a:accent1>
      <a:accent2>
        <a:srgbClr val="B37BA3"/>
      </a:accent2>
      <a:accent3>
        <a:srgbClr val="83BADA"/>
      </a:accent3>
      <a:accent4>
        <a:srgbClr val="005993"/>
      </a:accent4>
      <a:accent5>
        <a:srgbClr val="3C012C"/>
      </a:accent5>
      <a:accent6>
        <a:srgbClr val="F5CB5C"/>
      </a:accent6>
      <a:hlink>
        <a:srgbClr val="0563C1"/>
      </a:hlink>
      <a:folHlink>
        <a:srgbClr val="7902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ACP Full Logo - White Bg">
  <a:themeElements>
    <a:clrScheme name="CACP 2">
      <a:dk1>
        <a:srgbClr val="000000"/>
      </a:dk1>
      <a:lt1>
        <a:srgbClr val="FFFFFF"/>
      </a:lt1>
      <a:dk2>
        <a:srgbClr val="2D3847"/>
      </a:dk2>
      <a:lt2>
        <a:srgbClr val="E7E6E6"/>
      </a:lt2>
      <a:accent1>
        <a:srgbClr val="79025B"/>
      </a:accent1>
      <a:accent2>
        <a:srgbClr val="B37BA3"/>
      </a:accent2>
      <a:accent3>
        <a:srgbClr val="83BADA"/>
      </a:accent3>
      <a:accent4>
        <a:srgbClr val="005993"/>
      </a:accent4>
      <a:accent5>
        <a:srgbClr val="3C012C"/>
      </a:accent5>
      <a:accent6>
        <a:srgbClr val="F5CB5C"/>
      </a:accent6>
      <a:hlink>
        <a:srgbClr val="0563C1"/>
      </a:hlink>
      <a:folHlink>
        <a:srgbClr val="7902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CACP 2">
      <a:dk1>
        <a:srgbClr val="000000"/>
      </a:dk1>
      <a:lt1>
        <a:srgbClr val="FFFFFF"/>
      </a:lt1>
      <a:dk2>
        <a:srgbClr val="2D3847"/>
      </a:dk2>
      <a:lt2>
        <a:srgbClr val="E7E6E6"/>
      </a:lt2>
      <a:accent1>
        <a:srgbClr val="79025B"/>
      </a:accent1>
      <a:accent2>
        <a:srgbClr val="B37BA3"/>
      </a:accent2>
      <a:accent3>
        <a:srgbClr val="83BADA"/>
      </a:accent3>
      <a:accent4>
        <a:srgbClr val="005993"/>
      </a:accent4>
      <a:accent5>
        <a:srgbClr val="3C012C"/>
      </a:accent5>
      <a:accent6>
        <a:srgbClr val="F5CB5C"/>
      </a:accent6>
      <a:hlink>
        <a:srgbClr val="0563C1"/>
      </a:hlink>
      <a:folHlink>
        <a:srgbClr val="7902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Office Theme">
  <a:themeElements>
    <a:clrScheme name="CACP 2">
      <a:dk1>
        <a:srgbClr val="000000"/>
      </a:dk1>
      <a:lt1>
        <a:srgbClr val="FFFFFF"/>
      </a:lt1>
      <a:dk2>
        <a:srgbClr val="2D3847"/>
      </a:dk2>
      <a:lt2>
        <a:srgbClr val="E7E6E6"/>
      </a:lt2>
      <a:accent1>
        <a:srgbClr val="79025B"/>
      </a:accent1>
      <a:accent2>
        <a:srgbClr val="B37BA3"/>
      </a:accent2>
      <a:accent3>
        <a:srgbClr val="83BADA"/>
      </a:accent3>
      <a:accent4>
        <a:srgbClr val="005993"/>
      </a:accent4>
      <a:accent5>
        <a:srgbClr val="3C012C"/>
      </a:accent5>
      <a:accent6>
        <a:srgbClr val="F5CB5C"/>
      </a:accent6>
      <a:hlink>
        <a:srgbClr val="0563C1"/>
      </a:hlink>
      <a:folHlink>
        <a:srgbClr val="7902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No logo">
  <a:themeElements>
    <a:clrScheme name="CACP 2">
      <a:dk1>
        <a:srgbClr val="000000"/>
      </a:dk1>
      <a:lt1>
        <a:srgbClr val="FFFFFF"/>
      </a:lt1>
      <a:dk2>
        <a:srgbClr val="2D3847"/>
      </a:dk2>
      <a:lt2>
        <a:srgbClr val="E7E6E6"/>
      </a:lt2>
      <a:accent1>
        <a:srgbClr val="79025B"/>
      </a:accent1>
      <a:accent2>
        <a:srgbClr val="B37BA3"/>
      </a:accent2>
      <a:accent3>
        <a:srgbClr val="83BADA"/>
      </a:accent3>
      <a:accent4>
        <a:srgbClr val="005993"/>
      </a:accent4>
      <a:accent5>
        <a:srgbClr val="3C012C"/>
      </a:accent5>
      <a:accent6>
        <a:srgbClr val="F5CB5C"/>
      </a:accent6>
      <a:hlink>
        <a:srgbClr val="0563C1"/>
      </a:hlink>
      <a:folHlink>
        <a:srgbClr val="7902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TotalTime>
  <Words>2062</Words>
  <Application>Microsoft Office PowerPoint</Application>
  <PresentationFormat>Widescreen</PresentationFormat>
  <Paragraphs>271</Paragraphs>
  <Slides>33</Slides>
  <Notes>33</Notes>
  <HiddenSlides>0</HiddenSlides>
  <MMClips>0</MMClips>
  <ScaleCrop>false</ScaleCrop>
  <HeadingPairs>
    <vt:vector size="6" baseType="variant">
      <vt:variant>
        <vt:lpstr>Fonts Used</vt:lpstr>
      </vt:variant>
      <vt:variant>
        <vt:i4>8</vt:i4>
      </vt:variant>
      <vt:variant>
        <vt:lpstr>Theme</vt:lpstr>
      </vt:variant>
      <vt:variant>
        <vt:i4>10</vt:i4>
      </vt:variant>
      <vt:variant>
        <vt:lpstr>Slide Titles</vt:lpstr>
      </vt:variant>
      <vt:variant>
        <vt:i4>33</vt:i4>
      </vt:variant>
    </vt:vector>
  </HeadingPairs>
  <TitlesOfParts>
    <vt:vector size="51" baseType="lpstr">
      <vt:lpstr>Noto Sans Symbols</vt:lpstr>
      <vt:lpstr>Arial</vt:lpstr>
      <vt:lpstr>Twentieth Century</vt:lpstr>
      <vt:lpstr>Trebuchet MS</vt:lpstr>
      <vt:lpstr>Quattrocento Sans</vt:lpstr>
      <vt:lpstr>Helvetica Neue</vt:lpstr>
      <vt:lpstr>Roboto</vt:lpstr>
      <vt:lpstr>Calibri</vt:lpstr>
      <vt:lpstr>White Theme</vt:lpstr>
      <vt:lpstr>Blue Theme</vt:lpstr>
      <vt:lpstr>White Theme</vt:lpstr>
      <vt:lpstr>Blue Theme</vt:lpstr>
      <vt:lpstr>CACP Full Logo - Top Left</vt:lpstr>
      <vt:lpstr>CACP Full Logo - White Bg</vt:lpstr>
      <vt:lpstr>4_Office Theme</vt:lpstr>
      <vt:lpstr>1_Office Theme</vt:lpstr>
      <vt:lpstr>No logo</vt:lpstr>
      <vt:lpstr>White Theme</vt:lpstr>
      <vt:lpstr>Mejoras en la correspondencia con los miembros   </vt:lpstr>
      <vt:lpstr>Interpretación de idiomas</vt:lpstr>
      <vt:lpstr>Subtítulos</vt:lpstr>
      <vt:lpstr>Organización de la reunión</vt:lpstr>
      <vt:lpstr>PowerPoint Presentation</vt:lpstr>
      <vt:lpstr>Our Mission - photo</vt:lpstr>
      <vt:lpstr>Qué hacemos</vt:lpstr>
      <vt:lpstr>Las expectativas de hoy</vt:lpstr>
      <vt:lpstr>Compromiso con las partes interesadas</vt:lpstr>
      <vt:lpstr>Presentes hoy</vt:lpstr>
      <vt:lpstr>Orden del día</vt:lpstr>
      <vt:lpstr>¡GRACIAS!</vt:lpstr>
      <vt:lpstr>Resumen de los próximos avisos de HR1</vt:lpstr>
      <vt:lpstr>Aviso sobre público específico</vt:lpstr>
      <vt:lpstr>PowerPoint Presentation</vt:lpstr>
      <vt:lpstr>PowerPoint Presentation</vt:lpstr>
      <vt:lpstr>PowerPoint Presentation</vt:lpstr>
      <vt:lpstr>PowerPoint Presentation</vt:lpstr>
      <vt:lpstr>Resumen de los proyectos publicados para recibir comentarios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Fuentes </vt:lpstr>
      <vt:lpstr>Oportunidades futuras para ampliar conocimientos y compartir opiniones </vt:lpstr>
      <vt:lpstr>Próximas sesiones de comentarios</vt:lpstr>
      <vt:lpstr>¿Dudas?</vt:lpstr>
      <vt:lpstr>Fuentes </vt:lpstr>
      <vt:lpstr>Información de contacto</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Mejoras en la correspondencia con los miembros   </dc:title>
  <cp:lastModifiedBy>Sound Ventures Inc</cp:lastModifiedBy>
  <cp:revision>7</cp:revision>
  <dcterms:modified xsi:type="dcterms:W3CDTF">2026-04-10T17:24:42Z</dcterms:modified>
</cp:coreProperties>
</file>