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3.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4.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5.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theme/theme6.xml" ContentType="application/vnd.openxmlformats-officedocument.theme+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7.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comment2.xml" ContentType="application/vnd.openxmlformats-officedocument.presentationml.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omments/comment3.xml" ContentType="application/vnd.openxmlformats-officedocument.presentationml.comment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omments/comment4.xml" ContentType="application/vnd.openxmlformats-officedocument.presentationml.comment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omments/comment5.xml" ContentType="application/vnd.openxmlformats-officedocument.presentationml.comment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omments/comment6.xml" ContentType="application/vnd.openxmlformats-officedocument.presentationml.comment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omments/comment7.xml" ContentType="application/vnd.openxmlformats-officedocument.presentationml.comments+xml"/>
  <Override PartName="/ppt/notesSlides/notesSlide35.xml" ContentType="application/vnd.openxmlformats-officedocument.presentationml.notesSlide+xml"/>
  <Override PartName="/ppt/comments/comment8.xml" ContentType="application/vnd.openxmlformats-officedocument.presentationml.comment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omments/comment9.xml" ContentType="application/vnd.openxmlformats-officedocument.presentationml.comments+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omments/comment10.xml" ContentType="application/vnd.openxmlformats-officedocument.presentationml.comments+xml"/>
  <Override PartName="/ppt/notesSlides/notesSlide44.xml" ContentType="application/vnd.openxmlformats-officedocument.presentationml.notesSlide+xml"/>
  <Override PartName="/ppt/comments/comment11.xml" ContentType="application/vnd.openxmlformats-officedocument.presentationml.comments+xml"/>
  <Override PartName="/ppt/notesSlides/notesSlide45.xml" ContentType="application/vnd.openxmlformats-officedocument.presentationml.notesSlide+xml"/>
  <Override PartName="/ppt/comments/comment12.xml" ContentType="application/vnd.openxmlformats-officedocument.presentationml.comments+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comments/comment13.xml" ContentType="application/vnd.openxmlformats-officedocument.presentationml.comments+xml"/>
  <Override PartName="/ppt/notesSlides/notesSlide48.xml" ContentType="application/vnd.openxmlformats-officedocument.presentationml.notesSlide+xml"/>
  <Override PartName="/ppt/comments/comment14.xml" ContentType="application/vnd.openxmlformats-officedocument.presentationml.comments+xml"/>
  <Override PartName="/ppt/notesSlides/notesSlide49.xml" ContentType="application/vnd.openxmlformats-officedocument.presentationml.notesSlide+xml"/>
  <Override PartName="/ppt/comments/comment15.xml" ContentType="application/vnd.openxmlformats-officedocument.presentationml.comments+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comments/comment16.xml" ContentType="application/vnd.openxmlformats-officedocument.presentationml.comments+xml"/>
  <Override PartName="/ppt/notesSlides/notesSlide52.xml" ContentType="application/vnd.openxmlformats-officedocument.presentationml.notesSlide+xml"/>
  <Override PartName="/ppt/comments/comment17.xml" ContentType="application/vnd.openxmlformats-officedocument.presentationml.comments+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comments/comment18.xml" ContentType="application/vnd.openxmlformats-officedocument.presentationml.comments+xml"/>
  <Override PartName="/ppt/notesSlides/notesSlide56.xml" ContentType="application/vnd.openxmlformats-officedocument.presentationml.notesSlide+xml"/>
  <Override PartName="/ppt/comments/comment19.xml" ContentType="application/vnd.openxmlformats-officedocument.presentationml.comments+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comments/comment20.xml" ContentType="application/vnd.openxmlformats-officedocument.presentationml.comments+xml"/>
  <Override PartName="/ppt/notesSlides/notesSlide59.xml" ContentType="application/vnd.openxmlformats-officedocument.presentationml.notesSlide+xml"/>
  <Override PartName="/ppt/comments/comment21.xml" ContentType="application/vnd.openxmlformats-officedocument.presentationml.comments+xml"/>
  <Override PartName="/ppt/notesSlides/notesSlide60.xml" ContentType="application/vnd.openxmlformats-officedocument.presentationml.notesSlide+xml"/>
  <Override PartName="/ppt/comments/comment22.xml" ContentType="application/vnd.openxmlformats-officedocument.presentationml.comments+xml"/>
  <Override PartName="/ppt/notesSlides/notesSlide61.xml" ContentType="application/vnd.openxmlformats-officedocument.presentationml.notesSlide+xml"/>
  <Override PartName="/ppt/comments/comment23.xml" ContentType="application/vnd.openxmlformats-officedocument.presentationml.comments+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801" r:id="rId1"/>
    <p:sldMasterId id="2147483802" r:id="rId2"/>
    <p:sldMasterId id="2147483803" r:id="rId3"/>
    <p:sldMasterId id="2147483804" r:id="rId4"/>
    <p:sldMasterId id="2147483805" r:id="rId5"/>
    <p:sldMasterId id="2147483806" r:id="rId6"/>
    <p:sldMasterId id="2147483807" r:id="rId7"/>
    <p:sldMasterId id="2147483808" r:id="rId8"/>
  </p:sldMasterIdLst>
  <p:notesMasterIdLst>
    <p:notesMasterId r:id="rId71"/>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307" r:id="rId60"/>
    <p:sldId id="308" r:id="rId61"/>
    <p:sldId id="309" r:id="rId62"/>
    <p:sldId id="310" r:id="rId63"/>
    <p:sldId id="311" r:id="rId64"/>
    <p:sldId id="312" r:id="rId65"/>
    <p:sldId id="313" r:id="rId66"/>
    <p:sldId id="314" r:id="rId67"/>
    <p:sldId id="315" r:id="rId68"/>
    <p:sldId id="316" r:id="rId69"/>
    <p:sldId id="317" r:id="rId70"/>
  </p:sldIdLst>
  <p:sldSz cx="9144000" cy="5143500" type="screen16x9"/>
  <p:notesSz cx="6858000" cy="9144000"/>
  <p:embeddedFontLst>
    <p:embeddedFont>
      <p:font typeface="Inter" panose="020B0604020202020204" charset="0"/>
      <p:regular r:id="rId72"/>
      <p:bold r:id="rId73"/>
      <p:italic r:id="rId74"/>
      <p:boldItalic r:id="rId75"/>
    </p:embeddedFont>
    <p:embeddedFont>
      <p:font typeface="Noto Sans" panose="020B0502040504020204" pitchFamily="34" charset="0"/>
      <p:regular r:id="rId76"/>
    </p:embeddedFont>
    <p:embeddedFont>
      <p:font typeface="Noto Sans Symbols" panose="020B0604020202020204" charset="0"/>
      <p:regular r:id="rId77"/>
      <p:bold r:id="rId78"/>
    </p:embeddedFont>
    <p:embeddedFont>
      <p:font typeface="Open Sans" panose="020B0606030504020204" pitchFamily="34" charset="0"/>
      <p:regular r:id="rId79"/>
      <p:bold r:id="rId80"/>
      <p:italic r:id="rId81"/>
      <p:boldItalic r:id="rId82"/>
    </p:embeddedFont>
    <p:embeddedFont>
      <p:font typeface="Open Sans SemiBold" panose="020B0706030804020204" pitchFamily="34" charset="0"/>
      <p:regular r:id="rId83"/>
      <p:bold r:id="rId84"/>
      <p:italic r:id="rId85"/>
      <p:boldItalic r:id="rId86"/>
    </p:embeddedFont>
    <p:embeddedFont>
      <p:font typeface="Roboto" panose="02000000000000000000" pitchFamily="2" charset="0"/>
      <p:regular r:id="rId87"/>
      <p:bold r:id="rId88"/>
      <p:italic r:id="rId89"/>
      <p:boldItalic r:id="rId90"/>
    </p:embeddedFont>
    <p:embeddedFont>
      <p:font typeface="Trebuchet MS" panose="020B0603020202020204" pitchFamily="34" charset="0"/>
      <p:regular r:id="rId91"/>
      <p:bold r:id="rId92"/>
      <p:italic r:id="rId93"/>
      <p:boldItalic r:id="rId94"/>
    </p:embeddedFont>
    <p:embeddedFont>
      <p:font typeface="Verdana" panose="020B0604030504040204" pitchFamily="34" charset="0"/>
      <p:regular r:id="rId95"/>
      <p:bold r:id="rId96"/>
      <p:italic r:id="rId97"/>
      <p:boldItalic r:id="rId9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atrick Potyondy - HCPF He Him" initials="" lastIdx="15" clrIdx="0"/>
  <p:cmAuthor id="1" name="Lucien Meadows - HCPF He Him" initials="" lastIdx="4" clrIdx="1"/>
  <p:cmAuthor id="2" name="Jan Cartwright - HCPF" initials="" lastIdx="24" clrIdx="2"/>
  <p:cmAuthor id="3" name="Yamairah Keller - HCPF" initials="" lastIdx="1" clrIdx="3"/>
  <p:cmAuthor id="4" name="Adela Flores-Brennan - HCPF" initials="" lastIdx="3" clrIdx="4"/>
  <p:cmAuthor id="5" name="Ann Clemens - HCPF" initials="" lastIdx="8" clrIdx="5"/>
  <p:cmAuthor id="6" name="Kacy Born - HCPF" initials="" lastIdx="2" clrIdx="6"/>
  <p:cmAuthor id="7" name="Rachel Reiter - HCPF" initials="" lastIdx="2" clrIdx="7"/>
  <p:cmAuthor id="8" name="Marivel Klueckman - HCPF" initials="" lastIdx="12" clrIdx="8"/>
  <p:cmAuthor id="9" name="Natalie Coulter - HCPF" initials="" lastIdx="6" clrIdx="9"/>
  <p:cmAuthor id="10" name="Ryn Orman - HCPF" initials="" lastIdx="9" clrIdx="10"/>
  <p:cmAuthor id="11" name="Ryan Lazo - HCPF He Him" initials="" lastIdx="1" clrIdx="11"/>
  <p:cmAuthor id="12" name="Sarah Davis - HCPF She Her" initials="" lastIdx="5" clrIdx="12"/>
  <p:cmAuthor id="13" name="Emily Holcomb - HCPF They Theirs" initials="" lastIdx="5" clrIdx="13"/>
  <p:cmAuthor id="14" name="Carrie Cortiglio - HCPF" initials="" lastIdx="3" clrIdx="14"/>
  <p:cmAuthor id="15" name="Kyra Acuna - HCPF She Her" initials="" lastIdx="3" clrIdx="15"/>
  <p:cmAuthor id="16" name="Megan Crabtree - HCPF" initials="" lastIdx="1" clrIdx="1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26AD0CE-2EB5-4286-9061-54A40B0BBAD1}">
  <a:tblStyle styleId="{126AD0CE-2EB5-4286-9061-54A40B0BBAD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238" autoAdjust="0"/>
  </p:normalViewPr>
  <p:slideViewPr>
    <p:cSldViewPr snapToGrid="0">
      <p:cViewPr varScale="1">
        <p:scale>
          <a:sx n="146" d="100"/>
          <a:sy n="146" d="100"/>
        </p:scale>
        <p:origin x="594" y="11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84" Type="http://schemas.openxmlformats.org/officeDocument/2006/relationships/font" Target="fonts/font13.fntdata"/><Relationship Id="rId89" Type="http://schemas.openxmlformats.org/officeDocument/2006/relationships/font" Target="fonts/font18.fntdata"/><Relationship Id="rId16" Type="http://schemas.openxmlformats.org/officeDocument/2006/relationships/slide" Target="slides/slide8.xml"/><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font" Target="fonts/font3.fntdata"/><Relationship Id="rId79" Type="http://schemas.openxmlformats.org/officeDocument/2006/relationships/font" Target="fonts/font8.fntdata"/><Relationship Id="rId102" Type="http://schemas.openxmlformats.org/officeDocument/2006/relationships/theme" Target="theme/theme1.xml"/><Relationship Id="rId5" Type="http://schemas.openxmlformats.org/officeDocument/2006/relationships/slideMaster" Target="slideMasters/slideMaster5.xml"/><Relationship Id="rId90" Type="http://schemas.openxmlformats.org/officeDocument/2006/relationships/font" Target="fonts/font19.fntdata"/><Relationship Id="rId95" Type="http://schemas.openxmlformats.org/officeDocument/2006/relationships/font" Target="fonts/font24.fntdata"/><Relationship Id="rId22" Type="http://schemas.openxmlformats.org/officeDocument/2006/relationships/slide" Target="slides/slide14.xml"/><Relationship Id="rId27" Type="http://schemas.openxmlformats.org/officeDocument/2006/relationships/slide" Target="slides/slide19.xml"/><Relationship Id="rId43" Type="http://schemas.openxmlformats.org/officeDocument/2006/relationships/slide" Target="slides/slide35.xml"/><Relationship Id="rId48" Type="http://schemas.openxmlformats.org/officeDocument/2006/relationships/slide" Target="slides/slide40.xml"/><Relationship Id="rId64" Type="http://schemas.openxmlformats.org/officeDocument/2006/relationships/slide" Target="slides/slide56.xml"/><Relationship Id="rId69" Type="http://schemas.openxmlformats.org/officeDocument/2006/relationships/slide" Target="slides/slide61.xml"/><Relationship Id="rId80" Type="http://schemas.openxmlformats.org/officeDocument/2006/relationships/font" Target="fonts/font9.fntdata"/><Relationship Id="rId85" Type="http://schemas.openxmlformats.org/officeDocument/2006/relationships/font" Target="fonts/font14.fntdata"/><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103" Type="http://schemas.openxmlformats.org/officeDocument/2006/relationships/tableStyles" Target="tableStyles.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font" Target="fonts/font4.fntdata"/><Relationship Id="rId83" Type="http://schemas.openxmlformats.org/officeDocument/2006/relationships/font" Target="fonts/font12.fntdata"/><Relationship Id="rId88" Type="http://schemas.openxmlformats.org/officeDocument/2006/relationships/font" Target="fonts/font17.fntdata"/><Relationship Id="rId91" Type="http://schemas.openxmlformats.org/officeDocument/2006/relationships/font" Target="fonts/font20.fntdata"/><Relationship Id="rId96" Type="http://schemas.openxmlformats.org/officeDocument/2006/relationships/font" Target="fonts/font25.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font" Target="fonts/font2.fntdata"/><Relationship Id="rId78" Type="http://schemas.openxmlformats.org/officeDocument/2006/relationships/font" Target="fonts/font7.fntdata"/><Relationship Id="rId81" Type="http://schemas.openxmlformats.org/officeDocument/2006/relationships/font" Target="fonts/font10.fntdata"/><Relationship Id="rId86" Type="http://schemas.openxmlformats.org/officeDocument/2006/relationships/font" Target="fonts/font15.fntdata"/><Relationship Id="rId94" Type="http://schemas.openxmlformats.org/officeDocument/2006/relationships/font" Target="fonts/font23.fntdata"/><Relationship Id="rId99" Type="http://schemas.openxmlformats.org/officeDocument/2006/relationships/commentAuthors" Target="commentAuthors.xml"/><Relationship Id="rId10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font" Target="fonts/font5.fntdata"/><Relationship Id="rId97" Type="http://schemas.openxmlformats.org/officeDocument/2006/relationships/font" Target="fonts/font26.fntdata"/><Relationship Id="rId7" Type="http://schemas.openxmlformats.org/officeDocument/2006/relationships/slideMaster" Target="slideMasters/slideMaster7.xml"/><Relationship Id="rId71" Type="http://schemas.openxmlformats.org/officeDocument/2006/relationships/notesMaster" Target="notesMasters/notesMaster1.xml"/><Relationship Id="rId92" Type="http://schemas.openxmlformats.org/officeDocument/2006/relationships/font" Target="fonts/font21.fntdata"/><Relationship Id="rId2" Type="http://schemas.openxmlformats.org/officeDocument/2006/relationships/slideMaster" Target="slideMasters/slideMaster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font" Target="fonts/font16.fntdata"/><Relationship Id="rId61" Type="http://schemas.openxmlformats.org/officeDocument/2006/relationships/slide" Target="slides/slide53.xml"/><Relationship Id="rId82" Type="http://schemas.openxmlformats.org/officeDocument/2006/relationships/font" Target="fonts/font11.fntdata"/><Relationship Id="rId19" Type="http://schemas.openxmlformats.org/officeDocument/2006/relationships/slide" Target="slides/slide11.xml"/><Relationship Id="rId14" Type="http://schemas.openxmlformats.org/officeDocument/2006/relationships/slide" Target="slides/slide6.xml"/><Relationship Id="rId30" Type="http://schemas.openxmlformats.org/officeDocument/2006/relationships/slide" Target="slides/slide22.xml"/><Relationship Id="rId35" Type="http://schemas.openxmlformats.org/officeDocument/2006/relationships/slide" Target="slides/slide27.xml"/><Relationship Id="rId56" Type="http://schemas.openxmlformats.org/officeDocument/2006/relationships/slide" Target="slides/slide48.xml"/><Relationship Id="rId77" Type="http://schemas.openxmlformats.org/officeDocument/2006/relationships/font" Target="fonts/font6.fntdata"/><Relationship Id="rId100"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font" Target="fonts/font1.fntdata"/><Relationship Id="rId93" Type="http://schemas.openxmlformats.org/officeDocument/2006/relationships/font" Target="fonts/font22.fntdata"/><Relationship Id="rId98" Type="http://schemas.openxmlformats.org/officeDocument/2006/relationships/font" Target="fonts/font27.fntdata"/><Relationship Id="rId3" Type="http://schemas.openxmlformats.org/officeDocument/2006/relationships/slideMaster" Target="slideMasters/slideMaster3.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6-05-20T15:03:04.157" idx="1">
    <p:pos x="60" y="984"/>
    <p:text>@dylan.marcy@state.co.us Here is that deck we emailed about. I might have shared in email but I honestly don't recall, ha. It's still getting developed, but in case it helps to start checking now...
_Assigned to Dylan Marcy - HCPF_</p:text>
  </p:cm>
  <p:cm authorId="2" dt="2026-05-21T14:50:45.612" idx="1">
    <p:pos x="6000" y="0"/>
    <p:text>@yamairah.keller@state.co.us @nicky.alden@state.co.us Is it possible to make a Spanish version of the slide template &amp; footer?</p:text>
  </p:cm>
  <p:cm authorId="1" dt="2026-05-26T20:26:12.889" idx="1">
    <p:pos x="6000" y="0"/>
    <p:text>Is the footer editable? For Spanish language audiences and screen reader-using audiences, the English/image-based "Important!" message could be lost otherwise.</p:text>
  </p:cm>
  <p:cm authorId="3" dt="2026-05-26T20:26:12.889" idx="1">
    <p:pos x="6000" y="0"/>
    <p:text>Yes; I've added layouts with the Spanish logo to this deck.</p:text>
  </p:cm>
</p:cmLst>
</file>

<file path=ppt/comments/comment10.xml><?xml version="1.0" encoding="utf-8"?>
<p:cmLst xmlns:a="http://schemas.openxmlformats.org/drawingml/2006/main" xmlns:r="http://schemas.openxmlformats.org/officeDocument/2006/relationships" xmlns:p="http://schemas.openxmlformats.org/presentationml/2006/main">
  <p:cm authorId="1" dt="2026-05-20T22:04:11.028" idx="3">
    <p:pos x="6000" y="0"/>
    <p:text>Just noting this is a text-dense (and smaller-text) slide, and after translation it will be denser and smaller. Any opportunity to pare down this content a bit?</p:text>
  </p:cm>
  <p:cm authorId="9" dt="2026-05-21T00:21:36.750" idx="2">
    <p:pos x="236" y="59"/>
    <p:text>Recommend deleting. Slide #30 says basically the same</p:text>
  </p:cm>
</p:cmLst>
</file>

<file path=ppt/comments/comment11.xml><?xml version="1.0" encoding="utf-8"?>
<p:cmLst xmlns:a="http://schemas.openxmlformats.org/drawingml/2006/main" xmlns:r="http://schemas.openxmlformats.org/officeDocument/2006/relationships" xmlns:p="http://schemas.openxmlformats.org/presentationml/2006/main">
  <p:cm authorId="8" dt="2026-05-13T19:41:24.747" idx="12">
    <p:pos x="195" y="805"/>
    <p:text>Suggest starting off with $580/month first</p:text>
  </p:cm>
</p:cmLst>
</file>

<file path=ppt/comments/comment12.xml><?xml version="1.0" encoding="utf-8"?>
<p:cmLst xmlns:a="http://schemas.openxmlformats.org/drawingml/2006/main" xmlns:r="http://schemas.openxmlformats.org/officeDocument/2006/relationships" xmlns:p="http://schemas.openxmlformats.org/presentationml/2006/main">
  <p:cm authorId="14" dt="2026-05-12T19:23:18.373" idx="1">
    <p:pos x="117" y="28"/>
    <p:text>@jan.cartwright@state.co.us If we don't want to use the term "expansion" to describe these folks, what do we want to use?
_Assigned to Jan Cartwright - HCPF_</p:text>
  </p:cm>
</p:cmLst>
</file>

<file path=ppt/comments/comment13.xml><?xml version="1.0" encoding="utf-8"?>
<p:cmLst xmlns:a="http://schemas.openxmlformats.org/drawingml/2006/main" xmlns:r="http://schemas.openxmlformats.org/officeDocument/2006/relationships" xmlns:p="http://schemas.openxmlformats.org/presentationml/2006/main">
  <p:cm authorId="10" dt="2026-05-15T16:49:26.727" idx="5">
    <p:pos x="128" y="145"/>
    <p:text>Recommend framing the message: 
WR MIGHT apply to anyone between the ages of 19-64.
6-mo renewals APPLY to everyone 19-64
(should this term be 'renewal redetermination' rather than 'renewal' because renewal could be interpreted by some as automatic renewal?)
My understanding is even if a member is renewed behind the scenes through WR compliance validated by the ex parte process that member would still get a renewal approved NOA so I think telling them they will be redetermined every 6 months if they are 19-64 will prepare them to received the increase in notices sent.</p:text>
  </p:cm>
</p:cmLst>
</file>

<file path=ppt/comments/comment14.xml><?xml version="1.0" encoding="utf-8"?>
<p:cmLst xmlns:a="http://schemas.openxmlformats.org/drawingml/2006/main" xmlns:r="http://schemas.openxmlformats.org/officeDocument/2006/relationships" xmlns:p="http://schemas.openxmlformats.org/presentationml/2006/main">
  <p:cm authorId="2" dt="2026-05-13T20:47:44.506" idx="14">
    <p:pos x="128" y="145"/>
    <p:text>Personally I don't think we should include slides 11-14. I think there will be enough material just on WR.</p:text>
  </p:cm>
  <p:cm authorId="9" dt="2026-05-13T20:47:44.506" idx="3">
    <p:pos x="128" y="145"/>
    <p:text>Agree on this Jan- I would exclude everything except WR</p:text>
  </p:cm>
</p:cmLst>
</file>

<file path=ppt/comments/comment15.xml><?xml version="1.0" encoding="utf-8"?>
<p:cmLst xmlns:a="http://schemas.openxmlformats.org/drawingml/2006/main" xmlns:r="http://schemas.openxmlformats.org/officeDocument/2006/relationships" xmlns:p="http://schemas.openxmlformats.org/presentationml/2006/main">
  <p:cm authorId="2" dt="2026-05-20T16:31:39.524" idx="15">
    <p:pos x="160" y="-35"/>
    <p:text>How about "How to Report Work &amp; Community Engagement Activities"? Also, I moved this to the end of the section since it overs all of the areas.</p:text>
  </p:cm>
  <p:cm authorId="10" dt="2026-05-20T16:47:03.828" idx="7">
    <p:pos x="160" y="-35"/>
    <p:text>@jan.cartwright@state.co.us I think this title is better. 
The content of this slide may be confusing because IF an individual must meet WR/CE requirements, Worksheet J is not the documentation they will use to report they are meeting one of the 4 ways: paid work, unpaid volunteer work, education, work training program
I don't think getting in the weeds on the various forms related to each of the 4 WR/CE compliance paths is needed; just a high level understanding documentation will be required.
I agree moving this to the bottom of this section is good because it apples to all of the compliance paths.</p:text>
  </p:cm>
  <p:cm authorId="2" dt="2026-05-20T17:21:36.851" idx="16">
    <p:pos x="160" y="-35"/>
    <p:text>@ryn.orman@state.co.us I don't really understand. Can you help fix the language on the slide? Or is it too confusing and we should just remove this slide?</p:text>
  </p:cm>
  <p:cm authorId="10" dt="2026-05-20T17:28:32.411" idx="6">
    <p:pos x="160" y="-35"/>
    <p:text>Recommend changing to "How to Report WR Compliance"
Reporting will be required for the other ways to comply with WR, not just paid work.</p:text>
  </p:cm>
  <p:cm authorId="10" dt="2026-05-20T17:28:32.411" idx="8">
    <p:pos x="160" y="-35"/>
    <p:text>@jan.cartwright@state.co.us I added a DRAFT for potential language for documenting compliance with WR/CE (slide 48). This could replace Slide 47. Policy/operations should validate.</p:text>
  </p:cm>
</p:cmLst>
</file>

<file path=ppt/comments/comment16.xml><?xml version="1.0" encoding="utf-8"?>
<p:cmLst xmlns:a="http://schemas.openxmlformats.org/drawingml/2006/main" xmlns:r="http://schemas.openxmlformats.org/officeDocument/2006/relationships" xmlns:p="http://schemas.openxmlformats.org/presentationml/2006/main">
  <p:cm authorId="0" dt="2026-05-18T17:27:39.169" idx="11">
    <p:pos x="331" y="893"/>
    <p:text>Maybe we walk the line? Here's the thing: we're doing two June meetings, one specifically for providers and another specifically for advocates/nonprofits. Then, the July 14 is the general public one. So maybe a slide/speaker notes that walks the line of: HR1 does not give us much leeway, but we're meeting with providers and advocates/nonprofits to gather feedback on how we should define medical frailty, if we are able once we get federal (CMS) direction/rule in June. We will have a general public meeting on July 14... 
@kyra.acuna@state.co.us What do you think? And do we have a start time for the July 14 one? Is it 2:30 or 3?</p:text>
  </p:cm>
  <p:cm authorId="0" dt="2026-05-18T22:24:29.686" idx="12">
    <p:pos x="331" y="893"/>
    <p:text>SLowing down and rethinking... we won't  have announced the July 14 yet. Maybe mentioning MF engagements happens more generally at one of the later slides?</p:text>
  </p:cm>
  <p:cm authorId="2" dt="2026-05-19T19:49:47.268" idx="18">
    <p:pos x="331" y="893"/>
    <p:text>@patrick.potyondy@state.co.us I don't have any content for this slide. If you want to keep it, could you add the content your team would like? Or would you like to remove it?</p:text>
  </p:cm>
  <p:cm authorId="15" dt="2026-05-19T20:18:25.101" idx="1">
    <p:pos x="331" y="893"/>
    <p:text>@patrick.potyondy@state.co.us Here are my thoughts. Also, the July 14th meeting begins at 2:30. While this meeting won't quite be publicly announced on June 2, it would be announced shortly after. And I think no matter what, that meeting will need to occur to give stakeholders an update on MF specifically. I guess we can wait until our meeting tomorrow with Adela to confirm if this July 14th meeting is a go and if she wants to announce it during the June 2nd meeting or hold off and see</p:text>
  </p:cm>
  <p:cm authorId="15" dt="2026-05-19T20:21:04.594" idx="2">
    <p:pos x="331" y="893"/>
    <p:text>I could also be ok with moving this slide down more to the end of the deck and having it be titled upcoming SE. And previewing that there will be a deeper dive into both MF and WR sometime in July and keep it broad.
1 total reaction
Sarah Davis - HCPF She Her reacted with 👆 at 2026-05-20 19:50 PM</p:text>
  </p:cm>
  <p:cm authorId="0" dt="2026-05-20T17:15:13.630" idx="13">
    <p:pos x="331" y="893"/>
    <p:text>I'm good with noting the July 14 one then, @kyra.acuna@state.co.us Your call on if we move it down. Not sure we have enough content to make it a full slide here?</p:text>
  </p:cm>
  <p:cm authorId="15" dt="2026-05-20T17:27:21.497" idx="3">
    <p:pos x="331" y="893"/>
    <p:text>@patrick.potyondy@state.co.us my vote would be to delete this slide and move this content to the "what's next" and previewing both the July 14 MF SE meeting and July 21 WR SE meeting
1 total reaction
Sarah Davis - HCPF She Her reacted with ☝️ at 2026-05-20 19:50 PM</p:text>
  </p:cm>
  <p:cm authorId="12" dt="2026-05-20T19:51:10.874" idx="4">
    <p:pos x="331" y="893"/>
    <p:text>My preference is one slide at the end of the presentation with all known dates rather than a slide after each section. For meetings we don't yet have dates for, it can be a coming soon, check the website message.
1 total reaction
Natalie Coulter - HCPF reacted with 👍 at 2026-05-21 15:40 PM</p:text>
  </p:cm>
  <p:cm authorId="2" dt="2026-05-21T15:40:44.104" idx="17">
    <p:pos x="331" y="893"/>
    <p:text>@patrick.potyondy@state.co.us Has this session been planned/announced?</p:text>
  </p:cm>
  <p:cm authorId="9" dt="2026-05-21T15:40:44.104" idx="4">
    <p:pos x="331" y="893"/>
    <p:text>Agree with Sarah's rec</p:text>
  </p:cm>
</p:cmLst>
</file>

<file path=ppt/comments/comment17.xml><?xml version="1.0" encoding="utf-8"?>
<p:cmLst xmlns:a="http://schemas.openxmlformats.org/drawingml/2006/main" xmlns:r="http://schemas.openxmlformats.org/officeDocument/2006/relationships" xmlns:p="http://schemas.openxmlformats.org/presentationml/2006/main">
  <p:cm authorId="5" dt="2026-05-20T20:21:44.857" idx="6">
    <p:pos x="278" y="586"/>
    <p:text>Do you want to add parent/caretakers under 69% fpl?</p:text>
  </p:cm>
  <p:cm authorId="9" dt="2026-05-21T14:47:38.670" idx="5">
    <p:pos x="128" y="1"/>
    <p:text>Recommend combining slides 14-16 and making it higher level</p:text>
  </p:cm>
  <p:cm authorId="10" dt="2026-05-21T14:47:38.670" idx="9">
    <p:pos x="128" y="1"/>
    <p:text>@jan.cartwright@state.co.us  I agree with Natalie. 
My understanding today is:
The same statement of "All individuals not required to meet work requirements" applies to 12-month redetermination and 2 months retroactive coverage for new apps
The same statement of "some adults ages 19-64 who must meet work requirements" applies to 6-month redetermination and 1 month retroactive for new apps
Maybe save getting further in the weeds on what that means in the next webinar in the WR series?</p:text>
  </p:cm>
</p:cmLst>
</file>

<file path=ppt/comments/comment18.xml><?xml version="1.0" encoding="utf-8"?>
<p:cmLst xmlns:a="http://schemas.openxmlformats.org/drawingml/2006/main" xmlns:r="http://schemas.openxmlformats.org/officeDocument/2006/relationships" xmlns:p="http://schemas.openxmlformats.org/presentationml/2006/main">
  <p:cm authorId="2" dt="2026-05-20T18:20:45.412" idx="19">
    <p:pos x="2690" y="0"/>
    <p:text>@ann.clemens@state.co.us Can we identify someone to help explain the categories in the speaker's notes?</p:text>
  </p:cm>
  <p:cm authorId="5" dt="2026-05-20T20:24:01.636" idx="7">
    <p:pos x="2690" y="0"/>
    <p:text>@megan.crabtree@state.co.us Megan, are these definition something you can help with? If you don't have time, I can pull something together.</p:text>
  </p:cm>
  <p:cm authorId="16" dt="2026-05-21T14:40:42.303" idx="1">
    <p:pos x="2690" y="0"/>
    <p:text>@ann.clemens@state.co.us and @sarah.davis@state.co.us - Yes, I can and have added additional details below if needed. However, this becomes way more complicated and potentially out of scope. We, HCPF, and counties are not expected to make a determination of a person's immigration status. This would already have been completed by USCIS agencies. The users are just entering what is either declared or what is documented and verified.  Adding more details about how a person knows what immigration status they are really starts becoming out of scope.</p:text>
  </p:cm>
  <p:cm authorId="13" dt="2026-05-21T19:37:03.889" idx="3">
    <p:pos x="2690" y="0"/>
    <p:text>If we want to limit this topic to the critical info, I recommend we cut the talking points and refer people to the webpage for more detail and upcoming stakeholder engagement (to be announced). It would be better to share briefly what they SHOULD do right now
1 total reaction
Megan Crabtree - HCPF reacted with 👍 at 2026-05-21 19:45 PM</p:text>
  </p:cm>
  <p:cm authorId="2" dt="2026-05-21T19:39:05.246" idx="20">
    <p:pos x="2690" y="0"/>
    <p:text>I agree. This is a lot of info for one slide and could be a webinar all by itself.
1 total reaction
Megan Crabtree - HCPF reacted with 👍 at 2026-05-21 19:45 PM</p:text>
  </p:cm>
  <p:cm authorId="12" dt="2026-05-21T19:45:55.207" idx="5">
    <p:pos x="2690" y="0"/>
    <p:text>Will these be explained more in talking points? I'm not sure members will understand some of the language and terms to be able to identify whether they're affected (e.g. "withholding of removal")</p:text>
  </p:cm>
</p:cmLst>
</file>

<file path=ppt/comments/comment19.xml><?xml version="1.0" encoding="utf-8"?>
<p:cmLst xmlns:a="http://schemas.openxmlformats.org/drawingml/2006/main" xmlns:r="http://schemas.openxmlformats.org/officeDocument/2006/relationships" xmlns:p="http://schemas.openxmlformats.org/presentationml/2006/main">
  <p:cm authorId="13" dt="2026-05-21T19:16:57.755" idx="4">
    <p:pos x="0" y="360"/>
    <p:text>Is this accurate</p:text>
  </p:cm>
  <p:cm authorId="13" dt="2026-05-21T19:37:30.203" idx="5">
    <p:pos x="128" y="97"/>
    <p:text>Talking points about the categories are unchanged in this slide</p:text>
  </p:cm>
</p:cmLst>
</file>

<file path=ppt/comments/comment2.xml><?xml version="1.0" encoding="utf-8"?>
<p:cmLst xmlns:a="http://schemas.openxmlformats.org/drawingml/2006/main" xmlns:r="http://schemas.openxmlformats.org/officeDocument/2006/relationships" xmlns:p="http://schemas.openxmlformats.org/presentationml/2006/main">
  <p:cm authorId="2" dt="2026-05-22T16:40:37.502" idx="2">
    <p:pos x="1835" y="1153"/>
    <p:text>@ann.clemens@state.co.us Can you help with this question?</p:text>
  </p:cm>
  <p:cm authorId="5" dt="2026-05-22T16:45:49.064" idx="1">
    <p:pos x="1835" y="1153"/>
    <p:text>@kacy.born@state.co.us I'm adding Kacy here for projections. Kacy, last I saw it was around 5,900. Did I get that wrong?</p:text>
  </p:cm>
  <p:cm authorId="6" dt="2026-05-26T13:56:00.808" idx="1">
    <p:pos x="1835" y="1153"/>
    <p:text>Adela, Due to some of the actions we've been taking around expiring non-citizen documents (April implementation), as well as the CMS-SAVE lists that we've been working in cooperation with the counties - the most recent estimate from Deloitte was 5,895.  I do have some outstanding questions to them about the data, so I will update you if the estimate that they provide us changes between now and the 2nd.</p:text>
  </p:cm>
  <p:cm authorId="7" dt="2026-05-26T15:05:20.125" idx="1">
    <p:pos x="1835" y="1153"/>
    <p:text>I think its problematic to adjust our estimates until we have fully cleared any new messaging please.  This impacts our website, etc.  When we change numbers we have been using for a year folks will ask "why".</p:text>
  </p:cm>
  <p:cm authorId="6" dt="2026-05-26T15:59:36.418" idx="2">
    <p:pos x="1835" y="1153"/>
    <p:text>Some of the reason the number has reduced is due to actions that have been taken by HCPF specifically around this population.  So I would say that it would also be accurate to say "7k impacted".   It's just some members felt impacts earlier than October as we have cleaned up some system logic related to upcoming HR1 (April project) and did some projects related to requests from CMS around SAVE verifications (Nov 25 &amp; Jan 26-present).</p:text>
  </p:cm>
  <p:cm authorId="5" dt="2026-05-26T16:03:04.781" idx="2">
    <p:pos x="1835" y="1153"/>
    <p:text>We can stay with the around 7,000 until we have more clarity if that makes more sense.</p:text>
  </p:cm>
  <p:cm authorId="4" dt="2026-05-26T16:59:10.799" idx="2">
    <p:pos x="1835" y="1153"/>
    <p:text>I think we could use this as an opportunity to release our new estimate and say that we have updated the number based on two projects that notified members that their immigration documentation was expired and needed to be updated.</p:text>
  </p:cm>
  <p:cm authorId="8" dt="2026-05-26T21:46:10.339" idx="1">
    <p:pos x="1835" y="1153"/>
    <p:text>@adela.flores-brennan@state.co.us I have been thinking about this and I don't disagree BUT I think we would need to make sure there is a coordinated effort to ensure this is updated throughout once this presentation occurs so we don't get misaligned. I'm not sure if this has been or can be planned in time.</p:text>
  </p:cm>
  <p:cm authorId="2" dt="2026-05-26T23:03:44.992" idx="3">
    <p:pos x="1835" y="1153"/>
    <p:text>One option might be to remove it from the slide and just include the number in the talking points. However, the point of the numbers here was to show the scale of people affected by the different provisions - so we would lose that if we removed the numbers and the icons.</p:text>
  </p:cm>
  <p:cm authorId="4" dt="2026-05-26T23:05:59.658" idx="1">
    <p:pos x="1835" y="1153"/>
    <p:text>I thought our estimate was going to go up, not down?</p:text>
  </p:cm>
  <p:cm authorId="5" dt="2026-05-26T23:05:59.658" idx="3">
    <p:pos x="1835" y="1153"/>
    <p:text>I'll let other weigh-in, but it does seem like there is a lot of support to change it to around 6,000 and just to ensure we are amending all trainings and communications to send the same message.</p:text>
  </p:cm>
  <p:cm authorId="2" dt="2026-05-26T23:19:09.650" idx="4">
    <p:pos x="6000" y="0"/>
    <p:text>I'll let others weigh in on whether they want to lose the icons. The purpose of the icons is to show the scale of change - but they do take up a lot of space.</p:text>
  </p:cm>
  <p:cm authorId="1" dt="2026-05-27T02:26:58.760" idx="2">
    <p:pos x="6000" y="0"/>
    <p:text>We've lost the blue footer on this slide and the next (H.R. 1 Implementation Complexities). The lowest portion of a slide is covered by closed captions (in the meeting and the recording). The footer also serves a buffer to not lose/cover slide content. I wonder if the little people icons are necessary?</p:text>
  </p:cm>
  <p:cm authorId="0" dt="2026-05-27T02:26:58.760" idx="2">
    <p:pos x="6000" y="0"/>
    <p:text>I'm fine with however others feel re: style. Our next slide also doesn't have a blue border but would fit.</p:text>
  </p:cm>
</p:cmLst>
</file>

<file path=ppt/comments/comment20.xml><?xml version="1.0" encoding="utf-8"?>
<p:cmLst xmlns:a="http://schemas.openxmlformats.org/drawingml/2006/main" xmlns:r="http://schemas.openxmlformats.org/officeDocument/2006/relationships" xmlns:p="http://schemas.openxmlformats.org/presentationml/2006/main">
  <p:cm authorId="1" dt="2026-05-21T13:53:19.566" idx="4">
    <p:pos x="6000" y="0"/>
    <p:text>This slide feels high-register and not plain language (or designed for members), thinking of undefined words/phrases like: ICD 10 diagnosis codes, volume of claims, diagnosis code, diagnosis defensible</p:text>
  </p:cm>
  <p:cm authorId="2" dt="2026-05-21T13:53:19.566" idx="21">
    <p:pos x="6000" y="0"/>
    <p:text>Who can help with this? Maybe the plain language team?</p:text>
  </p:cm>
</p:cmLst>
</file>

<file path=ppt/comments/comment21.xml><?xml version="1.0" encoding="utf-8"?>
<p:cmLst xmlns:a="http://schemas.openxmlformats.org/drawingml/2006/main" xmlns:r="http://schemas.openxmlformats.org/officeDocument/2006/relationships" xmlns:p="http://schemas.openxmlformats.org/presentationml/2006/main">
  <p:cm authorId="14" dt="2026-05-12T23:15:57.440" idx="2">
    <p:pos x="331" y="96"/>
    <p:text>Double check these questions for accuracy</p:text>
  </p:cm>
</p:cmLst>
</file>

<file path=ppt/comments/comment22.xml><?xml version="1.0" encoding="utf-8"?>
<p:cmLst xmlns:a="http://schemas.openxmlformats.org/drawingml/2006/main" xmlns:r="http://schemas.openxmlformats.org/officeDocument/2006/relationships" xmlns:p="http://schemas.openxmlformats.org/presentationml/2006/main">
  <p:cm authorId="14" dt="2026-05-12T23:16:13.892" idx="3">
    <p:pos x="331" y="114"/>
    <p:text>Double check these questions for accuracy</p:text>
  </p:cm>
</p:cmLst>
</file>

<file path=ppt/comments/comment23.xml><?xml version="1.0" encoding="utf-8"?>
<p:cmLst xmlns:a="http://schemas.openxmlformats.org/drawingml/2006/main" xmlns:r="http://schemas.openxmlformats.org/officeDocument/2006/relationships" xmlns:p="http://schemas.openxmlformats.org/presentationml/2006/main">
  <p:cm authorId="5" dt="2026-05-20T20:10:45.490" idx="8">
    <p:pos x="1610" y="834"/>
    <p:text>Do you want to say "for some members". The way it is written looks like everyone is going to 6 month renewals.</p:text>
  </p:cm>
  <p:cm authorId="0" dt="2026-05-21T00:25:20.324" idx="14">
    <p:pos x="104" y="95"/>
    <p:text>Does anyone have capacity to check against our Feb 24 webinar? If we cover things there that haven't changed, maybe it's just a bullet point here in this webinar and we point them to Feb 24 for more info? 
@jan.cartwright@state.co.us or @kyra.acuna@state.co.us ?</p:text>
  </p:cm>
  <p:cm authorId="2" dt="2026-05-21T14:01:33.380" idx="22">
    <p:pos x="104" y="95"/>
    <p:text>I will try to find time for this later today. The February webinar was also billed as "H.R. 1" overall and this one is billed as "Work Requirements." So I think the scope is a little different.</p:text>
  </p:cm>
  <p:cm authorId="2" dt="2026-05-21T22:45:41.005" idx="24">
    <p:pos x="4334" y="3011"/>
    <p:text>Does anyone know if we need to keep the page numbers?</p:text>
  </p:cm>
  <p:cm authorId="0" dt="2026-05-21T23:20:45.646" idx="15">
    <p:pos x="104" y="95"/>
    <p:text>Does this slide duplicate some stuff on Slide 15?</p:text>
  </p:cm>
  <p:cm authorId="9" dt="2026-05-22T02:08:08.911" idx="6">
    <p:pos x="104" y="95"/>
    <p:text>Given the number of slides and the focus of the webinar on WR, I recommend trimming this section down significantly so that there aren't separate slides for each provision. We've done this in larger webinars and seems to be overkill for this setting.</p:text>
  </p:cm>
  <p:cm authorId="2" dt="2026-05-22T02:08:08.911" idx="23">
    <p:pos x="104" y="95"/>
    <p:text>Yes, it does duplicate the list now. Maybe I can combine 10 with 11.</p:text>
  </p:cm>
</p:cmLst>
</file>

<file path=ppt/comments/comment3.xml><?xml version="1.0" encoding="utf-8"?>
<p:cmLst xmlns:a="http://schemas.openxmlformats.org/drawingml/2006/main" xmlns:r="http://schemas.openxmlformats.org/officeDocument/2006/relationships" xmlns:p="http://schemas.openxmlformats.org/presentationml/2006/main">
  <p:cm authorId="8" dt="2026-05-26T19:34:45.208" idx="2">
    <p:pos x="467" y="582"/>
    <p:text>I added this to give more context and hopefully simplify language. This first step is ex parte but I didn't want to say that as it may create confusion for members and others.</p:text>
  </p:cm>
</p:cmLst>
</file>

<file path=ppt/comments/comment4.xml><?xml version="1.0" encoding="utf-8"?>
<p:cmLst xmlns:a="http://schemas.openxmlformats.org/drawingml/2006/main" xmlns:r="http://schemas.openxmlformats.org/officeDocument/2006/relationships" xmlns:p="http://schemas.openxmlformats.org/presentationml/2006/main">
  <p:cm authorId="0" dt="2026-05-20T17:12:46.298" idx="3">
    <p:pos x="396" y="47"/>
    <p:text>Maybe it turns into a slide that's super broad that says there may be other categories called "Short-Term Hardships" that hte federal government may allow.... then speaker note is we hope to have more information in the coming months at our next communications?</p:text>
  </p:cm>
  <p:cm authorId="0" dt="2026-05-21T23:30:59.009" idx="4">
    <p:pos x="396" y="147"/>
    <p:text>Maybe we remove for now? 
@natalie.coulter@state.co.us @marivel.klueckman@state.co.us @adela.flores-brennan@state.co.us</p:text>
  </p:cm>
  <p:cm authorId="9" dt="2026-05-22T12:34:24.539" idx="1">
    <p:pos x="396" y="147"/>
    <p:text>I defer to Marivel</p:text>
  </p:cm>
  <p:cm authorId="8" dt="2026-05-22T12:54:13.926" idx="3">
    <p:pos x="396" y="47"/>
    <p:text>This may need to change based on CMS guidance</p:text>
  </p:cm>
  <p:cm authorId="2" dt="2026-05-22T12:54:13.926" idx="5">
    <p:pos x="396" y="47"/>
    <p:text>If these categories are not final, do we want some language on the slide to say that these categories are examples and that we're awaiting federal guidance?</p:text>
  </p:cm>
  <p:cm authorId="0" dt="2026-05-26T16:09:26.418" idx="5">
    <p:pos x="396" y="147"/>
    <p:text>@marivel.klueckman@state.co.us</p:text>
  </p:cm>
  <p:cm authorId="4" dt="2026-05-26T16:57:45.507" idx="3">
    <p:pos x="396" y="147"/>
    <p:text>My opinion is that we put some language on here that says we are awaiting the interim final rule and will explore what we are able to accomplish before Go Live. (Please use better verbiage than that).</p:text>
  </p:cm>
  <p:cm authorId="2" dt="2026-05-26T19:46:13.194" idx="6">
    <p:pos x="396" y="147"/>
    <p:text>Are we keeping this slide?</p:text>
  </p:cm>
  <p:cm authorId="8" dt="2026-05-26T19:46:13.194" idx="4">
    <p:pos x="396" y="147"/>
    <p:text>Thanks Adela, I agree especially given the stakeholder meeting we attended beginning of the month. I updated the slide to say "Optional" and I can speak to waiting on the interim final rule</p:text>
  </p:cm>
</p:cmLst>
</file>

<file path=ppt/comments/comment5.xml><?xml version="1.0" encoding="utf-8"?>
<p:cmLst xmlns:a="http://schemas.openxmlformats.org/drawingml/2006/main" xmlns:r="http://schemas.openxmlformats.org/officeDocument/2006/relationships" xmlns:p="http://schemas.openxmlformats.org/presentationml/2006/main">
  <p:cm authorId="8" dt="2026-05-26T19:57:11.848" idx="6">
    <p:pos x="115" y="244"/>
    <p:text>OR we could give an example that is later 2027, early 2028 that would show going back 6 months. Its the implementation that gives me pause.</p:text>
  </p:cm>
  <p:cm authorId="2" dt="2026-05-26T20:50:39.751" idx="7">
    <p:pos x="115" y="251"/>
    <p:text>Sure, what do you think is best? If we remove this example, should we also remove the New Applicant example too?</p:text>
  </p:cm>
  <p:cm authorId="8" dt="2026-05-26T20:53:06.573" idx="7">
    <p:pos x="108" y="251"/>
    <p:text>I think lets please keep but update the example because I like the example for the new applicant.</p:text>
  </p:cm>
  <p:cm authorId="8" dt="2026-05-26T21:55:24.617" idx="5">
    <p:pos x="108" y="244"/>
    <p:text>I appreciate showing an example but pretty please can we delete this slide? My concern is that this example is something CMS just recently clarified for us and given rumblings, may or not be how we proceed forward based on the upcoming rules. I just hate to put this out that they have one year upon implementation but then rules pull this back.</p:text>
  </p:cm>
  <p:cm authorId="8" dt="2026-05-26T21:55:24.617" idx="8">
    <p:pos x="108" y="244"/>
    <p:text>I went ahead and updated the example if it helps</p:text>
  </p:cm>
</p:cmLst>
</file>

<file path=ppt/comments/comment6.xml><?xml version="1.0" encoding="utf-8"?>
<p:cmLst xmlns:a="http://schemas.openxmlformats.org/drawingml/2006/main" xmlns:r="http://schemas.openxmlformats.org/officeDocument/2006/relationships" xmlns:p="http://schemas.openxmlformats.org/presentationml/2006/main">
  <p:cm authorId="0" dt="2026-05-26T16:12:50.880" idx="6">
    <p:pos x="185" y="1566"/>
    <p:text>I like the idea of this as an opportunity to drive home our explanations.</p:text>
  </p:cm>
  <p:cm authorId="8" dt="2026-05-26T20:00:17.720" idx="9">
    <p:pos x="185" y="1566"/>
    <p:text>Good idea Rachel. Added the bullet point and also added specific renewal months.</p:text>
  </p:cm>
  <p:cm authorId="2" dt="2026-05-26T20:37:24.806" idx="8">
    <p:pos x="185" y="1566"/>
    <p:text>Should we add this to slide 29 too (the other example)?</p:text>
  </p:cm>
  <p:cm authorId="7" dt="2026-05-26T21:57:21.976" idx="2">
    <p:pos x="185" y="1566"/>
    <p:text>should we add a line here to acknowledge that others on the application could have a different renewal date "Others in the household (kids or individuals with disabilities for example) may have different renewals dates. @marivel.klueckman@state.co.us
_Reassigned to Marivel Klueckman - HCPF_</p:text>
  </p:cm>
  <p:cm authorId="8" dt="2026-05-26T21:57:21.976" idx="10">
    <p:pos x="185" y="1566"/>
    <p:text>Thanks Jan. I added to slide 29 but made it a bit more generic</p:text>
  </p:cm>
</p:cmLst>
</file>

<file path=ppt/comments/comment7.xml><?xml version="1.0" encoding="utf-8"?>
<p:cmLst xmlns:a="http://schemas.openxmlformats.org/drawingml/2006/main" xmlns:r="http://schemas.openxmlformats.org/officeDocument/2006/relationships" xmlns:p="http://schemas.openxmlformats.org/presentationml/2006/main">
  <p:cm authorId="2" dt="2026-05-20T16:31:39.524" idx="9">
    <p:pos x="163" y="-93"/>
    <p:text>How about "How to Report Work &amp; Community Engagement Activities"? Also, I moved this to the end of the section since it overs all of the areas.</p:text>
  </p:cm>
  <p:cm authorId="10" dt="2026-05-20T16:47:03.828" idx="2">
    <p:pos x="163" y="-93"/>
    <p:text>@jan.cartwright@state.co.us I think this title is better. 
The content of this slide may be confusing because IF an individual must meet WR/CE requirements, Worksheet J is not the documentation they will use to report they are meeting one of the 4 ways: paid work, unpaid volunteer work, education, work training program
I don't think getting in the weeds on the various forms related to each of the 4 WR/CE compliance paths is needed; just a high level understanding documentation will be required.
I agree moving this to the bottom of this section is good because it apples to all of the compliance paths.</p:text>
  </p:cm>
  <p:cm authorId="2" dt="2026-05-20T17:21:36.851" idx="10">
    <p:pos x="163" y="-93"/>
    <p:text>@ryn.orman@state.co.us I don't really understand. Can you help fix the language on the slide? Or is it too confusing and we should just remove this slide?</p:text>
  </p:cm>
  <p:cm authorId="10" dt="2026-05-20T17:28:32.411" idx="1">
    <p:pos x="163" y="-93"/>
    <p:text>Recommend changing to "How to Report WR Compliance"
Reporting will be required for the other ways to comply with WR, not just paid work.</p:text>
  </p:cm>
  <p:cm authorId="10" dt="2026-05-20T17:28:32.411" idx="3">
    <p:pos x="163" y="-93"/>
    <p:text>@jan.cartwright@state.co.us I added a DRAFT for potential language for documenting compliance with WR/CE (slide 48). This could replace Slide 47. Policy/operations should validate.</p:text>
  </p:cm>
  <p:cm authorId="10" dt="2026-05-21T14:35:58.503" idx="4">
    <p:pos x="323" y="753"/>
    <p:text>@ann.clemens@state.co.us Are the edits better?</p:text>
  </p:cm>
  <p:cm authorId="0" dt="2026-05-21T23:40:10.132" idx="7">
    <p:pos x="323" y="753"/>
    <p:text>Maybe changing that "will" to "may"?</p:text>
  </p:cm>
  <p:cm authorId="0" dt="2026-05-21T23:40:42.481" idx="8">
    <p:pos x="323" y="753"/>
    <p:text>Sorry, meant in the above bullet point.
1 total reaction
Marivel Klueckman - HCPF reacted with 👍 at 2026-05-26 20:45 PM</p:text>
  </p:cm>
  <p:cm authorId="5" dt="2026-05-22T17:05:07.725" idx="5">
    <p:pos x="323" y="753"/>
    <p:text>@ryn.orman@state.co.us Yes, that makes it more clear. Thanks!</p:text>
  </p:cm>
  <p:cm authorId="5" dt="2026-05-26T20:45:46.532" idx="4">
    <p:pos x="323" y="753"/>
    <p:text>This may be too in the weeds, but is this misleading since we are trying first to verify what we can in CBMS (employment, education, etc.)?</p:text>
  </p:cm>
  <p:cm authorId="8" dt="2026-05-26T21:03:34.265" idx="11">
    <p:pos x="150" y="874"/>
    <p:text>Updated "will" to "may" as it will not be required for everyone
1 total reaction
Patrick Potyondy - HCPF He Him reacted with 👏 at 2026-05-26 21:03 PM</p:text>
  </p:cm>
</p:cmLst>
</file>

<file path=ppt/comments/comment8.xml><?xml version="1.0" encoding="utf-8"?>
<p:cmLst xmlns:a="http://schemas.openxmlformats.org/drawingml/2006/main" xmlns:r="http://schemas.openxmlformats.org/officeDocument/2006/relationships" xmlns:p="http://schemas.openxmlformats.org/presentationml/2006/main">
  <p:cm authorId="11" dt="2026-05-26T23:07:23.005" idx="1">
    <p:pos x="255" y="1083"/>
    <p:text>@kyra.acuna@state.co.us should this be a single choice or should participants be able to select more than one?
_Assigned to Kyra Acuna - HCPF She Her_</p:text>
  </p:cm>
  <p:cm authorId="2" dt="2026-05-26T23:35:12.682" idx="11">
    <p:pos x="170" y="236"/>
    <p:text>@kyra.acuna@state.co.us @patrick.potyondy@state.co.us Changed "meet" to "comply with"</p:text>
  </p:cm>
</p:cmLst>
</file>

<file path=ppt/comments/comment9.xml><?xml version="1.0" encoding="utf-8"?>
<p:cmLst xmlns:a="http://schemas.openxmlformats.org/drawingml/2006/main" xmlns:r="http://schemas.openxmlformats.org/officeDocument/2006/relationships" xmlns:p="http://schemas.openxmlformats.org/presentationml/2006/main">
  <p:cm authorId="0" dt="2026-05-21T23:47:54.174" idx="9">
    <p:pos x="319" y="722"/>
    <p:text>Oh, good idea on the code, Jan. 
@kyra.acuna@state.co.us @ryan.lazo@state.co.us Have we done this before? Like this idea or is there a reason to not like it?</p:text>
  </p:cm>
  <p:cm authorId="0" dt="2026-05-21T23:48:25.891" idx="10">
    <p:pos x="319" y="722"/>
    <p:text>Oh and to the other part, we always share links in the chat as they come up and we'll send around via a follow-up email to everyone who registered.</p:text>
  </p:cm>
  <p:cm authorId="12" dt="2026-05-22T18:40:20.002" idx="3">
    <p:pos x="319" y="722"/>
    <p:text>I love the QR code idea and we could be doing that more often! Google form link coming 5/27 or 5/28</p:text>
  </p:cm>
  <p:cm authorId="13" dt="2026-05-22T21:17:50.429" idx="1">
    <p:pos x="319" y="622"/>
    <p:text>Is this the post webinar satisfaction survey or another one with more HR1 questions</p:text>
  </p:cm>
  <p:cm authorId="12" dt="2026-05-22T21:23:57.818" idx="2">
    <p:pos x="319" y="622"/>
    <p:text>The latter. Draft here: https://docs.google.com/document/d/1FVsJiBuxpPKQaoQFFxRqkGKg0FjBli9IRbH-B--_8rw/edit?tab=t.m00w4ierki5w</p:text>
  </p:cm>
  <p:cm authorId="12" dt="2026-05-22T21:50:31.207" idx="1">
    <p:pos x="319" y="622"/>
    <p:text>link</p:text>
  </p:cm>
  <p:cm authorId="13" dt="2026-05-22T21:50:31.207" idx="2">
    <p:pos x="319" y="622"/>
    <p:text>Ohh nice, thank you!</p:text>
  </p:cm>
  <p:cm authorId="2" dt="2026-05-26T23:30:43.895" idx="12">
    <p:pos x="319" y="722"/>
    <p:text>Iinclude a QR code and also put the link in the chat?</p:text>
  </p:cm>
  <p:cm authorId="2" dt="2026-05-26T23:30:43.895" idx="13">
    <p:pos x="319" y="722"/>
    <p:text>@patrick.potyondy@state.co.us @sarah.davis@state.co.us Do we have the Google form link? If we don't have it yet, can we still add an ENG and SPA QR code after this has gone for translation?</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support.zoom.com/hc/en/article?id=zm_kb&amp;sysparm_article=KB0064768#h_6802bbbc-2ec9-47cb-a04c-6aac35914d82"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healthfirstcolorado.com/im-an-immigrant-can-i-keep-my-health-first-colorado-coverage/"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healthfirstcolorado.com/ufaq/"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support.zoom.com/hc/en/article?id=zm_kb&amp;sysparm_article=KB0064768#h_6802bbbc-2ec9-47cb-a04c-6aac35914d82"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hcpf.colorado.gov/member-correspondence-improvements" TargetMode="External"/><Relationship Id="rId2" Type="http://schemas.openxmlformats.org/officeDocument/2006/relationships/slide" Target="../slides/slide38.xml"/><Relationship Id="rId1" Type="http://schemas.openxmlformats.org/officeDocument/2006/relationships/notesMaster" Target="../notesMasters/notesMaster1.xml"/><Relationship Id="rId6" Type="http://schemas.openxmlformats.org/officeDocument/2006/relationships/hyperlink" Target="mailto:hcpf_hr1@state.co.us" TargetMode="External"/><Relationship Id="rId5" Type="http://schemas.openxmlformats.org/officeDocument/2006/relationships/hyperlink" Target="https://lp.constantcontactpages.com/sl/P5xXjrw" TargetMode="External"/><Relationship Id="rId4" Type="http://schemas.openxmlformats.org/officeDocument/2006/relationships/hyperlink" Target="https://docs.google.com/forms/d/e/1FAIpQLSfKmG1KBDHGbuKz6Ynkka_FHkaCfCxkKFXQHORuM0qw-T-CbA/viewform?usp=publish-editor" TargetMode="External"/></Relationships>
</file>

<file path=ppt/notesSlides/_rels/notesSlide39.xml.rels><?xml version="1.0" encoding="UTF-8" standalone="yes"?>
<Relationships xmlns="http://schemas.openxmlformats.org/package/2006/relationships"><Relationship Id="rId3" Type="http://schemas.openxmlformats.org/officeDocument/2006/relationships/hyperlink" Target="mailto:hcpf_HR1@state.co.us" TargetMode="External"/><Relationship Id="rId2" Type="http://schemas.openxmlformats.org/officeDocument/2006/relationships/slide" Target="../slides/slide39.xml"/><Relationship Id="rId1" Type="http://schemas.openxmlformats.org/officeDocument/2006/relationships/notesMaster" Target="../notesMasters/notesMaster1.xml"/><Relationship Id="rId4" Type="http://schemas.openxmlformats.org/officeDocument/2006/relationships/hyperlink" Target="http://colorado.gov/hcpf/impact"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3"/>
        <p:cNvGrpSpPr/>
        <p:nvPr/>
      </p:nvGrpSpPr>
      <p:grpSpPr>
        <a:xfrm>
          <a:off x="0" y="0"/>
          <a:ext cx="0" cy="0"/>
          <a:chOff x="0" y="0"/>
          <a:chExt cx="0" cy="0"/>
        </a:xfrm>
      </p:grpSpPr>
      <p:sp>
        <p:nvSpPr>
          <p:cNvPr id="694" name="Google Shape;694;g3e306438d69_1_145: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Font typeface="Arial"/>
              <a:buNone/>
            </a:pPr>
            <a:r>
              <a:rPr lang="en">
                <a:solidFill>
                  <a:schemeClr val="dk1"/>
                </a:solidFill>
              </a:rPr>
              <a:t>Speaker: Kyra</a:t>
            </a:r>
            <a:endParaRPr dirty="0">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Time: 2:30 // 1 min</a:t>
            </a:r>
            <a:endParaRPr dirty="0">
              <a:solidFill>
                <a:schemeClr val="dk1"/>
              </a:solidFill>
            </a:endParaRPr>
          </a:p>
          <a:p>
            <a:pPr marL="0" lvl="0" indent="0" algn="l" rtl="0">
              <a:spcBef>
                <a:spcPts val="0"/>
              </a:spcBef>
              <a:spcAft>
                <a:spcPts val="0"/>
              </a:spcAft>
              <a:buNone/>
            </a:pPr>
            <a:endParaRPr dirty="0"/>
          </a:p>
          <a:p>
            <a:pPr marL="0" lvl="0" indent="0" algn="l" rtl="0">
              <a:spcBef>
                <a:spcPts val="0"/>
              </a:spcBef>
              <a:spcAft>
                <a:spcPts val="0"/>
              </a:spcAft>
              <a:buNone/>
            </a:pPr>
            <a:r>
              <a:rPr lang="en"/>
              <a:t>Welcome to the Colorado Department of Health Care Policy &amp; Financing webinar on Medicaid work requirements. </a:t>
            </a:r>
            <a:endParaRPr dirty="0"/>
          </a:p>
          <a:p>
            <a:pPr marL="0" lvl="0" indent="0" algn="l" rtl="0">
              <a:spcBef>
                <a:spcPts val="0"/>
              </a:spcBef>
              <a:spcAft>
                <a:spcPts val="0"/>
              </a:spcAft>
              <a:buNone/>
            </a:pPr>
            <a:endParaRPr dirty="0"/>
          </a:p>
          <a:p>
            <a:pPr marL="0" lvl="0" indent="0" algn="l" rtl="0">
              <a:spcBef>
                <a:spcPts val="0"/>
              </a:spcBef>
              <a:spcAft>
                <a:spcPts val="0"/>
              </a:spcAft>
              <a:buClr>
                <a:schemeClr val="dk1"/>
              </a:buClr>
              <a:buSzPts val="1400"/>
              <a:buFont typeface="Arial"/>
              <a:buNone/>
            </a:pPr>
            <a:r>
              <a:rPr lang="en" sz="1200">
                <a:solidFill>
                  <a:schemeClr val="dk1"/>
                </a:solidFill>
                <a:latin typeface="Trebuchet MS"/>
                <a:ea typeface="Trebuchet MS"/>
                <a:cs typeface="Trebuchet MS"/>
                <a:sym typeface="Trebuchet MS"/>
              </a:rPr>
              <a:t>I’d like to let the Spanish interpreter introduce themselves right now. </a:t>
            </a:r>
            <a:endParaRPr sz="1200" dirty="0">
              <a:solidFill>
                <a:schemeClr val="dk1"/>
              </a:solidFill>
              <a:latin typeface="Trebuchet MS"/>
              <a:ea typeface="Trebuchet MS"/>
              <a:cs typeface="Trebuchet MS"/>
              <a:sym typeface="Trebuchet MS"/>
            </a:endParaRPr>
          </a:p>
          <a:p>
            <a:pPr marL="0" lvl="0" indent="0" algn="l" rtl="0">
              <a:spcBef>
                <a:spcPts val="0"/>
              </a:spcBef>
              <a:spcAft>
                <a:spcPts val="0"/>
              </a:spcAft>
              <a:buClr>
                <a:schemeClr val="dk1"/>
              </a:buClr>
              <a:buSzPts val="1400"/>
              <a:buFont typeface="Arial"/>
              <a:buNone/>
            </a:pPr>
            <a:endParaRPr sz="1200" b="1" dirty="0">
              <a:solidFill>
                <a:schemeClr val="dk1"/>
              </a:solidFill>
              <a:latin typeface="Trebuchet MS"/>
              <a:ea typeface="Trebuchet MS"/>
              <a:cs typeface="Trebuchet MS"/>
              <a:sym typeface="Trebuchet MS"/>
            </a:endParaRPr>
          </a:p>
          <a:p>
            <a:pPr marL="457200" lvl="0" indent="-304800" algn="l" rtl="0">
              <a:spcBef>
                <a:spcPts val="0"/>
              </a:spcBef>
              <a:spcAft>
                <a:spcPts val="0"/>
              </a:spcAft>
              <a:buClr>
                <a:srgbClr val="202124"/>
              </a:buClr>
              <a:buSzPts val="1200"/>
              <a:buFont typeface="Trebuchet MS"/>
              <a:buChar char="●"/>
            </a:pPr>
            <a:r>
              <a:rPr lang="en" sz="1200">
                <a:solidFill>
                  <a:srgbClr val="202124"/>
                </a:solidFill>
                <a:latin typeface="Trebuchet MS"/>
                <a:ea typeface="Trebuchet MS"/>
                <a:cs typeface="Trebuchet MS"/>
                <a:sym typeface="Trebuchet MS"/>
              </a:rPr>
              <a:t>SPANISH INTERPRETER COMES ON SCREEN and IS HIGHLIGHTED; Interpreter READS SCRIPT BELOW VERBATIM. </a:t>
            </a:r>
            <a:endParaRPr sz="1200" dirty="0">
              <a:solidFill>
                <a:srgbClr val="202124"/>
              </a:solidFill>
              <a:latin typeface="Trebuchet MS"/>
              <a:ea typeface="Trebuchet MS"/>
              <a:cs typeface="Trebuchet MS"/>
              <a:sym typeface="Trebuchet MS"/>
            </a:endParaRPr>
          </a:p>
          <a:p>
            <a:pPr marL="457200" lvl="0" indent="0" algn="l" rtl="0">
              <a:spcBef>
                <a:spcPts val="0"/>
              </a:spcBef>
              <a:spcAft>
                <a:spcPts val="0"/>
              </a:spcAft>
              <a:buClr>
                <a:schemeClr val="dk1"/>
              </a:buClr>
              <a:buSzPts val="1400"/>
              <a:buFont typeface="Arial"/>
              <a:buNone/>
            </a:pPr>
            <a:endParaRPr sz="1200" dirty="0">
              <a:solidFill>
                <a:srgbClr val="202124"/>
              </a:solidFill>
              <a:latin typeface="Trebuchet MS"/>
              <a:ea typeface="Trebuchet MS"/>
              <a:cs typeface="Trebuchet MS"/>
              <a:sym typeface="Trebuchet MS"/>
            </a:endParaRPr>
          </a:p>
          <a:p>
            <a:pPr marL="457200" lvl="0" indent="0" algn="l" rtl="0">
              <a:spcBef>
                <a:spcPts val="0"/>
              </a:spcBef>
              <a:spcAft>
                <a:spcPts val="0"/>
              </a:spcAft>
              <a:buClr>
                <a:schemeClr val="dk1"/>
              </a:buClr>
              <a:buSzPts val="1400"/>
              <a:buFont typeface="Arial"/>
              <a:buNone/>
            </a:pPr>
            <a:r>
              <a:rPr lang="en" sz="1200" b="1">
                <a:solidFill>
                  <a:srgbClr val="202124"/>
                </a:solidFill>
                <a:latin typeface="Trebuchet MS"/>
                <a:ea typeface="Trebuchet MS"/>
                <a:cs typeface="Trebuchet MS"/>
                <a:sym typeface="Trebuchet MS"/>
              </a:rPr>
              <a:t>Interpreter reads (in Spanish, </a:t>
            </a:r>
            <a:r>
              <a:rPr lang="en" sz="1200">
                <a:solidFill>
                  <a:srgbClr val="202124"/>
                </a:solidFill>
                <a:latin typeface="Trebuchet MS"/>
                <a:ea typeface="Trebuchet MS"/>
                <a:cs typeface="Trebuchet MS"/>
                <a:sym typeface="Trebuchet MS"/>
              </a:rPr>
              <a:t>but this is what she is saying in English</a:t>
            </a:r>
            <a:r>
              <a:rPr lang="en" sz="1200" b="1">
                <a:solidFill>
                  <a:srgbClr val="202124"/>
                </a:solidFill>
                <a:latin typeface="Trebuchet MS"/>
                <a:ea typeface="Trebuchet MS"/>
                <a:cs typeface="Trebuchet MS"/>
                <a:sym typeface="Trebuchet MS"/>
              </a:rPr>
              <a:t>):  </a:t>
            </a:r>
            <a:endParaRPr sz="1200" b="1" dirty="0">
              <a:solidFill>
                <a:srgbClr val="202124"/>
              </a:solidFill>
              <a:latin typeface="Trebuchet MS"/>
              <a:ea typeface="Trebuchet MS"/>
              <a:cs typeface="Trebuchet MS"/>
              <a:sym typeface="Trebuchet MS"/>
            </a:endParaRPr>
          </a:p>
          <a:p>
            <a:pPr marL="457200" lvl="0" indent="0" algn="l" rtl="0">
              <a:spcBef>
                <a:spcPts val="0"/>
              </a:spcBef>
              <a:spcAft>
                <a:spcPts val="0"/>
              </a:spcAft>
              <a:buClr>
                <a:schemeClr val="dk1"/>
              </a:buClr>
              <a:buSzPts val="1400"/>
              <a:buFont typeface="Arial"/>
              <a:buNone/>
            </a:pPr>
            <a:r>
              <a:rPr lang="en" sz="1200">
                <a:solidFill>
                  <a:schemeClr val="dk1"/>
                </a:solidFill>
                <a:latin typeface="Trebuchet MS"/>
                <a:ea typeface="Trebuchet MS"/>
                <a:cs typeface="Trebuchet MS"/>
                <a:sym typeface="Trebuchet MS"/>
              </a:rPr>
              <a:t>“My name is _____________and I will be providing Spanish interpretation services. In a moment, this service will be activated. To hear live Spanish interpretation of today’s event, select the “interpretation” pod from the Zoom toolbar and then select “Spanish”. You will have the option to select “mute original audio” if you want to hear only Spanish. This interpretation pod will be activated momentarily.”</a:t>
            </a:r>
            <a:endParaRPr sz="1200" dirty="0">
              <a:solidFill>
                <a:schemeClr val="dk1"/>
              </a:solidFill>
              <a:latin typeface="Trebuchet MS"/>
              <a:ea typeface="Trebuchet MS"/>
              <a:cs typeface="Trebuchet MS"/>
              <a:sym typeface="Trebuchet MS"/>
            </a:endParaRPr>
          </a:p>
          <a:p>
            <a:pPr marL="0" lvl="0" indent="0" algn="l" rtl="0">
              <a:spcBef>
                <a:spcPts val="0"/>
              </a:spcBef>
              <a:spcAft>
                <a:spcPts val="0"/>
              </a:spcAft>
              <a:buClr>
                <a:schemeClr val="dk1"/>
              </a:buClr>
              <a:buSzPts val="1400"/>
              <a:buFont typeface="Arial"/>
              <a:buNone/>
            </a:pPr>
            <a:endParaRPr sz="1200" b="1" dirty="0">
              <a:solidFill>
                <a:schemeClr val="dk1"/>
              </a:solidFill>
              <a:latin typeface="Trebuchet MS"/>
              <a:ea typeface="Trebuchet MS"/>
              <a:cs typeface="Trebuchet MS"/>
              <a:sym typeface="Trebuchet MS"/>
            </a:endParaRPr>
          </a:p>
          <a:p>
            <a:pPr marL="0" lvl="0" indent="0" algn="l" rtl="0">
              <a:spcBef>
                <a:spcPts val="0"/>
              </a:spcBef>
              <a:spcAft>
                <a:spcPts val="0"/>
              </a:spcAft>
              <a:buClr>
                <a:schemeClr val="dk1"/>
              </a:buClr>
              <a:buSzPts val="1400"/>
              <a:buFont typeface="Arial"/>
              <a:buNone/>
            </a:pPr>
            <a:r>
              <a:rPr lang="en" sz="1200" b="1">
                <a:solidFill>
                  <a:srgbClr val="202124"/>
                </a:solidFill>
                <a:latin typeface="Trebuchet MS"/>
                <a:ea typeface="Trebuchet MS"/>
                <a:cs typeface="Trebuchet MS"/>
                <a:sym typeface="Trebuchet MS"/>
              </a:rPr>
              <a:t>Then [Webinar Leader] speaks once the interpreter is done: </a:t>
            </a:r>
            <a:endParaRPr sz="1200" b="1" dirty="0">
              <a:solidFill>
                <a:srgbClr val="202124"/>
              </a:solidFill>
              <a:latin typeface="Trebuchet MS"/>
              <a:ea typeface="Trebuchet MS"/>
              <a:cs typeface="Trebuchet MS"/>
              <a:sym typeface="Trebuchet MS"/>
            </a:endParaRPr>
          </a:p>
          <a:p>
            <a:pPr marL="457200" lvl="0" indent="0" algn="l" rtl="0">
              <a:spcBef>
                <a:spcPts val="0"/>
              </a:spcBef>
              <a:spcAft>
                <a:spcPts val="0"/>
              </a:spcAft>
              <a:buClr>
                <a:schemeClr val="dk1"/>
              </a:buClr>
              <a:buSzPts val="1400"/>
              <a:buFont typeface="Arial"/>
              <a:buNone/>
            </a:pPr>
            <a:r>
              <a:rPr lang="en" sz="1200">
                <a:solidFill>
                  <a:schemeClr val="dk1"/>
                </a:solidFill>
                <a:latin typeface="Trebuchet MS"/>
                <a:ea typeface="Trebuchet MS"/>
                <a:cs typeface="Trebuchet MS"/>
                <a:sym typeface="Trebuchet MS"/>
              </a:rPr>
              <a:t>Thank you, [</a:t>
            </a:r>
            <a:r>
              <a:rPr lang="en" sz="1200" b="1">
                <a:solidFill>
                  <a:schemeClr val="dk1"/>
                </a:solidFill>
                <a:latin typeface="Trebuchet MS"/>
                <a:ea typeface="Trebuchet MS"/>
                <a:cs typeface="Trebuchet MS"/>
                <a:sym typeface="Trebuchet MS"/>
              </a:rPr>
              <a:t>Interpreter Name</a:t>
            </a:r>
            <a:r>
              <a:rPr lang="en" sz="1200">
                <a:solidFill>
                  <a:schemeClr val="dk1"/>
                </a:solidFill>
                <a:latin typeface="Trebuchet MS"/>
                <a:ea typeface="Trebuchet MS"/>
                <a:cs typeface="Trebuchet MS"/>
                <a:sym typeface="Trebuchet MS"/>
              </a:rPr>
              <a:t>]. If you would like to listen to this webinar in Spanish, please select the “Interpretation” pod on your Zoom toolbar and select “Spanish”. We have also posted instructions for now to access language interpretation in the chat. </a:t>
            </a:r>
            <a:endParaRPr sz="1200" dirty="0">
              <a:solidFill>
                <a:schemeClr val="dk1"/>
              </a:solidFill>
              <a:latin typeface="Trebuchet MS"/>
              <a:ea typeface="Trebuchet MS"/>
              <a:cs typeface="Trebuchet MS"/>
              <a:sym typeface="Trebuchet MS"/>
            </a:endParaRPr>
          </a:p>
          <a:p>
            <a:pPr marL="457200" lvl="0" indent="0" algn="l" rtl="0">
              <a:spcBef>
                <a:spcPts val="0"/>
              </a:spcBef>
              <a:spcAft>
                <a:spcPts val="0"/>
              </a:spcAft>
              <a:buClr>
                <a:schemeClr val="dk1"/>
              </a:buClr>
              <a:buSzPts val="1400"/>
              <a:buFont typeface="Arial"/>
              <a:buNone/>
            </a:pPr>
            <a:endParaRPr sz="1200" dirty="0">
              <a:solidFill>
                <a:schemeClr val="dk1"/>
              </a:solidFill>
              <a:latin typeface="Trebuchet MS"/>
              <a:ea typeface="Trebuchet MS"/>
              <a:cs typeface="Trebuchet MS"/>
              <a:sym typeface="Trebuchet MS"/>
            </a:endParaRPr>
          </a:p>
          <a:p>
            <a:pPr marL="457200" lvl="0" indent="0" algn="l" rtl="0">
              <a:spcBef>
                <a:spcPts val="0"/>
              </a:spcBef>
              <a:spcAft>
                <a:spcPts val="0"/>
              </a:spcAft>
              <a:buClr>
                <a:schemeClr val="dk1"/>
              </a:buClr>
              <a:buSzPts val="1400"/>
              <a:buFont typeface="Arial"/>
              <a:buNone/>
            </a:pPr>
            <a:endParaRPr sz="1200"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400"/>
              <a:buFont typeface="Arial"/>
              <a:buNone/>
            </a:pPr>
            <a:r>
              <a:rPr lang="en" sz="1200" b="1" u="sng">
                <a:solidFill>
                  <a:srgbClr val="444444"/>
                </a:solidFill>
                <a:latin typeface="Trebuchet MS"/>
                <a:ea typeface="Trebuchet MS"/>
                <a:cs typeface="Trebuchet MS"/>
                <a:sym typeface="Trebuchet MS"/>
              </a:rPr>
              <a:t>[Webinar Tech] </a:t>
            </a:r>
            <a:r>
              <a:rPr lang="en" sz="1200" u="sng">
                <a:solidFill>
                  <a:srgbClr val="444444"/>
                </a:solidFill>
                <a:latin typeface="Trebuchet MS"/>
                <a:ea typeface="Trebuchet MS"/>
                <a:cs typeface="Trebuchet MS"/>
                <a:sym typeface="Trebuchet MS"/>
              </a:rPr>
              <a:t>Post in Chat:​</a:t>
            </a:r>
            <a:endParaRPr sz="1200" dirty="0">
              <a:solidFill>
                <a:schemeClr val="dk1"/>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endParaRPr sz="1200" dirty="0">
              <a:solidFill>
                <a:schemeClr val="dk1"/>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r>
              <a:rPr lang="en" sz="1200">
                <a:solidFill>
                  <a:schemeClr val="dk1"/>
                </a:solidFill>
                <a:latin typeface="Trebuchet MS"/>
                <a:ea typeface="Trebuchet MS"/>
                <a:cs typeface="Trebuchet MS"/>
                <a:sym typeface="Trebuchet MS"/>
              </a:rPr>
              <a:t>How to listen to Language Interpretation: </a:t>
            </a:r>
            <a:r>
              <a:rPr lang="en" sz="1200" u="sng">
                <a:solidFill>
                  <a:srgbClr val="0563C1"/>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https://support.zoom.com/hc/en/article?id=zm_kb&amp;sysparm_article=KB0064768#h_6802bbbc-2ec9-47cb-a04c-6aac35914d82</a:t>
            </a:r>
            <a:r>
              <a:rPr lang="en" sz="1200">
                <a:solidFill>
                  <a:schemeClr val="dk1"/>
                </a:solidFill>
                <a:latin typeface="Trebuchet MS"/>
                <a:ea typeface="Trebuchet MS"/>
                <a:cs typeface="Trebuchet MS"/>
                <a:sym typeface="Trebuchet MS"/>
              </a:rPr>
              <a:t> </a:t>
            </a:r>
            <a:endParaRPr sz="1200" dirty="0">
              <a:solidFill>
                <a:schemeClr val="dk1"/>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r>
              <a:rPr lang="en" sz="1200">
                <a:solidFill>
                  <a:schemeClr val="dk1"/>
                </a:solidFill>
                <a:latin typeface="Trebuchet MS"/>
                <a:ea typeface="Trebuchet MS"/>
                <a:cs typeface="Trebuchet MS"/>
                <a:sym typeface="Trebuchet MS"/>
              </a:rPr>
              <a:t> </a:t>
            </a:r>
            <a:endParaRPr sz="1200"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Trebuchet MS"/>
                <a:ea typeface="Trebuchet MS"/>
                <a:cs typeface="Trebuchet MS"/>
                <a:sym typeface="Trebuchet MS"/>
              </a:rPr>
              <a:t>If you would like to listen to this webinar in Spanish, please select the “Interpretation” pod on your Zoom toolbar (the “globe” icon) and select “Spanish.” If you wish to close the Spanish interpretation, select the “Interpretation” pod on your Zoom toolbar (the “globe” icon) and select “Original Audio (Interpretation Off).”</a:t>
            </a: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Trebuchet MS"/>
                <a:ea typeface="Trebuchet MS"/>
                <a:cs typeface="Trebuchet MS"/>
                <a:sym typeface="Trebuchet MS"/>
              </a:rPr>
              <a:t>Si desea escuchar este seminario web en español, seleccione el módulo de “Interpretación” en su barra de herramientas de Zoom (el ícono de “globo”) y seleccione “Español.” Si desea desactivar la interpretación en español, seleccione el módulo de “Interpretación” en su barra de herramientas de Zoom (el ícono de “globo”) y seleccione “Audio original (Interpretación desactivada).”</a:t>
            </a: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Trebuchet MS"/>
                <a:ea typeface="Trebuchet MS"/>
                <a:cs typeface="Trebuchet MS"/>
                <a:sym typeface="Trebuchet MS"/>
              </a:rPr>
              <a:t>To access American Sign Language interpretation, please select the “Interpretation” pod on your Zoom toolbar (the “globe” icon) and select “American Sign Language” (ASL). If you wish to close the ASL interpretation, select the “Interpretation” pod on your Zoom toolbar (the “globe” icon) and select “Sign Language Off.” </a:t>
            </a: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Trebuchet MS"/>
                <a:ea typeface="Trebuchet MS"/>
                <a:cs typeface="Trebuchet MS"/>
                <a:sym typeface="Trebuchet MS"/>
              </a:rPr>
              <a:t>Para acceder a la interpretación en lenguaje de señas americano, seleccione el módulo de “Interpretación” en su barra de herramientas de Zoom (el ícono de “globo”) y seleccione “Lenguaje de señas americano” (American Sign Language, ASL). Si desea desactivar la interpretación en ASL, seleccione el módulo de “Interpretación” en su barra de herramientas de Zoom (el ícono de “globo”) y seleccione “Lenguaje de señas desactivado.”</a:t>
            </a:r>
            <a:endParaRPr sz="1200"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400"/>
              <a:buFont typeface="Arial"/>
              <a:buNone/>
            </a:pPr>
            <a:endParaRPr sz="1200" b="1" dirty="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dirty="0"/>
          </a:p>
        </p:txBody>
      </p:sp>
      <p:sp>
        <p:nvSpPr>
          <p:cNvPr id="695" name="Google Shape;695;g3e306438d69_1_145: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8"/>
        <p:cNvGrpSpPr/>
        <p:nvPr/>
      </p:nvGrpSpPr>
      <p:grpSpPr>
        <a:xfrm>
          <a:off x="0" y="0"/>
          <a:ext cx="0" cy="0"/>
          <a:chOff x="0" y="0"/>
          <a:chExt cx="0" cy="0"/>
        </a:xfrm>
      </p:grpSpPr>
      <p:sp>
        <p:nvSpPr>
          <p:cNvPr id="769" name="Google Shape;769;g3ddd76e9aef_2_66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0" name="Google Shape;770;g3ddd76e9aef_2_665: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Speaker: Adela</a:t>
            </a:r>
            <a:endParaRPr dirty="0">
              <a:solidFill>
                <a:schemeClr val="dk1"/>
              </a:solidFill>
            </a:endParaRPr>
          </a:p>
          <a:p>
            <a:pPr marL="0" lvl="0" indent="0" algn="l" rtl="0">
              <a:spcBef>
                <a:spcPts val="0"/>
              </a:spcBef>
              <a:spcAft>
                <a:spcPts val="0"/>
              </a:spcAft>
              <a:buNone/>
            </a:pPr>
            <a:r>
              <a:rPr lang="en">
                <a:solidFill>
                  <a:schemeClr val="dk1"/>
                </a:solidFill>
              </a:rPr>
              <a:t>Time: 2:40 // 3 min</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r>
              <a:rPr lang="en" b="0"/>
              <a:t>Here is our working timeline </a:t>
            </a:r>
            <a:r>
              <a:rPr lang="en"/>
              <a:t>of the H.R. 1 changes over the next 8 months </a:t>
            </a:r>
            <a:r>
              <a:rPr lang="en" b="0"/>
              <a:t>and the key thing here is that this is subject to change as we continue to receive guidance and </a:t>
            </a:r>
            <a:r>
              <a:rPr lang="en"/>
              <a:t>the interim </a:t>
            </a:r>
            <a:r>
              <a:rPr lang="en" b="0"/>
              <a:t>final rules from the federal government.</a:t>
            </a:r>
            <a:endParaRPr b="0" dirty="0"/>
          </a:p>
          <a:p>
            <a:pPr marL="0" lvl="0" indent="0" algn="l" rtl="0">
              <a:spcBef>
                <a:spcPts val="0"/>
              </a:spcBef>
              <a:spcAft>
                <a:spcPts val="0"/>
              </a:spcAft>
              <a:buNone/>
            </a:pPr>
            <a:r>
              <a:rPr lang="en" b="0"/>
              <a:t> </a:t>
            </a:r>
            <a:endParaRPr b="0" dirty="0"/>
          </a:p>
          <a:p>
            <a:pPr marL="457200" lvl="0" indent="-298450" algn="l" rtl="0">
              <a:spcBef>
                <a:spcPts val="0"/>
              </a:spcBef>
              <a:spcAft>
                <a:spcPts val="0"/>
              </a:spcAft>
              <a:buSzPts val="1100"/>
              <a:buChar char="●"/>
            </a:pPr>
            <a:r>
              <a:rPr lang="en" b="0"/>
              <a:t>First I will walk through the key policy changes</a:t>
            </a:r>
            <a:r>
              <a:rPr lang="en"/>
              <a:t> &amp; </a:t>
            </a:r>
            <a:r>
              <a:rPr lang="en" b="0"/>
              <a:t>the effective dates:</a:t>
            </a:r>
            <a:endParaRPr dirty="0"/>
          </a:p>
          <a:p>
            <a:pPr marL="914400" lvl="1" indent="-298450" algn="l" rtl="0">
              <a:spcBef>
                <a:spcPts val="0"/>
              </a:spcBef>
              <a:spcAft>
                <a:spcPts val="0"/>
              </a:spcAft>
              <a:buSzPts val="1100"/>
              <a:buChar char="○"/>
            </a:pPr>
            <a:r>
              <a:rPr lang="en"/>
              <a:t>In</a:t>
            </a:r>
            <a:r>
              <a:rPr lang="en" b="0"/>
              <a:t> October 2026, </a:t>
            </a:r>
            <a:r>
              <a:rPr lang="en"/>
              <a:t>the policy change that impacts some immigrants such as asylees and refugees takes effect.</a:t>
            </a:r>
            <a:endParaRPr b="0" dirty="0"/>
          </a:p>
          <a:p>
            <a:pPr marL="914400" lvl="1" indent="-298450" algn="l" rtl="0">
              <a:spcBef>
                <a:spcPts val="0"/>
              </a:spcBef>
              <a:spcAft>
                <a:spcPts val="0"/>
              </a:spcAft>
              <a:buSzPts val="1100"/>
              <a:buChar char="○"/>
            </a:pPr>
            <a:r>
              <a:rPr lang="en"/>
              <a:t>In </a:t>
            </a:r>
            <a:r>
              <a:rPr lang="en" b="0"/>
              <a:t>January 2027</a:t>
            </a:r>
            <a:r>
              <a:rPr lang="en"/>
              <a:t> are the major changes for moving some adult members from 12 month to 6 month renewals, implementing work requirements for certain Medicaid members, and changes to retroactive coverage for all Medicaid members.</a:t>
            </a:r>
            <a:endParaRPr dirty="0"/>
          </a:p>
          <a:p>
            <a:pPr marL="0" lvl="0" indent="0" algn="l" rtl="0">
              <a:spcBef>
                <a:spcPts val="0"/>
              </a:spcBef>
              <a:spcAft>
                <a:spcPts val="0"/>
              </a:spcAft>
              <a:buNone/>
            </a:pPr>
            <a:r>
              <a:rPr lang="en"/>
              <a:t> </a:t>
            </a:r>
            <a:endParaRPr b="0" dirty="0"/>
          </a:p>
          <a:p>
            <a:pPr marL="457200" lvl="0" indent="-304800" algn="l" rtl="0">
              <a:spcBef>
                <a:spcPts val="0"/>
              </a:spcBef>
              <a:spcAft>
                <a:spcPts val="0"/>
              </a:spcAft>
              <a:buSzPts val="1200"/>
              <a:buChar char="●"/>
            </a:pPr>
            <a:r>
              <a:rPr lang="en" b="0"/>
              <a:t>There has been a lot of focus on work requirements, which are also called </a:t>
            </a:r>
            <a:r>
              <a:rPr lang="en"/>
              <a:t>“community engagement requirements”,</a:t>
            </a:r>
            <a:r>
              <a:rPr lang="en" b="0"/>
              <a:t> but we are also being thoughtful and considerate of the other policies, especially as there is often  overlap among populations who are affected.</a:t>
            </a:r>
            <a:endParaRPr b="0" dirty="0"/>
          </a:p>
          <a:p>
            <a:pPr marL="0" lvl="0" indent="0" algn="l" rtl="0">
              <a:spcBef>
                <a:spcPts val="0"/>
              </a:spcBef>
              <a:spcAft>
                <a:spcPts val="0"/>
              </a:spcAft>
              <a:buNone/>
            </a:pPr>
            <a:endParaRPr dirty="0"/>
          </a:p>
          <a:p>
            <a:pPr marL="457200" lvl="0" indent="-304800" algn="l" rtl="0">
              <a:spcBef>
                <a:spcPts val="0"/>
              </a:spcBef>
              <a:spcAft>
                <a:spcPts val="0"/>
              </a:spcAft>
              <a:buSzPts val="1200"/>
              <a:buChar char="●"/>
            </a:pPr>
            <a:r>
              <a:rPr lang="en" b="0"/>
              <a:t>To prepare we have planned communications  </a:t>
            </a:r>
            <a:endParaRPr b="0" dirty="0"/>
          </a:p>
          <a:p>
            <a:pPr marL="914400" lvl="1" indent="-304800" algn="l" rtl="0">
              <a:spcBef>
                <a:spcPts val="0"/>
              </a:spcBef>
              <a:spcAft>
                <a:spcPts val="0"/>
              </a:spcAft>
              <a:buSzPts val="1200"/>
              <a:buChar char="○"/>
            </a:pPr>
            <a:r>
              <a:rPr lang="en"/>
              <a:t>At the end of last month, May 2026, we sent notices to all impacted immigrant members.</a:t>
            </a:r>
            <a:endParaRPr dirty="0"/>
          </a:p>
          <a:p>
            <a:pPr marL="914400" lvl="1" indent="-304800" algn="l" rtl="0">
              <a:spcBef>
                <a:spcPts val="0"/>
              </a:spcBef>
              <a:spcAft>
                <a:spcPts val="0"/>
              </a:spcAft>
              <a:buSzPts val="1200"/>
              <a:buChar char="○"/>
            </a:pPr>
            <a:r>
              <a:rPr lang="en"/>
              <a:t>In September and again in November we will send out a required targeted notice to affected members giving them a heads up of the upcoming work requirements and guidance on how to prepare. </a:t>
            </a:r>
            <a:endParaRPr b="0" dirty="0"/>
          </a:p>
          <a:p>
            <a:pPr marL="914400" lvl="1" indent="-304800" algn="l" rtl="0">
              <a:spcBef>
                <a:spcPts val="0"/>
              </a:spcBef>
              <a:spcAft>
                <a:spcPts val="0"/>
              </a:spcAft>
              <a:buSzPts val="1200"/>
              <a:buChar char="○"/>
            </a:pPr>
            <a:r>
              <a:rPr lang="en"/>
              <a:t>We are planning for applying work requirements for those current members who are due to renew in March of 2027. This means we will initiate the renewals in January and any that are not approved through the ex parte process (meaning the automatic process) will receive a renewal packet with a form asking for work requirements along with any other information required for eligibility determination. </a:t>
            </a:r>
            <a:endParaRPr b="0" dirty="0"/>
          </a:p>
          <a:p>
            <a:pPr marL="457200" lvl="0" indent="-304800" algn="l" rtl="0">
              <a:spcBef>
                <a:spcPts val="0"/>
              </a:spcBef>
              <a:spcAft>
                <a:spcPts val="0"/>
              </a:spcAft>
              <a:buSzPts val="1200"/>
              <a:buChar char="●"/>
            </a:pPr>
            <a:r>
              <a:rPr lang="en" b="0"/>
              <a:t>All of this is subject to change as we continue to gain clarity from CMS </a:t>
            </a:r>
            <a:endParaRPr b="0" dirty="0"/>
          </a:p>
        </p:txBody>
      </p:sp>
      <p:sp>
        <p:nvSpPr>
          <p:cNvPr id="771" name="Google Shape;771;g3ddd76e9aef_2_665: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10</a:t>
            </a:fld>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1"/>
        <p:cNvGrpSpPr/>
        <p:nvPr/>
      </p:nvGrpSpPr>
      <p:grpSpPr>
        <a:xfrm>
          <a:off x="0" y="0"/>
          <a:ext cx="0" cy="0"/>
          <a:chOff x="0" y="0"/>
          <a:chExt cx="0" cy="0"/>
        </a:xfrm>
      </p:grpSpPr>
      <p:sp>
        <p:nvSpPr>
          <p:cNvPr id="1242" name="Google Shape;1242;g3e1308fd7cb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43" name="Google Shape;1243;g3e1308fd7cb_0_12: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Speaker: Adela</a:t>
            </a:r>
            <a:endParaRPr dirty="0">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Time: 2:43 // 3 min</a:t>
            </a:r>
            <a:endParaRPr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The changes required by H.R. 1 are complex and the timeline is short. </a:t>
            </a:r>
            <a:endParaRPr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With only 18 months between the passage of the law and the implementation deadline, there is limited</a:t>
            </a:r>
            <a:r>
              <a:rPr lang="en" b="0">
                <a:solidFill>
                  <a:schemeClr val="dk1"/>
                </a:solidFill>
              </a:rPr>
              <a:t> time available for planning, system updates, training, and communication. This creates pressure to move quickly while still </a:t>
            </a:r>
            <a:r>
              <a:rPr lang="en">
                <a:solidFill>
                  <a:schemeClr val="dk1"/>
                </a:solidFill>
              </a:rPr>
              <a:t>being </a:t>
            </a:r>
            <a:r>
              <a:rPr lang="en" b="0">
                <a:solidFill>
                  <a:schemeClr val="dk1"/>
                </a:solidFill>
              </a:rPr>
              <a:t>accura</a:t>
            </a:r>
            <a:r>
              <a:rPr lang="en">
                <a:solidFill>
                  <a:schemeClr val="dk1"/>
                </a:solidFill>
              </a:rPr>
              <a:t>te</a:t>
            </a:r>
            <a:r>
              <a:rPr lang="en" b="0">
                <a:solidFill>
                  <a:schemeClr val="dk1"/>
                </a:solidFill>
              </a:rPr>
              <a:t>. </a:t>
            </a:r>
            <a:endParaRPr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We have just received the interim final rule from our federal partners, the Centers for Medicare and Medicaid Services, that we must plan to follow, which may change some of the policy decisions we’ve made. We’re reviewing and analyzing the rule as quickly as we can so we can keep moving forward.  </a:t>
            </a:r>
            <a:r>
              <a:rPr lang="en" b="0">
                <a:solidFill>
                  <a:schemeClr val="dk1"/>
                </a:solidFill>
              </a:rPr>
              <a:t> </a:t>
            </a:r>
            <a:endParaRPr b="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Implementing H.R. 1 has meant substantial changes to technology systems, including CBMS, our eligibility system, and PEAK, our member portal. </a:t>
            </a:r>
            <a:r>
              <a:rPr lang="en" b="0">
                <a:solidFill>
                  <a:schemeClr val="dk1"/>
                </a:solidFill>
              </a:rPr>
              <a:t>These changes </a:t>
            </a:r>
            <a:r>
              <a:rPr lang="en">
                <a:solidFill>
                  <a:schemeClr val="dk1"/>
                </a:solidFill>
              </a:rPr>
              <a:t>are </a:t>
            </a:r>
            <a:r>
              <a:rPr lang="en" b="0">
                <a:solidFill>
                  <a:schemeClr val="dk1"/>
                </a:solidFill>
              </a:rPr>
              <a:t>complex and a challenge to implement on a very short timeline. </a:t>
            </a:r>
            <a:endParaRPr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For our county partners and eligibility sites who do the all the work of eligibility—that is, determining if someone can get Medicaid—including processing applications, H.R. 1 is a large change. And of course, there were changes to SNAP, as well, so our county partners are definitely feeling the scope and scale of the changes across departments and program. </a:t>
            </a:r>
            <a:endParaRPr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rPr>
              <a:t>They are expecting increased workloads and are managing other changes to their processes and systems. HCPF staff, our community partners and our county partners and eligibility sites are all working hard to keep as many eligible folks enrolled as possible and also to reduce confusion during this time.</a:t>
            </a:r>
            <a:endParaRPr dirty="0">
              <a:solidFill>
                <a:schemeClr val="dk1"/>
              </a:solidFill>
            </a:endParaRPr>
          </a:p>
          <a:p>
            <a:pPr marL="0" lvl="0" indent="0" algn="l" rtl="0">
              <a:spcBef>
                <a:spcPts val="1200"/>
              </a:spcBef>
              <a:spcAft>
                <a:spcPts val="0"/>
              </a:spcAft>
              <a:buClr>
                <a:schemeClr val="dk1"/>
              </a:buClr>
              <a:buSzPts val="1100"/>
              <a:buFont typeface="Arial"/>
              <a:buNone/>
            </a:pPr>
            <a:endParaRPr b="0" dirty="0"/>
          </a:p>
        </p:txBody>
      </p:sp>
      <p:sp>
        <p:nvSpPr>
          <p:cNvPr id="1244" name="Google Shape;1244;g3e1308fd7cb_0_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200"/>
              <a:buFont typeface="Trebuchet MS"/>
              <a:buNone/>
            </a:pPr>
            <a:fld id="{00000000-1234-1234-1234-123412341234}" type="slidenum">
              <a:rPr lang="en"/>
              <a:t>11</a:t>
            </a:fld>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3"/>
        <p:cNvGrpSpPr/>
        <p:nvPr/>
      </p:nvGrpSpPr>
      <p:grpSpPr>
        <a:xfrm>
          <a:off x="0" y="0"/>
          <a:ext cx="0" cy="0"/>
          <a:chOff x="0" y="0"/>
          <a:chExt cx="0" cy="0"/>
        </a:xfrm>
      </p:grpSpPr>
      <p:sp>
        <p:nvSpPr>
          <p:cNvPr id="1254" name="Google Shape;1254;g3e3c922a582_1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5" name="Google Shape;1255;g3e3c922a582_1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Speaker: Adela</a:t>
            </a:r>
            <a:endParaRPr dirty="0">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Time: 2:58 // 3 min</a:t>
            </a:r>
            <a:endParaRPr dirty="0">
              <a:latin typeface="Trebuchet MS"/>
              <a:ea typeface="Trebuchet MS"/>
              <a:cs typeface="Trebuchet MS"/>
              <a:sym typeface="Trebuchet MS"/>
            </a:endParaRPr>
          </a:p>
          <a:p>
            <a:pPr marL="0" lvl="0" indent="0" algn="l" rtl="0">
              <a:lnSpc>
                <a:spcPct val="115000"/>
              </a:lnSpc>
              <a:spcBef>
                <a:spcPts val="0"/>
              </a:spcBef>
              <a:spcAft>
                <a:spcPts val="0"/>
              </a:spcAft>
              <a:buNone/>
            </a:pPr>
            <a:endParaRPr dirty="0">
              <a:latin typeface="Trebuchet MS"/>
              <a:ea typeface="Trebuchet MS"/>
              <a:cs typeface="Trebuchet MS"/>
              <a:sym typeface="Trebuchet MS"/>
            </a:endParaRPr>
          </a:p>
          <a:p>
            <a:pPr marL="457200" lvl="0" indent="-298450" algn="l" rtl="0">
              <a:lnSpc>
                <a:spcPct val="115000"/>
              </a:lnSpc>
              <a:spcBef>
                <a:spcPts val="0"/>
              </a:spcBef>
              <a:spcAft>
                <a:spcPts val="0"/>
              </a:spcAft>
              <a:buSzPts val="1100"/>
              <a:buFont typeface="Trebuchet MS"/>
              <a:buChar char="●"/>
            </a:pPr>
            <a:r>
              <a:rPr lang="en">
                <a:latin typeface="Trebuchet MS"/>
                <a:ea typeface="Trebuchet MS"/>
                <a:cs typeface="Trebuchet MS"/>
                <a:sym typeface="Trebuchet MS"/>
              </a:rPr>
              <a:t>One group to be disproportionately impacted are immigrants. HR1 has changed the definition for which immigrant can qualify, and restricted eligibility. Beginning this coming October, approximately 6,000 immigrants in Colorado will lose Medicaid coverage due to these changes. The resulting loss of care for vulnerable populations may lead to higher levels of emergency service use and uncompensated care. </a:t>
            </a:r>
            <a:endParaRPr dirty="0">
              <a:latin typeface="Trebuchet MS"/>
              <a:ea typeface="Trebuchet MS"/>
              <a:cs typeface="Trebuchet MS"/>
              <a:sym typeface="Trebuchet MS"/>
            </a:endParaRPr>
          </a:p>
          <a:p>
            <a:pPr marL="457200" lvl="0" indent="-298450" algn="l" rtl="0">
              <a:lnSpc>
                <a:spcPct val="115000"/>
              </a:lnSpc>
              <a:spcBef>
                <a:spcPts val="0"/>
              </a:spcBef>
              <a:spcAft>
                <a:spcPts val="0"/>
              </a:spcAft>
              <a:buSzPts val="1100"/>
              <a:buFont typeface="Trebuchet MS"/>
              <a:buChar char="●"/>
            </a:pPr>
            <a:r>
              <a:rPr lang="en">
                <a:latin typeface="Trebuchet MS"/>
                <a:ea typeface="Trebuchet MS"/>
                <a:cs typeface="Trebuchet MS"/>
                <a:sym typeface="Trebuchet MS"/>
              </a:rPr>
              <a:t>On the Health First Colorado website, we have provided a full list of the groups of immigrants who will be affected by this change, primarily refugees, asylees, and other humanitarian groups, and who will not - primarily U.S. citizens, U.S. nationals, green card holders, children, lawfully present pregnant or postpartum individuals, and others. </a:t>
            </a:r>
            <a:endParaRPr dirty="0">
              <a:latin typeface="Trebuchet MS"/>
              <a:ea typeface="Trebuchet MS"/>
              <a:cs typeface="Trebuchet MS"/>
              <a:sym typeface="Trebuchet MS"/>
            </a:endParaRPr>
          </a:p>
          <a:p>
            <a:pPr marL="914400" lvl="1" indent="-298450" algn="l" rtl="0">
              <a:lnSpc>
                <a:spcPct val="115000"/>
              </a:lnSpc>
              <a:spcBef>
                <a:spcPts val="0"/>
              </a:spcBef>
              <a:spcAft>
                <a:spcPts val="0"/>
              </a:spcAft>
              <a:buSzPts val="1100"/>
              <a:buFont typeface="Trebuchet MS"/>
              <a:buChar char="○"/>
            </a:pPr>
            <a:r>
              <a:rPr lang="en">
                <a:highlight>
                  <a:srgbClr val="FFFF00"/>
                </a:highlight>
                <a:latin typeface="Trebuchet MS"/>
                <a:ea typeface="Trebuchet MS"/>
                <a:cs typeface="Trebuchet MS"/>
                <a:sym typeface="Trebuchet MS"/>
              </a:rPr>
              <a:t>Staff will paste the information in the chat. </a:t>
            </a:r>
            <a:endParaRPr dirty="0">
              <a:highlight>
                <a:srgbClr val="FFFF00"/>
              </a:highlight>
              <a:latin typeface="Trebuchet MS"/>
              <a:ea typeface="Trebuchet MS"/>
              <a:cs typeface="Trebuchet MS"/>
              <a:sym typeface="Trebuchet MS"/>
            </a:endParaRPr>
          </a:p>
          <a:p>
            <a:pPr marL="914400" lvl="1" indent="-298450" algn="l" rtl="0">
              <a:lnSpc>
                <a:spcPct val="115000"/>
              </a:lnSpc>
              <a:spcBef>
                <a:spcPts val="0"/>
              </a:spcBef>
              <a:spcAft>
                <a:spcPts val="0"/>
              </a:spcAft>
              <a:buSzPts val="1100"/>
              <a:buFont typeface="Trebuchet MS"/>
              <a:buChar char="○"/>
            </a:pPr>
            <a:r>
              <a:rPr lang="en" u="sng">
                <a:solidFill>
                  <a:schemeClr val="hlink"/>
                </a:solidFill>
                <a:highlight>
                  <a:srgbClr val="FFFF00"/>
                </a:highlight>
                <a:latin typeface="Trebuchet MS"/>
                <a:ea typeface="Trebuchet MS"/>
                <a:cs typeface="Trebuchet MS"/>
                <a:sym typeface="Trebuchet MS"/>
                <a:hlinkClick r:id="rId3"/>
              </a:rPr>
              <a:t>https://www.healthfirstcolorado.com/im-an-immigrant-can-i-keep-my-health-first-colorado-coverage/</a:t>
            </a:r>
            <a:r>
              <a:rPr lang="en">
                <a:highlight>
                  <a:srgbClr val="FFFF00"/>
                </a:highlight>
                <a:latin typeface="Trebuchet MS"/>
                <a:ea typeface="Trebuchet MS"/>
                <a:cs typeface="Trebuchet MS"/>
                <a:sym typeface="Trebuchet MS"/>
              </a:rPr>
              <a:t> </a:t>
            </a:r>
            <a:endParaRPr dirty="0">
              <a:highlight>
                <a:srgbClr val="FFFF00"/>
              </a:highlight>
              <a:latin typeface="Trebuchet MS"/>
              <a:ea typeface="Trebuchet MS"/>
              <a:cs typeface="Trebuchet MS"/>
              <a:sym typeface="Trebuchet MS"/>
            </a:endParaRPr>
          </a:p>
          <a:p>
            <a:pPr marL="0" lvl="0" indent="0" algn="l" rtl="0">
              <a:lnSpc>
                <a:spcPct val="115000"/>
              </a:lnSpc>
              <a:spcBef>
                <a:spcPts val="0"/>
              </a:spcBef>
              <a:spcAft>
                <a:spcPts val="0"/>
              </a:spcAft>
              <a:buNone/>
            </a:pPr>
            <a:endParaRPr dirty="0">
              <a:latin typeface="Trebuchet MS"/>
              <a:ea typeface="Trebuchet MS"/>
              <a:cs typeface="Trebuchet MS"/>
              <a:sym typeface="Trebuchet MS"/>
            </a:endParaRPr>
          </a:p>
          <a:p>
            <a:pPr marL="457200" lvl="0" indent="-298450" algn="l" rtl="0">
              <a:lnSpc>
                <a:spcPct val="115000"/>
              </a:lnSpc>
              <a:spcBef>
                <a:spcPts val="0"/>
              </a:spcBef>
              <a:spcAft>
                <a:spcPts val="0"/>
              </a:spcAft>
              <a:buSzPts val="1100"/>
              <a:buFont typeface="Trebuchet MS"/>
              <a:buChar char="●"/>
            </a:pPr>
            <a:r>
              <a:rPr lang="en">
                <a:latin typeface="Trebuchet MS"/>
                <a:ea typeface="Trebuchet MS"/>
                <a:cs typeface="Trebuchet MS"/>
                <a:sym typeface="Trebuchet MS"/>
              </a:rPr>
              <a:t>The timeline for these changes is tight. Last week, members in the affected groups should have received a notice by mail. </a:t>
            </a:r>
            <a:r>
              <a:rPr lang="en">
                <a:solidFill>
                  <a:schemeClr val="dk1"/>
                </a:solidFill>
                <a:latin typeface="Trebuchet MS"/>
                <a:ea typeface="Trebuchet MS"/>
                <a:cs typeface="Trebuchet MS"/>
                <a:sym typeface="Trebuchet MS"/>
              </a:rPr>
              <a:t> For those who received this notice, it is very important that they act quickly to update their immigration status and relevant member information if needed.</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Over the summer, our teams will ramp up engagement with our stakeholders and community partners to ensure that we reach as many affected individuals as possible to ensure they are aware of changes and actions they can take. </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In September, as I mentioned before, members who will lose coverage will receive a notification, and then the changes will take effect in October. </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Our team will continue to engage with our partners to ensure strong communication and updates are available. We will also continue to communicate with members so they know what other coverage options they have, including potential emergency Medicaid coverage. </a:t>
            </a: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endParaRPr dirty="0">
              <a:latin typeface="Trebuchet MS"/>
              <a:ea typeface="Trebuchet MS"/>
              <a:cs typeface="Trebuchet MS"/>
              <a:sym typeface="Trebuchet MS"/>
            </a:endParaRPr>
          </a:p>
          <a:p>
            <a:pPr marL="0" lvl="0" indent="0" algn="l" rtl="0">
              <a:lnSpc>
                <a:spcPct val="115000"/>
              </a:lnSpc>
              <a:spcBef>
                <a:spcPts val="0"/>
              </a:spcBef>
              <a:spcAft>
                <a:spcPts val="0"/>
              </a:spcAft>
              <a:buNone/>
            </a:pPr>
            <a:endParaRPr dirty="0">
              <a:latin typeface="Trebuchet MS"/>
              <a:ea typeface="Trebuchet MS"/>
              <a:cs typeface="Trebuchet MS"/>
              <a:sym typeface="Trebuchet M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0"/>
        <p:cNvGrpSpPr/>
        <p:nvPr/>
      </p:nvGrpSpPr>
      <p:grpSpPr>
        <a:xfrm>
          <a:off x="0" y="0"/>
          <a:ext cx="0" cy="0"/>
          <a:chOff x="0" y="0"/>
          <a:chExt cx="0" cy="0"/>
        </a:xfrm>
      </p:grpSpPr>
      <p:sp>
        <p:nvSpPr>
          <p:cNvPr id="1261" name="Google Shape;1261;g3e3c922a582_19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2" name="Google Shape;1262;g3e3c922a582_19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Speaker: Adela</a:t>
            </a:r>
            <a:endParaRPr dirty="0">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Time: 2:58 // 3 min</a:t>
            </a:r>
            <a:endParaRPr dirty="0">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endParaRPr dirty="0">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r>
              <a:rPr lang="en">
                <a:latin typeface="Trebuchet MS"/>
                <a:ea typeface="Trebuchet MS"/>
                <a:cs typeface="Trebuchet MS"/>
                <a:sym typeface="Trebuchet MS"/>
              </a:rPr>
              <a:t>H.R. 1 is making changes to a number of other areas affecting Medicaid, starting January 1. </a:t>
            </a:r>
            <a:endParaRPr dirty="0">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endParaRPr dirty="0">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r>
              <a:rPr lang="en">
                <a:latin typeface="Trebuchet MS"/>
                <a:ea typeface="Trebuchet MS"/>
                <a:cs typeface="Trebuchet MS"/>
                <a:sym typeface="Trebuchet MS"/>
              </a:rPr>
              <a:t>First, retroactive coverage will change for all new applicants. Retroactive coverage refers to amount of time that medical care prior to Medicaid enrollment is covered. This time period will go from 3 months to 1 month for some adults, those who must comply with work requirements, and from 3 months to 2 months for everyone else.</a:t>
            </a:r>
            <a:endParaRPr dirty="0">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endParaRPr dirty="0">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r>
              <a:rPr lang="en">
                <a:latin typeface="Trebuchet MS"/>
                <a:ea typeface="Trebuchet MS"/>
                <a:cs typeface="Trebuchet MS"/>
                <a:sym typeface="Trebuchet MS"/>
              </a:rPr>
              <a:t>Another change that will affect everyone is the move to individualized renewals. This just means that every individual will receive a renewal packet, rather than every household, or case. So even within a single family, renewal dates will not all be the same. Some people might renew every 12 months while others might renew every 6 months. It’s important to know this is coming so that you do not get confused by the additional paperwork.</a:t>
            </a:r>
            <a:endParaRPr dirty="0">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endParaRPr dirty="0">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r>
              <a:rPr lang="en">
                <a:latin typeface="Trebuchet MS"/>
                <a:ea typeface="Trebuchet MS"/>
                <a:cs typeface="Trebuchet MS"/>
                <a:sym typeface="Trebuchet MS"/>
              </a:rPr>
              <a:t>The reason this is happening is that some people in that adult group, age 19-64, will now have to renew every 6 months, unless they have a medical condition or other reason that qualifies them to renew every 12 months instead.</a:t>
            </a:r>
            <a:endParaRPr dirty="0">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endParaRPr dirty="0">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r>
              <a:rPr lang="en">
                <a:latin typeface="Trebuchet MS"/>
                <a:ea typeface="Trebuchet MS"/>
                <a:cs typeface="Trebuchet MS"/>
                <a:sym typeface="Trebuchet MS"/>
              </a:rPr>
              <a:t>Members can learn more in the Health First Colorado FAQs </a:t>
            </a:r>
            <a:r>
              <a:rPr lang="en" u="sng">
                <a:solidFill>
                  <a:schemeClr val="hlink"/>
                </a:solidFill>
                <a:latin typeface="Trebuchet MS"/>
                <a:ea typeface="Trebuchet MS"/>
                <a:cs typeface="Trebuchet MS"/>
                <a:sym typeface="Trebuchet MS"/>
                <a:hlinkClick r:id="rId3"/>
              </a:rPr>
              <a:t>https://www.healthfirstcolorado.com/ufaq/</a:t>
            </a:r>
            <a:r>
              <a:rPr lang="en">
                <a:latin typeface="Trebuchet MS"/>
                <a:ea typeface="Trebuchet MS"/>
                <a:cs typeface="Trebuchet MS"/>
                <a:sym typeface="Trebuchet MS"/>
              </a:rPr>
              <a:t> </a:t>
            </a:r>
            <a:endParaRPr dirty="0">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endParaRPr dirty="0">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r>
              <a:rPr lang="en">
                <a:latin typeface="Trebuchet MS"/>
                <a:ea typeface="Trebuchet MS"/>
                <a:cs typeface="Trebuchet MS"/>
                <a:sym typeface="Trebuchet MS"/>
              </a:rPr>
              <a:t>And what you can do now, is to make sure your contact information is up to date and always, always respond immediately to official notices from Health First Colorado.</a:t>
            </a:r>
            <a:endParaRPr dirty="0">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endParaRPr dirty="0">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r>
              <a:rPr lang="en" i="1">
                <a:solidFill>
                  <a:schemeClr val="dk1"/>
                </a:solidFill>
              </a:rPr>
              <a:t>Hand off to Marivel for discussion of Work Requirements.</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latin typeface="Trebuchet MS"/>
              <a:ea typeface="Trebuchet MS"/>
              <a:cs typeface="Trebuchet MS"/>
              <a:sym typeface="Trebuchet MS"/>
            </a:endParaRPr>
          </a:p>
          <a:p>
            <a:pPr marL="0" lvl="0" indent="0" algn="l" rtl="0">
              <a:lnSpc>
                <a:spcPct val="115000"/>
              </a:lnSpc>
              <a:spcBef>
                <a:spcPts val="0"/>
              </a:spcBef>
              <a:spcAft>
                <a:spcPts val="0"/>
              </a:spcAft>
              <a:buNone/>
            </a:pPr>
            <a:endParaRPr dirty="0">
              <a:latin typeface="Trebuchet MS"/>
              <a:ea typeface="Trebuchet MS"/>
              <a:cs typeface="Trebuchet MS"/>
              <a:sym typeface="Trebuchet M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7"/>
        <p:cNvGrpSpPr/>
        <p:nvPr/>
      </p:nvGrpSpPr>
      <p:grpSpPr>
        <a:xfrm>
          <a:off x="0" y="0"/>
          <a:ext cx="0" cy="0"/>
          <a:chOff x="0" y="0"/>
          <a:chExt cx="0" cy="0"/>
        </a:xfrm>
      </p:grpSpPr>
      <p:sp>
        <p:nvSpPr>
          <p:cNvPr id="1268" name="Google Shape;1268;g3e306438d69_1_191: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i="1">
                <a:solidFill>
                  <a:schemeClr val="dk1"/>
                </a:solidFill>
              </a:rPr>
              <a:t>Hand off to Marivel for discussion of Work Requirements.</a:t>
            </a:r>
            <a:endParaRPr dirty="0"/>
          </a:p>
        </p:txBody>
      </p:sp>
      <p:sp>
        <p:nvSpPr>
          <p:cNvPr id="1269" name="Google Shape;1269;g3e306438d69_1_191: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2"/>
        <p:cNvGrpSpPr/>
        <p:nvPr/>
      </p:nvGrpSpPr>
      <p:grpSpPr>
        <a:xfrm>
          <a:off x="0" y="0"/>
          <a:ext cx="0" cy="0"/>
          <a:chOff x="0" y="0"/>
          <a:chExt cx="0" cy="0"/>
        </a:xfrm>
      </p:grpSpPr>
      <p:sp>
        <p:nvSpPr>
          <p:cNvPr id="1273" name="Google Shape;1273;g3e306438d69_1_6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4" name="Google Shape;1274;g3e306438d69_1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Speaker: Marivel</a:t>
            </a:r>
            <a:endParaRPr dirty="0">
              <a:solidFill>
                <a:schemeClr val="dk1"/>
              </a:solidFill>
            </a:endParaRPr>
          </a:p>
          <a:p>
            <a:pPr marL="0" lvl="0" indent="0" algn="l" rtl="0">
              <a:spcBef>
                <a:spcPts val="0"/>
              </a:spcBef>
              <a:spcAft>
                <a:spcPts val="0"/>
              </a:spcAft>
              <a:buNone/>
            </a:pPr>
            <a:r>
              <a:rPr lang="en">
                <a:solidFill>
                  <a:schemeClr val="dk1"/>
                </a:solidFill>
              </a:rPr>
              <a:t>Time: 3:04 // 3 min</a:t>
            </a:r>
            <a:endParaRPr dirty="0">
              <a:solidFill>
                <a:schemeClr val="dk1"/>
              </a:solidFill>
            </a:endParaRPr>
          </a:p>
          <a:p>
            <a:pPr marL="0" lvl="0" indent="0" algn="l" rtl="0">
              <a:spcBef>
                <a:spcPts val="0"/>
              </a:spcBef>
              <a:spcAft>
                <a:spcPts val="0"/>
              </a:spcAft>
              <a:buNone/>
            </a:pPr>
            <a:endParaRPr dirty="0">
              <a:solidFill>
                <a:schemeClr val="dk1"/>
              </a:solidFill>
            </a:endParaRPr>
          </a:p>
          <a:p>
            <a:pPr marL="317500" lvl="0" indent="-241300" algn="l" rtl="0">
              <a:lnSpc>
                <a:spcPct val="115000"/>
              </a:lnSpc>
              <a:spcBef>
                <a:spcPts val="0"/>
              </a:spcBef>
              <a:spcAft>
                <a:spcPts val="0"/>
              </a:spcAft>
              <a:buClr>
                <a:schemeClr val="dk1"/>
              </a:buClr>
              <a:buSzPts val="1200"/>
              <a:buChar char="●"/>
            </a:pPr>
            <a:r>
              <a:rPr lang="en">
                <a:solidFill>
                  <a:schemeClr val="dk1"/>
                </a:solidFill>
              </a:rPr>
              <a:t>H.R.1 Section 71119 mandates that low-income Medicaid adults (ages 19–64) must comply with monthly work requirements (also known as community engagement requirements) starting January 1, 2027. </a:t>
            </a:r>
            <a:endParaRPr dirty="0">
              <a:solidFill>
                <a:schemeClr val="dk1"/>
              </a:solidFill>
            </a:endParaRPr>
          </a:p>
          <a:p>
            <a:pPr marL="317500" lvl="0" indent="-260350" algn="l" rtl="0">
              <a:lnSpc>
                <a:spcPct val="115000"/>
              </a:lnSpc>
              <a:spcBef>
                <a:spcPts val="0"/>
              </a:spcBef>
              <a:spcAft>
                <a:spcPts val="0"/>
              </a:spcAft>
              <a:buClr>
                <a:schemeClr val="dk1"/>
              </a:buClr>
              <a:buSzPts val="1500"/>
              <a:buChar char="●"/>
            </a:pPr>
            <a:r>
              <a:rPr lang="en">
                <a:solidFill>
                  <a:schemeClr val="dk1"/>
                </a:solidFill>
              </a:rPr>
              <a:t>We received initial guidance from the federal level last November and December, and we just received </a:t>
            </a:r>
            <a:r>
              <a:rPr lang="en">
                <a:solidFill>
                  <a:schemeClr val="dk1"/>
                </a:solidFill>
                <a:highlight>
                  <a:srgbClr val="FFFF00"/>
                </a:highlight>
              </a:rPr>
              <a:t>[UPDATE]</a:t>
            </a:r>
            <a:r>
              <a:rPr lang="en">
                <a:solidFill>
                  <a:schemeClr val="dk1"/>
                </a:solidFill>
              </a:rPr>
              <a:t> new guidance that our teams are now analyzing.</a:t>
            </a:r>
            <a:r>
              <a:rPr lang="en">
                <a:solidFill>
                  <a:schemeClr val="dk1"/>
                </a:solidFill>
                <a:highlight>
                  <a:srgbClr val="FFFF00"/>
                </a:highlight>
              </a:rPr>
              <a:t> [Per Adela’s comment: Add info about Good Faith Waiver?]</a:t>
            </a:r>
            <a:endParaRPr dirty="0">
              <a:solidFill>
                <a:schemeClr val="dk1"/>
              </a:solidFill>
              <a:highlight>
                <a:srgbClr val="FFFF00"/>
              </a:highlight>
            </a:endParaRPr>
          </a:p>
          <a:p>
            <a:pPr marL="317500" lvl="0" indent="-260350" algn="l" rtl="0">
              <a:lnSpc>
                <a:spcPct val="115000"/>
              </a:lnSpc>
              <a:spcBef>
                <a:spcPts val="0"/>
              </a:spcBef>
              <a:spcAft>
                <a:spcPts val="0"/>
              </a:spcAft>
              <a:buClr>
                <a:schemeClr val="dk1"/>
              </a:buClr>
              <a:buSzPts val="1500"/>
              <a:buChar char="●"/>
            </a:pPr>
            <a:r>
              <a:rPr lang="en">
                <a:solidFill>
                  <a:schemeClr val="dk1"/>
                </a:solidFill>
              </a:rPr>
              <a:t>In general, we are finding that states have less flexibility than we would like and have to make sure that the decisions we make and processes we implement will pass review by our federal partners. We are balancing this with our goal of keeping as many eligible Coloradans enrolled as possible.</a:t>
            </a:r>
            <a:endParaRPr dirty="0">
              <a:solidFill>
                <a:schemeClr val="dk1"/>
              </a:solidFill>
            </a:endParaRPr>
          </a:p>
          <a:p>
            <a:pPr marL="317500" lvl="0" indent="-241300" algn="l" rtl="0">
              <a:lnSpc>
                <a:spcPct val="115000"/>
              </a:lnSpc>
              <a:spcBef>
                <a:spcPts val="0"/>
              </a:spcBef>
              <a:spcAft>
                <a:spcPts val="0"/>
              </a:spcAft>
              <a:buClr>
                <a:schemeClr val="dk1"/>
              </a:buClr>
              <a:buSzPts val="1200"/>
              <a:buChar char="●"/>
            </a:pPr>
            <a:r>
              <a:rPr lang="en">
                <a:solidFill>
                  <a:schemeClr val="dk1"/>
                </a:solidFill>
              </a:rPr>
              <a:t>We are working hard to make sure the system is operational by January 1.</a:t>
            </a:r>
            <a:endParaRPr dirty="0">
              <a:solidFill>
                <a:schemeClr val="dk1"/>
              </a:solidFill>
            </a:endParaRPr>
          </a:p>
          <a:p>
            <a:pPr marL="317500" lvl="0" indent="-260350" algn="l" rtl="0">
              <a:lnSpc>
                <a:spcPct val="115000"/>
              </a:lnSpc>
              <a:spcBef>
                <a:spcPts val="0"/>
              </a:spcBef>
              <a:spcAft>
                <a:spcPts val="0"/>
              </a:spcAft>
              <a:buClr>
                <a:schemeClr val="dk1"/>
              </a:buClr>
              <a:buSzPts val="1500"/>
              <a:buChar char="●"/>
            </a:pPr>
            <a:r>
              <a:rPr lang="en">
                <a:solidFill>
                  <a:schemeClr val="dk1"/>
                </a:solidFill>
              </a:rPr>
              <a:t>Let’s get into some details about what work requirements mean and who they will and won’t apply to.</a:t>
            </a:r>
            <a:endParaRPr dirty="0">
              <a:solidFill>
                <a:schemeClr val="dk1"/>
              </a:solidFill>
            </a:endParaRPr>
          </a:p>
          <a:p>
            <a:pPr marL="0" lvl="0" indent="0" algn="l" rtl="0">
              <a:lnSpc>
                <a:spcPct val="115000"/>
              </a:lnSpc>
              <a:spcBef>
                <a:spcPts val="0"/>
              </a:spcBef>
              <a:spcAft>
                <a:spcPts val="0"/>
              </a:spcAft>
              <a:buNone/>
            </a:pPr>
            <a:endParaRPr dirty="0">
              <a:solidFill>
                <a:schemeClr val="dk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9"/>
        <p:cNvGrpSpPr/>
        <p:nvPr/>
      </p:nvGrpSpPr>
      <p:grpSpPr>
        <a:xfrm>
          <a:off x="0" y="0"/>
          <a:ext cx="0" cy="0"/>
          <a:chOff x="0" y="0"/>
          <a:chExt cx="0" cy="0"/>
        </a:xfrm>
      </p:grpSpPr>
      <p:sp>
        <p:nvSpPr>
          <p:cNvPr id="1280" name="Google Shape;1280;g3e306438d69_1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1" name="Google Shape;1281;g3e306438d69_1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Speaker: Marivel</a:t>
            </a:r>
            <a:endParaRPr dirty="0">
              <a:solidFill>
                <a:schemeClr val="dk1"/>
              </a:solidFill>
            </a:endParaRPr>
          </a:p>
          <a:p>
            <a:pPr marL="0" lvl="0" indent="0" algn="l" rtl="0">
              <a:spcBef>
                <a:spcPts val="0"/>
              </a:spcBef>
              <a:spcAft>
                <a:spcPts val="0"/>
              </a:spcAft>
              <a:buNone/>
            </a:pPr>
            <a:r>
              <a:rPr lang="en">
                <a:solidFill>
                  <a:schemeClr val="dk1"/>
                </a:solidFill>
              </a:rPr>
              <a:t>Time: //  min</a:t>
            </a:r>
            <a:endParaRPr dirty="0">
              <a:solidFill>
                <a:schemeClr val="dk1"/>
              </a:solidFill>
            </a:endParaRPr>
          </a:p>
          <a:p>
            <a:pPr marL="0" lvl="0" indent="0" algn="l" rtl="0">
              <a:spcBef>
                <a:spcPts val="0"/>
              </a:spcBef>
              <a:spcAft>
                <a:spcPts val="0"/>
              </a:spcAft>
              <a:buNone/>
            </a:pPr>
            <a:endParaRPr dirty="0">
              <a:solidFill>
                <a:schemeClr val="dk1"/>
              </a:solidFill>
            </a:endParaRPr>
          </a:p>
          <a:p>
            <a:pPr marL="393700" lvl="0" indent="-279400" algn="l" rtl="0">
              <a:lnSpc>
                <a:spcPct val="115000"/>
              </a:lnSpc>
              <a:spcBef>
                <a:spcPts val="0"/>
              </a:spcBef>
              <a:spcAft>
                <a:spcPts val="0"/>
              </a:spcAft>
              <a:buClr>
                <a:schemeClr val="dk1"/>
              </a:buClr>
              <a:buSzPts val="1200"/>
              <a:buChar char="●"/>
            </a:pPr>
            <a:r>
              <a:rPr lang="en">
                <a:solidFill>
                  <a:schemeClr val="dk1"/>
                </a:solidFill>
              </a:rPr>
              <a:t>So what are work requirements?</a:t>
            </a:r>
            <a:endParaRPr dirty="0">
              <a:solidFill>
                <a:schemeClr val="dk1"/>
              </a:solidFill>
            </a:endParaRPr>
          </a:p>
          <a:p>
            <a:pPr marL="393700" lvl="0" indent="-298450" algn="l" rtl="0">
              <a:lnSpc>
                <a:spcPct val="115000"/>
              </a:lnSpc>
              <a:spcBef>
                <a:spcPts val="0"/>
              </a:spcBef>
              <a:spcAft>
                <a:spcPts val="0"/>
              </a:spcAft>
              <a:buClr>
                <a:schemeClr val="dk1"/>
              </a:buClr>
              <a:buSzPts val="1500"/>
              <a:buChar char="●"/>
            </a:pPr>
            <a:r>
              <a:rPr lang="en">
                <a:solidFill>
                  <a:schemeClr val="dk1"/>
                </a:solidFill>
              </a:rPr>
              <a:t>Sometimes you will also see work requirements referred to as community engagement. In Colorado, we use the term work requirements because we have found that robust local and national feedback indicates that this term is the most recognizable among members and the public. </a:t>
            </a:r>
            <a:endParaRPr dirty="0">
              <a:solidFill>
                <a:schemeClr val="dk1"/>
              </a:solidFill>
            </a:endParaRPr>
          </a:p>
          <a:p>
            <a:pPr marL="393700" lvl="0" indent="-298450" algn="l" rtl="0">
              <a:lnSpc>
                <a:spcPct val="115000"/>
              </a:lnSpc>
              <a:spcBef>
                <a:spcPts val="0"/>
              </a:spcBef>
              <a:spcAft>
                <a:spcPts val="0"/>
              </a:spcAft>
              <a:buClr>
                <a:schemeClr val="dk1"/>
              </a:buClr>
              <a:buSzPts val="1500"/>
              <a:buChar char="●"/>
            </a:pPr>
            <a:r>
              <a:rPr lang="en">
                <a:solidFill>
                  <a:schemeClr val="dk1"/>
                </a:solidFill>
              </a:rPr>
              <a:t>Work requirements will apply to new applications </a:t>
            </a:r>
            <a:r>
              <a:rPr lang="en" i="1">
                <a:solidFill>
                  <a:schemeClr val="dk1"/>
                </a:solidFill>
              </a:rPr>
              <a:t>received</a:t>
            </a:r>
            <a:r>
              <a:rPr lang="en">
                <a:solidFill>
                  <a:schemeClr val="dk1"/>
                </a:solidFill>
              </a:rPr>
              <a:t> as of January 1, 2027.</a:t>
            </a:r>
            <a:endParaRPr dirty="0">
              <a:solidFill>
                <a:schemeClr val="dk1"/>
              </a:solidFill>
            </a:endParaRPr>
          </a:p>
          <a:p>
            <a:pPr marL="647700" lvl="1" indent="-254000" algn="l" rtl="0">
              <a:lnSpc>
                <a:spcPct val="115000"/>
              </a:lnSpc>
              <a:spcBef>
                <a:spcPts val="0"/>
              </a:spcBef>
              <a:spcAft>
                <a:spcPts val="0"/>
              </a:spcAft>
              <a:buClr>
                <a:schemeClr val="dk1"/>
              </a:buClr>
              <a:buSzPts val="1200"/>
              <a:buChar char="○"/>
            </a:pPr>
            <a:r>
              <a:rPr lang="en">
                <a:solidFill>
                  <a:schemeClr val="dk1"/>
                </a:solidFill>
              </a:rPr>
              <a:t>All states have the option to require applicants to comply with work requirements 1, 2, or 3 months consecutively prior to the application. Colorado has elected to require only one month (the month prior to the application) for work requirements. </a:t>
            </a:r>
            <a:endParaRPr dirty="0">
              <a:solidFill>
                <a:schemeClr val="dk1"/>
              </a:solidFill>
            </a:endParaRPr>
          </a:p>
          <a:p>
            <a:pPr marL="317500" lvl="0" indent="-241300" algn="l" rtl="0">
              <a:lnSpc>
                <a:spcPct val="115000"/>
              </a:lnSpc>
              <a:spcBef>
                <a:spcPts val="0"/>
              </a:spcBef>
              <a:spcAft>
                <a:spcPts val="0"/>
              </a:spcAft>
              <a:buClr>
                <a:schemeClr val="dk1"/>
              </a:buClr>
              <a:buSzPts val="1200"/>
              <a:buChar char="●"/>
            </a:pPr>
            <a:r>
              <a:rPr lang="en">
                <a:solidFill>
                  <a:schemeClr val="dk1"/>
                </a:solidFill>
              </a:rPr>
              <a:t>The effective date for renewals is March, for renewals initiated in January.</a:t>
            </a:r>
            <a:r>
              <a:rPr lang="en">
                <a:solidFill>
                  <a:schemeClr val="dk1"/>
                </a:solidFill>
                <a:highlight>
                  <a:schemeClr val="accent4"/>
                </a:highlight>
              </a:rPr>
              <a:t> [CAN SOMEONE CONFIRM?]</a:t>
            </a:r>
            <a:endParaRPr dirty="0">
              <a:solidFill>
                <a:schemeClr val="dk1"/>
              </a:solidFill>
              <a:highlight>
                <a:schemeClr val="accent4"/>
              </a:highlight>
            </a:endParaRPr>
          </a:p>
          <a:p>
            <a:pPr marL="317500" lvl="0" indent="-241300" algn="l" rtl="0">
              <a:lnSpc>
                <a:spcPct val="115000"/>
              </a:lnSpc>
              <a:spcBef>
                <a:spcPts val="0"/>
              </a:spcBef>
              <a:spcAft>
                <a:spcPts val="0"/>
              </a:spcAft>
              <a:buClr>
                <a:schemeClr val="dk1"/>
              </a:buClr>
              <a:buSzPts val="1200"/>
              <a:buChar char="●"/>
            </a:pPr>
            <a:r>
              <a:rPr lang="en">
                <a:solidFill>
                  <a:schemeClr val="dk1"/>
                </a:solidFill>
              </a:rPr>
              <a:t>States must check to see if someone can receive Medicaid benefits during the application and renewal using reliable data or member-submitted documentation when necessary.</a:t>
            </a:r>
            <a:endParaRPr dirty="0">
              <a:solidFill>
                <a:schemeClr val="dk1"/>
              </a:solidFill>
            </a:endParaRPr>
          </a:p>
          <a:p>
            <a:pPr marL="317500" lvl="0" indent="-241300" algn="l" rtl="0">
              <a:lnSpc>
                <a:spcPct val="115000"/>
              </a:lnSpc>
              <a:spcBef>
                <a:spcPts val="0"/>
              </a:spcBef>
              <a:spcAft>
                <a:spcPts val="0"/>
              </a:spcAft>
              <a:buClr>
                <a:schemeClr val="dk1"/>
              </a:buClr>
              <a:buSzPts val="1200"/>
              <a:buChar char="●"/>
            </a:pPr>
            <a:r>
              <a:rPr lang="en">
                <a:solidFill>
                  <a:schemeClr val="dk1"/>
                </a:solidFill>
              </a:rPr>
              <a:t>There are many ways that applicants and members can comply with work requirements, and work is just one of these. We will get into the details of these later in the presentation, but in general, folks can comply with work requirements through work, volunteering, work training programs, education, or a combination of these.</a:t>
            </a:r>
            <a:endParaRPr dirty="0">
              <a:solidFill>
                <a:schemeClr val="dk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7"/>
        <p:cNvGrpSpPr/>
        <p:nvPr/>
      </p:nvGrpSpPr>
      <p:grpSpPr>
        <a:xfrm>
          <a:off x="0" y="0"/>
          <a:ext cx="0" cy="0"/>
          <a:chOff x="0" y="0"/>
          <a:chExt cx="0" cy="0"/>
        </a:xfrm>
      </p:grpSpPr>
      <p:sp>
        <p:nvSpPr>
          <p:cNvPr id="1288" name="Google Shape;1288;g3ddd76e9ae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9" name="Google Shape;1289;g3ddd76e9ae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Speaker: Marivel</a:t>
            </a:r>
            <a:endParaRPr dirty="0">
              <a:solidFill>
                <a:schemeClr val="dk1"/>
              </a:solidFill>
            </a:endParaRPr>
          </a:p>
          <a:p>
            <a:pPr marL="0" lvl="0" indent="0" algn="l" rtl="0">
              <a:spcBef>
                <a:spcPts val="0"/>
              </a:spcBef>
              <a:spcAft>
                <a:spcPts val="0"/>
              </a:spcAft>
              <a:buNone/>
            </a:pPr>
            <a:r>
              <a:rPr lang="en">
                <a:solidFill>
                  <a:schemeClr val="dk1"/>
                </a:solidFill>
              </a:rPr>
              <a:t>Time: //  min</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r>
              <a:rPr lang="en"/>
              <a:t>It’s important to recognize that many people will NOT be affected by the H.R. 1 federal changes to Medicaid, and specifically work requirements. We want to spend some time going through some of those groups who will NOT have to report work and community engagement activities, because we receive lots of questions about who is and is not subject to these requirements.</a:t>
            </a: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4"/>
        <p:cNvGrpSpPr/>
        <p:nvPr/>
      </p:nvGrpSpPr>
      <p:grpSpPr>
        <a:xfrm>
          <a:off x="0" y="0"/>
          <a:ext cx="0" cy="0"/>
          <a:chOff x="0" y="0"/>
          <a:chExt cx="0" cy="0"/>
        </a:xfrm>
      </p:grpSpPr>
      <p:sp>
        <p:nvSpPr>
          <p:cNvPr id="1295" name="Google Shape;1295;g3e1308fd7cb_0_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6" name="Google Shape;1296;g3e1308fd7cb_0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Speaker: Marivel</a:t>
            </a:r>
            <a:endParaRPr dirty="0">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Time: //  min</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r>
              <a:rPr lang="en"/>
              <a:t>First are people who are not required to report work and community engagement activities due to their age. Children ages 18 and younger and adults age 65 and older are not required to comply with and report work requirements. Also not required to comply with the requirements are youth ages 19 to 26 who have aged out of foster care.</a:t>
            </a: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0"/>
        <p:cNvGrpSpPr/>
        <p:nvPr/>
      </p:nvGrpSpPr>
      <p:grpSpPr>
        <a:xfrm>
          <a:off x="0" y="0"/>
          <a:ext cx="0" cy="0"/>
          <a:chOff x="0" y="0"/>
          <a:chExt cx="0" cy="0"/>
        </a:xfrm>
      </p:grpSpPr>
      <p:sp>
        <p:nvSpPr>
          <p:cNvPr id="1311" name="Google Shape;1311;g3e152d48c41_2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2" name="Google Shape;1312;g3e152d48c41_2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Speaker: Marivel</a:t>
            </a:r>
            <a:endParaRPr dirty="0">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Time: //  min</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r>
              <a:rPr lang="en"/>
              <a:t>Next, we’ve received a number of questions about people with disabilities and whether they will be subject to work requirements. We want to be clear that</a:t>
            </a:r>
            <a:r>
              <a:rPr lang="en">
                <a:solidFill>
                  <a:schemeClr val="dk1"/>
                </a:solidFill>
              </a:rPr>
              <a:t> people receiving Long Term Care Services and Supports and </a:t>
            </a:r>
            <a:r>
              <a:rPr lang="en"/>
              <a:t>anyone who is in the Medicaid Buy In Program for Working Adults is NOT required to comply with work requirements. People enrolled in treatment or rehab for a mental health or substance use disorder are not required to comply with the requirements. Also people who qualify for or are enrolled in Medicare or who receive SSI or SSDI do not have to report work or community engagement activities.</a:t>
            </a: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g3e152d48c41_3_3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02" name="Google Shape;702;g3e152d48c41_3_33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r>
              <a:rPr lang="en" dirty="0">
                <a:solidFill>
                  <a:schemeClr val="dk1"/>
                </a:solidFill>
              </a:rPr>
              <a:t>Speaker: Kyra</a:t>
            </a: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Time: 2:30 // 1 min</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lnSpc>
                <a:spcPct val="100000"/>
              </a:lnSpc>
              <a:spcBef>
                <a:spcPts val="0"/>
              </a:spcBef>
              <a:spcAft>
                <a:spcPts val="0"/>
              </a:spcAft>
              <a:buClr>
                <a:schemeClr val="dk1"/>
              </a:buClr>
              <a:buSzPts val="1400"/>
              <a:buFont typeface="Arial"/>
              <a:buNone/>
            </a:pPr>
            <a:r>
              <a:rPr lang="en" b="0" dirty="0"/>
              <a:t>I’d like to let the Spanish interpreter introduce themselves right now. </a:t>
            </a:r>
            <a:endParaRPr b="0" dirty="0"/>
          </a:p>
          <a:p>
            <a:pPr marL="0" lvl="0" indent="0" algn="l" rtl="0">
              <a:lnSpc>
                <a:spcPct val="100000"/>
              </a:lnSpc>
              <a:spcBef>
                <a:spcPts val="0"/>
              </a:spcBef>
              <a:spcAft>
                <a:spcPts val="0"/>
              </a:spcAft>
              <a:buClr>
                <a:schemeClr val="dk1"/>
              </a:buClr>
              <a:buSzPts val="1400"/>
              <a:buFont typeface="Arial"/>
              <a:buNone/>
            </a:pPr>
            <a:endParaRPr dirty="0"/>
          </a:p>
          <a:p>
            <a:pPr marL="457200" lvl="0" indent="-304800" algn="l" rtl="0">
              <a:lnSpc>
                <a:spcPct val="100000"/>
              </a:lnSpc>
              <a:spcBef>
                <a:spcPts val="0"/>
              </a:spcBef>
              <a:spcAft>
                <a:spcPts val="0"/>
              </a:spcAft>
              <a:buClr>
                <a:srgbClr val="202124"/>
              </a:buClr>
              <a:buSzPts val="1200"/>
              <a:buFont typeface="Trebuchet MS"/>
              <a:buChar char="●"/>
            </a:pPr>
            <a:r>
              <a:rPr lang="en" b="0" dirty="0">
                <a:solidFill>
                  <a:srgbClr val="202124"/>
                </a:solidFill>
              </a:rPr>
              <a:t>SPANISH INTERPRETER COMES ON SCREEN and IS HIGHLIGHTED; Interpreter READS SCRIPT BELOW VERBATIM. </a:t>
            </a:r>
            <a:endParaRPr b="0" dirty="0">
              <a:solidFill>
                <a:srgbClr val="202124"/>
              </a:solidFill>
            </a:endParaRPr>
          </a:p>
          <a:p>
            <a:pPr marL="457200" lvl="0" indent="0" algn="l" rtl="0">
              <a:lnSpc>
                <a:spcPct val="100000"/>
              </a:lnSpc>
              <a:spcBef>
                <a:spcPts val="0"/>
              </a:spcBef>
              <a:spcAft>
                <a:spcPts val="0"/>
              </a:spcAft>
              <a:buClr>
                <a:schemeClr val="dk1"/>
              </a:buClr>
              <a:buSzPts val="1400"/>
              <a:buFont typeface="Arial"/>
              <a:buNone/>
            </a:pPr>
            <a:endParaRPr b="0" dirty="0">
              <a:solidFill>
                <a:srgbClr val="202124"/>
              </a:solidFill>
            </a:endParaRPr>
          </a:p>
          <a:p>
            <a:pPr marL="457200" lvl="0" indent="0" algn="l" rtl="0">
              <a:lnSpc>
                <a:spcPct val="100000"/>
              </a:lnSpc>
              <a:spcBef>
                <a:spcPts val="0"/>
              </a:spcBef>
              <a:spcAft>
                <a:spcPts val="0"/>
              </a:spcAft>
              <a:buClr>
                <a:schemeClr val="dk1"/>
              </a:buClr>
              <a:buSzPts val="1400"/>
              <a:buFont typeface="Arial"/>
              <a:buNone/>
            </a:pPr>
            <a:r>
              <a:rPr lang="en" dirty="0">
                <a:solidFill>
                  <a:srgbClr val="202124"/>
                </a:solidFill>
              </a:rPr>
              <a:t>Interpreter reads (in Spanish, </a:t>
            </a:r>
            <a:r>
              <a:rPr lang="en" b="0" dirty="0">
                <a:solidFill>
                  <a:srgbClr val="202124"/>
                </a:solidFill>
              </a:rPr>
              <a:t>but this is what she is saying in English</a:t>
            </a:r>
            <a:r>
              <a:rPr lang="en" dirty="0">
                <a:solidFill>
                  <a:srgbClr val="202124"/>
                </a:solidFill>
              </a:rPr>
              <a:t>):  </a:t>
            </a:r>
            <a:endParaRPr dirty="0">
              <a:solidFill>
                <a:srgbClr val="202124"/>
              </a:solidFill>
            </a:endParaRPr>
          </a:p>
          <a:p>
            <a:pPr marL="457200" lvl="0" indent="0" algn="l" rtl="0">
              <a:lnSpc>
                <a:spcPct val="100000"/>
              </a:lnSpc>
              <a:spcBef>
                <a:spcPts val="0"/>
              </a:spcBef>
              <a:spcAft>
                <a:spcPts val="0"/>
              </a:spcAft>
              <a:buClr>
                <a:schemeClr val="dk1"/>
              </a:buClr>
              <a:buSzPts val="1400"/>
              <a:buFont typeface="Arial"/>
              <a:buNone/>
            </a:pPr>
            <a:r>
              <a:rPr lang="en" b="0" dirty="0"/>
              <a:t>“My name is _____________and I will be providing Spanish interpretation services. In a moment, this service will be activated. To hear live Spanish interpretation of today’s event, select the “interpretation” pod from the Zoom toolbar and then select “Spanish”. You will have the option to select “mute original audio” if you want to hear only Spanish. This interpretation pod will be activated momentarily.”</a:t>
            </a:r>
            <a:endParaRPr b="0" dirty="0"/>
          </a:p>
          <a:p>
            <a:pPr marL="0" lvl="0" indent="0" algn="l" rtl="0">
              <a:lnSpc>
                <a:spcPct val="100000"/>
              </a:lnSpc>
              <a:spcBef>
                <a:spcPts val="0"/>
              </a:spcBef>
              <a:spcAft>
                <a:spcPts val="0"/>
              </a:spcAft>
              <a:buClr>
                <a:schemeClr val="dk1"/>
              </a:buClr>
              <a:buSzPts val="1400"/>
              <a:buFont typeface="Arial"/>
              <a:buNone/>
            </a:pPr>
            <a:endParaRPr dirty="0"/>
          </a:p>
          <a:p>
            <a:pPr marL="0" lvl="0" indent="0" algn="l" rtl="0">
              <a:lnSpc>
                <a:spcPct val="100000"/>
              </a:lnSpc>
              <a:spcBef>
                <a:spcPts val="0"/>
              </a:spcBef>
              <a:spcAft>
                <a:spcPts val="0"/>
              </a:spcAft>
              <a:buClr>
                <a:schemeClr val="dk1"/>
              </a:buClr>
              <a:buSzPts val="1400"/>
              <a:buFont typeface="Arial"/>
              <a:buNone/>
            </a:pPr>
            <a:r>
              <a:rPr lang="en" dirty="0">
                <a:solidFill>
                  <a:srgbClr val="202124"/>
                </a:solidFill>
              </a:rPr>
              <a:t>Then [Webinar Leader] speaks once the interpreter is done: </a:t>
            </a:r>
            <a:endParaRPr dirty="0">
              <a:solidFill>
                <a:srgbClr val="202124"/>
              </a:solidFill>
            </a:endParaRPr>
          </a:p>
          <a:p>
            <a:pPr marL="457200" lvl="0" indent="0" algn="l" rtl="0">
              <a:lnSpc>
                <a:spcPct val="100000"/>
              </a:lnSpc>
              <a:spcBef>
                <a:spcPts val="0"/>
              </a:spcBef>
              <a:spcAft>
                <a:spcPts val="0"/>
              </a:spcAft>
              <a:buSzPts val="1400"/>
              <a:buNone/>
            </a:pPr>
            <a:r>
              <a:rPr lang="en" b="0" dirty="0"/>
              <a:t>Thank you, [</a:t>
            </a:r>
            <a:r>
              <a:rPr lang="en" dirty="0"/>
              <a:t>Interpreter Name</a:t>
            </a:r>
            <a:r>
              <a:rPr lang="en" b="0" dirty="0"/>
              <a:t>]. If you would like to listen to this webinar in Spanish, please select the “Interpretation” pod on your Zoom toolbar and select “Spanish”. We have also posted instructions for now to access language interpretation in the chat. </a:t>
            </a:r>
            <a:endParaRPr b="0" dirty="0"/>
          </a:p>
          <a:p>
            <a:pPr marL="457200" lvl="0" indent="0" algn="l" rtl="0">
              <a:lnSpc>
                <a:spcPct val="100000"/>
              </a:lnSpc>
              <a:spcBef>
                <a:spcPts val="0"/>
              </a:spcBef>
              <a:spcAft>
                <a:spcPts val="0"/>
              </a:spcAft>
              <a:buSzPts val="1400"/>
              <a:buNone/>
            </a:pPr>
            <a:endParaRPr b="0" dirty="0"/>
          </a:p>
          <a:p>
            <a:pPr marL="457200" lvl="0" indent="0" algn="l" rtl="0">
              <a:lnSpc>
                <a:spcPct val="100000"/>
              </a:lnSpc>
              <a:spcBef>
                <a:spcPts val="0"/>
              </a:spcBef>
              <a:spcAft>
                <a:spcPts val="0"/>
              </a:spcAft>
              <a:buClr>
                <a:schemeClr val="dk1"/>
              </a:buClr>
              <a:buSzPts val="1400"/>
              <a:buFont typeface="Arial"/>
              <a:buNone/>
            </a:pPr>
            <a:endParaRPr b="0" dirty="0"/>
          </a:p>
          <a:p>
            <a:pPr marL="0" lvl="0" indent="0" algn="l" rtl="0">
              <a:lnSpc>
                <a:spcPct val="115000"/>
              </a:lnSpc>
              <a:spcBef>
                <a:spcPts val="0"/>
              </a:spcBef>
              <a:spcAft>
                <a:spcPts val="0"/>
              </a:spcAft>
              <a:buSzPts val="1400"/>
              <a:buNone/>
            </a:pPr>
            <a:r>
              <a:rPr lang="en" u="sng" dirty="0">
                <a:solidFill>
                  <a:srgbClr val="444444"/>
                </a:solidFill>
              </a:rPr>
              <a:t>[Webinar Tech] </a:t>
            </a:r>
            <a:r>
              <a:rPr lang="en" b="0" u="sng" dirty="0">
                <a:solidFill>
                  <a:srgbClr val="444444"/>
                </a:solidFill>
              </a:rPr>
              <a:t>Post in Chat:​</a:t>
            </a:r>
            <a:endParaRPr b="0" dirty="0"/>
          </a:p>
          <a:p>
            <a:pPr marL="0" lvl="0" indent="0" algn="l" rtl="0">
              <a:lnSpc>
                <a:spcPct val="100000"/>
              </a:lnSpc>
              <a:spcBef>
                <a:spcPts val="0"/>
              </a:spcBef>
              <a:spcAft>
                <a:spcPts val="0"/>
              </a:spcAft>
              <a:buNone/>
            </a:pPr>
            <a:endParaRPr b="0" dirty="0"/>
          </a:p>
          <a:p>
            <a:pPr marL="0" lvl="0" indent="0" algn="l" rtl="0">
              <a:lnSpc>
                <a:spcPct val="100000"/>
              </a:lnSpc>
              <a:spcBef>
                <a:spcPts val="0"/>
              </a:spcBef>
              <a:spcAft>
                <a:spcPts val="0"/>
              </a:spcAft>
              <a:buNone/>
            </a:pPr>
            <a:r>
              <a:rPr lang="en" b="0" dirty="0"/>
              <a:t>How to listen to Language Interpretation: </a:t>
            </a:r>
            <a:r>
              <a:rPr lang="en" b="0" u="sng" dirty="0">
                <a:solidFill>
                  <a:schemeClr val="hlink"/>
                </a:solidFill>
                <a:hlinkClick r:id="rId3"/>
              </a:rPr>
              <a:t>https://support.zoom.com/hc/en/article?id=zm_kb&amp;sysparm_article=KB0064768#h_6802bbbc-2ec9-47cb-a04c-6aac35914d82</a:t>
            </a:r>
            <a:r>
              <a:rPr lang="en" b="0" dirty="0"/>
              <a:t> </a:t>
            </a:r>
            <a:endParaRPr b="0" dirty="0"/>
          </a:p>
          <a:p>
            <a:pPr marL="0" lvl="0" indent="0" algn="l" rtl="0">
              <a:lnSpc>
                <a:spcPct val="100000"/>
              </a:lnSpc>
              <a:spcBef>
                <a:spcPts val="0"/>
              </a:spcBef>
              <a:spcAft>
                <a:spcPts val="0"/>
              </a:spcAft>
              <a:buNone/>
            </a:pPr>
            <a:r>
              <a:rPr lang="en" b="0" dirty="0"/>
              <a:t> </a:t>
            </a:r>
            <a:endParaRPr b="0" dirty="0"/>
          </a:p>
          <a:p>
            <a:pPr marL="0" lvl="0" indent="0" algn="l" rtl="0">
              <a:lnSpc>
                <a:spcPct val="115000"/>
              </a:lnSpc>
              <a:spcBef>
                <a:spcPts val="0"/>
              </a:spcBef>
              <a:spcAft>
                <a:spcPts val="0"/>
              </a:spcAft>
              <a:buClr>
                <a:schemeClr val="dk1"/>
              </a:buClr>
              <a:buSzPts val="1100"/>
              <a:buFont typeface="Arial"/>
              <a:buNone/>
            </a:pPr>
            <a:r>
              <a:rPr lang="en" sz="1100" b="0" dirty="0"/>
              <a:t>If you would like to listen to this webinar in Spanish, please select the “Interpretation” pod on your Zoom toolbar (the “globe” icon) and select “Spanish.” If you wish to close the Spanish interpretation, select the “Interpretation” pod on your Zoom toolbar (the “globe” icon) and select “Original Audio (Interpretation Off).”</a:t>
            </a:r>
            <a:endParaRPr sz="1100" b="0" dirty="0"/>
          </a:p>
          <a:p>
            <a:pPr marL="0" lvl="0" indent="0" algn="l" rtl="0">
              <a:lnSpc>
                <a:spcPct val="115000"/>
              </a:lnSpc>
              <a:spcBef>
                <a:spcPts val="0"/>
              </a:spcBef>
              <a:spcAft>
                <a:spcPts val="0"/>
              </a:spcAft>
              <a:buClr>
                <a:schemeClr val="dk1"/>
              </a:buClr>
              <a:buSzPts val="1100"/>
              <a:buFont typeface="Arial"/>
              <a:buNone/>
            </a:pPr>
            <a:endParaRPr sz="1100" b="0" dirty="0"/>
          </a:p>
          <a:p>
            <a:pPr marL="0" lvl="0" indent="0" algn="l" rtl="0">
              <a:lnSpc>
                <a:spcPct val="115000"/>
              </a:lnSpc>
              <a:spcBef>
                <a:spcPts val="0"/>
              </a:spcBef>
              <a:spcAft>
                <a:spcPts val="0"/>
              </a:spcAft>
              <a:buClr>
                <a:schemeClr val="dk1"/>
              </a:buClr>
              <a:buSzPts val="1100"/>
              <a:buFont typeface="Arial"/>
              <a:buNone/>
            </a:pPr>
            <a:r>
              <a:rPr lang="en" sz="1100" b="0" dirty="0"/>
              <a:t>Si desea escuchar este seminario web en español, seleccione el módulo de “Interpretación” en su barra de herramientas de Zoom (el ícono de “globo”) y seleccione “Español.” Si desea desactivar la interpretación en español, seleccione el módulo de “Interpretación” en su barra de herramientas de Zoom (el ícono de “globo”) y seleccione “Audio original (Interpretación desactivada).”</a:t>
            </a:r>
            <a:endParaRPr sz="1100" b="0" dirty="0"/>
          </a:p>
          <a:p>
            <a:pPr marL="0" lvl="0" indent="0" algn="l" rtl="0">
              <a:lnSpc>
                <a:spcPct val="115000"/>
              </a:lnSpc>
              <a:spcBef>
                <a:spcPts val="0"/>
              </a:spcBef>
              <a:spcAft>
                <a:spcPts val="0"/>
              </a:spcAft>
              <a:buClr>
                <a:schemeClr val="dk1"/>
              </a:buClr>
              <a:buSzPts val="1100"/>
              <a:buFont typeface="Arial"/>
              <a:buNone/>
            </a:pPr>
            <a:endParaRPr sz="1100" b="0" dirty="0"/>
          </a:p>
          <a:p>
            <a:pPr marL="0" lvl="0" indent="0" algn="l" rtl="0">
              <a:lnSpc>
                <a:spcPct val="115000"/>
              </a:lnSpc>
              <a:spcBef>
                <a:spcPts val="0"/>
              </a:spcBef>
              <a:spcAft>
                <a:spcPts val="0"/>
              </a:spcAft>
              <a:buClr>
                <a:schemeClr val="dk1"/>
              </a:buClr>
              <a:buSzPts val="1100"/>
              <a:buFont typeface="Arial"/>
              <a:buNone/>
            </a:pPr>
            <a:endParaRPr sz="1100" b="0" dirty="0"/>
          </a:p>
          <a:p>
            <a:pPr marL="0" lvl="0" indent="0" algn="l" rtl="0">
              <a:lnSpc>
                <a:spcPct val="115000"/>
              </a:lnSpc>
              <a:spcBef>
                <a:spcPts val="0"/>
              </a:spcBef>
              <a:spcAft>
                <a:spcPts val="0"/>
              </a:spcAft>
              <a:buClr>
                <a:schemeClr val="dk1"/>
              </a:buClr>
              <a:buSzPts val="1100"/>
              <a:buFont typeface="Arial"/>
              <a:buNone/>
            </a:pPr>
            <a:r>
              <a:rPr lang="en" sz="1100" b="0" dirty="0"/>
              <a:t>To access American Sign Language interpretation, please select the “Interpretation” pod on your Zoom toolbar (the “globe” icon) and select “American Sign Language” (ASL). If you wish to close the ASL interpretation, select the “Interpretation” pod on your Zoom toolbar (the “globe” icon) and select “Sign Language Off.” </a:t>
            </a:r>
            <a:endParaRPr sz="1100" b="0" dirty="0"/>
          </a:p>
          <a:p>
            <a:pPr marL="0" lvl="0" indent="0" algn="l" rtl="0">
              <a:lnSpc>
                <a:spcPct val="115000"/>
              </a:lnSpc>
              <a:spcBef>
                <a:spcPts val="0"/>
              </a:spcBef>
              <a:spcAft>
                <a:spcPts val="0"/>
              </a:spcAft>
              <a:buClr>
                <a:schemeClr val="dk1"/>
              </a:buClr>
              <a:buSzPts val="1100"/>
              <a:buFont typeface="Arial"/>
              <a:buNone/>
            </a:pPr>
            <a:endParaRPr sz="1100" b="0" dirty="0"/>
          </a:p>
          <a:p>
            <a:pPr marL="0" lvl="0" indent="0" algn="l" rtl="0">
              <a:lnSpc>
                <a:spcPct val="115000"/>
              </a:lnSpc>
              <a:spcBef>
                <a:spcPts val="0"/>
              </a:spcBef>
              <a:spcAft>
                <a:spcPts val="0"/>
              </a:spcAft>
              <a:buClr>
                <a:schemeClr val="dk1"/>
              </a:buClr>
              <a:buSzPts val="1100"/>
              <a:buFont typeface="Arial"/>
              <a:buNone/>
            </a:pPr>
            <a:r>
              <a:rPr lang="en" sz="1100" b="0" dirty="0"/>
              <a:t>Para acceder a la interpretación en lenguaje de señas americano, seleccione el módulo de “Interpretación” en su barra de herramientas de Zoom (el ícono de “globo”) y seleccione “Lenguaje de señas americano” (American Sign Language, ASL). Si desea desactivar la interpretación en ASL, seleccione el módulo de “Interpretación” en su barra de herramientas de Zoom (el ícono de “globo”) y seleccione “Lenguaje de señas desactivado.”</a:t>
            </a: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2"/>
        <p:cNvGrpSpPr/>
        <p:nvPr/>
      </p:nvGrpSpPr>
      <p:grpSpPr>
        <a:xfrm>
          <a:off x="0" y="0"/>
          <a:ext cx="0" cy="0"/>
          <a:chOff x="0" y="0"/>
          <a:chExt cx="0" cy="0"/>
        </a:xfrm>
      </p:grpSpPr>
      <p:sp>
        <p:nvSpPr>
          <p:cNvPr id="1333" name="Google Shape;1333;g3e243c03f6f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4" name="Google Shape;1334;g3e243c03f6f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Speaker: Marivel</a:t>
            </a:r>
            <a:endParaRPr dirty="0">
              <a:solidFill>
                <a:schemeClr val="dk1"/>
              </a:solidFill>
            </a:endParaRPr>
          </a:p>
          <a:p>
            <a:pPr marL="0" lvl="0" indent="0" algn="l" rtl="0">
              <a:spcBef>
                <a:spcPts val="0"/>
              </a:spcBef>
              <a:spcAft>
                <a:spcPts val="0"/>
              </a:spcAft>
              <a:buNone/>
            </a:pPr>
            <a:r>
              <a:rPr lang="en">
                <a:solidFill>
                  <a:schemeClr val="dk1"/>
                </a:solidFill>
              </a:rPr>
              <a:t>Time: 3:19 // 3 min</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r>
              <a:rPr lang="en">
                <a:latin typeface="Trebuchet MS"/>
                <a:ea typeface="Trebuchet MS"/>
                <a:cs typeface="Trebuchet MS"/>
                <a:sym typeface="Trebuchet MS"/>
              </a:rPr>
              <a:t>Medical frailty is an area where we at the state are still refining our understanding of the federal legislation. In general, the following people will not be subject to work requirements – people who are:</a:t>
            </a:r>
            <a:endParaRPr dirty="0">
              <a:latin typeface="Trebuchet MS"/>
              <a:ea typeface="Trebuchet MS"/>
              <a:cs typeface="Trebuchet MS"/>
              <a:sym typeface="Trebuchet MS"/>
            </a:endParaRPr>
          </a:p>
          <a:p>
            <a:pPr marL="519622" lvl="0" indent="-329660" algn="l" rtl="0">
              <a:lnSpc>
                <a:spcPct val="90000"/>
              </a:lnSpc>
              <a:spcBef>
                <a:spcPts val="909"/>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Blind or have a disability</a:t>
            </a:r>
            <a:endParaRPr dirty="0">
              <a:solidFill>
                <a:schemeClr val="dk1"/>
              </a:solidFill>
              <a:latin typeface="Trebuchet MS"/>
              <a:ea typeface="Trebuchet MS"/>
              <a:cs typeface="Trebuchet MS"/>
              <a:sym typeface="Trebuchet MS"/>
            </a:endParaRPr>
          </a:p>
          <a:p>
            <a:pPr marL="519622" lvl="0" indent="-329660" algn="l" rtl="0">
              <a:lnSpc>
                <a:spcPct val="90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Have a substance use disorder</a:t>
            </a:r>
            <a:endParaRPr dirty="0">
              <a:solidFill>
                <a:schemeClr val="dk1"/>
              </a:solidFill>
              <a:latin typeface="Trebuchet MS"/>
              <a:ea typeface="Trebuchet MS"/>
              <a:cs typeface="Trebuchet MS"/>
              <a:sym typeface="Trebuchet MS"/>
            </a:endParaRPr>
          </a:p>
          <a:p>
            <a:pPr marL="519622" lvl="0" indent="-329660" algn="l" rtl="0">
              <a:lnSpc>
                <a:spcPct val="90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Have a disabling mental health condition</a:t>
            </a:r>
            <a:endParaRPr dirty="0">
              <a:solidFill>
                <a:schemeClr val="dk1"/>
              </a:solidFill>
              <a:latin typeface="Trebuchet MS"/>
              <a:ea typeface="Trebuchet MS"/>
              <a:cs typeface="Trebuchet MS"/>
              <a:sym typeface="Trebuchet MS"/>
            </a:endParaRPr>
          </a:p>
          <a:p>
            <a:pPr marL="519622" lvl="0" indent="-329660" algn="l" rtl="0">
              <a:lnSpc>
                <a:spcPct val="90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Have a physical, intellectual, or developmental disability that makes it hard to do daily activities</a:t>
            </a:r>
            <a:endParaRPr dirty="0">
              <a:solidFill>
                <a:schemeClr val="dk1"/>
              </a:solidFill>
              <a:latin typeface="Trebuchet MS"/>
              <a:ea typeface="Trebuchet MS"/>
              <a:cs typeface="Trebuchet MS"/>
              <a:sym typeface="Trebuchet MS"/>
            </a:endParaRPr>
          </a:p>
          <a:p>
            <a:pPr marL="519622" lvl="0" indent="-329660" algn="l" rtl="0">
              <a:lnSpc>
                <a:spcPct val="90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Have a serious or complex medical condition</a:t>
            </a:r>
            <a:endParaRPr dirty="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dirty="0">
              <a:latin typeface="Trebuchet MS"/>
              <a:ea typeface="Trebuchet MS"/>
              <a:cs typeface="Trebuchet MS"/>
              <a:sym typeface="Trebuchet MS"/>
            </a:endParaRPr>
          </a:p>
          <a:p>
            <a:pPr marL="0" lvl="0" indent="0" algn="l" rtl="0">
              <a:spcBef>
                <a:spcPts val="0"/>
              </a:spcBef>
              <a:spcAft>
                <a:spcPts val="0"/>
              </a:spcAft>
              <a:buNone/>
            </a:pPr>
            <a:r>
              <a:rPr lang="en">
                <a:latin typeface="Trebuchet MS"/>
                <a:ea typeface="Trebuchet MS"/>
                <a:cs typeface="Trebuchet MS"/>
                <a:sym typeface="Trebuchet MS"/>
              </a:rPr>
              <a:t>A series of questions will be built into our systems that will help determine if medical frailty applies in your situation. We should have more information about the details around medical frailty in the coming months, so check our website and FAQ </a:t>
            </a:r>
            <a:r>
              <a:rPr lang="en">
                <a:highlight>
                  <a:srgbClr val="FFFF00"/>
                </a:highlight>
                <a:latin typeface="Trebuchet MS"/>
                <a:ea typeface="Trebuchet MS"/>
                <a:cs typeface="Trebuchet MS"/>
                <a:sym typeface="Trebuchet MS"/>
              </a:rPr>
              <a:t>[SHARE LINKS IN CHAT] </a:t>
            </a:r>
            <a:r>
              <a:rPr lang="en">
                <a:latin typeface="Trebuchet MS"/>
                <a:ea typeface="Trebuchet MS"/>
                <a:cs typeface="Trebuchet MS"/>
                <a:sym typeface="Trebuchet MS"/>
              </a:rPr>
              <a:t> and plan to attend our July 14 webinar about medical frailty.</a:t>
            </a:r>
            <a:endParaRPr dirty="0">
              <a:latin typeface="Trebuchet MS"/>
              <a:ea typeface="Trebuchet MS"/>
              <a:cs typeface="Trebuchet MS"/>
              <a:sym typeface="Trebuchet M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2"/>
        <p:cNvGrpSpPr/>
        <p:nvPr/>
      </p:nvGrpSpPr>
      <p:grpSpPr>
        <a:xfrm>
          <a:off x="0" y="0"/>
          <a:ext cx="0" cy="0"/>
          <a:chOff x="0" y="0"/>
          <a:chExt cx="0" cy="0"/>
        </a:xfrm>
      </p:grpSpPr>
      <p:sp>
        <p:nvSpPr>
          <p:cNvPr id="1343" name="Google Shape;1343;g3e152d48c41_2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4" name="Google Shape;1344;g3e152d48c41_2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Speaker: Marivel</a:t>
            </a:r>
            <a:endParaRPr dirty="0">
              <a:solidFill>
                <a:schemeClr val="dk1"/>
              </a:solidFill>
            </a:endParaRPr>
          </a:p>
          <a:p>
            <a:pPr marL="0" lvl="0" indent="0" algn="l" rtl="0">
              <a:spcBef>
                <a:spcPts val="0"/>
              </a:spcBef>
              <a:spcAft>
                <a:spcPts val="0"/>
              </a:spcAft>
              <a:buNone/>
            </a:pPr>
            <a:r>
              <a:rPr lang="en">
                <a:solidFill>
                  <a:schemeClr val="dk1"/>
                </a:solidFill>
              </a:rPr>
              <a:t>Time: 3:22 // 3 min</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r>
              <a:rPr lang="en" sz="1200">
                <a:latin typeface="Trebuchet MS"/>
                <a:ea typeface="Trebuchet MS"/>
                <a:cs typeface="Trebuchet MS"/>
                <a:sym typeface="Trebuchet MS"/>
              </a:rPr>
              <a:t>Caregivers are a group who will not have to report work and community engagement activities. Again, we are still learning how our federal partners are interpreting these categories, but our current understanding is that p</a:t>
            </a:r>
            <a:r>
              <a:rPr lang="en" sz="1200">
                <a:solidFill>
                  <a:schemeClr val="dk1"/>
                </a:solidFill>
                <a:latin typeface="Trebuchet MS"/>
                <a:ea typeface="Trebuchet MS"/>
                <a:cs typeface="Trebuchet MS"/>
                <a:sym typeface="Trebuchet MS"/>
              </a:rPr>
              <a:t>arents, guardians, caretaker relatives or family caregivers responsible for a child aged 13 or younger are not required to comply with work requirements. </a:t>
            </a:r>
            <a:endParaRPr sz="1200" dirty="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sz="1200" dirty="0">
              <a:solidFill>
                <a:schemeClr val="dk1"/>
              </a:solidFill>
              <a:latin typeface="Trebuchet MS"/>
              <a:ea typeface="Trebuchet MS"/>
              <a:cs typeface="Trebuchet MS"/>
              <a:sym typeface="Trebuchet MS"/>
            </a:endParaRPr>
          </a:p>
          <a:p>
            <a:pPr marL="0" lvl="0" indent="0" algn="l" rtl="0">
              <a:spcBef>
                <a:spcPts val="0"/>
              </a:spcBef>
              <a:spcAft>
                <a:spcPts val="0"/>
              </a:spcAft>
              <a:buNone/>
            </a:pPr>
            <a:r>
              <a:rPr lang="en" sz="1200">
                <a:solidFill>
                  <a:schemeClr val="dk1"/>
                </a:solidFill>
                <a:latin typeface="Trebuchet MS"/>
                <a:ea typeface="Trebuchet MS"/>
                <a:cs typeface="Trebuchet MS"/>
                <a:sym typeface="Trebuchet MS"/>
              </a:rPr>
              <a:t>Also, parents, guardians, caretaker relatives or family caregivers responsible for caring for a person of any age, who has a disability will not have to conply with the requirements. </a:t>
            </a:r>
            <a:endParaRPr sz="1200" dirty="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sz="1200" dirty="0">
              <a:solidFill>
                <a:schemeClr val="dk1"/>
              </a:solidFill>
              <a:latin typeface="Trebuchet MS"/>
              <a:ea typeface="Trebuchet MS"/>
              <a:cs typeface="Trebuchet MS"/>
              <a:sym typeface="Trebuchet MS"/>
            </a:endParaRPr>
          </a:p>
          <a:p>
            <a:pPr marL="0" lvl="0" indent="0" algn="l" rtl="0">
              <a:spcBef>
                <a:spcPts val="0"/>
              </a:spcBef>
              <a:spcAft>
                <a:spcPts val="0"/>
              </a:spcAft>
              <a:buNone/>
            </a:pPr>
            <a:r>
              <a:rPr lang="en" sz="1200">
                <a:solidFill>
                  <a:schemeClr val="dk1"/>
                </a:solidFill>
                <a:latin typeface="Trebuchet MS"/>
                <a:ea typeface="Trebuchet MS"/>
                <a:cs typeface="Trebuchet MS"/>
                <a:sym typeface="Trebuchet MS"/>
              </a:rPr>
              <a:t>We know that everyone’s situation is different, and there are nuances here, so we hope to learn more in the newest round of CMS guidance and then we can share more.</a:t>
            </a:r>
            <a:endParaRPr sz="1200" dirty="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sz="1200" dirty="0">
              <a:latin typeface="Trebuchet MS"/>
              <a:ea typeface="Trebuchet MS"/>
              <a:cs typeface="Trebuchet MS"/>
              <a:sym typeface="Trebuchet M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5"/>
        <p:cNvGrpSpPr/>
        <p:nvPr/>
      </p:nvGrpSpPr>
      <p:grpSpPr>
        <a:xfrm>
          <a:off x="0" y="0"/>
          <a:ext cx="0" cy="0"/>
          <a:chOff x="0" y="0"/>
          <a:chExt cx="0" cy="0"/>
        </a:xfrm>
      </p:grpSpPr>
      <p:sp>
        <p:nvSpPr>
          <p:cNvPr id="1356" name="Google Shape;1356;g3e152d48c41_2_1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7" name="Google Shape;1357;g3e152d48c41_2_1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Speaker: Marivel</a:t>
            </a:r>
            <a:endParaRPr dirty="0">
              <a:solidFill>
                <a:schemeClr val="dk1"/>
              </a:solidFill>
            </a:endParaRPr>
          </a:p>
          <a:p>
            <a:pPr marL="0" lvl="0" indent="0" algn="l" rtl="0">
              <a:spcBef>
                <a:spcPts val="0"/>
              </a:spcBef>
              <a:spcAft>
                <a:spcPts val="0"/>
              </a:spcAft>
              <a:buNone/>
            </a:pPr>
            <a:r>
              <a:rPr lang="en">
                <a:solidFill>
                  <a:schemeClr val="dk1"/>
                </a:solidFill>
              </a:rPr>
              <a:t>Time: 3:25 // 3 min</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r>
              <a:rPr lang="en" sz="1200">
                <a:latin typeface="Trebuchet MS"/>
                <a:ea typeface="Trebuchet MS"/>
                <a:cs typeface="Trebuchet MS"/>
                <a:sym typeface="Trebuchet MS"/>
              </a:rPr>
              <a:t>Finally, we have other populations who are not required to report work and community engagement. These are: </a:t>
            </a:r>
            <a:endParaRPr sz="1200" dirty="0">
              <a:solidFill>
                <a:schemeClr val="dk1"/>
              </a:solidFill>
              <a:latin typeface="Trebuchet MS"/>
              <a:ea typeface="Trebuchet MS"/>
              <a:cs typeface="Trebuchet MS"/>
              <a:sym typeface="Trebuchet MS"/>
            </a:endParaRPr>
          </a:p>
          <a:p>
            <a:pPr marL="457200" lvl="0" indent="-304800" algn="l" rtl="0">
              <a:lnSpc>
                <a:spcPct val="115000"/>
              </a:lnSpc>
              <a:spcBef>
                <a:spcPts val="800"/>
              </a:spcBef>
              <a:spcAft>
                <a:spcPts val="0"/>
              </a:spcAft>
              <a:buClr>
                <a:schemeClr val="dk1"/>
              </a:buClr>
              <a:buSzPts val="1200"/>
              <a:buFont typeface="Trebuchet MS"/>
              <a:buChar char="●"/>
            </a:pPr>
            <a:r>
              <a:rPr lang="en" sz="1200">
                <a:solidFill>
                  <a:schemeClr val="dk1"/>
                </a:solidFill>
                <a:latin typeface="Trebuchet MS"/>
                <a:ea typeface="Trebuchet MS"/>
                <a:cs typeface="Trebuchet MS"/>
                <a:sym typeface="Trebuchet MS"/>
              </a:rPr>
              <a:t>Current Health First Colorado members who are </a:t>
            </a:r>
            <a:r>
              <a:rPr lang="en" sz="1200" b="1">
                <a:solidFill>
                  <a:schemeClr val="dk1"/>
                </a:solidFill>
                <a:latin typeface="Trebuchet MS"/>
                <a:ea typeface="Trebuchet MS"/>
                <a:cs typeface="Trebuchet MS"/>
                <a:sym typeface="Trebuchet MS"/>
              </a:rPr>
              <a:t>pregnant </a:t>
            </a:r>
            <a:r>
              <a:rPr lang="en" sz="1200">
                <a:solidFill>
                  <a:schemeClr val="dk1"/>
                </a:solidFill>
                <a:latin typeface="Trebuchet MS"/>
                <a:ea typeface="Trebuchet MS"/>
                <a:cs typeface="Trebuchet MS"/>
                <a:sym typeface="Trebuchet MS"/>
              </a:rPr>
              <a:t>and some members who were pregnant within the last 12 months</a:t>
            </a:r>
            <a:endParaRPr sz="1200" dirty="0">
              <a:solidFill>
                <a:schemeClr val="dk1"/>
              </a:solidFill>
              <a:latin typeface="Trebuchet MS"/>
              <a:ea typeface="Trebuchet MS"/>
              <a:cs typeface="Trebuchet MS"/>
              <a:sym typeface="Trebuchet MS"/>
            </a:endParaRPr>
          </a:p>
          <a:p>
            <a:pPr marL="457200" lvl="0" indent="-304800" algn="l" rtl="0">
              <a:lnSpc>
                <a:spcPct val="115000"/>
              </a:lnSpc>
              <a:spcBef>
                <a:spcPts val="0"/>
              </a:spcBef>
              <a:spcAft>
                <a:spcPts val="0"/>
              </a:spcAft>
              <a:buClr>
                <a:schemeClr val="dk1"/>
              </a:buClr>
              <a:buSzPts val="1200"/>
              <a:buFont typeface="Trebuchet MS"/>
              <a:buChar char="●"/>
            </a:pPr>
            <a:r>
              <a:rPr lang="en" sz="1200">
                <a:solidFill>
                  <a:schemeClr val="dk1"/>
                </a:solidFill>
                <a:latin typeface="Trebuchet MS"/>
                <a:ea typeface="Trebuchet MS"/>
                <a:cs typeface="Trebuchet MS"/>
                <a:sym typeface="Trebuchet MS"/>
              </a:rPr>
              <a:t>People living in a </a:t>
            </a:r>
            <a:r>
              <a:rPr lang="en" sz="1200" b="1">
                <a:solidFill>
                  <a:schemeClr val="dk1"/>
                </a:solidFill>
                <a:latin typeface="Trebuchet MS"/>
                <a:ea typeface="Trebuchet MS"/>
                <a:cs typeface="Trebuchet MS"/>
                <a:sym typeface="Trebuchet MS"/>
              </a:rPr>
              <a:t>jail, prison or some halfway houses</a:t>
            </a:r>
            <a:r>
              <a:rPr lang="en" sz="1200">
                <a:solidFill>
                  <a:schemeClr val="dk1"/>
                </a:solidFill>
                <a:latin typeface="Trebuchet MS"/>
                <a:ea typeface="Trebuchet MS"/>
                <a:cs typeface="Trebuchet MS"/>
                <a:sym typeface="Trebuchet MS"/>
              </a:rPr>
              <a:t> now or in the past 3 months</a:t>
            </a:r>
            <a:endParaRPr sz="1200" dirty="0">
              <a:solidFill>
                <a:schemeClr val="dk1"/>
              </a:solidFill>
              <a:latin typeface="Trebuchet MS"/>
              <a:ea typeface="Trebuchet MS"/>
              <a:cs typeface="Trebuchet MS"/>
              <a:sym typeface="Trebuchet MS"/>
            </a:endParaRPr>
          </a:p>
          <a:p>
            <a:pPr marL="457200" lvl="0" indent="-304800" algn="l" rtl="0">
              <a:lnSpc>
                <a:spcPct val="90000"/>
              </a:lnSpc>
              <a:spcBef>
                <a:spcPts val="0"/>
              </a:spcBef>
              <a:spcAft>
                <a:spcPts val="0"/>
              </a:spcAft>
              <a:buClr>
                <a:schemeClr val="dk1"/>
              </a:buClr>
              <a:buSzPts val="1200"/>
              <a:buFont typeface="Trebuchet MS"/>
              <a:buChar char="●"/>
            </a:pPr>
            <a:r>
              <a:rPr lang="en" sz="1200" b="1">
                <a:solidFill>
                  <a:schemeClr val="dk1"/>
                </a:solidFill>
                <a:latin typeface="Trebuchet MS"/>
                <a:ea typeface="Trebuchet MS"/>
                <a:cs typeface="Trebuchet MS"/>
                <a:sym typeface="Trebuchet MS"/>
              </a:rPr>
              <a:t>Veterans </a:t>
            </a:r>
            <a:r>
              <a:rPr lang="en" sz="1200">
                <a:solidFill>
                  <a:schemeClr val="dk1"/>
                </a:solidFill>
                <a:latin typeface="Trebuchet MS"/>
                <a:ea typeface="Trebuchet MS"/>
                <a:cs typeface="Trebuchet MS"/>
                <a:sym typeface="Trebuchet MS"/>
              </a:rPr>
              <a:t>with a service-connected disability that the U.S. Department of Veterans Affairs has determined to be total and permanent</a:t>
            </a:r>
            <a:endParaRPr sz="1200" dirty="0">
              <a:solidFill>
                <a:schemeClr val="dk1"/>
              </a:solidFill>
              <a:latin typeface="Trebuchet MS"/>
              <a:ea typeface="Trebuchet MS"/>
              <a:cs typeface="Trebuchet MS"/>
              <a:sym typeface="Trebuchet MS"/>
            </a:endParaRPr>
          </a:p>
          <a:p>
            <a:pPr marL="457200" lvl="0" indent="-304800" algn="l" rtl="0">
              <a:lnSpc>
                <a:spcPct val="90000"/>
              </a:lnSpc>
              <a:spcBef>
                <a:spcPts val="0"/>
              </a:spcBef>
              <a:spcAft>
                <a:spcPts val="0"/>
              </a:spcAft>
              <a:buClr>
                <a:schemeClr val="dk1"/>
              </a:buClr>
              <a:buSzPts val="1200"/>
              <a:buFont typeface="Trebuchet MS"/>
              <a:buChar char="●"/>
            </a:pPr>
            <a:r>
              <a:rPr lang="en" sz="1200" b="1">
                <a:solidFill>
                  <a:schemeClr val="dk1"/>
                </a:solidFill>
                <a:latin typeface="Trebuchet MS"/>
                <a:ea typeface="Trebuchet MS"/>
                <a:cs typeface="Trebuchet MS"/>
                <a:sym typeface="Trebuchet MS"/>
              </a:rPr>
              <a:t>American Indians and Alaska Natives</a:t>
            </a:r>
            <a:r>
              <a:rPr lang="en" sz="1200">
                <a:solidFill>
                  <a:schemeClr val="dk1"/>
                </a:solidFill>
                <a:latin typeface="Trebuchet MS"/>
                <a:ea typeface="Trebuchet MS"/>
                <a:cs typeface="Trebuchet MS"/>
                <a:sym typeface="Trebuchet MS"/>
              </a:rPr>
              <a:t> (AI/AN) who qualify for Indian Health Services (IHS)</a:t>
            </a:r>
            <a:endParaRPr sz="1200" dirty="0">
              <a:solidFill>
                <a:schemeClr val="dk1"/>
              </a:solidFill>
              <a:latin typeface="Trebuchet MS"/>
              <a:ea typeface="Trebuchet MS"/>
              <a:cs typeface="Trebuchet MS"/>
              <a:sym typeface="Trebuchet MS"/>
            </a:endParaRPr>
          </a:p>
          <a:p>
            <a:pPr marL="0" lvl="0" indent="0" algn="l" rtl="0">
              <a:lnSpc>
                <a:spcPct val="90000"/>
              </a:lnSpc>
              <a:spcBef>
                <a:spcPts val="800"/>
              </a:spcBef>
              <a:spcAft>
                <a:spcPts val="0"/>
              </a:spcAft>
              <a:buClr>
                <a:schemeClr val="dk1"/>
              </a:buClr>
              <a:buSzPts val="1100"/>
              <a:buFont typeface="Arial"/>
              <a:buNone/>
            </a:pPr>
            <a:endParaRPr sz="1200" dirty="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sz="1200" dirty="0">
              <a:latin typeface="Trebuchet MS"/>
              <a:ea typeface="Trebuchet MS"/>
              <a:cs typeface="Trebuchet MS"/>
              <a:sym typeface="Trebuchet M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4"/>
        <p:cNvGrpSpPr/>
        <p:nvPr/>
      </p:nvGrpSpPr>
      <p:grpSpPr>
        <a:xfrm>
          <a:off x="0" y="0"/>
          <a:ext cx="0" cy="0"/>
          <a:chOff x="0" y="0"/>
          <a:chExt cx="0" cy="0"/>
        </a:xfrm>
      </p:grpSpPr>
      <p:sp>
        <p:nvSpPr>
          <p:cNvPr id="1375" name="Google Shape;1375;g3e152d48c41_2_11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6" name="Google Shape;1376;g3e152d48c41_2_11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Speaker: Marivel</a:t>
            </a:r>
            <a:endParaRPr dirty="0">
              <a:solidFill>
                <a:schemeClr val="dk1"/>
              </a:solidFill>
            </a:endParaRPr>
          </a:p>
          <a:p>
            <a:pPr marL="0" lvl="0" indent="0" algn="l" rtl="0">
              <a:spcBef>
                <a:spcPts val="0"/>
              </a:spcBef>
              <a:spcAft>
                <a:spcPts val="0"/>
              </a:spcAft>
              <a:buNone/>
            </a:pPr>
            <a:r>
              <a:rPr lang="en">
                <a:solidFill>
                  <a:schemeClr val="dk1"/>
                </a:solidFill>
              </a:rPr>
              <a:t>Time: 3:28 // 3 min</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r>
              <a:rPr lang="en"/>
              <a:t>H.R. 1 created some circumstances under which people can be exempt from work requirements for a short period of time. As we understand it right now, some of those reasons may be a high unemployment rate in your county, living in a declared disaster zone, acute medical care or inpatient care, and the need to travel for medical care.</a:t>
            </a:r>
            <a:br>
              <a:rPr lang="en"/>
            </a:br>
            <a:br>
              <a:rPr lang="en"/>
            </a:br>
            <a:r>
              <a:rPr lang="en"/>
              <a:t>MK TP: Adela opinion is that we put some language on here that says we are awaiting the interim final rule and will explore what we are able to accomplish before Go Live. </a:t>
            </a: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7"/>
        <p:cNvGrpSpPr/>
        <p:nvPr/>
      </p:nvGrpSpPr>
      <p:grpSpPr>
        <a:xfrm>
          <a:off x="0" y="0"/>
          <a:ext cx="0" cy="0"/>
          <a:chOff x="0" y="0"/>
          <a:chExt cx="0" cy="0"/>
        </a:xfrm>
      </p:grpSpPr>
      <p:sp>
        <p:nvSpPr>
          <p:cNvPr id="1398" name="Google Shape;1398;g3e38a7461f8_2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9" name="Google Shape;1399;g3e38a7461f8_2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Speaker: Marivel</a:t>
            </a:r>
            <a:endParaRPr dirty="0">
              <a:solidFill>
                <a:schemeClr val="dk1"/>
              </a:solidFill>
            </a:endParaRPr>
          </a:p>
          <a:p>
            <a:pPr marL="0" lvl="0" indent="0" algn="l" rtl="0">
              <a:spcBef>
                <a:spcPts val="0"/>
              </a:spcBef>
              <a:spcAft>
                <a:spcPts val="0"/>
              </a:spcAft>
              <a:buNone/>
            </a:pPr>
            <a:r>
              <a:rPr lang="en">
                <a:solidFill>
                  <a:schemeClr val="dk1"/>
                </a:solidFill>
              </a:rPr>
              <a:t>Time: 3:28 // 3 min</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r>
              <a:rPr lang="en"/>
              <a:t>To help people get a quick idea of whether work requirements may apply to them, the Department created an online screener tool. The tool does not use or store any personal information. It includes questions about age, income, and special situations that can give you a picture of whether or not you may need to report work and community engagement activities.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a:t>Click the link in the chat to open the screener tool and try it after the webinar.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a:t>It’s important to recognize that situations can change and the tool is only an estimate. </a:t>
            </a: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5"/>
        <p:cNvGrpSpPr/>
        <p:nvPr/>
      </p:nvGrpSpPr>
      <p:grpSpPr>
        <a:xfrm>
          <a:off x="0" y="0"/>
          <a:ext cx="0" cy="0"/>
          <a:chOff x="0" y="0"/>
          <a:chExt cx="0" cy="0"/>
        </a:xfrm>
      </p:grpSpPr>
      <p:sp>
        <p:nvSpPr>
          <p:cNvPr id="1406" name="Google Shape;1406;g3e38a7461f8_2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7" name="Google Shape;1407;g3e38a7461f8_2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Speaker: Marivel</a:t>
            </a:r>
            <a:endParaRPr dirty="0">
              <a:solidFill>
                <a:schemeClr val="dk1"/>
              </a:solidFill>
            </a:endParaRPr>
          </a:p>
          <a:p>
            <a:pPr marL="0" lvl="0" indent="0" algn="l" rtl="0">
              <a:spcBef>
                <a:spcPts val="0"/>
              </a:spcBef>
              <a:spcAft>
                <a:spcPts val="0"/>
              </a:spcAft>
              <a:buNone/>
            </a:pPr>
            <a:r>
              <a:rPr lang="en">
                <a:solidFill>
                  <a:schemeClr val="dk1"/>
                </a:solidFill>
              </a:rPr>
              <a:t>Time: 3:28 // 3 min</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r>
              <a:rPr lang="en"/>
              <a:t>Official eligibility decisions will come from Health First Colorado, who will notify affected individuals.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a:t>Keep your contact information up to date</a:t>
            </a:r>
            <a:r>
              <a:rPr lang="en"/>
              <a:t> so that you can receive important notices from us.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a:t>HCPF </a:t>
            </a:r>
            <a:r>
              <a:rPr lang="en" b="1"/>
              <a:t>will always mail</a:t>
            </a:r>
            <a:r>
              <a:rPr lang="en"/>
              <a:t> official notices. People who are opted in to digital comms and push notifications will receive emails or text messages as well.</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a:t>Respond </a:t>
            </a:r>
            <a:r>
              <a:rPr lang="en" b="1"/>
              <a:t>immediately </a:t>
            </a:r>
            <a:r>
              <a:rPr lang="en"/>
              <a:t>to all official notices. Don’t wait!</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i="1" dirty="0"/>
          </a:p>
          <a:p>
            <a:pPr marL="0" lvl="0" indent="0" algn="l" rtl="0">
              <a:spcBef>
                <a:spcPts val="0"/>
              </a:spcBef>
              <a:spcAft>
                <a:spcPts val="0"/>
              </a:spcAft>
              <a:buNone/>
            </a:pP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2"/>
        <p:cNvGrpSpPr/>
        <p:nvPr/>
      </p:nvGrpSpPr>
      <p:grpSpPr>
        <a:xfrm>
          <a:off x="0" y="0"/>
          <a:ext cx="0" cy="0"/>
          <a:chOff x="0" y="0"/>
          <a:chExt cx="0" cy="0"/>
        </a:xfrm>
      </p:grpSpPr>
      <p:sp>
        <p:nvSpPr>
          <p:cNvPr id="1413" name="Google Shape;1413;g3e4ce72eb2c_4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4" name="Google Shape;1414;g3e4ce72eb2c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Speaker: Marivel</a:t>
            </a:r>
            <a:endParaRPr dirty="0">
              <a:solidFill>
                <a:schemeClr val="dk1"/>
              </a:solidFill>
            </a:endParaRPr>
          </a:p>
          <a:p>
            <a:pPr marL="0" lvl="0" indent="0" algn="l" rtl="0">
              <a:spcBef>
                <a:spcPts val="0"/>
              </a:spcBef>
              <a:spcAft>
                <a:spcPts val="0"/>
              </a:spcAft>
              <a:buNone/>
            </a:pPr>
            <a:r>
              <a:rPr lang="en">
                <a:solidFill>
                  <a:schemeClr val="dk1"/>
                </a:solidFill>
              </a:rPr>
              <a:t>Time: 3:28 // 3 min</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HCPF sent a letter to those who may be impacted by H.R. 1’s changes to Medicaid coverage for certain groups of immigrants. This letter went out the last week of May.</a:t>
            </a:r>
            <a:endParaRPr dirty="0"/>
          </a:p>
          <a:p>
            <a:pPr marL="0" lvl="0" indent="0" algn="l" rtl="0">
              <a:spcBef>
                <a:spcPts val="0"/>
              </a:spcBef>
              <a:spcAft>
                <a:spcPts val="0"/>
              </a:spcAft>
              <a:buNone/>
            </a:pPr>
            <a:endParaRPr i="1" dirty="0"/>
          </a:p>
          <a:p>
            <a:pPr marL="0" lvl="0" indent="0" algn="l" rtl="0">
              <a:spcBef>
                <a:spcPts val="0"/>
              </a:spcBef>
              <a:spcAft>
                <a:spcPts val="0"/>
              </a:spcAft>
              <a:buNone/>
            </a:pP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1"/>
        <p:cNvGrpSpPr/>
        <p:nvPr/>
      </p:nvGrpSpPr>
      <p:grpSpPr>
        <a:xfrm>
          <a:off x="0" y="0"/>
          <a:ext cx="0" cy="0"/>
          <a:chOff x="0" y="0"/>
          <a:chExt cx="0" cy="0"/>
        </a:xfrm>
      </p:grpSpPr>
      <p:sp>
        <p:nvSpPr>
          <p:cNvPr id="1422" name="Google Shape;1422;g3e306438d69_1_201: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Marivel</a:t>
            </a:r>
            <a:endParaRPr dirty="0"/>
          </a:p>
        </p:txBody>
      </p:sp>
      <p:sp>
        <p:nvSpPr>
          <p:cNvPr id="1423" name="Google Shape;1423;g3e306438d69_1_201: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6"/>
        <p:cNvGrpSpPr/>
        <p:nvPr/>
      </p:nvGrpSpPr>
      <p:grpSpPr>
        <a:xfrm>
          <a:off x="0" y="0"/>
          <a:ext cx="0" cy="0"/>
          <a:chOff x="0" y="0"/>
          <a:chExt cx="0" cy="0"/>
        </a:xfrm>
      </p:grpSpPr>
      <p:sp>
        <p:nvSpPr>
          <p:cNvPr id="1427" name="Google Shape;1427;g3e306438d69_1_23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8" name="Google Shape;1428;g3e306438d69_1_2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Speaker: Marivel</a:t>
            </a:r>
            <a:endParaRPr dirty="0">
              <a:solidFill>
                <a:schemeClr val="dk1"/>
              </a:solidFill>
            </a:endParaRPr>
          </a:p>
          <a:p>
            <a:pPr marL="0" lvl="0" indent="0" algn="l" rtl="0">
              <a:spcBef>
                <a:spcPts val="0"/>
              </a:spcBef>
              <a:spcAft>
                <a:spcPts val="0"/>
              </a:spcAft>
              <a:buNone/>
            </a:pPr>
            <a:r>
              <a:rPr lang="en">
                <a:solidFill>
                  <a:schemeClr val="dk1"/>
                </a:solidFill>
              </a:rPr>
              <a:t>Time: 3:52 // 3 min</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
                <a:solidFill>
                  <a:schemeClr val="dk1"/>
                </a:solidFill>
              </a:rPr>
              <a:t>Current renewing members will need to show they met the requirements in at least 1 calendar month since their last renewal deadline.</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
              <a:t>To find your last renewal date, you can either contact your county</a:t>
            </a:r>
            <a:r>
              <a:rPr lang="en">
                <a:highlight>
                  <a:schemeClr val="accent4"/>
                </a:highlight>
              </a:rPr>
              <a:t> (paste in link to county offices) </a:t>
            </a:r>
            <a:r>
              <a:rPr lang="en"/>
              <a:t>or visit the PEAK website</a:t>
            </a:r>
            <a:r>
              <a:rPr lang="en">
                <a:highlight>
                  <a:schemeClr val="accent4"/>
                </a:highlight>
              </a:rPr>
              <a:t> (drop in link to PEAK).</a:t>
            </a:r>
            <a:endParaRPr dirty="0">
              <a:highlight>
                <a:schemeClr val="accent4"/>
              </a:highlight>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3"/>
        <p:cNvGrpSpPr/>
        <p:nvPr/>
      </p:nvGrpSpPr>
      <p:grpSpPr>
        <a:xfrm>
          <a:off x="0" y="0"/>
          <a:ext cx="0" cy="0"/>
          <a:chOff x="0" y="0"/>
          <a:chExt cx="0" cy="0"/>
        </a:xfrm>
      </p:grpSpPr>
      <p:sp>
        <p:nvSpPr>
          <p:cNvPr id="1434" name="Google Shape;1434;g3e3c922a582_19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5" name="Google Shape;1435;g3e3c922a582_19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Speaker: Marivel</a:t>
            </a:r>
            <a:endParaRPr dirty="0">
              <a:solidFill>
                <a:schemeClr val="dk1"/>
              </a:solidFill>
            </a:endParaRPr>
          </a:p>
          <a:p>
            <a:pPr marL="0" lvl="0" indent="0" algn="l" rtl="0">
              <a:spcBef>
                <a:spcPts val="0"/>
              </a:spcBef>
              <a:spcAft>
                <a:spcPts val="0"/>
              </a:spcAft>
              <a:buNone/>
            </a:pPr>
            <a:r>
              <a:rPr lang="en">
                <a:solidFill>
                  <a:schemeClr val="dk1"/>
                </a:solidFill>
              </a:rPr>
              <a:t>Time: 3:52 // 3 min</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
              <a:t>Example for Renewing Member:</a:t>
            </a:r>
            <a:endParaRPr dirty="0"/>
          </a:p>
          <a:p>
            <a:pPr marL="0" lvl="0" indent="0" algn="l" rtl="0">
              <a:spcBef>
                <a:spcPts val="0"/>
              </a:spcBef>
              <a:spcAft>
                <a:spcPts val="0"/>
              </a:spcAft>
              <a:buNone/>
            </a:pPr>
            <a:r>
              <a:rPr lang="en"/>
              <a:t>–Member’s next renewal redetermination is set for April 2027</a:t>
            </a:r>
            <a:endParaRPr dirty="0"/>
          </a:p>
          <a:p>
            <a:pPr marL="0" lvl="0" indent="0" algn="l" rtl="0">
              <a:spcBef>
                <a:spcPts val="0"/>
              </a:spcBef>
              <a:spcAft>
                <a:spcPts val="0"/>
              </a:spcAft>
              <a:buNone/>
            </a:pPr>
            <a:r>
              <a:rPr lang="en"/>
              <a:t>–Member is between 19-64 years old</a:t>
            </a:r>
            <a:endParaRPr dirty="0"/>
          </a:p>
          <a:p>
            <a:pPr marL="0" lvl="0" indent="0" algn="l" rtl="0">
              <a:spcBef>
                <a:spcPts val="0"/>
              </a:spcBef>
              <a:spcAft>
                <a:spcPts val="0"/>
              </a:spcAft>
              <a:buNone/>
            </a:pPr>
            <a:r>
              <a:rPr lang="en"/>
              <a:t>–Member does </a:t>
            </a:r>
            <a:r>
              <a:rPr lang="en" i="1" u="sng"/>
              <a:t>not </a:t>
            </a:r>
            <a:r>
              <a:rPr lang="en"/>
              <a:t>have any qualifying exclusions or exemptions from work requirements [</a:t>
            </a:r>
            <a:r>
              <a:rPr lang="en">
                <a:highlight>
                  <a:srgbClr val="FFFF00"/>
                </a:highlight>
              </a:rPr>
              <a:t>(I think “exemption” and “exception” can be problematic for a regular member. It’ll likely make it longer but I’m not sure there’s getting around it? Here are some additions/ideas for this part:) In this context, both words—exception and exemption—mean the person has an official reason to not have to meet the work requirement. If a member does </a:t>
            </a:r>
            <a:r>
              <a:rPr lang="en" b="1" u="sng">
                <a:highlight>
                  <a:srgbClr val="FFFF00"/>
                </a:highlight>
              </a:rPr>
              <a:t>not </a:t>
            </a:r>
            <a:r>
              <a:rPr lang="en">
                <a:highlight>
                  <a:srgbClr val="FFFF00"/>
                </a:highlight>
              </a:rPr>
              <a:t>have an exception or exclusion, it means they do not have a reason to skip work requirements (also called “community engagement”). A person who does </a:t>
            </a:r>
            <a:r>
              <a:rPr lang="en" b="1" u="sng">
                <a:highlight>
                  <a:srgbClr val="FFFF00"/>
                </a:highlight>
              </a:rPr>
              <a:t>not</a:t>
            </a:r>
            <a:r>
              <a:rPr lang="en">
                <a:highlight>
                  <a:srgbClr val="FFFF00"/>
                </a:highlight>
              </a:rPr>
              <a:t> have an exception or exclusion means that individual would still need to meet work requirements.</a:t>
            </a:r>
            <a:r>
              <a:rPr lang="en"/>
              <a:t>]</a:t>
            </a:r>
            <a:endParaRPr dirty="0"/>
          </a:p>
          <a:p>
            <a:pPr marL="0" lvl="0" indent="0" algn="l" rtl="0">
              <a:spcBef>
                <a:spcPts val="0"/>
              </a:spcBef>
              <a:spcAft>
                <a:spcPts val="0"/>
              </a:spcAft>
              <a:buNone/>
            </a:pPr>
            <a:r>
              <a:rPr lang="en"/>
              <a:t>–Member must meet the work requirements for a minimum of any ONE month from May 2026-April 2027</a:t>
            </a:r>
            <a:endParaRPr dirty="0"/>
          </a:p>
          <a:p>
            <a:pPr marL="0" lvl="0" indent="0" algn="l" rtl="0">
              <a:spcBef>
                <a:spcPts val="0"/>
              </a:spcBef>
              <a:spcAft>
                <a:spcPts val="0"/>
              </a:spcAft>
              <a:buNone/>
            </a:pPr>
            <a:r>
              <a:rPr lang="en"/>
              <a:t>–If approved for MA benefits, next renewal redetermination will be set for 6 months</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5"/>
        <p:cNvGrpSpPr/>
        <p:nvPr/>
      </p:nvGrpSpPr>
      <p:grpSpPr>
        <a:xfrm>
          <a:off x="0" y="0"/>
          <a:ext cx="0" cy="0"/>
          <a:chOff x="0" y="0"/>
          <a:chExt cx="0" cy="0"/>
        </a:xfrm>
      </p:grpSpPr>
      <p:sp>
        <p:nvSpPr>
          <p:cNvPr id="716" name="Google Shape;716;g3e152d48c41_3_35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7" name="Google Shape;717;g3e152d48c41_3_350: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Font typeface="Arial"/>
              <a:buNone/>
            </a:pPr>
            <a:r>
              <a:rPr lang="en">
                <a:solidFill>
                  <a:schemeClr val="dk1"/>
                </a:solidFill>
              </a:rPr>
              <a:t>Speaker: Kyra</a:t>
            </a:r>
            <a:endParaRPr dirty="0">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Time: 2:31 // 1 min</a:t>
            </a:r>
            <a:endParaRPr dirty="0"/>
          </a:p>
          <a:p>
            <a:pPr marL="0" lvl="0" indent="0" algn="l" rtl="0">
              <a:spcBef>
                <a:spcPts val="0"/>
              </a:spcBef>
              <a:spcAft>
                <a:spcPts val="0"/>
              </a:spcAft>
              <a:buNone/>
            </a:pPr>
            <a:endParaRPr dirty="0"/>
          </a:p>
          <a:p>
            <a:pPr marL="0" lvl="0" indent="0" algn="l" rtl="0">
              <a:lnSpc>
                <a:spcPct val="115000"/>
              </a:lnSpc>
              <a:spcBef>
                <a:spcPts val="0"/>
              </a:spcBef>
              <a:spcAft>
                <a:spcPts val="0"/>
              </a:spcAft>
              <a:buClr>
                <a:schemeClr val="dk1"/>
              </a:buClr>
              <a:buSzPts val="1400"/>
              <a:buFont typeface="Arial"/>
              <a:buNone/>
            </a:pPr>
            <a:r>
              <a:rPr lang="en" u="sng">
                <a:solidFill>
                  <a:srgbClr val="444444"/>
                </a:solidFill>
              </a:rPr>
              <a:t>[Webinar Tech] </a:t>
            </a:r>
            <a:r>
              <a:rPr lang="en" b="0" u="sng">
                <a:solidFill>
                  <a:srgbClr val="444444"/>
                </a:solidFill>
              </a:rPr>
              <a:t>Post in Chat:​</a:t>
            </a:r>
            <a:endParaRPr b="0" dirty="0"/>
          </a:p>
          <a:p>
            <a:pPr marL="0" lvl="0" indent="0" algn="l" rtl="0">
              <a:spcBef>
                <a:spcPts val="0"/>
              </a:spcBef>
              <a:spcAft>
                <a:spcPts val="0"/>
              </a:spcAft>
              <a:buClr>
                <a:schemeClr val="dk1"/>
              </a:buClr>
              <a:buSzPts val="1100"/>
              <a:buFont typeface="Arial"/>
              <a:buNone/>
            </a:pPr>
            <a:endParaRPr dirty="0"/>
          </a:p>
          <a:p>
            <a:pPr marL="0" lvl="0" indent="0" algn="l" rtl="0">
              <a:lnSpc>
                <a:spcPct val="115000"/>
              </a:lnSpc>
              <a:spcBef>
                <a:spcPts val="0"/>
              </a:spcBef>
              <a:spcAft>
                <a:spcPts val="0"/>
              </a:spcAft>
              <a:buClr>
                <a:schemeClr val="dk1"/>
              </a:buClr>
              <a:buSzPts val="1100"/>
              <a:buFont typeface="Arial"/>
              <a:buNone/>
            </a:pPr>
            <a:r>
              <a:rPr lang="en" sz="1100" b="0"/>
              <a:t>Captions are available through your zoom toolbar, by selecting "captions" and then "show captions."</a:t>
            </a:r>
            <a:endParaRPr sz="1100" b="0" dirty="0"/>
          </a:p>
          <a:p>
            <a:pPr marL="0" lvl="0" indent="0" algn="l" rtl="0">
              <a:lnSpc>
                <a:spcPct val="115000"/>
              </a:lnSpc>
              <a:spcBef>
                <a:spcPts val="0"/>
              </a:spcBef>
              <a:spcAft>
                <a:spcPts val="0"/>
              </a:spcAft>
              <a:buClr>
                <a:schemeClr val="dk1"/>
              </a:buClr>
              <a:buSzPts val="1100"/>
              <a:buFont typeface="Arial"/>
              <a:buNone/>
            </a:pPr>
            <a:endParaRPr sz="1100" b="0" dirty="0"/>
          </a:p>
          <a:p>
            <a:pPr marL="0" lvl="0" indent="0" algn="l" rtl="0">
              <a:lnSpc>
                <a:spcPct val="115000"/>
              </a:lnSpc>
              <a:spcBef>
                <a:spcPts val="0"/>
              </a:spcBef>
              <a:spcAft>
                <a:spcPts val="0"/>
              </a:spcAft>
              <a:buClr>
                <a:schemeClr val="dk1"/>
              </a:buClr>
              <a:buSzPts val="1100"/>
              <a:buFont typeface="Arial"/>
              <a:buNone/>
            </a:pPr>
            <a:r>
              <a:rPr lang="en" sz="1100" b="0"/>
              <a:t>Los subtítulos están disponibles a través de su barra de herramientas de Zoom, al seleccionar "subtítulos" y luego "mostrar subtítulos."</a:t>
            </a:r>
            <a:endParaRPr sz="1100" b="0" dirty="0"/>
          </a:p>
          <a:p>
            <a:pPr marL="0" lvl="0" indent="0" algn="l" rtl="0">
              <a:lnSpc>
                <a:spcPct val="115000"/>
              </a:lnSpc>
              <a:spcBef>
                <a:spcPts val="0"/>
              </a:spcBef>
              <a:spcAft>
                <a:spcPts val="0"/>
              </a:spcAft>
              <a:buClr>
                <a:schemeClr val="dk1"/>
              </a:buClr>
              <a:buSzPts val="1100"/>
              <a:buFont typeface="Arial"/>
              <a:buNone/>
            </a:pPr>
            <a:endParaRPr sz="1100" b="0" dirty="0"/>
          </a:p>
          <a:p>
            <a:pPr marL="0" lvl="0" indent="0" algn="l" rtl="0">
              <a:lnSpc>
                <a:spcPct val="115000"/>
              </a:lnSpc>
              <a:spcBef>
                <a:spcPts val="0"/>
              </a:spcBef>
              <a:spcAft>
                <a:spcPts val="0"/>
              </a:spcAft>
              <a:buClr>
                <a:schemeClr val="dk1"/>
              </a:buClr>
              <a:buSzPts val="1100"/>
              <a:buFont typeface="Arial"/>
              <a:buNone/>
            </a:pPr>
            <a:endParaRPr sz="1100" b="0" dirty="0"/>
          </a:p>
          <a:p>
            <a:pPr marL="0" lvl="0" indent="0" algn="l" rtl="0">
              <a:lnSpc>
                <a:spcPct val="115000"/>
              </a:lnSpc>
              <a:spcBef>
                <a:spcPts val="0"/>
              </a:spcBef>
              <a:spcAft>
                <a:spcPts val="0"/>
              </a:spcAft>
              <a:buClr>
                <a:schemeClr val="dk1"/>
              </a:buClr>
              <a:buSzPts val="1100"/>
              <a:buFont typeface="Arial"/>
              <a:buNone/>
            </a:pPr>
            <a:r>
              <a:rPr lang="en" sz="1100" b="0"/>
              <a:t>Translating captions are available through your zoom toolbar, by selecting "captions" and then "show captions." Turn "translation" on, and select the language for your captions at "my caption language.”</a:t>
            </a:r>
            <a:endParaRPr sz="1100" b="0" dirty="0"/>
          </a:p>
          <a:p>
            <a:pPr marL="0" lvl="0" indent="0" algn="l" rtl="0">
              <a:lnSpc>
                <a:spcPct val="115000"/>
              </a:lnSpc>
              <a:spcBef>
                <a:spcPts val="0"/>
              </a:spcBef>
              <a:spcAft>
                <a:spcPts val="0"/>
              </a:spcAft>
              <a:buClr>
                <a:schemeClr val="dk1"/>
              </a:buClr>
              <a:buSzPts val="1100"/>
              <a:buFont typeface="Arial"/>
              <a:buNone/>
            </a:pPr>
            <a:endParaRPr sz="1100" b="0" dirty="0"/>
          </a:p>
          <a:p>
            <a:pPr marL="0" lvl="0" indent="0" algn="l" rtl="0">
              <a:lnSpc>
                <a:spcPct val="115000"/>
              </a:lnSpc>
              <a:spcBef>
                <a:spcPts val="0"/>
              </a:spcBef>
              <a:spcAft>
                <a:spcPts val="0"/>
              </a:spcAft>
              <a:buClr>
                <a:schemeClr val="dk1"/>
              </a:buClr>
              <a:buSzPts val="1100"/>
              <a:buFont typeface="Arial"/>
              <a:buNone/>
            </a:pPr>
            <a:r>
              <a:rPr lang="en" sz="1100" b="0"/>
              <a:t>Los subtítulos traducidos están disponibles a través de su barra de herramientas de Zoom, al seleccionar "subtítulos" y luego "mostrar subtítulos." Active la opción "traducción," y seleccione el idioma para sus subtítulos en "mi idioma de subtítulos."</a:t>
            </a:r>
            <a:endParaRPr sz="1100" b="0" dirty="0"/>
          </a:p>
          <a:p>
            <a:pPr marL="0" lvl="0" indent="0" algn="l" rtl="0">
              <a:lnSpc>
                <a:spcPct val="115000"/>
              </a:lnSpc>
              <a:spcBef>
                <a:spcPts val="0"/>
              </a:spcBef>
              <a:spcAft>
                <a:spcPts val="0"/>
              </a:spcAft>
              <a:buClr>
                <a:schemeClr val="dk1"/>
              </a:buClr>
              <a:buSzPts val="1100"/>
              <a:buFont typeface="Arial"/>
              <a:buNone/>
            </a:pPr>
            <a:endParaRPr sz="1100" b="0" dirty="0"/>
          </a:p>
          <a:p>
            <a:pPr marL="0" lvl="0" indent="0" algn="l" rtl="0">
              <a:lnSpc>
                <a:spcPct val="115000"/>
              </a:lnSpc>
              <a:spcBef>
                <a:spcPts val="0"/>
              </a:spcBef>
              <a:spcAft>
                <a:spcPts val="0"/>
              </a:spcAft>
              <a:buClr>
                <a:schemeClr val="dk1"/>
              </a:buClr>
              <a:buSzPts val="1100"/>
              <a:buFont typeface="Arial"/>
              <a:buNone/>
            </a:pPr>
            <a:r>
              <a:rPr lang="en" sz="1100" b="0"/>
              <a:t>You can turn on subtitles by clicking “Show Subtitles.” This option is located in the Zoom toolbar.</a:t>
            </a:r>
            <a:endParaRPr sz="1100" b="0" dirty="0"/>
          </a:p>
          <a:p>
            <a:pPr marL="0" lvl="0" indent="0" algn="l" rtl="0">
              <a:lnSpc>
                <a:spcPct val="115000"/>
              </a:lnSpc>
              <a:spcBef>
                <a:spcPts val="0"/>
              </a:spcBef>
              <a:spcAft>
                <a:spcPts val="0"/>
              </a:spcAft>
              <a:buClr>
                <a:schemeClr val="dk1"/>
              </a:buClr>
              <a:buSzPts val="1100"/>
              <a:buFont typeface="Arial"/>
              <a:buNone/>
            </a:pPr>
            <a:endParaRPr sz="1100" b="0" dirty="0"/>
          </a:p>
          <a:p>
            <a:pPr marL="0" lvl="0" indent="0" algn="l" rtl="0">
              <a:lnSpc>
                <a:spcPct val="115000"/>
              </a:lnSpc>
              <a:spcBef>
                <a:spcPts val="0"/>
              </a:spcBef>
              <a:spcAft>
                <a:spcPts val="0"/>
              </a:spcAft>
              <a:buClr>
                <a:schemeClr val="dk1"/>
              </a:buClr>
              <a:buSzPts val="1100"/>
              <a:buFont typeface="Arial"/>
              <a:buNone/>
            </a:pPr>
            <a:r>
              <a:rPr lang="en" sz="1100" b="0"/>
              <a:t>Podrá activar los subtítulos si hace clic en “Mostrar subtítulos.” Esta opción está ubicada en la barra de herramientas de Zoom.</a:t>
            </a:r>
            <a:endParaRPr b="0" dirty="0"/>
          </a:p>
        </p:txBody>
      </p:sp>
      <p:sp>
        <p:nvSpPr>
          <p:cNvPr id="718" name="Google Shape;718;g3e152d48c41_3_350: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3</a:t>
            </a:fld>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2"/>
        <p:cNvGrpSpPr/>
        <p:nvPr/>
      </p:nvGrpSpPr>
      <p:grpSpPr>
        <a:xfrm>
          <a:off x="0" y="0"/>
          <a:ext cx="0" cy="0"/>
          <a:chOff x="0" y="0"/>
          <a:chExt cx="0" cy="0"/>
        </a:xfrm>
      </p:grpSpPr>
      <p:sp>
        <p:nvSpPr>
          <p:cNvPr id="1443" name="Google Shape;1443;g3e306438d69_1_2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4" name="Google Shape;1444;g3e306438d69_1_2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Speaker: Marivel</a:t>
            </a:r>
            <a:endParaRPr dirty="0">
              <a:solidFill>
                <a:schemeClr val="dk1"/>
              </a:solidFill>
            </a:endParaRPr>
          </a:p>
          <a:p>
            <a:pPr marL="0" lvl="0" indent="0" algn="l" rtl="0">
              <a:spcBef>
                <a:spcPts val="0"/>
              </a:spcBef>
              <a:spcAft>
                <a:spcPts val="0"/>
              </a:spcAft>
              <a:buNone/>
            </a:pPr>
            <a:r>
              <a:rPr lang="en">
                <a:solidFill>
                  <a:schemeClr val="dk1"/>
                </a:solidFill>
              </a:rPr>
              <a:t>Time: 3:52 // 3 min</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lnSpc>
                <a:spcPct val="90000"/>
              </a:lnSpc>
              <a:spcBef>
                <a:spcPts val="800"/>
              </a:spcBef>
              <a:spcAft>
                <a:spcPts val="0"/>
              </a:spcAft>
              <a:buClr>
                <a:schemeClr val="dk1"/>
              </a:buClr>
              <a:buSzPts val="1100"/>
              <a:buFont typeface="Arial"/>
              <a:buNone/>
            </a:pPr>
            <a:r>
              <a:rPr lang="en" sz="1300">
                <a:solidFill>
                  <a:schemeClr val="dk1"/>
                </a:solidFill>
                <a:latin typeface="Trebuchet MS"/>
                <a:ea typeface="Trebuchet MS"/>
                <a:cs typeface="Trebuchet MS"/>
                <a:sym typeface="Trebuchet MS"/>
              </a:rPr>
              <a:t>N</a:t>
            </a:r>
            <a:r>
              <a:rPr lang="en" sz="1300" b="1">
                <a:solidFill>
                  <a:schemeClr val="dk1"/>
                </a:solidFill>
                <a:latin typeface="Trebuchet MS"/>
                <a:ea typeface="Trebuchet MS"/>
                <a:cs typeface="Trebuchet MS"/>
                <a:sym typeface="Trebuchet MS"/>
              </a:rPr>
              <a:t>ew applicants</a:t>
            </a:r>
            <a:r>
              <a:rPr lang="en" sz="1300">
                <a:solidFill>
                  <a:schemeClr val="dk1"/>
                </a:solidFill>
                <a:latin typeface="Trebuchet MS"/>
                <a:ea typeface="Trebuchet MS"/>
                <a:cs typeface="Trebuchet MS"/>
                <a:sym typeface="Trebuchet MS"/>
              </a:rPr>
              <a:t> will need to show that they have met the requirements </a:t>
            </a:r>
            <a:r>
              <a:rPr lang="en" sz="1300" b="1">
                <a:solidFill>
                  <a:schemeClr val="dk1"/>
                </a:solidFill>
                <a:latin typeface="Trebuchet MS"/>
                <a:ea typeface="Trebuchet MS"/>
                <a:cs typeface="Trebuchet MS"/>
                <a:sym typeface="Trebuchet MS"/>
              </a:rPr>
              <a:t>in the calendar month before they submit</a:t>
            </a:r>
            <a:r>
              <a:rPr lang="en" sz="1300">
                <a:solidFill>
                  <a:schemeClr val="dk1"/>
                </a:solidFill>
                <a:latin typeface="Trebuchet MS"/>
                <a:ea typeface="Trebuchet MS"/>
                <a:cs typeface="Trebuchet MS"/>
                <a:sym typeface="Trebuchet MS"/>
              </a:rPr>
              <a:t> their application.</a:t>
            </a:r>
            <a:endParaRPr sz="1300" dirty="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9"/>
        <p:cNvGrpSpPr/>
        <p:nvPr/>
      </p:nvGrpSpPr>
      <p:grpSpPr>
        <a:xfrm>
          <a:off x="0" y="0"/>
          <a:ext cx="0" cy="0"/>
          <a:chOff x="0" y="0"/>
          <a:chExt cx="0" cy="0"/>
        </a:xfrm>
      </p:grpSpPr>
      <p:sp>
        <p:nvSpPr>
          <p:cNvPr id="1450" name="Google Shape;1450;g3e3c922a582_19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1" name="Google Shape;1451;g3e3c922a582_19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Speaker: Marivel</a:t>
            </a:r>
            <a:endParaRPr dirty="0">
              <a:solidFill>
                <a:schemeClr val="dk1"/>
              </a:solidFill>
            </a:endParaRPr>
          </a:p>
          <a:p>
            <a:pPr marL="0" lvl="0" indent="0" algn="l" rtl="0">
              <a:spcBef>
                <a:spcPts val="0"/>
              </a:spcBef>
              <a:spcAft>
                <a:spcPts val="0"/>
              </a:spcAft>
              <a:buNone/>
            </a:pPr>
            <a:r>
              <a:rPr lang="en">
                <a:solidFill>
                  <a:schemeClr val="dk1"/>
                </a:solidFill>
              </a:rPr>
              <a:t>Time: 3:52 // 3 min</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
              <a:t>Example for New Applicants:</a:t>
            </a:r>
            <a:endParaRPr dirty="0"/>
          </a:p>
          <a:p>
            <a:pPr marL="0" lvl="0" indent="0" algn="l" rtl="0">
              <a:spcBef>
                <a:spcPts val="0"/>
              </a:spcBef>
              <a:spcAft>
                <a:spcPts val="0"/>
              </a:spcAft>
              <a:buNone/>
            </a:pPr>
            <a:r>
              <a:rPr lang="en"/>
              <a:t>–Applicant submits a Medicaid application in January 2027</a:t>
            </a:r>
            <a:endParaRPr dirty="0"/>
          </a:p>
          <a:p>
            <a:pPr marL="0" lvl="0" indent="0" algn="l" rtl="0">
              <a:spcBef>
                <a:spcPts val="0"/>
              </a:spcBef>
              <a:spcAft>
                <a:spcPts val="0"/>
              </a:spcAft>
              <a:buNone/>
            </a:pPr>
            <a:r>
              <a:rPr lang="en"/>
              <a:t>–Applicant is between 19-64 years old</a:t>
            </a:r>
            <a:endParaRPr dirty="0"/>
          </a:p>
          <a:p>
            <a:pPr marL="0" lvl="0" indent="0" algn="l" rtl="0">
              <a:spcBef>
                <a:spcPts val="0"/>
              </a:spcBef>
              <a:spcAft>
                <a:spcPts val="0"/>
              </a:spcAft>
              <a:buNone/>
            </a:pPr>
            <a:r>
              <a:rPr lang="en"/>
              <a:t>–Applicant does </a:t>
            </a:r>
            <a:r>
              <a:rPr lang="en" i="1" u="sng"/>
              <a:t>not </a:t>
            </a:r>
            <a:r>
              <a:rPr lang="en"/>
              <a:t>have any qualifying exclusions or exemptions from work requirements</a:t>
            </a:r>
            <a:endParaRPr dirty="0"/>
          </a:p>
          <a:p>
            <a:pPr marL="0" lvl="0" indent="0" algn="l" rtl="0">
              <a:spcBef>
                <a:spcPts val="0"/>
              </a:spcBef>
              <a:spcAft>
                <a:spcPts val="0"/>
              </a:spcAft>
              <a:buNone/>
            </a:pPr>
            <a:r>
              <a:rPr lang="en"/>
              <a:t>–Applicant must meet work requirements in the month of December 2026</a:t>
            </a:r>
            <a:endParaRPr dirty="0"/>
          </a:p>
          <a:p>
            <a:pPr marL="0" lvl="0" indent="0" algn="l" rtl="0">
              <a:spcBef>
                <a:spcPts val="0"/>
              </a:spcBef>
              <a:spcAft>
                <a:spcPts val="0"/>
              </a:spcAft>
              <a:buNone/>
            </a:pPr>
            <a:r>
              <a:rPr lang="en"/>
              <a:t>–If approved for Medicaid benefits, next renewal redetermination will be set for 6 months</a:t>
            </a:r>
            <a:endParaRPr dirty="0"/>
          </a:p>
          <a:p>
            <a:pPr marL="0" lvl="0" indent="0" algn="l" rtl="0">
              <a:spcBef>
                <a:spcPts val="0"/>
              </a:spcBef>
              <a:spcAft>
                <a:spcPts val="0"/>
              </a:spcAft>
              <a:buNone/>
            </a:pPr>
            <a:endParaRPr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8"/>
        <p:cNvGrpSpPr/>
        <p:nvPr/>
      </p:nvGrpSpPr>
      <p:grpSpPr>
        <a:xfrm>
          <a:off x="0" y="0"/>
          <a:ext cx="0" cy="0"/>
          <a:chOff x="0" y="0"/>
          <a:chExt cx="0" cy="0"/>
        </a:xfrm>
      </p:grpSpPr>
      <p:sp>
        <p:nvSpPr>
          <p:cNvPr id="1459" name="Google Shape;1459;g3e1308fd7cb_0_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0" name="Google Shape;1460;g3e1308fd7cb_0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Speaker: Marivel</a:t>
            </a:r>
            <a:endParaRPr dirty="0">
              <a:solidFill>
                <a:schemeClr val="dk1"/>
              </a:solidFill>
            </a:endParaRPr>
          </a:p>
          <a:p>
            <a:pPr marL="0" lvl="0" indent="0" algn="l" rtl="0">
              <a:spcBef>
                <a:spcPts val="0"/>
              </a:spcBef>
              <a:spcAft>
                <a:spcPts val="0"/>
              </a:spcAft>
              <a:buNone/>
            </a:pPr>
            <a:r>
              <a:rPr lang="en">
                <a:solidFill>
                  <a:schemeClr val="dk1"/>
                </a:solidFill>
              </a:rPr>
              <a:t>Time: 3:55 // 3 min</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Now we get to HOW to meet work requirements. We at the Department are still refining details as we learn more from our federal partners, but we will share what we know now. </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r>
              <a:rPr lang="en"/>
              <a:t>One way to comply with Medicaid work requirements is by meeting and reporting work requirements for SNAP. SNAP and Medicaid work requirements are NOT exactly the same. However, if a member complies with reporting SNAP work requirements, they should also be in compliance with Medicaid work requirements.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a:solidFill>
                  <a:schemeClr val="dk1"/>
                </a:solidFill>
              </a:rPr>
              <a:t>A second, and primary, way that new and current members will comply with work requirements is obviously through work. For current Medicaid members and applicants, we are making changes to our eligibility system so that we can determine if they comply with work requirements. While people can comply with the work requirements in a number of ways, one way is if they have earned $580 from a job. When current members are renewing, we will check a national database to determine if they have earned $580 in income in a month since their last renewal. For new applicants, we will use that same national database to determine if they earned $580 in the previous month. </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Third, some applicants and members will comply with the work requirement through participating in an approved work training program. Participants must spend at least 80 hours in a work program in a qualifying month to satisfy the requirement.</a:t>
            </a:r>
            <a:endParaRPr dirty="0">
              <a:solidFill>
                <a:schemeClr val="dk1"/>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1"/>
        <p:cNvGrpSpPr/>
        <p:nvPr/>
      </p:nvGrpSpPr>
      <p:grpSpPr>
        <a:xfrm>
          <a:off x="0" y="0"/>
          <a:ext cx="0" cy="0"/>
          <a:chOff x="0" y="0"/>
          <a:chExt cx="0" cy="0"/>
        </a:xfrm>
      </p:grpSpPr>
      <p:sp>
        <p:nvSpPr>
          <p:cNvPr id="1472" name="Google Shape;1472;g3e1308fd7cb_0_1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3" name="Google Shape;1473;g3e1308fd7cb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Speaker: Marivel</a:t>
            </a:r>
            <a:endParaRPr dirty="0">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Time: 4:07 // 3 min</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Fourth, volunteering, also referred to as unpaid community engagement, can count for work requirements. Applicants and members must spend 80 hours participating in unpaid community service during a qualifying month. We have received questions about “what counts” as volunteering, and we plan to share additional details in the coming months. </a:t>
            </a:r>
            <a:r>
              <a:rPr lang="en">
                <a:solidFill>
                  <a:schemeClr val="dk1"/>
                </a:solidFill>
                <a:highlight>
                  <a:schemeClr val="accent4"/>
                </a:highlight>
              </a:rPr>
              <a:t>(CONFIRM)</a:t>
            </a:r>
            <a:br>
              <a:rPr lang="en">
                <a:solidFill>
                  <a:schemeClr val="dk1"/>
                </a:solidFill>
                <a:highlight>
                  <a:schemeClr val="accent4"/>
                </a:highlight>
              </a:rPr>
            </a:br>
            <a:br>
              <a:rPr lang="en">
                <a:solidFill>
                  <a:schemeClr val="dk1"/>
                </a:solidFill>
                <a:highlight>
                  <a:schemeClr val="accent4"/>
                </a:highlight>
              </a:rPr>
            </a:br>
            <a:r>
              <a:rPr lang="en">
                <a:solidFill>
                  <a:schemeClr val="dk1"/>
                </a:solidFill>
                <a:highlight>
                  <a:schemeClr val="accent4"/>
                </a:highlight>
              </a:rPr>
              <a:t>Mk tentative note: </a:t>
            </a:r>
            <a:r>
              <a:rPr lang="en" sz="1000" u="sng">
                <a:solidFill>
                  <a:srgbClr val="D13438"/>
                </a:solidFill>
                <a:highlight>
                  <a:srgbClr val="FFFFFF"/>
                </a:highlight>
              </a:rPr>
              <a:t>Community service or volunteering includes these types of unpaid activities:</a:t>
            </a:r>
            <a:r>
              <a:rPr lang="en" sz="1000">
                <a:solidFill>
                  <a:srgbClr val="D13438"/>
                </a:solidFill>
                <a:highlight>
                  <a:srgbClr val="FFFFFF"/>
                </a:highlight>
              </a:rPr>
              <a:t> </a:t>
            </a:r>
            <a:endParaRPr sz="1000" dirty="0">
              <a:solidFill>
                <a:srgbClr val="D13438"/>
              </a:solidFill>
              <a:highlight>
                <a:srgbClr val="FFFFFF"/>
              </a:highlight>
            </a:endParaRPr>
          </a:p>
          <a:p>
            <a:pPr marL="1828800" lvl="0" indent="-292100" algn="l" rtl="0">
              <a:lnSpc>
                <a:spcPct val="115000"/>
              </a:lnSpc>
              <a:spcBef>
                <a:spcPts val="0"/>
              </a:spcBef>
              <a:spcAft>
                <a:spcPts val="0"/>
              </a:spcAft>
              <a:buClr>
                <a:schemeClr val="dk1"/>
              </a:buClr>
              <a:buSzPts val="1000"/>
              <a:buAutoNum type="romanLcPeriod"/>
            </a:pPr>
            <a:r>
              <a:rPr lang="en" sz="1000" u="sng">
                <a:solidFill>
                  <a:srgbClr val="D13438"/>
                </a:solidFill>
                <a:highlight>
                  <a:srgbClr val="FFFFFF"/>
                </a:highlight>
              </a:rPr>
              <a:t>Volunteering at Nonprofits: Giving your time to recognized charities, food pantries, shelters, religious institutions, or hospitals.</a:t>
            </a:r>
            <a:r>
              <a:rPr lang="en" sz="1000">
                <a:solidFill>
                  <a:srgbClr val="D13438"/>
                </a:solidFill>
                <a:highlight>
                  <a:srgbClr val="FFFFFF"/>
                </a:highlight>
              </a:rPr>
              <a:t> </a:t>
            </a:r>
            <a:endParaRPr sz="1000" dirty="0">
              <a:solidFill>
                <a:srgbClr val="D13438"/>
              </a:solidFill>
              <a:highlight>
                <a:srgbClr val="FFFFFF"/>
              </a:highlight>
            </a:endParaRPr>
          </a:p>
          <a:p>
            <a:pPr marL="1828800" lvl="0" indent="-304800" algn="l" rtl="0">
              <a:lnSpc>
                <a:spcPct val="115000"/>
              </a:lnSpc>
              <a:spcBef>
                <a:spcPts val="0"/>
              </a:spcBef>
              <a:spcAft>
                <a:spcPts val="0"/>
              </a:spcAft>
              <a:buClr>
                <a:schemeClr val="dk1"/>
              </a:buClr>
              <a:buSzPts val="1200"/>
              <a:buAutoNum type="romanLcPeriod" startAt="2"/>
            </a:pPr>
            <a:r>
              <a:rPr lang="en" sz="1000" u="sng">
                <a:solidFill>
                  <a:srgbClr val="D13438"/>
                </a:solidFill>
                <a:highlight>
                  <a:srgbClr val="FFFFFF"/>
                </a:highlight>
              </a:rPr>
              <a:t>Public Service: Working with local government, schools, or public parks</a:t>
            </a:r>
            <a:r>
              <a:rPr lang="en" sz="1200" u="sng">
                <a:solidFill>
                  <a:srgbClr val="D13438"/>
                </a:solidFill>
                <a:highlight>
                  <a:srgbClr val="FFFFFF"/>
                </a:highlight>
              </a:rPr>
              <a:t>.</a:t>
            </a:r>
            <a:r>
              <a:rPr lang="en" sz="1200">
                <a:solidFill>
                  <a:srgbClr val="D13438"/>
                </a:solidFill>
                <a:highlight>
                  <a:srgbClr val="FFFFFF"/>
                </a:highlight>
              </a:rPr>
              <a:t> </a:t>
            </a:r>
            <a:endParaRPr sz="1200" dirty="0">
              <a:solidFill>
                <a:srgbClr val="D13438"/>
              </a:solidFill>
              <a:highlight>
                <a:srgbClr val="FFFFFF"/>
              </a:highlight>
            </a:endParaRPr>
          </a:p>
          <a:p>
            <a:pPr marL="0" lvl="0" indent="0" algn="l" rtl="0">
              <a:spcBef>
                <a:spcPts val="0"/>
              </a:spcBef>
              <a:spcAft>
                <a:spcPts val="0"/>
              </a:spcAft>
              <a:buClr>
                <a:schemeClr val="dk1"/>
              </a:buClr>
              <a:buSzPts val="1100"/>
              <a:buFont typeface="Arial"/>
              <a:buNone/>
            </a:pPr>
            <a:endParaRPr dirty="0">
              <a:solidFill>
                <a:schemeClr val="dk1"/>
              </a:solidFill>
              <a:highlight>
                <a:schemeClr val="accent4"/>
              </a:highlight>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Fifth, education is a key way that some members will meet the new requirements. Applicants and members must be enrolled in school at least half-time. Colorado’s benefits management system will connect to the National Student Clearinghouse, so if you are enrolled in classes the system should pick that up.</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lnSpc>
                <a:spcPct val="115000"/>
              </a:lnSpc>
              <a:spcBef>
                <a:spcPts val="0"/>
              </a:spcBef>
              <a:spcAft>
                <a:spcPts val="0"/>
              </a:spcAft>
              <a:buNone/>
            </a:pPr>
            <a:r>
              <a:rPr lang="en">
                <a:solidFill>
                  <a:schemeClr val="dk1"/>
                </a:solidFill>
              </a:rPr>
              <a:t>Finally, members can comply with work requirements through a combination of activities totals 80 hours in a qualifying month, depending on if you are renewing or are a new applicant. </a:t>
            </a:r>
            <a:endParaRPr dirty="0">
              <a:solidFill>
                <a:schemeClr val="dk1"/>
              </a:solidFill>
            </a:endParaRPr>
          </a:p>
          <a:p>
            <a:pPr marL="0" lvl="0" indent="0" algn="l" rtl="0">
              <a:spcBef>
                <a:spcPts val="1000"/>
              </a:spcBef>
              <a:spcAft>
                <a:spcPts val="0"/>
              </a:spcAft>
              <a:buNone/>
            </a:pPr>
            <a:endParaRPr dirty="0">
              <a:solidFill>
                <a:schemeClr val="dk1"/>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4"/>
        <p:cNvGrpSpPr/>
        <p:nvPr/>
      </p:nvGrpSpPr>
      <p:grpSpPr>
        <a:xfrm>
          <a:off x="0" y="0"/>
          <a:ext cx="0" cy="0"/>
          <a:chOff x="0" y="0"/>
          <a:chExt cx="0" cy="0"/>
        </a:xfrm>
      </p:grpSpPr>
      <p:sp>
        <p:nvSpPr>
          <p:cNvPr id="1485" name="Google Shape;1485;g3e306438d69_1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6" name="Google Shape;1486;g3e306438d69_1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Speaker: Marivel</a:t>
            </a:r>
            <a:endParaRPr dirty="0">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Time: 4:01 // 3 min</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It is not enough to DO work and community engagement activities. You also must make sure to REPORT the activities appropriately.</a:t>
            </a:r>
            <a:endParaRPr dirty="0">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 </a:t>
            </a:r>
            <a:endParaRPr dirty="0">
              <a:solidFill>
                <a:schemeClr val="dk1"/>
              </a:solidFill>
            </a:endParaRPr>
          </a:p>
          <a:p>
            <a:pPr marL="0" lvl="0" indent="0" algn="l" rtl="0">
              <a:spcBef>
                <a:spcPts val="0"/>
              </a:spcBef>
              <a:spcAft>
                <a:spcPts val="0"/>
              </a:spcAft>
              <a:buNone/>
            </a:pPr>
            <a:r>
              <a:rPr lang="en">
                <a:solidFill>
                  <a:schemeClr val="dk1"/>
                </a:solidFill>
              </a:rPr>
              <a:t>We anticipate that forms will be necessary, but ultimately we’ll see what the final CMS rule says. Our goal is to advance as many people through the system automatically by connecting with other systems and data sources, so that members have less paperwork to complete.</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
                <a:solidFill>
                  <a:schemeClr val="dk1"/>
                </a:solidFill>
              </a:rPr>
              <a:t>New and current members will need to fill out a form that will help determine if work requirements apply to them. </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
                <a:solidFill>
                  <a:schemeClr val="dk1"/>
                </a:solidFill>
              </a:rPr>
              <a:t>New form with checkboxes created to support members to attest to their WR exemptions or compliance efforts. </a:t>
            </a:r>
            <a:endParaRPr dirty="0">
              <a:solidFill>
                <a:schemeClr val="dk1"/>
              </a:solidFill>
            </a:endParaRPr>
          </a:p>
          <a:p>
            <a:pPr marL="787400" lvl="1" indent="-279400" algn="l" rtl="0">
              <a:spcBef>
                <a:spcPts val="0"/>
              </a:spcBef>
              <a:spcAft>
                <a:spcPts val="0"/>
              </a:spcAft>
              <a:buClr>
                <a:schemeClr val="dk1"/>
              </a:buClr>
              <a:buSzPts val="1200"/>
              <a:buChar char="○"/>
            </a:pPr>
            <a:r>
              <a:rPr lang="en">
                <a:solidFill>
                  <a:schemeClr val="dk1"/>
                </a:solidFill>
              </a:rPr>
              <a:t>New applicants and existing members may complete new form as part of the eligibility determination process for applications, renewal process or verification processes. </a:t>
            </a:r>
            <a:endParaRPr dirty="0">
              <a:solidFill>
                <a:schemeClr val="dk1"/>
              </a:solidFill>
            </a:endParaRPr>
          </a:p>
          <a:p>
            <a:pPr marL="787400" lvl="1" indent="-279400" algn="l" rtl="0">
              <a:spcBef>
                <a:spcPts val="0"/>
              </a:spcBef>
              <a:spcAft>
                <a:spcPts val="0"/>
              </a:spcAft>
              <a:buClr>
                <a:schemeClr val="dk1"/>
              </a:buClr>
              <a:buSzPts val="1200"/>
              <a:buChar char="○"/>
            </a:pPr>
            <a:r>
              <a:rPr lang="en">
                <a:solidFill>
                  <a:schemeClr val="dk1"/>
                </a:solidFill>
              </a:rPr>
              <a:t>Can be completed via application, phone, PEAK, or in person.</a:t>
            </a:r>
            <a:endParaRPr dirty="0">
              <a:solidFill>
                <a:schemeClr val="dk1"/>
              </a:solidFill>
            </a:endParaRPr>
          </a:p>
          <a:p>
            <a:pPr marL="787400" lvl="1" indent="-279400" algn="l" rtl="0">
              <a:spcBef>
                <a:spcPts val="0"/>
              </a:spcBef>
              <a:spcAft>
                <a:spcPts val="0"/>
              </a:spcAft>
              <a:buClr>
                <a:schemeClr val="dk1"/>
              </a:buClr>
              <a:buSzPts val="1200"/>
              <a:buChar char="○"/>
            </a:pPr>
            <a:r>
              <a:rPr lang="en">
                <a:solidFill>
                  <a:schemeClr val="dk1"/>
                </a:solidFill>
              </a:rPr>
              <a:t>Documents may be requested to verify eligibility.</a:t>
            </a:r>
            <a:endParaRPr dirty="0">
              <a:solidFill>
                <a:schemeClr val="dk1"/>
              </a:solidFill>
            </a:endParaRPr>
          </a:p>
          <a:p>
            <a:pPr marL="787400" lvl="1" indent="-255588" algn="l" rtl="0">
              <a:spcBef>
                <a:spcPts val="0"/>
              </a:spcBef>
              <a:spcAft>
                <a:spcPts val="0"/>
              </a:spcAft>
              <a:buClr>
                <a:schemeClr val="dk1"/>
              </a:buClr>
              <a:buSzPts val="825"/>
              <a:buChar char="○"/>
            </a:pPr>
            <a:endParaRPr dirty="0">
              <a:solidFill>
                <a:schemeClr val="dk1"/>
              </a:solidFill>
            </a:endParaRPr>
          </a:p>
          <a:p>
            <a:pPr marL="0" lvl="0" indent="0" algn="l" rtl="0">
              <a:spcBef>
                <a:spcPts val="0"/>
              </a:spcBef>
              <a:spcAft>
                <a:spcPts val="0"/>
              </a:spcAft>
              <a:buNone/>
            </a:pPr>
            <a:r>
              <a:rPr lang="en">
                <a:solidFill>
                  <a:schemeClr val="dk1"/>
                </a:solidFill>
                <a:highlight>
                  <a:srgbClr val="FFFF00"/>
                </a:highlight>
              </a:rPr>
              <a:t>[Comment from Natalie: I think we should either have a TP ready for how we'll be reporting who complies/loses coverage because of inability to do the WR per Gretchen's comment today]</a:t>
            </a:r>
            <a:endParaRPr dirty="0">
              <a:solidFill>
                <a:schemeClr val="dk1"/>
              </a:solidFill>
              <a:highlight>
                <a:srgbClr val="FFFF00"/>
              </a:highlight>
            </a:endParaRPr>
          </a:p>
          <a:p>
            <a:pPr marL="0" lvl="0" indent="0" algn="l" rtl="0">
              <a:spcBef>
                <a:spcPts val="0"/>
              </a:spcBef>
              <a:spcAft>
                <a:spcPts val="0"/>
              </a:spcAft>
              <a:buNone/>
            </a:pPr>
            <a:endParaRPr i="1" dirty="0">
              <a:solidFill>
                <a:schemeClr val="dk1"/>
              </a:solidFill>
            </a:endParaRPr>
          </a:p>
          <a:p>
            <a:pPr marL="0" lvl="0" indent="0" algn="l" rtl="0">
              <a:spcBef>
                <a:spcPts val="0"/>
              </a:spcBef>
              <a:spcAft>
                <a:spcPts val="0"/>
              </a:spcAft>
              <a:buNone/>
            </a:pPr>
            <a:r>
              <a:rPr lang="en" i="1">
                <a:solidFill>
                  <a:schemeClr val="dk1"/>
                </a:solidFill>
              </a:rPr>
              <a:t>Hand off to Kyra to wrap things up. </a:t>
            </a:r>
            <a:endParaRPr dirty="0">
              <a:solidFill>
                <a:schemeClr val="dk1"/>
              </a:solidFil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1"/>
        <p:cNvGrpSpPr/>
        <p:nvPr/>
      </p:nvGrpSpPr>
      <p:grpSpPr>
        <a:xfrm>
          <a:off x="0" y="0"/>
          <a:ext cx="0" cy="0"/>
          <a:chOff x="0" y="0"/>
          <a:chExt cx="0" cy="0"/>
        </a:xfrm>
      </p:grpSpPr>
      <p:sp>
        <p:nvSpPr>
          <p:cNvPr id="1492" name="Google Shape;1492;g3e38a7461f8_2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3" name="Google Shape;1493;g3e38a7461f8_2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Speaker: Kyra</a:t>
            </a:r>
            <a:endParaRPr dirty="0">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Time: 4:16// 3 min</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8"/>
        <p:cNvGrpSpPr/>
        <p:nvPr/>
      </p:nvGrpSpPr>
      <p:grpSpPr>
        <a:xfrm>
          <a:off x="0" y="0"/>
          <a:ext cx="0" cy="0"/>
          <a:chOff x="0" y="0"/>
          <a:chExt cx="0" cy="0"/>
        </a:xfrm>
      </p:grpSpPr>
      <p:sp>
        <p:nvSpPr>
          <p:cNvPr id="1499" name="Google Shape;1499;g3e306438d69_1_211: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500" name="Google Shape;1500;g3e306438d69_1_21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3"/>
        <p:cNvGrpSpPr/>
        <p:nvPr/>
      </p:nvGrpSpPr>
      <p:grpSpPr>
        <a:xfrm>
          <a:off x="0" y="0"/>
          <a:ext cx="0" cy="0"/>
          <a:chOff x="0" y="0"/>
          <a:chExt cx="0" cy="0"/>
        </a:xfrm>
      </p:grpSpPr>
      <p:sp>
        <p:nvSpPr>
          <p:cNvPr id="1504" name="Google Shape;1504;g3ddd76e9aef_2_138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5" name="Google Shape;1505;g3ddd76e9aef_2_1384: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Speaker: Kyra</a:t>
            </a:r>
            <a:endParaRPr dirty="0">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Time:  //  min</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HCPF is engaged in a number of areas to get ready for these changes. We are preparing the noticing, emails and texts directly to members to alert them of the changes. For advocates, partners and community organizations, we are working together with the Center to Advance Consumer Partnership to publish a toolkit of member-tested messaging, social media posts, flyers, and more.</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We are launching an Ambassador program to get the word out through trusted community partners, and we are also coordinating closely with Regional Accountable Entities, or RAEs, and with other state agencies, especially CDHS. </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We are building out a comms and training plan for our county partners and eligibility sites. We know that these teams are the front door for many of our members and we want to ensure they are equipped with knowledge, tools and resources..</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Finally, we are planning additional webinar updates to keep everyone as informed as possible.</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p:txBody>
      </p:sp>
      <p:sp>
        <p:nvSpPr>
          <p:cNvPr id="1506" name="Google Shape;1506;g3ddd76e9aef_2_1384: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37</a:t>
            </a:fld>
            <a:endParaRPr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1"/>
        <p:cNvGrpSpPr/>
        <p:nvPr/>
      </p:nvGrpSpPr>
      <p:grpSpPr>
        <a:xfrm>
          <a:off x="0" y="0"/>
          <a:ext cx="0" cy="0"/>
          <a:chOff x="0" y="0"/>
          <a:chExt cx="0" cy="0"/>
        </a:xfrm>
      </p:grpSpPr>
      <p:sp>
        <p:nvSpPr>
          <p:cNvPr id="1512" name="Google Shape;1512;g3ddd76e9aef_2_1391: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3" name="Google Shape;1513;g3ddd76e9aef_2_1391: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Speaker: Kyra</a:t>
            </a:r>
            <a:endParaRPr dirty="0">
              <a:solidFill>
                <a:schemeClr val="dk1"/>
              </a:solidFill>
            </a:endParaRPr>
          </a:p>
          <a:p>
            <a:pPr marL="0" lvl="0" indent="0" algn="l" rtl="0">
              <a:spcBef>
                <a:spcPts val="0"/>
              </a:spcBef>
              <a:spcAft>
                <a:spcPts val="0"/>
              </a:spcAft>
              <a:buNone/>
            </a:pPr>
            <a:r>
              <a:rPr lang="en">
                <a:solidFill>
                  <a:schemeClr val="dk1"/>
                </a:solidFill>
              </a:rPr>
              <a:t>Time: // min</a:t>
            </a:r>
            <a:endParaRPr dirty="0"/>
          </a:p>
          <a:p>
            <a:pPr marL="457200" lvl="0" indent="-298450" algn="l" rtl="0">
              <a:spcBef>
                <a:spcPts val="0"/>
              </a:spcBef>
              <a:spcAft>
                <a:spcPts val="0"/>
              </a:spcAft>
              <a:buSzPts val="1100"/>
              <a:buChar char="●"/>
            </a:pPr>
            <a:r>
              <a:rPr lang="en"/>
              <a:t>Here are some of those upcoming eventa. W</a:t>
            </a:r>
            <a:r>
              <a:rPr lang="en" b="0"/>
              <a:t>e are committed to engaging you and here is where we are at.</a:t>
            </a:r>
            <a:endParaRPr b="0" dirty="0"/>
          </a:p>
          <a:p>
            <a:pPr marL="914400" lvl="1" indent="-298450" algn="l" rtl="0">
              <a:spcBef>
                <a:spcPts val="0"/>
              </a:spcBef>
              <a:spcAft>
                <a:spcPts val="0"/>
              </a:spcAft>
              <a:buSzPts val="1100"/>
              <a:buChar char="○"/>
            </a:pPr>
            <a:r>
              <a:rPr lang="en" b="0"/>
              <a:t>The Member Correspondence Team at HCPF is working hard, and their next meeting is:</a:t>
            </a:r>
            <a:endParaRPr b="0" dirty="0"/>
          </a:p>
          <a:p>
            <a:pPr marL="914400" lvl="1" indent="-298450" algn="l" rtl="0">
              <a:lnSpc>
                <a:spcPct val="115000"/>
              </a:lnSpc>
              <a:spcBef>
                <a:spcPts val="0"/>
              </a:spcBef>
              <a:spcAft>
                <a:spcPts val="0"/>
              </a:spcAft>
              <a:buClr>
                <a:schemeClr val="dk1"/>
              </a:buClr>
              <a:buSzPts val="1100"/>
              <a:buChar char="○"/>
            </a:pPr>
            <a:r>
              <a:rPr lang="en">
                <a:solidFill>
                  <a:schemeClr val="dk1"/>
                </a:solidFill>
              </a:rPr>
              <a:t>Stay tuned for future webinars. Two that have already been planned are: </a:t>
            </a:r>
            <a:endParaRPr dirty="0">
              <a:solidFill>
                <a:schemeClr val="dk1"/>
              </a:solidFill>
            </a:endParaRPr>
          </a:p>
          <a:p>
            <a:pPr marL="1371600" lvl="2" indent="-298450" algn="l" rtl="0">
              <a:lnSpc>
                <a:spcPct val="115000"/>
              </a:lnSpc>
              <a:spcBef>
                <a:spcPts val="0"/>
              </a:spcBef>
              <a:spcAft>
                <a:spcPts val="0"/>
              </a:spcAft>
              <a:buClr>
                <a:schemeClr val="dk1"/>
              </a:buClr>
              <a:buSzPts val="1100"/>
              <a:buChar char="■"/>
            </a:pPr>
            <a:r>
              <a:rPr lang="en">
                <a:solidFill>
                  <a:schemeClr val="dk1"/>
                </a:solidFill>
              </a:rPr>
              <a:t>July 14: General Public Meeting on Medical Frailty </a:t>
            </a:r>
            <a:endParaRPr dirty="0">
              <a:solidFill>
                <a:schemeClr val="dk1"/>
              </a:solidFill>
            </a:endParaRPr>
          </a:p>
          <a:p>
            <a:pPr marL="1371600" lvl="2" indent="-298450" algn="l" rtl="0">
              <a:lnSpc>
                <a:spcPct val="115000"/>
              </a:lnSpc>
              <a:spcBef>
                <a:spcPts val="0"/>
              </a:spcBef>
              <a:spcAft>
                <a:spcPts val="0"/>
              </a:spcAft>
              <a:buClr>
                <a:schemeClr val="dk1"/>
              </a:buClr>
              <a:buSzPts val="1100"/>
              <a:buChar char="■"/>
            </a:pPr>
            <a:r>
              <a:rPr lang="en">
                <a:solidFill>
                  <a:schemeClr val="dk1"/>
                </a:solidFill>
              </a:rPr>
              <a:t>July 21: General Public Meeting on Connections to Work, Volunteer, &amp; Education Opportunities</a:t>
            </a:r>
            <a:endParaRPr dirty="0"/>
          </a:p>
          <a:p>
            <a:pPr marL="457200" lvl="0" indent="-298450" algn="l" rtl="0">
              <a:spcBef>
                <a:spcPts val="0"/>
              </a:spcBef>
              <a:spcAft>
                <a:spcPts val="0"/>
              </a:spcAft>
              <a:buSzPts val="1100"/>
              <a:buChar char="●"/>
            </a:pPr>
            <a:r>
              <a:rPr lang="en" b="0"/>
              <a:t>Any other opportunities are being shared in the At a Glance newsletter so please sign up if you haven’t already</a:t>
            </a:r>
            <a:endParaRPr b="0" dirty="0"/>
          </a:p>
          <a:p>
            <a:pPr marL="457200" lvl="0" indent="-298450" algn="l" rtl="0">
              <a:spcBef>
                <a:spcPts val="0"/>
              </a:spcBef>
              <a:spcAft>
                <a:spcPts val="0"/>
              </a:spcAft>
              <a:buSzPts val="1100"/>
              <a:buChar char="●"/>
            </a:pPr>
            <a:r>
              <a:rPr lang="en" b="0"/>
              <a:t>In anticipating future opportunities, please fill out this public interest form. There could be smaller working group sessions where we need a dedicated group of experts to engage in working sessions, or broader engagement at a high level. Consider your ability and bandwidth to engage deeply on specific topics as you respond and indicate topics you are interested in. </a:t>
            </a:r>
            <a:endParaRPr b="0" dirty="0"/>
          </a:p>
          <a:p>
            <a:pPr marL="457200" lvl="0" indent="-298450" algn="l" rtl="0">
              <a:spcBef>
                <a:spcPts val="0"/>
              </a:spcBef>
              <a:spcAft>
                <a:spcPts val="0"/>
              </a:spcAft>
              <a:buSzPts val="1100"/>
              <a:buChar char="●"/>
            </a:pPr>
            <a:r>
              <a:rPr lang="en" b="0"/>
              <a:t>You may be contacted in the coming months as this is a long term effort to be done thoughtfully</a:t>
            </a:r>
            <a:endParaRPr b="0" dirty="0"/>
          </a:p>
          <a:p>
            <a:pPr marL="0" lvl="0" indent="0" algn="l" rtl="0">
              <a:spcBef>
                <a:spcPts val="0"/>
              </a:spcBef>
              <a:spcAft>
                <a:spcPts val="0"/>
              </a:spcAft>
              <a:buNone/>
            </a:pPr>
            <a:r>
              <a:rPr lang="en" b="0" u="sng">
                <a:solidFill>
                  <a:schemeClr val="hlink"/>
                </a:solidFill>
                <a:hlinkClick r:id="rId3"/>
              </a:rPr>
              <a:t>https://hcpf.colorado.gov/member-correspondence-improvements</a:t>
            </a:r>
            <a:endParaRPr b="0" dirty="0"/>
          </a:p>
          <a:p>
            <a:pPr marL="0" lvl="0" indent="0" algn="l" rtl="0">
              <a:spcBef>
                <a:spcPts val="0"/>
              </a:spcBef>
              <a:spcAft>
                <a:spcPts val="0"/>
              </a:spcAft>
              <a:buNone/>
            </a:pPr>
            <a:endParaRPr b="0" dirty="0"/>
          </a:p>
          <a:p>
            <a:pPr marL="0" lvl="0" indent="0" algn="l" rtl="0">
              <a:spcBef>
                <a:spcPts val="0"/>
              </a:spcBef>
              <a:spcAft>
                <a:spcPts val="0"/>
              </a:spcAft>
              <a:buNone/>
            </a:pPr>
            <a:r>
              <a:rPr lang="en" b="0" u="sng">
                <a:solidFill>
                  <a:schemeClr val="hlink"/>
                </a:solidFill>
                <a:hlinkClick r:id="rId4"/>
              </a:rPr>
              <a:t>https://docs.google.com/forms/d/e/1FAIpQLSfKmG1KBDHGbuKz6Ynkka_FHkaCfCxkKFXQHORuM0qw-T-CbA/viewform?usp=publish-editor</a:t>
            </a:r>
            <a:endParaRPr b="0" dirty="0"/>
          </a:p>
          <a:p>
            <a:pPr marL="0" lvl="0" indent="0" algn="l" rtl="0">
              <a:spcBef>
                <a:spcPts val="0"/>
              </a:spcBef>
              <a:spcAft>
                <a:spcPts val="0"/>
              </a:spcAft>
              <a:buNone/>
            </a:pPr>
            <a:endParaRPr b="0" dirty="0"/>
          </a:p>
          <a:p>
            <a:pPr marL="0" lvl="0" indent="0" algn="l" rtl="0">
              <a:spcBef>
                <a:spcPts val="0"/>
              </a:spcBef>
              <a:spcAft>
                <a:spcPts val="0"/>
              </a:spcAft>
              <a:buNone/>
            </a:pPr>
            <a:r>
              <a:rPr lang="en" b="0" u="sng">
                <a:solidFill>
                  <a:schemeClr val="hlink"/>
                </a:solidFill>
                <a:hlinkClick r:id="rId5"/>
              </a:rPr>
              <a:t>https://lp.constantcontactpages.com/sl/P5xXjrw</a:t>
            </a:r>
            <a:endParaRPr b="0" dirty="0"/>
          </a:p>
          <a:p>
            <a:pPr marL="0" lvl="0" indent="0" algn="l" rtl="0">
              <a:spcBef>
                <a:spcPts val="0"/>
              </a:spcBef>
              <a:spcAft>
                <a:spcPts val="0"/>
              </a:spcAft>
              <a:buNone/>
            </a:pPr>
            <a:endParaRPr b="0" dirty="0"/>
          </a:p>
          <a:p>
            <a:pPr marL="0" lvl="0" indent="0" algn="l" rtl="0">
              <a:spcBef>
                <a:spcPts val="0"/>
              </a:spcBef>
              <a:spcAft>
                <a:spcPts val="0"/>
              </a:spcAft>
              <a:buNone/>
            </a:pPr>
            <a:r>
              <a:rPr lang="en" b="0" u="sng">
                <a:solidFill>
                  <a:schemeClr val="hlink"/>
                </a:solidFill>
                <a:hlinkClick r:id="rId6"/>
              </a:rPr>
              <a:t>hcpf_hr1@state.co.us</a:t>
            </a:r>
            <a:endParaRPr b="0" dirty="0"/>
          </a:p>
          <a:p>
            <a:pPr marL="0" lvl="0" indent="0" algn="l" rtl="0">
              <a:spcBef>
                <a:spcPts val="0"/>
              </a:spcBef>
              <a:spcAft>
                <a:spcPts val="0"/>
              </a:spcAft>
              <a:buNone/>
            </a:pPr>
            <a:endParaRPr b="0" dirty="0"/>
          </a:p>
        </p:txBody>
      </p:sp>
      <p:sp>
        <p:nvSpPr>
          <p:cNvPr id="1514" name="Google Shape;1514;g3ddd76e9aef_2_1391: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38</a:t>
            </a:fld>
            <a:endParaRPr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9"/>
        <p:cNvGrpSpPr/>
        <p:nvPr/>
      </p:nvGrpSpPr>
      <p:grpSpPr>
        <a:xfrm>
          <a:off x="0" y="0"/>
          <a:ext cx="0" cy="0"/>
          <a:chOff x="0" y="0"/>
          <a:chExt cx="0" cy="0"/>
        </a:xfrm>
      </p:grpSpPr>
      <p:sp>
        <p:nvSpPr>
          <p:cNvPr id="1520" name="Google Shape;1520;g3ddd76e9aef_2_14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1" name="Google Shape;1521;g3ddd76e9aef_2_14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Speaker: Kyra</a:t>
            </a:r>
            <a:endParaRPr dirty="0">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Time: //  min</a:t>
            </a:r>
            <a:endParaRPr dirty="0"/>
          </a:p>
          <a:p>
            <a:pPr marL="0" lvl="0" indent="0" algn="l" rtl="0">
              <a:lnSpc>
                <a:spcPct val="115000"/>
              </a:lnSpc>
              <a:spcBef>
                <a:spcPts val="0"/>
              </a:spcBef>
              <a:spcAft>
                <a:spcPts val="0"/>
              </a:spcAft>
              <a:buNone/>
            </a:pPr>
            <a:r>
              <a:rPr lang="en" b="0"/>
              <a:t>Thank you for attending this webinar and sharing your insights which support our planning. Here are some ways you can support us as well as members. </a:t>
            </a:r>
            <a:endParaRPr dirty="0"/>
          </a:p>
          <a:p>
            <a:pPr marL="457200" lvl="0" indent="-304800" algn="l" rtl="0">
              <a:lnSpc>
                <a:spcPct val="115000"/>
              </a:lnSpc>
              <a:spcBef>
                <a:spcPts val="1000"/>
              </a:spcBef>
              <a:spcAft>
                <a:spcPts val="0"/>
              </a:spcAft>
              <a:buClr>
                <a:schemeClr val="dk1"/>
              </a:buClr>
              <a:buSzPts val="1200"/>
              <a:buChar char="●"/>
            </a:pPr>
            <a:r>
              <a:rPr lang="en"/>
              <a:t>Use our toolkit to help communicate with members and the public. This toolkit will be published in phases, along with instructions on how to use the materials.</a:t>
            </a:r>
            <a:endParaRPr dirty="0"/>
          </a:p>
          <a:p>
            <a:pPr marL="457200" lvl="0" indent="-304800" algn="l" rtl="0">
              <a:lnSpc>
                <a:spcPct val="115000"/>
              </a:lnSpc>
              <a:spcBef>
                <a:spcPts val="0"/>
              </a:spcBef>
              <a:spcAft>
                <a:spcPts val="0"/>
              </a:spcAft>
              <a:buClr>
                <a:schemeClr val="dk1"/>
              </a:buClr>
              <a:buSzPts val="1200"/>
              <a:buChar char="●"/>
            </a:pPr>
            <a:r>
              <a:rPr lang="en"/>
              <a:t>Bookmark our resource center, and sign up for HCPF newsletters to receive key implementation updates and understand how federal cuts impact Medicaid.</a:t>
            </a:r>
            <a:endParaRPr dirty="0"/>
          </a:p>
          <a:p>
            <a:pPr marL="457200" lvl="0" indent="-304800" algn="l" rtl="0">
              <a:lnSpc>
                <a:spcPct val="115000"/>
              </a:lnSpc>
              <a:spcBef>
                <a:spcPts val="0"/>
              </a:spcBef>
              <a:spcAft>
                <a:spcPts val="0"/>
              </a:spcAft>
              <a:buClr>
                <a:schemeClr val="dk1"/>
              </a:buClr>
              <a:buSzPts val="1200"/>
              <a:buChar char="●"/>
            </a:pPr>
            <a:r>
              <a:rPr lang="en"/>
              <a:t>Send other comments and feedback to </a:t>
            </a:r>
            <a:r>
              <a:rPr lang="en" u="sng">
                <a:solidFill>
                  <a:schemeClr val="hlink"/>
                </a:solidFill>
                <a:hlinkClick r:id="rId3"/>
              </a:rPr>
              <a:t>hcpf_HR1@state.co.us</a:t>
            </a:r>
            <a:r>
              <a:rPr lang="en"/>
              <a:t>. </a:t>
            </a:r>
            <a:r>
              <a:rPr lang="en">
                <a:solidFill>
                  <a:schemeClr val="dk1"/>
                </a:solidFill>
              </a:rPr>
              <a:t>We have staff available to answer questions - if you are a part of an existing group our HR1 inbox is open for questions or speaking requests that can be evaluated.</a:t>
            </a:r>
            <a:endParaRPr b="0" dirty="0"/>
          </a:p>
          <a:p>
            <a:pPr marL="457200" lvl="0" indent="-304800" algn="l" rtl="0">
              <a:lnSpc>
                <a:spcPct val="115000"/>
              </a:lnSpc>
              <a:spcBef>
                <a:spcPts val="0"/>
              </a:spcBef>
              <a:spcAft>
                <a:spcPts val="0"/>
              </a:spcAft>
              <a:buClr>
                <a:schemeClr val="dk1"/>
              </a:buClr>
              <a:buSzPts val="1200"/>
              <a:buChar char="●"/>
            </a:pPr>
            <a:r>
              <a:rPr lang="en" b="0"/>
              <a:t>And a reminder, we are stronger together and in it together to support our north star of keeping people covered</a:t>
            </a:r>
            <a:endParaRPr b="0" dirty="0"/>
          </a:p>
          <a:p>
            <a:pPr marL="457200" lvl="0" indent="-304800" algn="l" rtl="0">
              <a:lnSpc>
                <a:spcPct val="115000"/>
              </a:lnSpc>
              <a:spcBef>
                <a:spcPts val="0"/>
              </a:spcBef>
              <a:spcAft>
                <a:spcPts val="0"/>
              </a:spcAft>
              <a:buClr>
                <a:schemeClr val="dk1"/>
              </a:buClr>
              <a:buSzPts val="1200"/>
              <a:buChar char="●"/>
            </a:pPr>
            <a:r>
              <a:rPr lang="en" b="0" u="sng">
                <a:solidFill>
                  <a:srgbClr val="0000FF"/>
                </a:solidFill>
                <a:hlinkClick r:id="rId4">
                  <a:extLst>
                    <a:ext uri="{A12FA001-AC4F-418D-AE19-62706E023703}">
                      <ahyp:hlinkClr xmlns:ahyp="http://schemas.microsoft.com/office/drawing/2018/hyperlinkcolor" val="tx"/>
                    </a:ext>
                  </a:extLst>
                </a:hlinkClick>
              </a:rPr>
              <a:t>Colorado.gov/hcpf/impact</a:t>
            </a:r>
            <a:endParaRPr dirty="0"/>
          </a:p>
          <a:p>
            <a:pPr marL="0" lvl="0" indent="0" algn="l" rtl="0">
              <a:lnSpc>
                <a:spcPct val="115000"/>
              </a:lnSpc>
              <a:spcBef>
                <a:spcPts val="1000"/>
              </a:spcBef>
              <a:spcAft>
                <a:spcPts val="0"/>
              </a:spcAft>
              <a:buNone/>
            </a:pPr>
            <a:r>
              <a:rPr lang="en"/>
              <a:t>We want to know: What questions do you have and what do you want to hear more about? </a:t>
            </a:r>
            <a:endParaRPr dirty="0"/>
          </a:p>
          <a:p>
            <a:pPr marL="0" lvl="0" indent="0" algn="l" rtl="0">
              <a:lnSpc>
                <a:spcPct val="115000"/>
              </a:lnSpc>
              <a:spcBef>
                <a:spcPts val="1000"/>
              </a:spcBef>
              <a:spcAft>
                <a:spcPts val="0"/>
              </a:spcAft>
              <a:buNone/>
            </a:pPr>
            <a:endParaRPr dirty="0"/>
          </a:p>
          <a:p>
            <a:pPr marL="0" lvl="0" indent="0" algn="l" rtl="0">
              <a:lnSpc>
                <a:spcPct val="115000"/>
              </a:lnSpc>
              <a:spcBef>
                <a:spcPts val="1000"/>
              </a:spcBef>
              <a:spcAft>
                <a:spcPts val="0"/>
              </a:spcAft>
              <a:buNone/>
            </a:pPr>
            <a:r>
              <a:rPr lang="en"/>
              <a:t>Fill out our Google Form to let us know.</a:t>
            </a:r>
            <a:endParaRPr dirty="0"/>
          </a:p>
          <a:p>
            <a:pPr marL="0" lvl="0" indent="0" algn="l" rtl="0">
              <a:lnSpc>
                <a:spcPct val="115000"/>
              </a:lnSpc>
              <a:spcBef>
                <a:spcPts val="1000"/>
              </a:spcBef>
              <a:spcAft>
                <a:spcPts val="0"/>
              </a:spcAft>
              <a:buNone/>
            </a:pPr>
            <a:r>
              <a:rPr lang="en"/>
              <a:t>Your questions will help shape future webinars, Q&amp;As and other materials.</a:t>
            </a:r>
            <a:endParaRPr dirty="0"/>
          </a:p>
          <a:p>
            <a:pPr marL="0" lvl="0" indent="0" algn="l" rtl="0">
              <a:lnSpc>
                <a:spcPct val="115000"/>
              </a:lnSpc>
              <a:spcBef>
                <a:spcPts val="1000"/>
              </a:spcBef>
              <a:spcAft>
                <a:spcPts val="0"/>
              </a:spcAft>
              <a:buNone/>
            </a:pPr>
            <a:r>
              <a:rPr lang="en"/>
              <a:t>Use our new toolkit to help communicate with members and the public. </a:t>
            </a:r>
            <a:endParaRPr dirty="0"/>
          </a:p>
          <a:p>
            <a:pPr marL="0" lvl="0" indent="0" algn="l" rtl="0">
              <a:lnSpc>
                <a:spcPct val="115000"/>
              </a:lnSpc>
              <a:spcBef>
                <a:spcPts val="1000"/>
              </a:spcBef>
              <a:spcAft>
                <a:spcPts val="0"/>
              </a:spcAft>
              <a:buNone/>
            </a:pPr>
            <a:r>
              <a:rPr lang="en"/>
              <a:t>Share your questions and help shape future events </a:t>
            </a:r>
            <a:endParaRPr dirty="0"/>
          </a:p>
          <a:p>
            <a:pPr marL="0" lvl="0" indent="0" algn="l" rtl="0">
              <a:lnSpc>
                <a:spcPct val="115000"/>
              </a:lnSpc>
              <a:spcBef>
                <a:spcPts val="1000"/>
              </a:spcBef>
              <a:spcAft>
                <a:spcPts val="0"/>
              </a:spcAft>
              <a:buNone/>
            </a:pPr>
            <a:r>
              <a:rPr lang="en"/>
              <a:t>We want to know: What questions do you have and what do you want to hear more about?</a:t>
            </a:r>
            <a:endParaRPr dirty="0"/>
          </a:p>
          <a:p>
            <a:pPr marL="0" lvl="0" indent="0" algn="l" rtl="0">
              <a:lnSpc>
                <a:spcPct val="115000"/>
              </a:lnSpc>
              <a:spcBef>
                <a:spcPts val="1000"/>
              </a:spcBef>
              <a:spcAft>
                <a:spcPts val="0"/>
              </a:spcAft>
              <a:buNone/>
            </a:pPr>
            <a:r>
              <a:rPr lang="en"/>
              <a:t>Send other comments and feedback to hcpf_HR1@state.co.us.</a:t>
            </a:r>
            <a:endParaRPr dirty="0"/>
          </a:p>
          <a:p>
            <a:pPr marL="0" lvl="0" indent="0" algn="l" rtl="0">
              <a:lnSpc>
                <a:spcPct val="115000"/>
              </a:lnSpc>
              <a:spcBef>
                <a:spcPts val="1000"/>
              </a:spcBef>
              <a:spcAft>
                <a:spcPts val="0"/>
              </a:spcAft>
              <a:buNone/>
            </a:pPr>
            <a:endParaRPr dirty="0"/>
          </a:p>
          <a:p>
            <a:pPr marL="0" lvl="0" indent="0" algn="l" rtl="0">
              <a:lnSpc>
                <a:spcPct val="115000"/>
              </a:lnSpc>
              <a:spcBef>
                <a:spcPts val="1000"/>
              </a:spcBef>
              <a:spcAft>
                <a:spcPts val="100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4"/>
        <p:cNvGrpSpPr/>
        <p:nvPr/>
      </p:nvGrpSpPr>
      <p:grpSpPr>
        <a:xfrm>
          <a:off x="0" y="0"/>
          <a:ext cx="0" cy="0"/>
          <a:chOff x="0" y="0"/>
          <a:chExt cx="0" cy="0"/>
        </a:xfrm>
      </p:grpSpPr>
      <p:sp>
        <p:nvSpPr>
          <p:cNvPr id="725" name="Google Shape;725;g3e977dc279c_6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6" name="Google Shape;726;g3e977dc279c_6_0: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Kyra</a:t>
            </a:r>
            <a:endParaRPr dirty="0"/>
          </a:p>
        </p:txBody>
      </p:sp>
      <p:sp>
        <p:nvSpPr>
          <p:cNvPr id="727" name="Google Shape;727;g3e977dc279c_6_0: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4</a:t>
            </a:fld>
            <a:endParaRPr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g3ddd76e9aef_2_143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9" name="Google Shape;1529;g3ddd76e9aef_2_1436: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30" name="Google Shape;1530;g3ddd76e9aef_2_1436: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
              <a:t>40</a:t>
            </a:fld>
            <a:endParaRPr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4"/>
        <p:cNvGrpSpPr/>
        <p:nvPr/>
      </p:nvGrpSpPr>
      <p:grpSpPr>
        <a:xfrm>
          <a:off x="0" y="0"/>
          <a:ext cx="0" cy="0"/>
          <a:chOff x="0" y="0"/>
          <a:chExt cx="0" cy="0"/>
        </a:xfrm>
      </p:grpSpPr>
      <p:sp>
        <p:nvSpPr>
          <p:cNvPr id="1535" name="Google Shape;1535;g3e1308fd7cb_0_1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6" name="Google Shape;1536;g3e1308fd7cb_0_1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Speaker: Kyra</a:t>
            </a:r>
            <a:endParaRPr dirty="0">
              <a:solidFill>
                <a:schemeClr val="dk1"/>
              </a:solidFill>
            </a:endParaRPr>
          </a:p>
          <a:p>
            <a:pPr marL="0" lvl="0" indent="0" algn="l" rtl="0">
              <a:spcBef>
                <a:spcPts val="0"/>
              </a:spcBef>
              <a:spcAft>
                <a:spcPts val="0"/>
              </a:spcAft>
              <a:buNone/>
            </a:pPr>
            <a:r>
              <a:rPr lang="en">
                <a:solidFill>
                  <a:schemeClr val="dk1"/>
                </a:solidFill>
              </a:rPr>
              <a:t>Time: //  min</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 sz="1050">
                <a:solidFill>
                  <a:srgbClr val="444746"/>
                </a:solidFill>
                <a:latin typeface="Roboto"/>
                <a:ea typeface="Roboto"/>
                <a:cs typeface="Roboto"/>
                <a:sym typeface="Roboto"/>
              </a:rPr>
              <a:t>How we'll use these questions in our work</a:t>
            </a:r>
            <a:endParaRPr sz="1050" dirty="0">
              <a:solidFill>
                <a:srgbClr val="444746"/>
              </a:solidFill>
              <a:latin typeface="Roboto"/>
              <a:ea typeface="Roboto"/>
              <a:cs typeface="Roboto"/>
              <a:sym typeface="Roboto"/>
            </a:endParaRPr>
          </a:p>
          <a:p>
            <a:pPr marL="0" lvl="0" indent="0" algn="l" rtl="0">
              <a:spcBef>
                <a:spcPts val="0"/>
              </a:spcBef>
              <a:spcAft>
                <a:spcPts val="0"/>
              </a:spcAft>
              <a:buNone/>
            </a:pPr>
            <a:r>
              <a:rPr lang="en" sz="1050">
                <a:solidFill>
                  <a:srgbClr val="444746"/>
                </a:solidFill>
                <a:latin typeface="Roboto"/>
                <a:ea typeface="Roboto"/>
                <a:cs typeface="Roboto"/>
                <a:sym typeface="Roboto"/>
              </a:rPr>
              <a:t>Re-announce the July 21 resources webinar.</a:t>
            </a:r>
            <a:endParaRPr sz="1050" dirty="0">
              <a:solidFill>
                <a:srgbClr val="444746"/>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r>
              <a:rPr lang="en" sz="1050">
                <a:solidFill>
                  <a:srgbClr val="444746"/>
                </a:solidFill>
                <a:latin typeface="Roboto"/>
                <a:ea typeface="Roboto"/>
                <a:cs typeface="Roboto"/>
                <a:sym typeface="Roboto"/>
              </a:rPr>
              <a:t>While we are not an agency that gets people to jobs etc we can help highlight the other opportunities in the state.</a:t>
            </a:r>
            <a:r>
              <a:rPr lang="en">
                <a:solidFill>
                  <a:schemeClr val="dk1"/>
                </a:solidFill>
              </a:rPr>
              <a:t> </a:t>
            </a:r>
            <a:endParaRPr dirty="0">
              <a:solidFill>
                <a:schemeClr val="dk1"/>
              </a:solidFil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0"/>
        <p:cNvGrpSpPr/>
        <p:nvPr/>
      </p:nvGrpSpPr>
      <p:grpSpPr>
        <a:xfrm>
          <a:off x="0" y="0"/>
          <a:ext cx="0" cy="0"/>
          <a:chOff x="0" y="0"/>
          <a:chExt cx="0" cy="0"/>
        </a:xfrm>
      </p:grpSpPr>
      <p:sp>
        <p:nvSpPr>
          <p:cNvPr id="1541" name="Google Shape;1541;g3ddd76e9aef_2_6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2" name="Google Shape;1542;g3ddd76e9aef_2_6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500"/>
              </a:spcBef>
              <a:spcAft>
                <a:spcPts val="0"/>
              </a:spcAft>
              <a:buSzPts val="1100"/>
              <a:buChar char="●"/>
            </a:pPr>
            <a:r>
              <a:rPr lang="en" b="0"/>
              <a:t>Preliminary guidance received from the federal government, Centers for Medicare and Medicaid Services or CMS, in mid-November via PowerPoint followed with a CMCS Informational Bulletin on December 8. We are incorporating informal guidance provided wherever possible with a balance of implementing in a way to support members and mitigate audit risks. </a:t>
            </a:r>
            <a:endParaRPr b="0" dirty="0"/>
          </a:p>
          <a:p>
            <a:pPr marL="457200" lvl="0" indent="-298450" algn="l" rtl="0">
              <a:spcBef>
                <a:spcPts val="0"/>
              </a:spcBef>
              <a:spcAft>
                <a:spcPts val="0"/>
              </a:spcAft>
              <a:buSzPts val="1100"/>
              <a:buChar char="●"/>
            </a:pPr>
            <a:r>
              <a:rPr lang="en" b="0"/>
              <a:t>States will have less flexibility than what we expected under the law. The work for now is partnering with you in the areas we have flexibility to implement HR1 provisions</a:t>
            </a:r>
            <a:endParaRPr b="0" dirty="0"/>
          </a:p>
          <a:p>
            <a:pPr marL="914400" lvl="1" indent="-298450" algn="l" rtl="0">
              <a:spcBef>
                <a:spcPts val="0"/>
              </a:spcBef>
              <a:spcAft>
                <a:spcPts val="0"/>
              </a:spcAft>
              <a:buSzPts val="1100"/>
              <a:buChar char="○"/>
            </a:pPr>
            <a:r>
              <a:rPr lang="en" b="0"/>
              <a:t>Limited ability to leverage self-reporting or “self-attestation.”</a:t>
            </a:r>
            <a:endParaRPr b="0" dirty="0"/>
          </a:p>
          <a:p>
            <a:pPr marL="914400" lvl="1" indent="-298450" algn="l" rtl="0">
              <a:spcBef>
                <a:spcPts val="0"/>
              </a:spcBef>
              <a:spcAft>
                <a:spcPts val="0"/>
              </a:spcAft>
              <a:buSzPts val="1100"/>
              <a:buChar char="○"/>
            </a:pPr>
            <a:r>
              <a:rPr lang="en" b="0"/>
              <a:t>CMS to provide guidance on definition of “medically frail.” </a:t>
            </a:r>
            <a:endParaRPr b="0" dirty="0"/>
          </a:p>
          <a:p>
            <a:pPr marL="914400" lvl="1" indent="-298450" algn="l" rtl="0">
              <a:spcBef>
                <a:spcPts val="0"/>
              </a:spcBef>
              <a:spcAft>
                <a:spcPts val="0"/>
              </a:spcAft>
              <a:buSzPts val="1100"/>
              <a:buChar char="○"/>
            </a:pPr>
            <a:r>
              <a:rPr lang="en" b="0"/>
              <a:t>Strong emphasis on everything being auditable. I</a:t>
            </a:r>
            <a:r>
              <a:rPr lang="en"/>
              <a:t>’ll talk more about this in a little bit. </a:t>
            </a:r>
            <a:endParaRPr b="0" dirty="0"/>
          </a:p>
          <a:p>
            <a:pPr marL="457200" lvl="0" indent="-298450" algn="l" rtl="0">
              <a:spcBef>
                <a:spcPts val="0"/>
              </a:spcBef>
              <a:spcAft>
                <a:spcPts val="0"/>
              </a:spcAft>
              <a:buSzPts val="1100"/>
              <a:buChar char="●"/>
            </a:pPr>
            <a:r>
              <a:rPr lang="en" b="0"/>
              <a:t>CMS is encouraging a Minimum Viable Product (MVP) at launch. </a:t>
            </a:r>
            <a:endParaRPr b="0" dirty="0"/>
          </a:p>
          <a:p>
            <a:pPr marL="914400" lvl="1" indent="-298450" algn="l" rtl="0">
              <a:spcBef>
                <a:spcPts val="0"/>
              </a:spcBef>
              <a:spcAft>
                <a:spcPts val="0"/>
              </a:spcAft>
              <a:buSzPts val="1100"/>
              <a:buChar char="○"/>
            </a:pPr>
            <a:r>
              <a:rPr lang="en" b="0"/>
              <a:t>Must be operational by all states by January 1, 2027. </a:t>
            </a:r>
            <a:endParaRPr b="0" dirty="0"/>
          </a:p>
          <a:p>
            <a:pPr marL="914400" lvl="1" indent="-298450" algn="l" rtl="0">
              <a:spcBef>
                <a:spcPts val="0"/>
              </a:spcBef>
              <a:spcAft>
                <a:spcPts val="0"/>
              </a:spcAft>
              <a:buSzPts val="1100"/>
              <a:buChar char="○"/>
            </a:pPr>
            <a:r>
              <a:rPr lang="en" b="0"/>
              <a:t>Colorado is designing its MVP model now</a:t>
            </a:r>
            <a:r>
              <a:rPr lang="en"/>
              <a:t> and I’ll speak more to it in a little bit. </a:t>
            </a:r>
            <a:endParaRPr b="0" dirty="0"/>
          </a:p>
          <a:p>
            <a:pPr marL="457200" lvl="0" indent="-298450" algn="l" rtl="0">
              <a:spcBef>
                <a:spcPts val="0"/>
              </a:spcBef>
              <a:spcAft>
                <a:spcPts val="0"/>
              </a:spcAft>
              <a:buSzPts val="1100"/>
              <a:buChar char="●"/>
            </a:pPr>
            <a:r>
              <a:rPr lang="en" b="0"/>
              <a:t>Final rules for work requirements (community engagement) due in June 2026.</a:t>
            </a:r>
            <a:br>
              <a:rPr lang="en" b="0"/>
            </a:br>
            <a:endParaRPr b="0"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8"/>
        <p:cNvGrpSpPr/>
        <p:nvPr/>
      </p:nvGrpSpPr>
      <p:grpSpPr>
        <a:xfrm>
          <a:off x="0" y="0"/>
          <a:ext cx="0" cy="0"/>
          <a:chOff x="0" y="0"/>
          <a:chExt cx="0" cy="0"/>
        </a:xfrm>
      </p:grpSpPr>
      <p:sp>
        <p:nvSpPr>
          <p:cNvPr id="1549" name="Google Shape;1549;g3ddd76e9aef_2_140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0" name="Google Shape;1550;g3ddd76e9aef_2_14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Speaker: Kyra</a:t>
            </a:r>
            <a:endParaRPr dirty="0">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Time: 4:33 // 3 min</a:t>
            </a:r>
            <a:endParaRPr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6"/>
        <p:cNvGrpSpPr/>
        <p:nvPr/>
      </p:nvGrpSpPr>
      <p:grpSpPr>
        <a:xfrm>
          <a:off x="0" y="0"/>
          <a:ext cx="0" cy="0"/>
          <a:chOff x="0" y="0"/>
          <a:chExt cx="0" cy="0"/>
        </a:xfrm>
      </p:grpSpPr>
      <p:sp>
        <p:nvSpPr>
          <p:cNvPr id="1557" name="Google Shape;1557;g3e25ff28b84_0_53:notes"/>
          <p:cNvSpPr txBox="1">
            <a:spLocks noGrp="1"/>
          </p:cNvSpPr>
          <p:nvPr>
            <p:ph type="body" idx="1"/>
          </p:nvPr>
        </p:nvSpPr>
        <p:spPr>
          <a:xfrm>
            <a:off x="381000" y="3962400"/>
            <a:ext cx="6096000" cy="4495800"/>
          </a:xfrm>
          <a:prstGeom prst="rect">
            <a:avLst/>
          </a:prstGeom>
          <a:noFill/>
          <a:ln>
            <a:noFill/>
          </a:ln>
        </p:spPr>
        <p:txBody>
          <a:bodyPr spcFirstLastPara="1" wrap="square" lIns="91425" tIns="45700" rIns="91425" bIns="45700" anchor="t" anchorCtr="0">
            <a:noAutofit/>
          </a:bodyPr>
          <a:lstStyle/>
          <a:p>
            <a:pPr marL="0" lvl="0" indent="0" algn="l" rtl="0">
              <a:lnSpc>
                <a:spcPct val="125000"/>
              </a:lnSpc>
              <a:spcBef>
                <a:spcPts val="0"/>
              </a:spcBef>
              <a:spcAft>
                <a:spcPts val="0"/>
              </a:spcAft>
              <a:buClr>
                <a:schemeClr val="dk1"/>
              </a:buClr>
              <a:buSzPts val="1400"/>
              <a:buFont typeface="Arial"/>
              <a:buNone/>
            </a:pPr>
            <a:r>
              <a:rPr lang="en"/>
              <a:t>Speaker: Marivel</a:t>
            </a:r>
            <a:endParaRPr dirty="0"/>
          </a:p>
          <a:p>
            <a:pPr marL="0" lvl="0" indent="0" algn="l" rtl="0">
              <a:spcBef>
                <a:spcPts val="0"/>
              </a:spcBef>
              <a:spcAft>
                <a:spcPts val="0"/>
              </a:spcAft>
              <a:buClr>
                <a:schemeClr val="dk1"/>
              </a:buClr>
              <a:buSzPts val="1100"/>
              <a:buFont typeface="Arial"/>
              <a:buNone/>
            </a:pPr>
            <a:r>
              <a:rPr lang="en" sz="1100">
                <a:latin typeface="Arial"/>
                <a:ea typeface="Arial"/>
                <a:cs typeface="Arial"/>
                <a:sym typeface="Arial"/>
              </a:rPr>
              <a:t>Time: 9:20 // 3 min</a:t>
            </a:r>
            <a:endParaRPr sz="1100" dirty="0">
              <a:latin typeface="Arial"/>
              <a:ea typeface="Arial"/>
              <a:cs typeface="Arial"/>
              <a:sym typeface="Arial"/>
            </a:endParaRPr>
          </a:p>
          <a:p>
            <a:pPr marL="0" lvl="0" indent="0" algn="l" rtl="0">
              <a:spcBef>
                <a:spcPts val="0"/>
              </a:spcBef>
              <a:spcAft>
                <a:spcPts val="0"/>
              </a:spcAft>
              <a:buClr>
                <a:schemeClr val="dk1"/>
              </a:buClr>
              <a:buSzPts val="1100"/>
              <a:buFont typeface="Arial"/>
              <a:buNone/>
            </a:pPr>
            <a:endParaRPr dirty="0"/>
          </a:p>
          <a:p>
            <a:pPr marL="393700" lvl="0" indent="-279400" algn="l" rtl="0">
              <a:lnSpc>
                <a:spcPct val="115000"/>
              </a:lnSpc>
              <a:spcBef>
                <a:spcPts val="0"/>
              </a:spcBef>
              <a:spcAft>
                <a:spcPts val="0"/>
              </a:spcAft>
              <a:buClr>
                <a:schemeClr val="dk1"/>
              </a:buClr>
              <a:buSzPts val="1200"/>
              <a:buChar char="●"/>
            </a:pPr>
            <a:r>
              <a:rPr lang="en" b="0"/>
              <a:t>H.R.1 Section 71119 mandates that low-income Medicaid expansion adults (ages 19–64) must meet monthly work requirements (also known as community engagement requirements) starting January 1, 2027. </a:t>
            </a:r>
            <a:endParaRPr dirty="0"/>
          </a:p>
          <a:p>
            <a:pPr marL="317500" lvl="0" indent="-241300" algn="l" rtl="0">
              <a:lnSpc>
                <a:spcPct val="115000"/>
              </a:lnSpc>
              <a:spcBef>
                <a:spcPts val="0"/>
              </a:spcBef>
              <a:spcAft>
                <a:spcPts val="0"/>
              </a:spcAft>
              <a:buClr>
                <a:schemeClr val="dk1"/>
              </a:buClr>
              <a:buSzPts val="1200"/>
              <a:buChar char="●"/>
            </a:pPr>
            <a:r>
              <a:rPr lang="en" b="0"/>
              <a:t>Applies to new applications </a:t>
            </a:r>
            <a:r>
              <a:rPr lang="en" i="1"/>
              <a:t>received</a:t>
            </a:r>
            <a:r>
              <a:rPr lang="en"/>
              <a:t> </a:t>
            </a:r>
            <a:r>
              <a:rPr lang="en" b="0"/>
              <a:t>as of January 1, 2027.</a:t>
            </a:r>
            <a:endParaRPr b="0" dirty="0"/>
          </a:p>
          <a:p>
            <a:pPr marL="647700" lvl="1" indent="-254000" algn="l" rtl="0">
              <a:lnSpc>
                <a:spcPct val="115000"/>
              </a:lnSpc>
              <a:spcBef>
                <a:spcPts val="0"/>
              </a:spcBef>
              <a:spcAft>
                <a:spcPts val="0"/>
              </a:spcAft>
              <a:buClr>
                <a:schemeClr val="dk1"/>
              </a:buClr>
              <a:buSzPts val="1200"/>
              <a:buChar char="○"/>
            </a:pPr>
            <a:r>
              <a:rPr lang="en"/>
              <a:t>All states have the option to require applicants to meet work requirements 1, 2, or 3 months consecutively prior to the application. Colorado has elected to require only one month (the month prior to the application) for work requirements. </a:t>
            </a:r>
            <a:endParaRPr dirty="0"/>
          </a:p>
          <a:p>
            <a:pPr marL="317500" lvl="0" indent="-241300" algn="l" rtl="0">
              <a:lnSpc>
                <a:spcPct val="115000"/>
              </a:lnSpc>
              <a:spcBef>
                <a:spcPts val="0"/>
              </a:spcBef>
              <a:spcAft>
                <a:spcPts val="0"/>
              </a:spcAft>
              <a:buClr>
                <a:schemeClr val="dk1"/>
              </a:buClr>
              <a:buSzPts val="1200"/>
              <a:buChar char="●"/>
            </a:pPr>
            <a:r>
              <a:rPr lang="en" b="0"/>
              <a:t>As I mentioned, the effective date may apply to renewals due as early as January 2027. We will confirm and update once CMS guidance is confirmed with the exact renewal month. </a:t>
            </a:r>
            <a:endParaRPr b="0" dirty="0"/>
          </a:p>
          <a:p>
            <a:pPr marL="647700" lvl="1" indent="-254000" algn="l" rtl="0">
              <a:lnSpc>
                <a:spcPct val="115000"/>
              </a:lnSpc>
              <a:spcBef>
                <a:spcPts val="0"/>
              </a:spcBef>
              <a:spcAft>
                <a:spcPts val="0"/>
              </a:spcAft>
              <a:buClr>
                <a:schemeClr val="dk1"/>
              </a:buClr>
              <a:buSzPts val="1200"/>
              <a:buChar char="○"/>
            </a:pPr>
            <a:r>
              <a:rPr lang="en"/>
              <a:t>All states have the option to select anywhere from 1-6 months during the renewal period to require work requirements. Colorado has elected to review one of six months prior to renewal for work requirements.</a:t>
            </a:r>
            <a:endParaRPr dirty="0"/>
          </a:p>
          <a:p>
            <a:pPr marL="393700" lvl="0" indent="-279400" algn="l" rtl="0">
              <a:lnSpc>
                <a:spcPct val="115000"/>
              </a:lnSpc>
              <a:spcBef>
                <a:spcPts val="0"/>
              </a:spcBef>
              <a:spcAft>
                <a:spcPts val="0"/>
              </a:spcAft>
              <a:buClr>
                <a:schemeClr val="dk1"/>
              </a:buClr>
              <a:buSzPts val="1200"/>
              <a:buChar char="●"/>
            </a:pPr>
            <a:r>
              <a:rPr lang="en" b="0"/>
              <a:t>States must confirm compliance or exemption during application or renewal using reliable data or member-submitted documentation when necessary.</a:t>
            </a:r>
            <a:endParaRPr b="0" dirty="0"/>
          </a:p>
          <a:p>
            <a:pPr marL="0" lvl="0" indent="0" algn="l" rtl="0">
              <a:lnSpc>
                <a:spcPct val="115000"/>
              </a:lnSpc>
              <a:spcBef>
                <a:spcPts val="0"/>
              </a:spcBef>
              <a:spcAft>
                <a:spcPts val="0"/>
              </a:spcAft>
              <a:buNone/>
            </a:pPr>
            <a:endParaRPr dirty="0"/>
          </a:p>
          <a:p>
            <a:pPr marL="0" lvl="0" indent="0" algn="l" rtl="0">
              <a:lnSpc>
                <a:spcPct val="115000"/>
              </a:lnSpc>
              <a:spcBef>
                <a:spcPts val="0"/>
              </a:spcBef>
              <a:spcAft>
                <a:spcPts val="0"/>
              </a:spcAft>
              <a:buNone/>
            </a:pPr>
            <a:endParaRPr dirty="0"/>
          </a:p>
          <a:p>
            <a:pPr marL="0" lvl="0" indent="0" algn="l" rtl="0">
              <a:lnSpc>
                <a:spcPct val="115000"/>
              </a:lnSpc>
              <a:spcBef>
                <a:spcPts val="0"/>
              </a:spcBef>
              <a:spcAft>
                <a:spcPts val="0"/>
              </a:spcAft>
              <a:buNone/>
            </a:pPr>
            <a:endParaRPr dirty="0"/>
          </a:p>
        </p:txBody>
      </p:sp>
      <p:sp>
        <p:nvSpPr>
          <p:cNvPr id="1558" name="Google Shape;1558;g3e25ff28b84_0_53:notes"/>
          <p:cNvSpPr>
            <a:spLocks noGrp="1" noRot="1" noChangeAspect="1"/>
          </p:cNvSpPr>
          <p:nvPr>
            <p:ph type="sldImg" idx="2"/>
          </p:nvPr>
        </p:nvSpPr>
        <p:spPr>
          <a:xfrm>
            <a:off x="381000" y="304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rnd" cmpd="sng">
            <a:solidFill>
              <a:schemeClr val="lt1"/>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3"/>
        <p:cNvGrpSpPr/>
        <p:nvPr/>
      </p:nvGrpSpPr>
      <p:grpSpPr>
        <a:xfrm>
          <a:off x="0" y="0"/>
          <a:ext cx="0" cy="0"/>
          <a:chOff x="0" y="0"/>
          <a:chExt cx="0" cy="0"/>
        </a:xfrm>
      </p:grpSpPr>
      <p:sp>
        <p:nvSpPr>
          <p:cNvPr id="1564" name="Google Shape;1564;g3ddd76e9aef_2_1152: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5" name="Google Shape;1565;g3ddd76e9aef_2_1152: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Speaker: Marivel</a:t>
            </a:r>
            <a:endParaRPr dirty="0"/>
          </a:p>
          <a:p>
            <a:pPr marL="0" lvl="0" indent="0" algn="l" rtl="0">
              <a:spcBef>
                <a:spcPts val="0"/>
              </a:spcBef>
              <a:spcAft>
                <a:spcPts val="0"/>
              </a:spcAft>
              <a:buNone/>
            </a:pPr>
            <a:r>
              <a:rPr lang="en" sz="1100">
                <a:latin typeface="Arial"/>
                <a:ea typeface="Arial"/>
                <a:cs typeface="Arial"/>
                <a:sym typeface="Arial"/>
              </a:rPr>
              <a:t>Time:</a:t>
            </a:r>
            <a:endParaRPr dirty="0"/>
          </a:p>
          <a:p>
            <a:pPr marL="0" lvl="0" indent="0" algn="l" rtl="0">
              <a:spcBef>
                <a:spcPts val="0"/>
              </a:spcBef>
              <a:spcAft>
                <a:spcPts val="0"/>
              </a:spcAft>
              <a:buNone/>
            </a:pPr>
            <a:r>
              <a:rPr lang="en" b="0"/>
              <a:t>Work requirements and 6-month renewals do not apply to entire 1.2M Medicaid population.</a:t>
            </a:r>
            <a:endParaRPr b="0" dirty="0"/>
          </a:p>
          <a:p>
            <a:pPr marL="457200" lvl="0" indent="-304800" algn="l" rtl="0">
              <a:spcBef>
                <a:spcPts val="900"/>
              </a:spcBef>
              <a:spcAft>
                <a:spcPts val="0"/>
              </a:spcAft>
              <a:buClr>
                <a:schemeClr val="dk1"/>
              </a:buClr>
              <a:buSzPts val="1200"/>
              <a:buFont typeface="Trebuchet MS"/>
              <a:buChar char="●"/>
            </a:pPr>
            <a:r>
              <a:rPr lang="en" b="0"/>
              <a:t>Expansion population are adults ages 19–64 who earn up to 133% FPL.</a:t>
            </a:r>
            <a:endParaRPr b="0" dirty="0"/>
          </a:p>
          <a:p>
            <a:pPr marL="457200" lvl="0" indent="-304800" algn="l" rtl="0">
              <a:spcBef>
                <a:spcPts val="0"/>
              </a:spcBef>
              <a:spcAft>
                <a:spcPts val="0"/>
              </a:spcAft>
              <a:buClr>
                <a:schemeClr val="dk1"/>
              </a:buClr>
              <a:buSzPts val="1200"/>
              <a:buFont typeface="Trebuchet MS"/>
              <a:buChar char="●"/>
            </a:pPr>
            <a:r>
              <a:rPr lang="en" b="0"/>
              <a:t>It also includes parents/caretakers who have income between 69-133% FPL.</a:t>
            </a:r>
            <a:endParaRPr b="0" dirty="0"/>
          </a:p>
          <a:p>
            <a:pPr marL="0" lvl="0" indent="457200" algn="l" rtl="0">
              <a:spcBef>
                <a:spcPts val="900"/>
              </a:spcBef>
              <a:spcAft>
                <a:spcPts val="0"/>
              </a:spcAft>
              <a:buNone/>
            </a:pPr>
            <a:r>
              <a:rPr lang="en" b="0"/>
              <a:t>Of the remaining expansion population, approximately 378,000 </a:t>
            </a:r>
            <a:endParaRPr b="0" dirty="0"/>
          </a:p>
          <a:p>
            <a:pPr marL="457200" lvl="0" indent="-304800" algn="l" rtl="0">
              <a:spcBef>
                <a:spcPts val="900"/>
              </a:spcBef>
              <a:spcAft>
                <a:spcPts val="0"/>
              </a:spcAft>
              <a:buClr>
                <a:schemeClr val="dk1"/>
              </a:buClr>
              <a:buSzPts val="1200"/>
              <a:buFont typeface="Trebuchet MS"/>
              <a:buChar char="●"/>
            </a:pPr>
            <a:r>
              <a:rPr lang="en" b="0"/>
              <a:t>We currently have data to determine compliance or exemption for over half of expansion population.</a:t>
            </a:r>
            <a:endParaRPr b="0" dirty="0"/>
          </a:p>
          <a:p>
            <a:pPr marL="914400" lvl="1" indent="-304800" algn="l" rtl="0">
              <a:spcBef>
                <a:spcPts val="0"/>
              </a:spcBef>
              <a:spcAft>
                <a:spcPts val="0"/>
              </a:spcAft>
              <a:buClr>
                <a:schemeClr val="dk1"/>
              </a:buClr>
              <a:buSzPts val="1200"/>
              <a:buFont typeface="Trebuchet MS"/>
              <a:buChar char="○"/>
            </a:pPr>
            <a:r>
              <a:rPr lang="en"/>
              <a:t>For example, t</a:t>
            </a:r>
            <a:r>
              <a:rPr lang="en" b="0"/>
              <a:t>his includes: Parents of children 13 and under</a:t>
            </a:r>
            <a:r>
              <a:rPr lang="en"/>
              <a:t> or of</a:t>
            </a:r>
            <a:r>
              <a:rPr lang="en" b="0"/>
              <a:t> a disabled individual, Pregnant or Postpartum individuals, Individuals that are Blind or Disabled. Also includes those that are working and meeting at least $580/month, and compliance with SNAP/TANF.</a:t>
            </a:r>
            <a:endParaRPr b="0" dirty="0"/>
          </a:p>
          <a:p>
            <a:pPr marL="457200" lvl="0" indent="-304800" algn="l" rtl="0">
              <a:spcBef>
                <a:spcPts val="0"/>
              </a:spcBef>
              <a:spcAft>
                <a:spcPts val="0"/>
              </a:spcAft>
              <a:buClr>
                <a:schemeClr val="dk1"/>
              </a:buClr>
              <a:buSzPts val="1200"/>
              <a:buFont typeface="Trebuchet MS"/>
              <a:buChar char="●"/>
            </a:pPr>
            <a:r>
              <a:rPr lang="en" b="0"/>
              <a:t>This means we are focused on supporting and mitigating coverage loss for 155,000 members who will need to either report an exemption or comply with work requirements through 80 hours of work, work training program, education at least half time, unpaid volunteer, or a combination of any of these to equal 80 hours. As we work through the process, we will provide more guidance on how individuals will report this information. </a:t>
            </a:r>
            <a:endParaRPr b="0" dirty="0"/>
          </a:p>
          <a:p>
            <a:pPr marL="457200" lvl="0" indent="0" algn="l" rtl="0">
              <a:spcBef>
                <a:spcPts val="0"/>
              </a:spcBef>
              <a:spcAft>
                <a:spcPts val="0"/>
              </a:spcAft>
              <a:buNone/>
            </a:pPr>
            <a:endParaRPr b="0" dirty="0"/>
          </a:p>
          <a:p>
            <a:pPr marL="457200" lvl="0" indent="0" algn="l" rtl="0">
              <a:spcBef>
                <a:spcPts val="0"/>
              </a:spcBef>
              <a:spcAft>
                <a:spcPts val="0"/>
              </a:spcAft>
              <a:buNone/>
            </a:pPr>
            <a:endParaRPr b="0" dirty="0"/>
          </a:p>
          <a:p>
            <a:pPr marL="457200" lvl="0" indent="0" algn="l" rtl="0">
              <a:spcBef>
                <a:spcPts val="0"/>
              </a:spcBef>
              <a:spcAft>
                <a:spcPts val="0"/>
              </a:spcAft>
              <a:buNone/>
            </a:pPr>
            <a:endParaRPr b="0" dirty="0"/>
          </a:p>
          <a:p>
            <a:pPr marL="457200" lvl="0" indent="-304800" algn="l" rtl="0">
              <a:spcBef>
                <a:spcPts val="0"/>
              </a:spcBef>
              <a:spcAft>
                <a:spcPts val="0"/>
              </a:spcAft>
              <a:buClr>
                <a:schemeClr val="dk1"/>
              </a:buClr>
              <a:buSzPts val="1200"/>
              <a:buChar char="•"/>
            </a:pPr>
            <a:r>
              <a:rPr lang="en" b="0"/>
              <a:t>For the 378,500 Members Medicaid Expansion Adults, the MVP will provide Exemptions for approximately 18%  and Compliance for 40-42% for a total of 58-60% of Medicaid Expansion Adults.</a:t>
            </a:r>
            <a:endParaRPr b="0" dirty="0"/>
          </a:p>
          <a:p>
            <a:pPr marL="914400" lvl="1" indent="-323850" algn="l" rtl="0">
              <a:lnSpc>
                <a:spcPct val="90000"/>
              </a:lnSpc>
              <a:spcBef>
                <a:spcPts val="0"/>
              </a:spcBef>
              <a:spcAft>
                <a:spcPts val="0"/>
              </a:spcAft>
              <a:buClr>
                <a:schemeClr val="dk1"/>
              </a:buClr>
              <a:buSzPts val="1500"/>
              <a:buFont typeface="Arial"/>
              <a:buChar char="⮚"/>
            </a:pPr>
            <a:r>
              <a:rPr lang="en"/>
              <a:t>This includes: Parents of children 13 and under, Parents of a disabled individual, AI/AN, Incarcerated, Pregnant or Postpartum, Individuals Blind or Disabled, LIMITED medically frail or special med needs, LIMITED AUD/SUD treatment, LIMITED Veterans. Also includes those that are working and meeting at least $580/month, and compliance with SNAP/TANF.</a:t>
            </a:r>
            <a:endParaRPr dirty="0"/>
          </a:p>
          <a:p>
            <a:pPr marL="457200" lvl="0" indent="-304800" algn="l" rtl="0">
              <a:spcBef>
                <a:spcPts val="0"/>
              </a:spcBef>
              <a:spcAft>
                <a:spcPts val="0"/>
              </a:spcAft>
              <a:buClr>
                <a:schemeClr val="dk1"/>
              </a:buClr>
              <a:buSzPts val="1200"/>
              <a:buChar char="•"/>
            </a:pPr>
            <a:r>
              <a:rPr lang="en" b="0"/>
              <a:t>The Remaining Medicaid Expansion Adults 42-40% (or about 155,000 Members) will need to attest to Exemptions or Compliance with Work Requirements via a standardized checkbox-based form, with quick progress to enable verification from third party.</a:t>
            </a:r>
            <a:endParaRPr dirty="0"/>
          </a:p>
        </p:txBody>
      </p:sp>
      <p:sp>
        <p:nvSpPr>
          <p:cNvPr id="1566" name="Google Shape;1566;g3ddd76e9aef_2_1152: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45</a:t>
            </a:fld>
            <a:endParaRPr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9"/>
        <p:cNvGrpSpPr/>
        <p:nvPr/>
      </p:nvGrpSpPr>
      <p:grpSpPr>
        <a:xfrm>
          <a:off x="0" y="0"/>
          <a:ext cx="0" cy="0"/>
          <a:chOff x="0" y="0"/>
          <a:chExt cx="0" cy="0"/>
        </a:xfrm>
      </p:grpSpPr>
      <p:sp>
        <p:nvSpPr>
          <p:cNvPr id="1580" name="Google Shape;1580;g3e1308fd7cb_0_7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1" name="Google Shape;1581;g3e1308fd7cb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Font typeface="Arial"/>
              <a:buNone/>
            </a:pPr>
            <a:r>
              <a:rPr lang="en"/>
              <a:t>Speaker:</a:t>
            </a:r>
            <a:endParaRPr dirty="0"/>
          </a:p>
          <a:p>
            <a:pPr marL="0" lvl="0" indent="0" algn="l" rtl="0">
              <a:spcBef>
                <a:spcPts val="0"/>
              </a:spcBef>
              <a:spcAft>
                <a:spcPts val="0"/>
              </a:spcAft>
              <a:buClr>
                <a:schemeClr val="dk1"/>
              </a:buClr>
              <a:buFont typeface="Arial"/>
              <a:buNone/>
            </a:pPr>
            <a:r>
              <a:rPr lang="en" sz="1100">
                <a:latin typeface="Arial"/>
                <a:ea typeface="Arial"/>
                <a:cs typeface="Arial"/>
                <a:sym typeface="Arial"/>
              </a:rPr>
              <a:t>Time: </a:t>
            </a:r>
            <a:endParaRPr dirty="0"/>
          </a:p>
          <a:p>
            <a:pPr marL="0" lvl="0" indent="0" algn="l" rtl="0">
              <a:lnSpc>
                <a:spcPct val="115000"/>
              </a:lnSpc>
              <a:spcBef>
                <a:spcPts val="0"/>
              </a:spcBef>
              <a:spcAft>
                <a:spcPts val="0"/>
              </a:spcAft>
              <a:buNone/>
            </a:pPr>
            <a:endParaRPr dirty="0"/>
          </a:p>
          <a:p>
            <a:pPr marL="0" lvl="0" indent="0" algn="l" rtl="0">
              <a:lnSpc>
                <a:spcPct val="115000"/>
              </a:lnSpc>
              <a:spcBef>
                <a:spcPts val="0"/>
              </a:spcBef>
              <a:spcAft>
                <a:spcPts val="0"/>
              </a:spcAft>
              <a:buNone/>
            </a:pPr>
            <a:r>
              <a:rPr lang="en"/>
              <a:t>Clear Slide</a:t>
            </a:r>
            <a:endParaRPr dirty="0"/>
          </a:p>
          <a:p>
            <a:pPr marL="0" lvl="0" indent="0" algn="l" rtl="0">
              <a:lnSpc>
                <a:spcPct val="115000"/>
              </a:lnSpc>
              <a:spcBef>
                <a:spcPts val="0"/>
              </a:spcBef>
              <a:spcAft>
                <a:spcPts val="0"/>
              </a:spcAft>
              <a:buNone/>
            </a:pPr>
            <a:endParaRPr dirty="0"/>
          </a:p>
          <a:p>
            <a:pPr marL="0" lvl="0" indent="0" algn="l" rtl="0">
              <a:lnSpc>
                <a:spcPct val="115000"/>
              </a:lnSpc>
              <a:spcBef>
                <a:spcPts val="0"/>
              </a:spcBef>
              <a:spcAft>
                <a:spcPts val="0"/>
              </a:spcAft>
              <a:buNone/>
            </a:pPr>
            <a:endParaRPr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6"/>
        <p:cNvGrpSpPr/>
        <p:nvPr/>
      </p:nvGrpSpPr>
      <p:grpSpPr>
        <a:xfrm>
          <a:off x="0" y="0"/>
          <a:ext cx="0" cy="0"/>
          <a:chOff x="0" y="0"/>
          <a:chExt cx="0" cy="0"/>
        </a:xfrm>
      </p:grpSpPr>
      <p:sp>
        <p:nvSpPr>
          <p:cNvPr id="1587" name="Google Shape;1587;g3e1308fd7cb_0_1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8" name="Google Shape;1588;g3e1308fd7cb_0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Font typeface="Arial"/>
              <a:buNone/>
            </a:pPr>
            <a:r>
              <a:rPr lang="en"/>
              <a:t>Speaker:</a:t>
            </a:r>
            <a:endParaRPr dirty="0"/>
          </a:p>
          <a:p>
            <a:pPr marL="0" lvl="0" indent="0" algn="l" rtl="0">
              <a:spcBef>
                <a:spcPts val="0"/>
              </a:spcBef>
              <a:spcAft>
                <a:spcPts val="0"/>
              </a:spcAft>
              <a:buClr>
                <a:schemeClr val="dk1"/>
              </a:buClr>
              <a:buSzPts val="1100"/>
              <a:buFont typeface="Arial"/>
              <a:buNone/>
            </a:pPr>
            <a:r>
              <a:rPr lang="en" sz="1100">
                <a:latin typeface="Arial"/>
                <a:ea typeface="Arial"/>
                <a:cs typeface="Arial"/>
                <a:sym typeface="Arial"/>
              </a:rPr>
              <a:t>Time:</a:t>
            </a:r>
            <a:endParaRPr sz="1100" dirty="0">
              <a:latin typeface="Arial"/>
              <a:ea typeface="Arial"/>
              <a:cs typeface="Arial"/>
              <a:sym typeface="Arial"/>
            </a:endParaRPr>
          </a:p>
          <a:p>
            <a:pPr marL="0" lvl="0" indent="0" algn="l" rtl="0">
              <a:spcBef>
                <a:spcPts val="0"/>
              </a:spcBef>
              <a:spcAft>
                <a:spcPts val="0"/>
              </a:spcAft>
              <a:buClr>
                <a:schemeClr val="dk1"/>
              </a:buClr>
              <a:buSzPts val="1100"/>
              <a:buFont typeface="Arial"/>
              <a:buNone/>
            </a:pPr>
            <a:endParaRPr dirty="0"/>
          </a:p>
          <a:p>
            <a:pPr marL="0" lvl="0" indent="0" algn="l" rtl="0">
              <a:lnSpc>
                <a:spcPct val="115000"/>
              </a:lnSpc>
              <a:spcBef>
                <a:spcPts val="0"/>
              </a:spcBef>
              <a:spcAft>
                <a:spcPts val="0"/>
              </a:spcAft>
              <a:buNone/>
            </a:pPr>
            <a:endParaRPr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4"/>
        <p:cNvGrpSpPr/>
        <p:nvPr/>
      </p:nvGrpSpPr>
      <p:grpSpPr>
        <a:xfrm>
          <a:off x="0" y="0"/>
          <a:ext cx="0" cy="0"/>
          <a:chOff x="0" y="0"/>
          <a:chExt cx="0" cy="0"/>
        </a:xfrm>
      </p:grpSpPr>
      <p:sp>
        <p:nvSpPr>
          <p:cNvPr id="1595" name="Google Shape;1595;g3e1308fd7cb_0_6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6" name="Google Shape;1596;g3e1308fd7cb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Font typeface="Arial"/>
              <a:buNone/>
            </a:pPr>
            <a:r>
              <a:rPr lang="en"/>
              <a:t>Speaker:</a:t>
            </a:r>
            <a:endParaRPr dirty="0"/>
          </a:p>
          <a:p>
            <a:pPr marL="0" lvl="0" indent="0" algn="l" rtl="0">
              <a:spcBef>
                <a:spcPts val="0"/>
              </a:spcBef>
              <a:spcAft>
                <a:spcPts val="0"/>
              </a:spcAft>
              <a:buClr>
                <a:schemeClr val="dk1"/>
              </a:buClr>
              <a:buSzPts val="1100"/>
              <a:buFont typeface="Arial"/>
              <a:buNone/>
            </a:pPr>
            <a:r>
              <a:rPr lang="en" sz="1100">
                <a:latin typeface="Arial"/>
                <a:ea typeface="Arial"/>
                <a:cs typeface="Arial"/>
                <a:sym typeface="Arial"/>
              </a:rPr>
              <a:t>Time: </a:t>
            </a:r>
            <a:endParaRPr dirty="0"/>
          </a:p>
          <a:p>
            <a:pPr marL="0" lvl="0" indent="0" algn="l" rtl="0">
              <a:lnSpc>
                <a:spcPct val="115000"/>
              </a:lnSpc>
              <a:spcBef>
                <a:spcPts val="0"/>
              </a:spcBef>
              <a:spcAft>
                <a:spcPts val="0"/>
              </a:spcAft>
              <a:buNone/>
            </a:pPr>
            <a:endParaRPr dirty="0"/>
          </a:p>
          <a:p>
            <a:pPr marL="0" lvl="0" indent="0" algn="l" rtl="0">
              <a:spcBef>
                <a:spcPts val="0"/>
              </a:spcBef>
              <a:spcAft>
                <a:spcPts val="0"/>
              </a:spcAft>
              <a:buNone/>
            </a:pPr>
            <a:r>
              <a:rPr lang="en">
                <a:solidFill>
                  <a:schemeClr val="dk1"/>
                </a:solidFill>
              </a:rPr>
              <a:t>A significant change to eligibility is the move from a 12 month renewal cycle to a 6 month renewal cycle for certain Medicaid members. This change applies to members who are adults ages 19-64 who earn up to 133% of the federal poverty level (insert what that means in dollars for a single person and a family of four). The change also applies to parents and caretakers who have income between 69-133% of the federal poverty level (insert some numbers). </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
                <a:solidFill>
                  <a:schemeClr val="dk1"/>
                </a:solidFill>
              </a:rPr>
              <a:t>Unlike the work requirements, the 6-month has only one exemption for Alaska Native and American Indian members. All other members must comply. </a:t>
            </a:r>
            <a:br>
              <a:rPr lang="en">
                <a:solidFill>
                  <a:schemeClr val="dk1"/>
                </a:solidFill>
              </a:rPr>
            </a:br>
            <a:br>
              <a:rPr lang="en">
                <a:solidFill>
                  <a:schemeClr val="dk1"/>
                </a:solidFill>
              </a:rPr>
            </a:br>
            <a:r>
              <a:rPr lang="en">
                <a:solidFill>
                  <a:schemeClr val="dk1"/>
                </a:solidFill>
                <a:highlight>
                  <a:srgbClr val="FFFF00"/>
                </a:highlight>
              </a:rPr>
              <a:t>Currently our renewal process is based on a household because policy is to do 12 months for all. With this new policy, we have to make significant changes to comply with 6 month renewals. For example, let’s say we have an expansion adult with a pregnant individual and a 2-year old child. In today’s world, we would send out one renewal packet for the household. Once we implement the 6 month renewal policy, the expansion adult will need to have a separate renewal packet, followed by the pregnant individual and then again by the 2-year old if the renewal timelines are not aligned. Check accuracy. </a:t>
            </a:r>
            <a:br>
              <a:rPr lang="en">
                <a:solidFill>
                  <a:schemeClr val="dk1"/>
                </a:solidFill>
                <a:highlight>
                  <a:srgbClr val="FFFF00"/>
                </a:highlight>
              </a:rPr>
            </a:br>
            <a:br>
              <a:rPr lang="en">
                <a:solidFill>
                  <a:schemeClr val="dk1"/>
                </a:solidFill>
              </a:rPr>
            </a:br>
            <a:endParaRPr dirty="0"/>
          </a:p>
          <a:p>
            <a:pPr marL="0" lvl="0" indent="0" algn="l" rtl="0">
              <a:lnSpc>
                <a:spcPct val="115000"/>
              </a:lnSpc>
              <a:spcBef>
                <a:spcPts val="0"/>
              </a:spcBef>
              <a:spcAft>
                <a:spcPts val="0"/>
              </a:spcAft>
              <a:buNone/>
            </a:pPr>
            <a:endParaRPr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0"/>
        <p:cNvGrpSpPr/>
        <p:nvPr/>
      </p:nvGrpSpPr>
      <p:grpSpPr>
        <a:xfrm>
          <a:off x="0" y="0"/>
          <a:ext cx="0" cy="0"/>
          <a:chOff x="0" y="0"/>
          <a:chExt cx="0" cy="0"/>
        </a:xfrm>
      </p:grpSpPr>
      <p:sp>
        <p:nvSpPr>
          <p:cNvPr id="1611" name="Google Shape;1611;g3e977dc279c_8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2" name="Google Shape;1612;g3e977dc279c_8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Speaker: Marivel</a:t>
            </a:r>
            <a:endParaRPr dirty="0">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Time: 4:01 // 3 min</a:t>
            </a:r>
            <a:endParaRPr dirty="0">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 </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393700" lvl="0" indent="-279400" algn="l" rtl="0">
              <a:spcBef>
                <a:spcPts val="0"/>
              </a:spcBef>
              <a:spcAft>
                <a:spcPts val="0"/>
              </a:spcAft>
              <a:buClr>
                <a:schemeClr val="dk1"/>
              </a:buClr>
              <a:buSzPts val="1200"/>
              <a:buChar char="●"/>
            </a:pPr>
            <a:r>
              <a:rPr lang="en">
                <a:solidFill>
                  <a:schemeClr val="dk1"/>
                </a:solidFill>
              </a:rPr>
              <a:t>New form with checkboxes created to support members to attest to their WR exemptions or compliance efforts. </a:t>
            </a:r>
            <a:endParaRPr dirty="0">
              <a:solidFill>
                <a:schemeClr val="dk1"/>
              </a:solidFill>
            </a:endParaRPr>
          </a:p>
          <a:p>
            <a:pPr marL="787400" lvl="1" indent="-279400" algn="l" rtl="0">
              <a:spcBef>
                <a:spcPts val="0"/>
              </a:spcBef>
              <a:spcAft>
                <a:spcPts val="0"/>
              </a:spcAft>
              <a:buClr>
                <a:schemeClr val="dk1"/>
              </a:buClr>
              <a:buSzPts val="1200"/>
              <a:buChar char="○"/>
            </a:pPr>
            <a:r>
              <a:rPr lang="en">
                <a:solidFill>
                  <a:schemeClr val="dk1"/>
                </a:solidFill>
              </a:rPr>
              <a:t>New applicants and existing members may complete new form as part of the eligibility determination process for applications, renewal process or verification processes. </a:t>
            </a:r>
            <a:endParaRPr dirty="0">
              <a:solidFill>
                <a:schemeClr val="dk1"/>
              </a:solidFill>
            </a:endParaRPr>
          </a:p>
          <a:p>
            <a:pPr marL="787400" lvl="1" indent="-279400" algn="l" rtl="0">
              <a:spcBef>
                <a:spcPts val="0"/>
              </a:spcBef>
              <a:spcAft>
                <a:spcPts val="0"/>
              </a:spcAft>
              <a:buClr>
                <a:schemeClr val="dk1"/>
              </a:buClr>
              <a:buSzPts val="1200"/>
              <a:buChar char="○"/>
            </a:pPr>
            <a:r>
              <a:rPr lang="en">
                <a:solidFill>
                  <a:schemeClr val="dk1"/>
                </a:solidFill>
              </a:rPr>
              <a:t>Can be completed via application, phone, PEAK, or in person.</a:t>
            </a:r>
            <a:endParaRPr dirty="0">
              <a:solidFill>
                <a:schemeClr val="dk1"/>
              </a:solidFill>
            </a:endParaRPr>
          </a:p>
          <a:p>
            <a:pPr marL="787400" lvl="1" indent="-279400" algn="l" rtl="0">
              <a:spcBef>
                <a:spcPts val="0"/>
              </a:spcBef>
              <a:spcAft>
                <a:spcPts val="0"/>
              </a:spcAft>
              <a:buClr>
                <a:schemeClr val="dk1"/>
              </a:buClr>
              <a:buSzPts val="1200"/>
              <a:buChar char="○"/>
            </a:pPr>
            <a:r>
              <a:rPr lang="en">
                <a:solidFill>
                  <a:schemeClr val="dk1"/>
                </a:solidFill>
              </a:rPr>
              <a:t>Documents may be requested to verify eligibility.</a:t>
            </a:r>
            <a:endParaRPr dirty="0">
              <a:solidFill>
                <a:schemeClr val="dk1"/>
              </a:solidFill>
            </a:endParaRPr>
          </a:p>
          <a:p>
            <a:pPr marL="0" lvl="0" indent="0" algn="l" rtl="0">
              <a:spcBef>
                <a:spcPts val="0"/>
              </a:spcBef>
              <a:spcAft>
                <a:spcPts val="0"/>
              </a:spcAft>
              <a:buNone/>
            </a:pPr>
            <a:endParaRPr dirty="0">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g3e977dc279c_6_65: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Kyra</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a:t>Without further ado, let’s get into the presentation this afternoon. Welcome to the first in a series of several webinars that we are coordinating to share information, as we learn it, about implementation of provisions in H.R. 1. Here at HCPF our mission is to improve health care equity, access and outcomes for the people we serve while saving Coloradans money on health care and driving value for Colorado.</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734" name="Google Shape;734;g3e977dc279c_6_65: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7"/>
        <p:cNvGrpSpPr/>
        <p:nvPr/>
      </p:nvGrpSpPr>
      <p:grpSpPr>
        <a:xfrm>
          <a:off x="0" y="0"/>
          <a:ext cx="0" cy="0"/>
          <a:chOff x="0" y="0"/>
          <a:chExt cx="0" cy="0"/>
        </a:xfrm>
      </p:grpSpPr>
      <p:sp>
        <p:nvSpPr>
          <p:cNvPr id="1618" name="Google Shape;1618;g3ddd76e9aef_2_1398: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9" name="Google Shape;1619;g3ddd76e9aef_2_1398: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t>Speaker: Adela</a:t>
            </a:r>
            <a:endParaRPr dirty="0"/>
          </a:p>
          <a:p>
            <a:pPr marL="0" lvl="0" indent="0" algn="l" rtl="0">
              <a:spcBef>
                <a:spcPts val="0"/>
              </a:spcBef>
              <a:spcAft>
                <a:spcPts val="0"/>
              </a:spcAft>
              <a:buClr>
                <a:schemeClr val="dk1"/>
              </a:buClr>
              <a:buSzPts val="1100"/>
              <a:buFont typeface="Arial"/>
              <a:buNone/>
            </a:pPr>
            <a:r>
              <a:rPr lang="en" sz="1100">
                <a:latin typeface="Arial"/>
                <a:ea typeface="Arial"/>
                <a:cs typeface="Arial"/>
                <a:sym typeface="Arial"/>
              </a:rPr>
              <a:t>Time: 10:40 // 2 min</a:t>
            </a:r>
            <a:endParaRPr b="0" dirty="0"/>
          </a:p>
        </p:txBody>
      </p:sp>
      <p:sp>
        <p:nvSpPr>
          <p:cNvPr id="1620" name="Google Shape;1620;g3ddd76e9aef_2_1398:notes"/>
          <p:cNvSpPr txBox="1">
            <a:spLocks noGrp="1"/>
          </p:cNvSpPr>
          <p:nvPr>
            <p:ph type="sldNum" idx="12"/>
          </p:nvPr>
        </p:nvSpPr>
        <p:spPr>
          <a:xfrm>
            <a:off x="3520937" y="8499614"/>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50</a:t>
            </a:fld>
            <a:endParaRPr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6"/>
        <p:cNvGrpSpPr/>
        <p:nvPr/>
      </p:nvGrpSpPr>
      <p:grpSpPr>
        <a:xfrm>
          <a:off x="0" y="0"/>
          <a:ext cx="0" cy="0"/>
          <a:chOff x="0" y="0"/>
          <a:chExt cx="0" cy="0"/>
        </a:xfrm>
      </p:grpSpPr>
      <p:sp>
        <p:nvSpPr>
          <p:cNvPr id="1627" name="Google Shape;1627;g3e1308fd7cb_0_9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8" name="Google Shape;1628;g3e1308fd7cb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Speaker: Adela</a:t>
            </a:r>
            <a:endParaRPr dirty="0">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Time: 3:49 // 3 min</a:t>
            </a:r>
            <a:endParaRPr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2"/>
        <p:cNvGrpSpPr/>
        <p:nvPr/>
      </p:nvGrpSpPr>
      <p:grpSpPr>
        <a:xfrm>
          <a:off x="0" y="0"/>
          <a:ext cx="0" cy="0"/>
          <a:chOff x="0" y="0"/>
          <a:chExt cx="0" cy="0"/>
        </a:xfrm>
      </p:grpSpPr>
      <p:sp>
        <p:nvSpPr>
          <p:cNvPr id="1633" name="Google Shape;1633;g3e25ff28b8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4" name="Google Shape;1634;g3e25ff28b8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Speaker: Adela</a:t>
            </a:r>
            <a:endParaRPr dirty="0">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Time: 2:46 // 3 min</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lnSpc>
                <a:spcPct val="115000"/>
              </a:lnSpc>
              <a:spcBef>
                <a:spcPts val="0"/>
              </a:spcBef>
              <a:spcAft>
                <a:spcPts val="0"/>
              </a:spcAft>
              <a:buNone/>
            </a:pPr>
            <a:r>
              <a:rPr lang="en"/>
              <a:t>Before we get into details on work requirements, which is the focus of this session, we want to take a few minutes to go through some of the OTHER eligibility (meaning who can get Medicaid coverage) changes happening due to H.R. 1.</a:t>
            </a:r>
            <a:endParaRPr dirty="0"/>
          </a:p>
          <a:p>
            <a:pPr marL="0" lvl="0" indent="0" algn="l" rtl="0">
              <a:lnSpc>
                <a:spcPct val="115000"/>
              </a:lnSpc>
              <a:spcBef>
                <a:spcPts val="0"/>
              </a:spcBef>
              <a:spcAft>
                <a:spcPts val="0"/>
              </a:spcAft>
              <a:buNone/>
            </a:pPr>
            <a:endParaRPr dirty="0"/>
          </a:p>
          <a:p>
            <a:pPr marL="0" lvl="0" indent="0" algn="l" rtl="0">
              <a:spcBef>
                <a:spcPts val="0"/>
              </a:spcBef>
              <a:spcAft>
                <a:spcPts val="0"/>
              </a:spcAft>
              <a:buNone/>
            </a:pPr>
            <a:r>
              <a:rPr lang="en">
                <a:solidFill>
                  <a:schemeClr val="dk1"/>
                </a:solidFill>
              </a:rPr>
              <a:t>A significant change to eligibility is the move from a 12-month renewal cycle to a 6-month renewal cycle for certain Medicaid members. This change applies to some members who are adults ages 19-64 who earn up to 133% of the federal poverty level (insert what that means in dollars for a single person and a family of four).</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
                <a:solidFill>
                  <a:schemeClr val="dk1"/>
                </a:solidFill>
              </a:rPr>
              <a:t>The change will go into effect on January 2027 for new applications and in March 2027 for renewals.</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endParaRPr dirty="0">
              <a:solidFill>
                <a:schemeClr val="dk1"/>
              </a:solidFill>
              <a:highlight>
                <a:srgbClr val="FF00FF"/>
              </a:highlight>
            </a:endParaRPr>
          </a:p>
          <a:p>
            <a:pPr marL="0" lvl="0" indent="0" algn="l" rtl="0">
              <a:lnSpc>
                <a:spcPct val="115000"/>
              </a:lnSpc>
              <a:spcBef>
                <a:spcPts val="0"/>
              </a:spcBef>
              <a:spcAft>
                <a:spcPts val="0"/>
              </a:spcAft>
              <a:buNone/>
            </a:pPr>
            <a:endParaRPr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0"/>
        <p:cNvGrpSpPr/>
        <p:nvPr/>
      </p:nvGrpSpPr>
      <p:grpSpPr>
        <a:xfrm>
          <a:off x="0" y="0"/>
          <a:ext cx="0" cy="0"/>
          <a:chOff x="0" y="0"/>
          <a:chExt cx="0" cy="0"/>
        </a:xfrm>
      </p:grpSpPr>
      <p:sp>
        <p:nvSpPr>
          <p:cNvPr id="1641" name="Google Shape;1641;g3e306438d69_1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2" name="Google Shape;1642;g3e306438d69_1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Speaker: Adela</a:t>
            </a:r>
            <a:endParaRPr dirty="0">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Time: 2:49 // 3 min</a:t>
            </a:r>
            <a:endParaRPr dirty="0">
              <a:solidFill>
                <a:schemeClr val="dk1"/>
              </a:solidFill>
            </a:endParaRPr>
          </a:p>
          <a:p>
            <a:pPr marL="0" lvl="0" indent="0" algn="l" rtl="0">
              <a:spcBef>
                <a:spcPts val="0"/>
              </a:spcBef>
              <a:spcAft>
                <a:spcPts val="0"/>
              </a:spcAft>
              <a:buClr>
                <a:schemeClr val="dk1"/>
              </a:buClr>
              <a:buSzPts val="1100"/>
              <a:buFont typeface="Arial"/>
              <a:buNone/>
            </a:pPr>
            <a:r>
              <a:rPr lang="en" sz="1100">
                <a:latin typeface="Arial"/>
                <a:ea typeface="Arial"/>
                <a:cs typeface="Arial"/>
                <a:sym typeface="Arial"/>
              </a:rPr>
              <a:t> </a:t>
            </a:r>
            <a:endParaRPr dirty="0"/>
          </a:p>
          <a:p>
            <a:pPr marL="0" lvl="0" indent="0" algn="l" rtl="0">
              <a:spcBef>
                <a:spcPts val="0"/>
              </a:spcBef>
              <a:spcAft>
                <a:spcPts val="0"/>
              </a:spcAft>
              <a:buNone/>
            </a:pPr>
            <a:r>
              <a:rPr lang="en">
                <a:solidFill>
                  <a:schemeClr val="dk1"/>
                </a:solidFill>
              </a:rPr>
              <a:t>Connected with the change from 12 to 6 month renewals for some members, is the move from household, or case, renewals to individual renewals. </a:t>
            </a:r>
            <a:endParaRPr dirty="0">
              <a:solidFill>
                <a:schemeClr val="dk1"/>
              </a:solidFill>
            </a:endParaRPr>
          </a:p>
          <a:p>
            <a:pPr marL="0" lvl="0" indent="0" algn="l" rtl="0">
              <a:spcBef>
                <a:spcPts val="0"/>
              </a:spcBef>
              <a:spcAft>
                <a:spcPts val="0"/>
              </a:spcAft>
              <a:buNone/>
            </a:pPr>
            <a:br>
              <a:rPr lang="en">
                <a:solidFill>
                  <a:schemeClr val="dk1"/>
                </a:solidFill>
              </a:rPr>
            </a:br>
            <a:r>
              <a:rPr lang="en">
                <a:solidFill>
                  <a:schemeClr val="dk1"/>
                </a:solidFill>
                <a:highlight>
                  <a:srgbClr val="FFFF00"/>
                </a:highlight>
              </a:rPr>
              <a:t>Currently our renewal process is based on a household because policy is to do 12 months for all. With this new federal change to Medicaid, we have to make significant changes to comply with 6 month renewals. </a:t>
            </a:r>
            <a:endParaRPr dirty="0">
              <a:solidFill>
                <a:schemeClr val="dk1"/>
              </a:solidFill>
              <a:highlight>
                <a:srgbClr val="FFFF00"/>
              </a:highlight>
            </a:endParaRPr>
          </a:p>
          <a:p>
            <a:pPr marL="0" lvl="0" indent="0" algn="l" rtl="0">
              <a:spcBef>
                <a:spcPts val="0"/>
              </a:spcBef>
              <a:spcAft>
                <a:spcPts val="0"/>
              </a:spcAft>
              <a:buNone/>
            </a:pPr>
            <a:endParaRPr dirty="0">
              <a:solidFill>
                <a:schemeClr val="dk1"/>
              </a:solidFill>
              <a:highlight>
                <a:srgbClr val="FFFF00"/>
              </a:highlight>
            </a:endParaRPr>
          </a:p>
          <a:p>
            <a:pPr marL="0" lvl="0" indent="0" algn="l" rtl="0">
              <a:spcBef>
                <a:spcPts val="0"/>
              </a:spcBef>
              <a:spcAft>
                <a:spcPts val="0"/>
              </a:spcAft>
              <a:buNone/>
            </a:pPr>
            <a:r>
              <a:rPr lang="en">
                <a:solidFill>
                  <a:schemeClr val="dk1"/>
                </a:solidFill>
                <a:highlight>
                  <a:srgbClr val="FFFF00"/>
                </a:highlight>
              </a:rPr>
              <a:t>For example, let’s say we have a household consisting of an adult member, a pregnant member, and a 2-year old child. In today’s world, we would send out one renewal packet for the entire household. Once we implement the 6-month renewal policy, the adult member will need to have a separate renewal packet, followed by the pregnant member and then again by the 2-year old if the renewal timelines are not aligned, which they are likely not to be. </a:t>
            </a:r>
            <a:r>
              <a:rPr lang="en" b="1">
                <a:solidFill>
                  <a:schemeClr val="dk1"/>
                </a:solidFill>
                <a:highlight>
                  <a:srgbClr val="FFFF00"/>
                </a:highlight>
              </a:rPr>
              <a:t>Check accuracy. </a:t>
            </a:r>
            <a:br>
              <a:rPr lang="en">
                <a:solidFill>
                  <a:schemeClr val="dk1"/>
                </a:solidFill>
                <a:highlight>
                  <a:srgbClr val="FFFF00"/>
                </a:highlight>
              </a:rPr>
            </a:br>
            <a:br>
              <a:rPr lang="en">
                <a:solidFill>
                  <a:schemeClr val="dk1"/>
                </a:solidFill>
              </a:rPr>
            </a:br>
            <a:endParaRPr dirty="0"/>
          </a:p>
          <a:p>
            <a:pPr marL="0" lvl="0" indent="0" algn="l" rtl="0">
              <a:lnSpc>
                <a:spcPct val="115000"/>
              </a:lnSpc>
              <a:spcBef>
                <a:spcPts val="0"/>
              </a:spcBef>
              <a:spcAft>
                <a:spcPts val="0"/>
              </a:spcAft>
              <a:buNone/>
            </a:pPr>
            <a:endParaRPr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8"/>
        <p:cNvGrpSpPr/>
        <p:nvPr/>
      </p:nvGrpSpPr>
      <p:grpSpPr>
        <a:xfrm>
          <a:off x="0" y="0"/>
          <a:ext cx="0" cy="0"/>
          <a:chOff x="0" y="0"/>
          <a:chExt cx="0" cy="0"/>
        </a:xfrm>
      </p:grpSpPr>
      <p:sp>
        <p:nvSpPr>
          <p:cNvPr id="1649" name="Google Shape;1649;g3e306438d69_1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0" name="Google Shape;1650;g3e306438d69_1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Speaker: Adela</a:t>
            </a:r>
            <a:endParaRPr dirty="0">
              <a:solidFill>
                <a:schemeClr val="dk1"/>
              </a:solidFill>
            </a:endParaRPr>
          </a:p>
          <a:p>
            <a:pPr marL="0" lvl="0" indent="0" algn="l" rtl="0">
              <a:spcBef>
                <a:spcPts val="0"/>
              </a:spcBef>
              <a:spcAft>
                <a:spcPts val="0"/>
              </a:spcAft>
              <a:buNone/>
            </a:pPr>
            <a:r>
              <a:rPr lang="en">
                <a:solidFill>
                  <a:schemeClr val="dk1"/>
                </a:solidFill>
              </a:rPr>
              <a:t>Time: 2:52 // 3 min</a:t>
            </a:r>
            <a:endParaRPr dirty="0">
              <a:solidFill>
                <a:schemeClr val="dk1"/>
              </a:solidFill>
            </a:endParaRPr>
          </a:p>
          <a:p>
            <a:pPr marL="0" lvl="0" indent="0" algn="l" rtl="0">
              <a:spcBef>
                <a:spcPts val="1000"/>
              </a:spcBef>
              <a:spcAft>
                <a:spcPts val="0"/>
              </a:spcAft>
              <a:buClr>
                <a:schemeClr val="dk1"/>
              </a:buClr>
              <a:buSzPts val="1100"/>
              <a:buFont typeface="Arial"/>
              <a:buNone/>
            </a:pPr>
            <a:r>
              <a:rPr lang="en">
                <a:solidFill>
                  <a:schemeClr val="dk1"/>
                </a:solidFill>
              </a:rPr>
              <a:t>Another eligibility-related change due to H.R. 1 is the change to what’s called retroactive coverage. </a:t>
            </a:r>
            <a:endParaRPr dirty="0">
              <a:solidFill>
                <a:schemeClr val="dk1"/>
              </a:solidFill>
            </a:endParaRPr>
          </a:p>
          <a:p>
            <a:pPr marL="0" lvl="0" indent="0" algn="l" rtl="0">
              <a:spcBef>
                <a:spcPts val="1000"/>
              </a:spcBef>
              <a:spcAft>
                <a:spcPts val="0"/>
              </a:spcAft>
              <a:buClr>
                <a:schemeClr val="dk1"/>
              </a:buClr>
              <a:buSzPts val="1100"/>
              <a:buFont typeface="Arial"/>
              <a:buNone/>
            </a:pPr>
            <a:r>
              <a:rPr lang="en">
                <a:solidFill>
                  <a:schemeClr val="dk1"/>
                </a:solidFill>
              </a:rPr>
              <a:t>Medicaid currently provides three months of retroactive coverage. This means, after you apply and are determined eligible for Medicaid, your Medicaid will cover the previous three months of medical bills. </a:t>
            </a:r>
            <a:endParaRPr dirty="0">
              <a:solidFill>
                <a:schemeClr val="dk1"/>
              </a:solidFill>
            </a:endParaRPr>
          </a:p>
          <a:p>
            <a:pPr marL="0" lvl="0" indent="0" algn="l" rtl="0">
              <a:spcBef>
                <a:spcPts val="1000"/>
              </a:spcBef>
              <a:spcAft>
                <a:spcPts val="0"/>
              </a:spcAft>
              <a:buClr>
                <a:schemeClr val="dk1"/>
              </a:buClr>
              <a:buSzPts val="1100"/>
              <a:buFont typeface="Arial"/>
              <a:buNone/>
            </a:pPr>
            <a:r>
              <a:rPr lang="en">
                <a:solidFill>
                  <a:schemeClr val="dk1"/>
                </a:solidFill>
              </a:rPr>
              <a:t>Federal changes to this Medicaid policy on retroactive coverage includes: </a:t>
            </a:r>
            <a:endParaRPr dirty="0">
              <a:solidFill>
                <a:schemeClr val="dk1"/>
              </a:solidFill>
            </a:endParaRPr>
          </a:p>
          <a:p>
            <a:pPr marL="914400" lvl="1" indent="-304800" algn="l" rtl="0">
              <a:spcBef>
                <a:spcPts val="0"/>
              </a:spcBef>
              <a:spcAft>
                <a:spcPts val="0"/>
              </a:spcAft>
              <a:buClr>
                <a:schemeClr val="dk1"/>
              </a:buClr>
              <a:buSzPts val="1200"/>
              <a:buFont typeface="Trebuchet MS"/>
              <a:buChar char="○"/>
            </a:pPr>
            <a:r>
              <a:rPr lang="en">
                <a:solidFill>
                  <a:schemeClr val="dk1"/>
                </a:solidFill>
              </a:rPr>
              <a:t>Starting in January 2027 for new applicants.</a:t>
            </a:r>
            <a:endParaRPr dirty="0">
              <a:solidFill>
                <a:schemeClr val="dk1"/>
              </a:solidFill>
            </a:endParaRPr>
          </a:p>
          <a:p>
            <a:pPr marL="914400" lvl="1" indent="-304800" algn="l" rtl="0">
              <a:spcBef>
                <a:spcPts val="0"/>
              </a:spcBef>
              <a:spcAft>
                <a:spcPts val="0"/>
              </a:spcAft>
              <a:buClr>
                <a:schemeClr val="dk1"/>
              </a:buClr>
              <a:buSzPts val="1200"/>
              <a:buFont typeface="Trebuchet MS"/>
              <a:buChar char="○"/>
            </a:pPr>
            <a:r>
              <a:rPr lang="en">
                <a:solidFill>
                  <a:schemeClr val="dk1"/>
                </a:solidFill>
              </a:rPr>
              <a:t>Retroactive coverage for some adults ages 19-64 who earn up to 133% of the federal poverty level goes from three months to one month.</a:t>
            </a:r>
            <a:endParaRPr dirty="0">
              <a:solidFill>
                <a:schemeClr val="dk1"/>
              </a:solidFill>
            </a:endParaRPr>
          </a:p>
          <a:p>
            <a:pPr marL="914400" lvl="1" indent="-304800" algn="l" rtl="0">
              <a:spcBef>
                <a:spcPts val="0"/>
              </a:spcBef>
              <a:spcAft>
                <a:spcPts val="0"/>
              </a:spcAft>
              <a:buClr>
                <a:schemeClr val="dk1"/>
              </a:buClr>
              <a:buSzPts val="1200"/>
              <a:buFont typeface="Trebuchet MS"/>
              <a:buChar char="○"/>
            </a:pPr>
            <a:r>
              <a:rPr lang="en">
                <a:solidFill>
                  <a:schemeClr val="dk1"/>
                </a:solidFill>
              </a:rPr>
              <a:t>Retro coverage for most other members goes from three months to two months.</a:t>
            </a:r>
            <a:endParaRPr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7"/>
        <p:cNvGrpSpPr/>
        <p:nvPr/>
      </p:nvGrpSpPr>
      <p:grpSpPr>
        <a:xfrm>
          <a:off x="0" y="0"/>
          <a:ext cx="0" cy="0"/>
          <a:chOff x="0" y="0"/>
          <a:chExt cx="0" cy="0"/>
        </a:xfrm>
      </p:grpSpPr>
      <p:sp>
        <p:nvSpPr>
          <p:cNvPr id="1658" name="Google Shape;1658;g3e3c922a582_15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9" name="Google Shape;1659;g3e3c922a582_15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Speaker: Adela</a:t>
            </a:r>
            <a:endParaRPr dirty="0">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Time: 2:58 // 3 min</a:t>
            </a:r>
            <a:endParaRPr dirty="0">
              <a:latin typeface="Trebuchet MS"/>
              <a:ea typeface="Trebuchet MS"/>
              <a:cs typeface="Trebuchet MS"/>
              <a:sym typeface="Trebuchet MS"/>
            </a:endParaRPr>
          </a:p>
          <a:p>
            <a:pPr marL="0" lvl="0" indent="0" algn="l" rtl="0">
              <a:lnSpc>
                <a:spcPct val="115000"/>
              </a:lnSpc>
              <a:spcBef>
                <a:spcPts val="0"/>
              </a:spcBef>
              <a:spcAft>
                <a:spcPts val="0"/>
              </a:spcAft>
              <a:buNone/>
            </a:pPr>
            <a:endParaRPr dirty="0">
              <a:latin typeface="Trebuchet MS"/>
              <a:ea typeface="Trebuchet MS"/>
              <a:cs typeface="Trebuchet MS"/>
              <a:sym typeface="Trebuchet MS"/>
            </a:endParaRPr>
          </a:p>
          <a:p>
            <a:pPr marL="0" lvl="0" indent="0" algn="l" rtl="0">
              <a:lnSpc>
                <a:spcPct val="115000"/>
              </a:lnSpc>
              <a:spcBef>
                <a:spcPts val="0"/>
              </a:spcBef>
              <a:spcAft>
                <a:spcPts val="0"/>
              </a:spcAft>
              <a:buNone/>
            </a:pPr>
            <a:r>
              <a:rPr lang="en">
                <a:latin typeface="Trebuchet MS"/>
                <a:ea typeface="Trebuchet MS"/>
                <a:cs typeface="Trebuchet MS"/>
                <a:sym typeface="Trebuchet MS"/>
              </a:rPr>
              <a:t>One group to be disproportionately impacted are immigrants. HR1 has changed definitions for qualifying immigrants, and restricted eligibility and beginning this coming October, approximately 7,000 immigrants in Colorado will lose Medicaid coverage due to these changes. The resulting loss of care for vulnerable populations may lead to higher levels of emergency service use and uncompensated care.</a:t>
            </a:r>
            <a:endParaRPr dirty="0">
              <a:latin typeface="Trebuchet MS"/>
              <a:ea typeface="Trebuchet MS"/>
              <a:cs typeface="Trebuchet MS"/>
              <a:sym typeface="Trebuchet MS"/>
            </a:endParaRPr>
          </a:p>
          <a:p>
            <a:pPr marL="0" lvl="0" indent="0" algn="l" rtl="0">
              <a:lnSpc>
                <a:spcPct val="115000"/>
              </a:lnSpc>
              <a:spcBef>
                <a:spcPts val="0"/>
              </a:spcBef>
              <a:spcAft>
                <a:spcPts val="0"/>
              </a:spcAft>
              <a:buNone/>
            </a:pPr>
            <a:endParaRPr dirty="0">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Trebuchet MS"/>
                <a:ea typeface="Trebuchet MS"/>
                <a:cs typeface="Trebuchet MS"/>
                <a:sym typeface="Trebuchet MS"/>
              </a:rPr>
              <a:t>Let’s look at the groups of people who will be impacted by this change. Beginning this coming October, the following groups, shown in the red lefthand column, will no longer qualify for Medicaid:</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Members with Refugee or Asylee immigration status on legal documentation with corresponding class codes. </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People granted humanitarian parole, such as certain Afghans who aided U.S. military operations in Afghanistan or people fleeing violence in Ukraine</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People with a “Withholding of Deportation” status on formal documentation who receive protection from being deported to a specific country where their life or freedom is threatened </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Survivors of domestic violence with a pending or approved application under the Violence Against Women Act(VAWA) identified through formal legal documentation or Prima Facie documentation</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Survivors of trafficking with a pending or approved application for a victim of trafficking visa such as a T-Visa</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Members of a U.S. federally recognized Indian tribe or American Indian born in Canada</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Refugees who have a “conditional entrant” status granted before 1980</a:t>
            </a: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Trebuchet MS"/>
                <a:ea typeface="Trebuchet MS"/>
                <a:cs typeface="Trebuchet MS"/>
                <a:sym typeface="Trebuchet MS"/>
              </a:rPr>
              <a:t>These immigrant groups will remain eligible for Medicaid:</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U.S. citizens or U.S. nationals</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Lawful Permanent Resident status holders (LPR/Green Card) who meet the 5-year requirement</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Citizens of the Marshall Islands, Micronesia, and Palau who are living in one of the U.S states or territories (referred to as Compact of Free Association or COFA migrants)- Identified with legal documentation such a visas or I-94</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Certain Cuban or Haitian entrants- Identified with legal documentation such I-94 and class codes. </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Children under age 19</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Pregnant women, or pregnant within the last 12 months</a:t>
            </a: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Trebuchet MS"/>
                <a:ea typeface="Trebuchet MS"/>
                <a:cs typeface="Trebuchet MS"/>
                <a:sym typeface="Trebuchet MS"/>
              </a:rPr>
              <a:t>Prior to this provision taking effect, HCPF recently sent a notice in May to current members who may be affected by the loss of coverage. For those who received this notice, it is very important that they act quickly to update their immigration status and relevant member information if needed.</a:t>
            </a: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Trebuchet MS"/>
                <a:ea typeface="Trebuchet MS"/>
                <a:cs typeface="Trebuchet MS"/>
                <a:sym typeface="Trebuchet MS"/>
              </a:rPr>
              <a:t>Over the summer, our teams will ramp up engagement with our stakeholders and community partners to ensure that we reach as many affected individuals as possible to ensure they are aware of changes and actions they can take. </a:t>
            </a: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Trebuchet MS"/>
                <a:ea typeface="Trebuchet MS"/>
                <a:cs typeface="Trebuchet MS"/>
                <a:sym typeface="Trebuchet MS"/>
              </a:rPr>
              <a:t>In September, members who will lose coverage will receive a notification, and then the changes will take effect in October. </a:t>
            </a: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Trebuchet MS"/>
                <a:ea typeface="Trebuchet MS"/>
                <a:cs typeface="Trebuchet MS"/>
                <a:sym typeface="Trebuchet MS"/>
              </a:rPr>
              <a:t>Our team will continue to engage with our partners to ensure strong communication and updates are available.</a:t>
            </a: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r>
              <a:rPr lang="en" i="1">
                <a:solidFill>
                  <a:schemeClr val="dk1"/>
                </a:solidFill>
              </a:rPr>
              <a:t>Hand off to Marivel for discussion of Work Requirements.</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latin typeface="Trebuchet MS"/>
              <a:ea typeface="Trebuchet MS"/>
              <a:cs typeface="Trebuchet MS"/>
              <a:sym typeface="Trebuchet MS"/>
            </a:endParaRPr>
          </a:p>
          <a:p>
            <a:pPr marL="0" lvl="0" indent="0" algn="l" rtl="0">
              <a:lnSpc>
                <a:spcPct val="115000"/>
              </a:lnSpc>
              <a:spcBef>
                <a:spcPts val="0"/>
              </a:spcBef>
              <a:spcAft>
                <a:spcPts val="0"/>
              </a:spcAft>
              <a:buNone/>
            </a:pPr>
            <a:endParaRPr dirty="0">
              <a:latin typeface="Trebuchet MS"/>
              <a:ea typeface="Trebuchet MS"/>
              <a:cs typeface="Trebuchet MS"/>
              <a:sym typeface="Trebuchet MS"/>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5"/>
        <p:cNvGrpSpPr/>
        <p:nvPr/>
      </p:nvGrpSpPr>
      <p:grpSpPr>
        <a:xfrm>
          <a:off x="0" y="0"/>
          <a:ext cx="0" cy="0"/>
          <a:chOff x="0" y="0"/>
          <a:chExt cx="0" cy="0"/>
        </a:xfrm>
      </p:grpSpPr>
      <p:sp>
        <p:nvSpPr>
          <p:cNvPr id="1666" name="Google Shape;1666;g3e3c922a582_15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7" name="Google Shape;1667;g3e3c922a582_15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Speaker: Adela</a:t>
            </a:r>
            <a:endParaRPr dirty="0">
              <a:solidFill>
                <a:schemeClr val="dk1"/>
              </a:solidFill>
            </a:endParaRPr>
          </a:p>
          <a:p>
            <a:pPr marL="0" lvl="0" indent="0" algn="l" rtl="0">
              <a:spcBef>
                <a:spcPts val="0"/>
              </a:spcBef>
              <a:spcAft>
                <a:spcPts val="0"/>
              </a:spcAft>
              <a:buNone/>
            </a:pPr>
            <a:r>
              <a:rPr lang="en">
                <a:solidFill>
                  <a:schemeClr val="dk1"/>
                </a:solidFill>
              </a:rPr>
              <a:t>Time: 2:58 // 3 min</a:t>
            </a: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None/>
            </a:pP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None/>
            </a:pPr>
            <a:r>
              <a:rPr lang="en">
                <a:solidFill>
                  <a:schemeClr val="dk1"/>
                </a:solidFill>
                <a:latin typeface="Trebuchet MS"/>
                <a:ea typeface="Trebuchet MS"/>
                <a:cs typeface="Trebuchet MS"/>
                <a:sym typeface="Trebuchet MS"/>
              </a:rPr>
              <a:t>One group to be disproportionately impacted are immigrants. HR1 has changed definitions for qualifying immigrants, and restricted eligibility and beginning this coming October, approximately 7,000 immigrants in Colorado will lose Medicaid coverage due to these changes. The resulting loss of care for vulnerable populations may lead to higher levels of emergency service use and uncompensated care.</a:t>
            </a: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None/>
            </a:pP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None/>
            </a:pPr>
            <a:r>
              <a:rPr lang="en">
                <a:solidFill>
                  <a:schemeClr val="dk1"/>
                </a:solidFill>
                <a:latin typeface="Trebuchet MS"/>
                <a:ea typeface="Trebuchet MS"/>
                <a:cs typeface="Trebuchet MS"/>
                <a:sym typeface="Trebuchet MS"/>
              </a:rPr>
              <a:t>Let’s look at the groups of people who will be impacted by this change. Beginning this coming October, the following groups, shown in the red lefthand column, will no longer qualify for Medicaid:</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Refugee or Asylees immigration status on legal documentation with corresponding class codes. </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People granted humanitarian parole, such as certain Afghans who aided U.S. military operations in Afghanistan or people fleeing violence in Ukraine- Afghan Humanitarian Parolee or Ukrainian Humanitarian parolee status with corresponding documentation and class codes. </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People granted withholding of removal receive protection from being deported to a specific country where their life or freedom is threatened - These members are identified as “Withholding of Deportation ” on formal documentation or legal document. </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Survivors of domestic violence with a pending or approved application under the Violence Against Women Act(VAWA) identified through formal legal documentation or Prima Facie documentation</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Survivors of trafficking with a pending or approved application for a victim of trafficking visa- T Visas or other legal documentation would provide these details. </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Members of a U.S. federally recognized Indian tribe or American Indian born in Canada- These folks are recognized by legal documentation (Canadian or US) that would indicate they meet the requirements for the status. </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Refugees who have a “conditional entrant” status granted before 1980- Identified with valid documentation such as I-94 with corresponding class codes. </a:t>
            </a: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None/>
            </a:pP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None/>
            </a:pPr>
            <a:r>
              <a:rPr lang="en">
                <a:solidFill>
                  <a:schemeClr val="dk1"/>
                </a:solidFill>
                <a:latin typeface="Trebuchet MS"/>
                <a:ea typeface="Trebuchet MS"/>
                <a:cs typeface="Trebuchet MS"/>
                <a:sym typeface="Trebuchet MS"/>
              </a:rPr>
              <a:t>These immigrant groups will remain eligible for Medicaid:</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U.S. citizens or U.S. nationals</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Lawful Permanent Resident status holders (LPR/Green Card) who meet the 5-year requirement</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Citizens of the Marshall Islands, Micronesia, and Palau who are living in one of the U.S states or territories (referred to as Compact of Free Association or COFA migrants)- Identified with legal documentation such a visas or I-94</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Certain Cuban or Haitian entrants- Identified with legal documentation such I-94 and class codes. </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Children under age 19</a:t>
            </a:r>
            <a:endParaRPr dirty="0">
              <a:solidFill>
                <a:schemeClr val="dk1"/>
              </a:solidFill>
              <a:latin typeface="Trebuchet MS"/>
              <a:ea typeface="Trebuchet MS"/>
              <a:cs typeface="Trebuchet MS"/>
              <a:sym typeface="Trebuchet MS"/>
            </a:endParaRPr>
          </a:p>
          <a:p>
            <a:pPr marL="457200" lvl="0" indent="-298450" algn="l" rtl="0">
              <a:lnSpc>
                <a:spcPct val="115000"/>
              </a:lnSpc>
              <a:spcBef>
                <a:spcPts val="0"/>
              </a:spcBef>
              <a:spcAft>
                <a:spcPts val="0"/>
              </a:spcAft>
              <a:buClr>
                <a:schemeClr val="dk1"/>
              </a:buClr>
              <a:buSzPts val="1100"/>
              <a:buFont typeface="Trebuchet MS"/>
              <a:buChar char="●"/>
            </a:pPr>
            <a:r>
              <a:rPr lang="en">
                <a:solidFill>
                  <a:schemeClr val="dk1"/>
                </a:solidFill>
                <a:latin typeface="Trebuchet MS"/>
                <a:ea typeface="Trebuchet MS"/>
                <a:cs typeface="Trebuchet MS"/>
                <a:sym typeface="Trebuchet MS"/>
              </a:rPr>
              <a:t>Pregnant women, or pregnant within the last 12 months</a:t>
            </a: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None/>
            </a:pP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None/>
            </a:pPr>
            <a:r>
              <a:rPr lang="en">
                <a:solidFill>
                  <a:schemeClr val="dk1"/>
                </a:solidFill>
                <a:latin typeface="Trebuchet MS"/>
                <a:ea typeface="Trebuchet MS"/>
                <a:cs typeface="Trebuchet MS"/>
                <a:sym typeface="Trebuchet MS"/>
              </a:rPr>
              <a:t>Prior to this provision taking effect, HCPF recently sent a notice in May to current members who may be affected by the loss of coverage. For those who received this notice, it is very important that they act quickly to update their immigration status and relevant member information if needed.</a:t>
            </a: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None/>
            </a:pP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None/>
            </a:pPr>
            <a:r>
              <a:rPr lang="en">
                <a:solidFill>
                  <a:schemeClr val="dk1"/>
                </a:solidFill>
                <a:latin typeface="Trebuchet MS"/>
                <a:ea typeface="Trebuchet MS"/>
                <a:cs typeface="Trebuchet MS"/>
                <a:sym typeface="Trebuchet MS"/>
              </a:rPr>
              <a:t>Over the summer, our teams will ramp up engagement with our stakeholders and community partners to ensure that we reach as many affected individuals as possible to ensure they are aware of changes and actions they can take. </a:t>
            </a: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None/>
            </a:pPr>
            <a:r>
              <a:rPr lang="en">
                <a:solidFill>
                  <a:schemeClr val="dk1"/>
                </a:solidFill>
                <a:latin typeface="Trebuchet MS"/>
                <a:ea typeface="Trebuchet MS"/>
                <a:cs typeface="Trebuchet MS"/>
                <a:sym typeface="Trebuchet MS"/>
              </a:rPr>
              <a:t>In September, members who will lose coverage will receive a notification, and then the changes will take effect in October. </a:t>
            </a: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None/>
            </a:pPr>
            <a:r>
              <a:rPr lang="en">
                <a:solidFill>
                  <a:schemeClr val="dk1"/>
                </a:solidFill>
                <a:latin typeface="Trebuchet MS"/>
                <a:ea typeface="Trebuchet MS"/>
                <a:cs typeface="Trebuchet MS"/>
                <a:sym typeface="Trebuchet MS"/>
              </a:rPr>
              <a:t>Our team will continue to engage with our partners to ensure strong communication and updates are available.</a:t>
            </a:r>
            <a:endParaRPr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None/>
            </a:pPr>
            <a:endParaRPr dirty="0">
              <a:solidFill>
                <a:schemeClr val="dk1"/>
              </a:solidFill>
              <a:latin typeface="Trebuchet MS"/>
              <a:ea typeface="Trebuchet MS"/>
              <a:cs typeface="Trebuchet MS"/>
              <a:sym typeface="Trebuchet MS"/>
            </a:endParaRPr>
          </a:p>
          <a:p>
            <a:pPr marL="0" lvl="0" indent="0" algn="l" rtl="0">
              <a:spcBef>
                <a:spcPts val="0"/>
              </a:spcBef>
              <a:spcAft>
                <a:spcPts val="0"/>
              </a:spcAft>
              <a:buNone/>
            </a:pPr>
            <a:r>
              <a:rPr lang="en" i="1">
                <a:solidFill>
                  <a:schemeClr val="dk1"/>
                </a:solidFill>
              </a:rPr>
              <a:t>Hand off to Marivel for discussion of Work Requirements.</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2"/>
        <p:cNvGrpSpPr/>
        <p:nvPr/>
      </p:nvGrpSpPr>
      <p:grpSpPr>
        <a:xfrm>
          <a:off x="0" y="0"/>
          <a:ext cx="0" cy="0"/>
          <a:chOff x="0" y="0"/>
          <a:chExt cx="0" cy="0"/>
        </a:xfrm>
      </p:grpSpPr>
      <p:sp>
        <p:nvSpPr>
          <p:cNvPr id="1673" name="Google Shape;1673;g3e306438d69_1_195: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74" name="Google Shape;1674;g3e306438d69_1_195:notes"/>
          <p:cNvSpPr>
            <a:spLocks noGrp="1" noRot="1" noChangeAspect="1"/>
          </p:cNvSpPr>
          <p:nvPr>
            <p:ph type="sldImg" idx="2"/>
          </p:nvPr>
        </p:nvSpPr>
        <p:spPr>
          <a:xfrm>
            <a:off x="365263" y="185599"/>
            <a:ext cx="6127500" cy="34467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7"/>
        <p:cNvGrpSpPr/>
        <p:nvPr/>
      </p:nvGrpSpPr>
      <p:grpSpPr>
        <a:xfrm>
          <a:off x="0" y="0"/>
          <a:ext cx="0" cy="0"/>
          <a:chOff x="0" y="0"/>
          <a:chExt cx="0" cy="0"/>
        </a:xfrm>
      </p:grpSpPr>
      <p:sp>
        <p:nvSpPr>
          <p:cNvPr id="1678" name="Google Shape;1678;g3e1308fd7cb_0_8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9" name="Google Shape;1679;g3e1308fd7cb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Speaker: Adela</a:t>
            </a:r>
            <a:endParaRPr dirty="0">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Time: 3:40 // 3 min</a:t>
            </a:r>
            <a:endParaRPr dirty="0">
              <a:solidFill>
                <a:srgbClr val="353744"/>
              </a:solidFill>
            </a:endParaRPr>
          </a:p>
          <a:p>
            <a:pPr marL="0" lvl="0" indent="0" algn="l" rtl="0">
              <a:lnSpc>
                <a:spcPct val="130000"/>
              </a:lnSpc>
              <a:spcBef>
                <a:spcPts val="1200"/>
              </a:spcBef>
              <a:spcAft>
                <a:spcPts val="0"/>
              </a:spcAft>
              <a:buNone/>
            </a:pPr>
            <a:r>
              <a:rPr lang="en">
                <a:solidFill>
                  <a:srgbClr val="353744"/>
                </a:solidFill>
              </a:rPr>
              <a:t>People who are determined to be medically frail do not have to meet work requirements. </a:t>
            </a:r>
            <a:endParaRPr dirty="0">
              <a:solidFill>
                <a:srgbClr val="353744"/>
              </a:solidFill>
            </a:endParaRPr>
          </a:p>
          <a:p>
            <a:pPr marL="0" lvl="0" indent="0" algn="l" rtl="0">
              <a:lnSpc>
                <a:spcPct val="130000"/>
              </a:lnSpc>
              <a:spcBef>
                <a:spcPts val="1200"/>
              </a:spcBef>
              <a:spcAft>
                <a:spcPts val="0"/>
              </a:spcAft>
              <a:buNone/>
            </a:pPr>
            <a:r>
              <a:rPr lang="en">
                <a:solidFill>
                  <a:srgbClr val="353744"/>
                </a:solidFill>
              </a:rPr>
              <a:t>What does “medical frailty” mean? CMS has not issued detailed guidance on the H.R.1 medically frailty exemption. Right now, we expect that for current members, we’ll be able to look at Recognizing that how we define medical frailty can change when we receive formal guidance from CMS in June,</a:t>
            </a:r>
            <a:endParaRPr dirty="0">
              <a:solidFill>
                <a:srgbClr val="353744"/>
              </a:solidFill>
            </a:endParaRPr>
          </a:p>
          <a:p>
            <a:pPr marL="0" lvl="0" indent="0" algn="l" rtl="0">
              <a:spcBef>
                <a:spcPts val="1200"/>
              </a:spcBef>
              <a:spcAft>
                <a:spcPts val="0"/>
              </a:spcAft>
              <a:buNone/>
            </a:pPr>
            <a:endParaRPr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3"/>
        <p:cNvGrpSpPr/>
        <p:nvPr/>
      </p:nvGrpSpPr>
      <p:grpSpPr>
        <a:xfrm>
          <a:off x="0" y="0"/>
          <a:ext cx="0" cy="0"/>
          <a:chOff x="0" y="0"/>
          <a:chExt cx="0" cy="0"/>
        </a:xfrm>
      </p:grpSpPr>
      <p:sp>
        <p:nvSpPr>
          <p:cNvPr id="1684" name="Google Shape;1684;g3e1308fd7cb_0_9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5" name="Google Shape;1685;g3e1308fd7cb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Speaker: Adela</a:t>
            </a:r>
            <a:endParaRPr dirty="0">
              <a:solidFill>
                <a:schemeClr val="dk1"/>
              </a:solidFill>
            </a:endParaRPr>
          </a:p>
          <a:p>
            <a:pPr marL="0" lvl="0" indent="0" algn="l" rtl="0">
              <a:spcBef>
                <a:spcPts val="0"/>
              </a:spcBef>
              <a:spcAft>
                <a:spcPts val="0"/>
              </a:spcAft>
              <a:buNone/>
            </a:pPr>
            <a:r>
              <a:rPr lang="en">
                <a:solidFill>
                  <a:schemeClr val="dk1"/>
                </a:solidFill>
              </a:rPr>
              <a:t>Time: 3:43 // 3 min</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r>
              <a:rPr lang="en"/>
              <a:t>For new applicants after January 1, 2027, HCPF is including five questions in Worksheet J to determine if the applicant is medically frail. The questions are - </a:t>
            </a:r>
            <a:endParaRPr dirty="0"/>
          </a:p>
          <a:p>
            <a:pPr marL="457200" lvl="0" indent="-298450" algn="l" rtl="0">
              <a:spcBef>
                <a:spcPts val="0"/>
              </a:spcBef>
              <a:spcAft>
                <a:spcPts val="0"/>
              </a:spcAft>
              <a:buSzPts val="1100"/>
              <a:buChar char="●"/>
            </a:pPr>
            <a:r>
              <a:rPr lang="en"/>
              <a:t>Do you have a physical or intellectual disability, mental health condition, or other special medical need that makes it hard or impossible for you to work</a:t>
            </a:r>
            <a:endParaRPr dirty="0"/>
          </a:p>
          <a:p>
            <a:pPr marL="457200" lvl="0" indent="-298450" algn="l" rtl="0">
              <a:spcBef>
                <a:spcPts val="0"/>
              </a:spcBef>
              <a:spcAft>
                <a:spcPts val="0"/>
              </a:spcAft>
              <a:buSzPts val="1100"/>
              <a:buChar char="●"/>
            </a:pPr>
            <a:r>
              <a:rPr lang="en"/>
              <a:t>Are you medically frail? A medically frail person has significant health needs, such as a disabling mental health condition, substance use disorder, or other complex medical condition that limits daily functioning or requires ongoing medical care.</a:t>
            </a:r>
            <a:endParaRPr dirty="0"/>
          </a:p>
          <a:p>
            <a:pPr marL="45720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Google Shape;741;g3e977dc279c_6_72: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
              <a:t>Kyra</a:t>
            </a:r>
            <a:endParaRPr dirty="0"/>
          </a:p>
          <a:p>
            <a:pPr marL="0" lvl="0" indent="0" algn="l" rtl="0">
              <a:lnSpc>
                <a:spcPct val="115000"/>
              </a:lnSpc>
              <a:spcBef>
                <a:spcPts val="0"/>
              </a:spcBef>
              <a:spcAft>
                <a:spcPts val="0"/>
              </a:spcAft>
              <a:buClr>
                <a:schemeClr val="dk1"/>
              </a:buClr>
              <a:buSzPts val="1100"/>
              <a:buFont typeface="Arial"/>
              <a:buNone/>
            </a:pPr>
            <a:endParaRPr dirty="0"/>
          </a:p>
          <a:p>
            <a:pPr marL="0" lvl="0" indent="0" algn="l" rtl="0">
              <a:lnSpc>
                <a:spcPct val="115000"/>
              </a:lnSpc>
              <a:spcBef>
                <a:spcPts val="0"/>
              </a:spcBef>
              <a:spcAft>
                <a:spcPts val="0"/>
              </a:spcAft>
              <a:buClr>
                <a:schemeClr val="dk1"/>
              </a:buClr>
              <a:buSzPts val="1100"/>
              <a:buFont typeface="Arial"/>
              <a:buNone/>
            </a:pPr>
            <a:r>
              <a:rPr lang="en"/>
              <a:t>We are known by the acronym HCPF, and our full department name is the Colorado Department of Health Care Policy and Financing. We administer Health First Colorado (Colorado’s Medicaid program), Child Health Plan Plus (CHP+) and other health care programs for Coloradans who qualify.</a:t>
            </a:r>
            <a:endParaRPr dirty="0"/>
          </a:p>
        </p:txBody>
      </p:sp>
      <p:sp>
        <p:nvSpPr>
          <p:cNvPr id="742" name="Google Shape;742;g3e977dc279c_6_72:notes"/>
          <p:cNvSpPr>
            <a:spLocks noGrp="1" noRot="1" noChangeAspect="1"/>
          </p:cNvSpPr>
          <p:nvPr>
            <p:ph type="sldImg" idx="2"/>
          </p:nvPr>
        </p:nvSpPr>
        <p:spPr>
          <a:xfrm>
            <a:off x="366713" y="185738"/>
            <a:ext cx="6126162"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9"/>
        <p:cNvGrpSpPr/>
        <p:nvPr/>
      </p:nvGrpSpPr>
      <p:grpSpPr>
        <a:xfrm>
          <a:off x="0" y="0"/>
          <a:ext cx="0" cy="0"/>
          <a:chOff x="0" y="0"/>
          <a:chExt cx="0" cy="0"/>
        </a:xfrm>
      </p:grpSpPr>
      <p:sp>
        <p:nvSpPr>
          <p:cNvPr id="1690" name="Google Shape;1690;g3e1308fd7cb_0_1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1" name="Google Shape;1691;g3e1308fd7cb_0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Speaker: Adela</a:t>
            </a:r>
            <a:endParaRPr dirty="0">
              <a:solidFill>
                <a:schemeClr val="dk1"/>
              </a:solidFill>
            </a:endParaRPr>
          </a:p>
          <a:p>
            <a:pPr marL="0" lvl="0" indent="0" algn="l" rtl="0">
              <a:spcBef>
                <a:spcPts val="0"/>
              </a:spcBef>
              <a:spcAft>
                <a:spcPts val="0"/>
              </a:spcAft>
              <a:buNone/>
            </a:pPr>
            <a:r>
              <a:rPr lang="en">
                <a:solidFill>
                  <a:schemeClr val="dk1"/>
                </a:solidFill>
              </a:rPr>
              <a:t>Time: 3:46 // 3 min</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r>
              <a:rPr lang="en"/>
              <a:t>Are you living with a physical, intellectual, or developmental disability that makes it hard to do daily activities?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a:t>Are you living with a mental health disorder (such as schizophrenia, major depression, or OCD)?</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a:t>Are you living with a serious health condition that requires regular treatment (such as an autoimmune disorder, heart or kidney failure, or other severe condition)?</a:t>
            </a:r>
            <a:endParaRPr dirty="0"/>
          </a:p>
          <a:p>
            <a:pPr marL="0" lvl="0" indent="0" algn="l" rtl="0">
              <a:spcBef>
                <a:spcPts val="0"/>
              </a:spcBef>
              <a:spcAft>
                <a:spcPts val="0"/>
              </a:spcAft>
              <a:buNone/>
            </a:pPr>
            <a:endParaRPr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5"/>
        <p:cNvGrpSpPr/>
        <p:nvPr/>
      </p:nvGrpSpPr>
      <p:grpSpPr>
        <a:xfrm>
          <a:off x="0" y="0"/>
          <a:ext cx="0" cy="0"/>
          <a:chOff x="0" y="0"/>
          <a:chExt cx="0" cy="0"/>
        </a:xfrm>
      </p:grpSpPr>
      <p:sp>
        <p:nvSpPr>
          <p:cNvPr id="1696" name="Google Shape;1696;g3e306438d69_1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7" name="Google Shape;1697;g3e306438d69_1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Speaker: Adela</a:t>
            </a:r>
            <a:endParaRPr dirty="0">
              <a:solidFill>
                <a:schemeClr val="dk1"/>
              </a:solidFill>
            </a:endParaRPr>
          </a:p>
          <a:p>
            <a:pPr marL="0" lvl="0" indent="0" algn="l" rtl="0">
              <a:spcBef>
                <a:spcPts val="0"/>
              </a:spcBef>
              <a:spcAft>
                <a:spcPts val="0"/>
              </a:spcAft>
              <a:buNone/>
            </a:pPr>
            <a:r>
              <a:rPr lang="en">
                <a:solidFill>
                  <a:schemeClr val="dk1"/>
                </a:solidFill>
              </a:rPr>
              <a:t>Time: 2:37 // 3 min</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
                <a:solidFill>
                  <a:schemeClr val="dk1"/>
                </a:solidFill>
              </a:rPr>
              <a:t>H.R. 1 has prompted sweeping changes to Medicaid, in Colorado and across the country. Some of the largest changes are to Medicaid eligibility, as outlined on this slide. These eligibility areas include changes to how frequently some members will need to renew their coverage, changes to retroactive coverage, changes in coverage for certain immigrant groups, and work requirements.</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
                <a:solidFill>
                  <a:schemeClr val="dk1"/>
                </a:solidFill>
              </a:rPr>
              <a:t>Over the past 9 months, HCPF teams have been busy working to understand, implement, and communicate all of these changes. Sometimes this work is not seen (yet) by the public, but I can assure you that our staff are working day in and day out to mitigate impacts on our members and to share clear, consistent information and guidance as early as possible. </a:t>
            </a:r>
            <a:endParaRPr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2"/>
        <p:cNvGrpSpPr/>
        <p:nvPr/>
      </p:nvGrpSpPr>
      <p:grpSpPr>
        <a:xfrm>
          <a:off x="0" y="0"/>
          <a:ext cx="0" cy="0"/>
          <a:chOff x="0" y="0"/>
          <a:chExt cx="0" cy="0"/>
        </a:xfrm>
      </p:grpSpPr>
      <p:sp>
        <p:nvSpPr>
          <p:cNvPr id="1703" name="Google Shape;1703;g3e306438d69_1_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4" name="Google Shape;1704;g3e306438d69_1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Speaker: Adela</a:t>
            </a:r>
            <a:endParaRPr dirty="0">
              <a:solidFill>
                <a:schemeClr val="dk1"/>
              </a:solidFill>
            </a:endParaRPr>
          </a:p>
          <a:p>
            <a:pPr marL="0" lvl="0" indent="0" algn="l" rtl="0">
              <a:spcBef>
                <a:spcPts val="0"/>
              </a:spcBef>
              <a:spcAft>
                <a:spcPts val="0"/>
              </a:spcAft>
              <a:buNone/>
            </a:pPr>
            <a:r>
              <a:rPr lang="en">
                <a:solidFill>
                  <a:schemeClr val="dk1"/>
                </a:solidFill>
              </a:rPr>
              <a:t>Time: 2:37 // 3 min</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r>
              <a:rPr lang="en" b="1">
                <a:solidFill>
                  <a:schemeClr val="dk1"/>
                </a:solidFill>
              </a:rPr>
              <a:t>It is important to know that many Medicaid members will NOT be affected by these changes. </a:t>
            </a:r>
            <a:r>
              <a:rPr lang="en">
                <a:solidFill>
                  <a:schemeClr val="dk1"/>
                </a:solidFill>
              </a:rPr>
              <a:t> We know that communicating clearly who is and is NOT affected is key to achieving our North Star, which is mitigating coverage losses and negative consequences to Coloradans, providers and the economy.</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
                <a:solidFill>
                  <a:schemeClr val="dk1"/>
                </a:solidFill>
              </a:rPr>
              <a:t>In general, H.R. 1 changes apply to SOME adults ages 19-64 who earn up to 133% of the federal poverty level</a:t>
            </a:r>
            <a:r>
              <a:rPr lang="en">
                <a:solidFill>
                  <a:schemeClr val="dk1"/>
                </a:solidFill>
                <a:highlight>
                  <a:srgbClr val="FFFF00"/>
                </a:highlight>
              </a:rPr>
              <a:t> {drop link to FPL chart}. </a:t>
            </a:r>
            <a:endParaRPr dirty="0">
              <a:solidFill>
                <a:schemeClr val="dk1"/>
              </a:solidFill>
              <a:highlight>
                <a:srgbClr val="FFFF00"/>
              </a:highlight>
            </a:endParaRPr>
          </a:p>
          <a:p>
            <a:pPr marL="0" lvl="0" indent="0" algn="l" rtl="0">
              <a:spcBef>
                <a:spcPts val="0"/>
              </a:spcBef>
              <a:spcAft>
                <a:spcPts val="0"/>
              </a:spcAft>
              <a:buNone/>
            </a:pPr>
            <a:endParaRPr dirty="0">
              <a:solidFill>
                <a:schemeClr val="dk1"/>
              </a:solidFill>
              <a:highlight>
                <a:schemeClr val="lt1"/>
              </a:highlight>
            </a:endParaRPr>
          </a:p>
          <a:p>
            <a:pPr marL="0" lvl="0" indent="0" algn="l" rtl="0">
              <a:spcBef>
                <a:spcPts val="0"/>
              </a:spcBef>
              <a:spcAft>
                <a:spcPts val="0"/>
              </a:spcAft>
              <a:buNone/>
            </a:pPr>
            <a:r>
              <a:rPr lang="en">
                <a:solidFill>
                  <a:schemeClr val="dk1"/>
                </a:solidFill>
                <a:highlight>
                  <a:schemeClr val="lt1"/>
                </a:highlight>
              </a:rPr>
              <a:t>This is the group that was included in Medicaid as a result of the Affordable Care Act or ACA.</a:t>
            </a:r>
            <a:endParaRPr dirty="0">
              <a:solidFill>
                <a:schemeClr val="dk1"/>
              </a:solidFill>
              <a:highlight>
                <a:schemeClr val="lt1"/>
              </a:highlight>
            </a:endParaRPr>
          </a:p>
          <a:p>
            <a:pPr marL="0" lvl="0" indent="0" algn="l" rtl="0">
              <a:spcBef>
                <a:spcPts val="0"/>
              </a:spcBef>
              <a:spcAft>
                <a:spcPts val="0"/>
              </a:spcAft>
              <a:buNone/>
            </a:pPr>
            <a:endParaRPr dirty="0">
              <a:solidFill>
                <a:schemeClr val="dk1"/>
              </a:solidFill>
              <a:highlight>
                <a:srgbClr val="FFFF00"/>
              </a:highlight>
            </a:endParaRPr>
          </a:p>
          <a:p>
            <a:pPr marL="0" lvl="0" indent="0" algn="l" rtl="0">
              <a:spcBef>
                <a:spcPts val="0"/>
              </a:spcBef>
              <a:spcAft>
                <a:spcPts val="0"/>
              </a:spcAft>
              <a:buNone/>
            </a:pPr>
            <a:r>
              <a:rPr lang="en">
                <a:solidFill>
                  <a:schemeClr val="dk1"/>
                </a:solidFill>
              </a:rPr>
              <a:t>Depending on the provision, there are </a:t>
            </a:r>
            <a:r>
              <a:rPr lang="en" strike="sngStrike">
                <a:solidFill>
                  <a:schemeClr val="dk1"/>
                </a:solidFill>
              </a:rPr>
              <a:t>exceptions</a:t>
            </a:r>
            <a:r>
              <a:rPr lang="en">
                <a:solidFill>
                  <a:schemeClr val="dk1"/>
                </a:solidFill>
              </a:rPr>
              <a:t> some people within this group that the new provisions do not affect, depending on, for example, their:</a:t>
            </a:r>
            <a:endParaRPr dirty="0">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Medical conditions</a:t>
            </a:r>
            <a:endParaRPr dirty="0">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Caregiver status</a:t>
            </a:r>
            <a:endParaRPr dirty="0">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Enrollment in certain programs</a:t>
            </a:r>
            <a:endParaRPr dirty="0">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And other reasons, which we’ll go through later in this presentation.</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endParaRPr b="1" dirty="0">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7"/>
        <p:cNvGrpSpPr/>
        <p:nvPr/>
      </p:nvGrpSpPr>
      <p:grpSpPr>
        <a:xfrm>
          <a:off x="0" y="0"/>
          <a:ext cx="0" cy="0"/>
          <a:chOff x="0" y="0"/>
          <a:chExt cx="0" cy="0"/>
        </a:xfrm>
      </p:grpSpPr>
      <p:sp>
        <p:nvSpPr>
          <p:cNvPr id="748" name="Google Shape;748;g3ddd76e9aef_2_3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9" name="Google Shape;749;g3ddd76e9aef_2_3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Font typeface="Arial"/>
              <a:buNone/>
            </a:pPr>
            <a:r>
              <a:rPr lang="en"/>
              <a:t>Speaker: Kyra</a:t>
            </a:r>
            <a:endParaRPr dirty="0"/>
          </a:p>
          <a:p>
            <a:pPr marL="0" lvl="0" indent="0" algn="l" rtl="0">
              <a:spcBef>
                <a:spcPts val="0"/>
              </a:spcBef>
              <a:spcAft>
                <a:spcPts val="0"/>
              </a:spcAft>
              <a:buClr>
                <a:schemeClr val="dk1"/>
              </a:buClr>
              <a:buSzPts val="1100"/>
              <a:buFont typeface="Arial"/>
              <a:buNone/>
            </a:pPr>
            <a:r>
              <a:rPr lang="en" sz="1100">
                <a:latin typeface="Arial"/>
                <a:ea typeface="Arial"/>
                <a:cs typeface="Arial"/>
                <a:sym typeface="Arial"/>
              </a:rPr>
              <a:t>Time: </a:t>
            </a:r>
            <a:r>
              <a:rPr lang="en"/>
              <a:t>2</a:t>
            </a:r>
            <a:r>
              <a:rPr lang="en" sz="1100">
                <a:latin typeface="Arial"/>
                <a:ea typeface="Arial"/>
                <a:cs typeface="Arial"/>
                <a:sym typeface="Arial"/>
              </a:rPr>
              <a:t>:</a:t>
            </a:r>
            <a:r>
              <a:rPr lang="en"/>
              <a:t>33</a:t>
            </a:r>
            <a:r>
              <a:rPr lang="en" sz="1100">
                <a:latin typeface="Arial"/>
                <a:ea typeface="Arial"/>
                <a:cs typeface="Arial"/>
                <a:sym typeface="Arial"/>
              </a:rPr>
              <a:t> // </a:t>
            </a:r>
            <a:r>
              <a:rPr lang="en"/>
              <a:t>3</a:t>
            </a:r>
            <a:r>
              <a:rPr lang="en" sz="1100">
                <a:latin typeface="Arial"/>
                <a:ea typeface="Arial"/>
                <a:cs typeface="Arial"/>
                <a:sym typeface="Arial"/>
              </a:rPr>
              <a:t> min</a:t>
            </a:r>
            <a:endParaRPr sz="1100" dirty="0">
              <a:latin typeface="Arial"/>
              <a:ea typeface="Arial"/>
              <a:cs typeface="Arial"/>
              <a:sym typeface="Arial"/>
            </a:endParaRPr>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 b="1">
                <a:highlight>
                  <a:srgbClr val="FF00FF"/>
                </a:highlight>
              </a:rPr>
              <a:t>INTRO myself, Adela &amp; Marivel with titles</a:t>
            </a:r>
            <a:endParaRPr b="1" dirty="0">
              <a:highlight>
                <a:srgbClr val="FF00FF"/>
              </a:highlight>
            </a:endParaRPr>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
              <a:t>Here is an overview of our agenda for today’s session. We will walk through an overview of H.R. 1 in general and its key eligibility provisions.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
              <a:t>Then we will dive into Work Requirements, also known as Community Engagement, and the different ways to comply with work requirements.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
              <a:t>Finally, we will discuss how to stay connected. In particular, after this webinar, we want to collect questions and topics that people want to learn more about.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
              <a:t>We will use those questions and ideas in our work as we prepare upcoming communications and webinars.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 i="1"/>
              <a:t>Hand off to Adela Flores-Brennan (Medicaid Director) - to give an HR1 Overview </a:t>
            </a:r>
            <a:endParaRPr i="1" dirty="0"/>
          </a:p>
          <a:p>
            <a:pPr marL="0" lvl="0" indent="0" algn="l" rtl="0">
              <a:spcBef>
                <a:spcPts val="0"/>
              </a:spcBef>
              <a:spcAft>
                <a:spcPts val="0"/>
              </a:spcAft>
              <a:buClr>
                <a:schemeClr val="dk1"/>
              </a:buClr>
              <a:buSzPts val="1100"/>
              <a:buFont typeface="Arial"/>
              <a:buNone/>
            </a:pPr>
            <a:endParaRPr i="1" dirty="0"/>
          </a:p>
          <a:p>
            <a:pPr marL="0" lvl="0" indent="0" algn="l" rtl="0">
              <a:spcBef>
                <a:spcPts val="0"/>
              </a:spcBef>
              <a:spcAft>
                <a:spcPts val="0"/>
              </a:spcAft>
              <a:buClr>
                <a:schemeClr val="dk1"/>
              </a:buClr>
              <a:buSzPts val="1100"/>
              <a:buFont typeface="Arial"/>
              <a:buNone/>
            </a:pPr>
            <a:r>
              <a:rPr lang="en" b="1">
                <a:highlight>
                  <a:srgbClr val="FF00FF"/>
                </a:highlight>
              </a:rPr>
              <a:t>Intro both Adela &amp; Marivel</a:t>
            </a:r>
            <a:endParaRPr b="1" dirty="0">
              <a:highlight>
                <a:srgbClr val="FF00FF"/>
              </a:highlight>
            </a:endParaRPr>
          </a:p>
          <a:p>
            <a:pPr marL="0" lvl="0" indent="0" algn="l" rtl="0">
              <a:spcBef>
                <a:spcPts val="0"/>
              </a:spcBef>
              <a:spcAft>
                <a:spcPts val="0"/>
              </a:spcAft>
              <a:buClr>
                <a:schemeClr val="dk1"/>
              </a:buClr>
              <a:buSzPts val="1100"/>
              <a:buFont typeface="Arial"/>
              <a:buNone/>
            </a:pPr>
            <a:endParaRPr dirty="0"/>
          </a:p>
          <a:p>
            <a:pPr marL="0" lvl="0" indent="0" algn="l" rtl="0">
              <a:lnSpc>
                <a:spcPct val="115000"/>
              </a:lnSpc>
              <a:spcBef>
                <a:spcPts val="0"/>
              </a:spcBef>
              <a:spcAft>
                <a:spcPts val="0"/>
              </a:spcAft>
              <a:buNone/>
            </a:pPr>
            <a:endParaRPr dirty="0"/>
          </a:p>
          <a:p>
            <a:pPr marL="0" lvl="0" indent="0" algn="l" rtl="0">
              <a:lnSpc>
                <a:spcPct val="115000"/>
              </a:lnSpc>
              <a:spcBef>
                <a:spcPts val="0"/>
              </a:spcBef>
              <a:spcAft>
                <a:spcPts val="0"/>
              </a:spcAft>
              <a:buNone/>
            </a:pPr>
            <a:endParaRPr dirty="0"/>
          </a:p>
          <a:p>
            <a:pPr marL="0" lvl="0" indent="0" algn="l" rtl="0">
              <a:lnSpc>
                <a:spcPct val="115000"/>
              </a:lnSpc>
              <a:spcBef>
                <a:spcPts val="0"/>
              </a:spcBef>
              <a:spcAft>
                <a:spcPts val="0"/>
              </a:spcAft>
              <a:buNone/>
            </a:pPr>
            <a:endParaRPr dirty="0"/>
          </a:p>
          <a:p>
            <a:pPr marL="0" lvl="0" indent="0" algn="l" rtl="0">
              <a:lnSpc>
                <a:spcPct val="115000"/>
              </a:lnSpc>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4"/>
        <p:cNvGrpSpPr/>
        <p:nvPr/>
      </p:nvGrpSpPr>
      <p:grpSpPr>
        <a:xfrm>
          <a:off x="0" y="0"/>
          <a:ext cx="0" cy="0"/>
          <a:chOff x="0" y="0"/>
          <a:chExt cx="0" cy="0"/>
        </a:xfrm>
      </p:grpSpPr>
      <p:sp>
        <p:nvSpPr>
          <p:cNvPr id="755" name="Google Shape;755;g3e306438d69_1_187:notes"/>
          <p:cNvSpPr txBox="1">
            <a:spLocks noGrp="1"/>
          </p:cNvSpPr>
          <p:nvPr>
            <p:ph type="body" idx="1"/>
          </p:nvPr>
        </p:nvSpPr>
        <p:spPr>
          <a:xfrm>
            <a:off x="365263" y="3803373"/>
            <a:ext cx="6127500" cy="453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Kyra hands it over to Adela to present. </a:t>
            </a:r>
            <a:endParaRPr dirty="0"/>
          </a:p>
        </p:txBody>
      </p:sp>
      <p:sp>
        <p:nvSpPr>
          <p:cNvPr id="756" name="Google Shape;756;g3e306438d69_1_18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9"/>
        <p:cNvGrpSpPr/>
        <p:nvPr/>
      </p:nvGrpSpPr>
      <p:grpSpPr>
        <a:xfrm>
          <a:off x="0" y="0"/>
          <a:ext cx="0" cy="0"/>
          <a:chOff x="0" y="0"/>
          <a:chExt cx="0" cy="0"/>
        </a:xfrm>
      </p:grpSpPr>
      <p:sp>
        <p:nvSpPr>
          <p:cNvPr id="760" name="Google Shape;760;g3e3c922a582_19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1" name="Google Shape;761;g3e3c922a582_19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Speaker: Adela</a:t>
            </a:r>
            <a:endParaRPr dirty="0">
              <a:solidFill>
                <a:schemeClr val="dk1"/>
              </a:solidFill>
            </a:endParaRPr>
          </a:p>
          <a:p>
            <a:pPr marL="0" lvl="0" indent="0" algn="l" rtl="0">
              <a:spcBef>
                <a:spcPts val="0"/>
              </a:spcBef>
              <a:spcAft>
                <a:spcPts val="0"/>
              </a:spcAft>
              <a:buNone/>
            </a:pPr>
            <a:r>
              <a:rPr lang="en">
                <a:solidFill>
                  <a:schemeClr val="dk1"/>
                </a:solidFill>
              </a:rPr>
              <a:t>Time: 2:37 // 3 min</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As many of you know, H.R. 1 is prompting sweeping changes to Medicaid, in Colorado and across the country. Some of the largest changes are to Medicaid eligibility, including how frequently some members will need to renew their coverage, changes to retroactive coverage, changes in coverage for certain immigrant groups, and work requirements.</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r>
              <a:rPr lang="en">
                <a:solidFill>
                  <a:schemeClr val="dk1"/>
                </a:solidFill>
              </a:rPr>
              <a:t>Over the past 9 months, HCPF teams have been busy working to understand, implement, and communicate all of these changes. Sometimes this work is not seen (yet) by the public, but I can assure you that our staff are working hard,  day in and day out, to mitigate impacts on our members and to share clear, consistent information and guidance as early as possible.</a:t>
            </a:r>
            <a:endParaRPr dirty="0">
              <a:solidFill>
                <a:schemeClr val="dk1"/>
              </a:solidFill>
            </a:endParaRPr>
          </a:p>
          <a:p>
            <a:pPr marL="0" lvl="0" indent="0" algn="l" rtl="0">
              <a:spcBef>
                <a:spcPts val="0"/>
              </a:spcBef>
              <a:spcAft>
                <a:spcPts val="0"/>
              </a:spcAft>
              <a:buNone/>
            </a:pPr>
            <a:endParaRPr b="1" dirty="0">
              <a:solidFill>
                <a:schemeClr val="dk1"/>
              </a:solidFill>
            </a:endParaRPr>
          </a:p>
          <a:p>
            <a:pPr marL="0" lvl="0" indent="0" algn="l" rtl="0">
              <a:spcBef>
                <a:spcPts val="0"/>
              </a:spcBef>
              <a:spcAft>
                <a:spcPts val="0"/>
              </a:spcAft>
              <a:buNone/>
            </a:pPr>
            <a:r>
              <a:rPr lang="en" b="1">
                <a:solidFill>
                  <a:schemeClr val="dk1"/>
                </a:solidFill>
              </a:rPr>
              <a:t>The first thing to know is that many Medicaid members will NOT be affected by these changes. </a:t>
            </a:r>
            <a:r>
              <a:rPr lang="en">
                <a:solidFill>
                  <a:schemeClr val="dk1"/>
                </a:solidFill>
              </a:rPr>
              <a:t> We know that communicating clearly who is and is NOT affected is key to achieving our North Star, which is mitigating coverage losses and negative consequences to Coloradans, providers and the economy.</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
                <a:solidFill>
                  <a:schemeClr val="dk1"/>
                </a:solidFill>
              </a:rPr>
              <a:t>In general, H.R. 1 changes apply to SOME adults ages 19-64 who earn up to 133% of the federal poverty level</a:t>
            </a:r>
            <a:r>
              <a:rPr lang="en">
                <a:solidFill>
                  <a:schemeClr val="dk1"/>
                </a:solidFill>
                <a:highlight>
                  <a:srgbClr val="FFFF00"/>
                </a:highlight>
              </a:rPr>
              <a:t> {drop link to FPL chart}. </a:t>
            </a:r>
            <a:endParaRPr dirty="0">
              <a:solidFill>
                <a:schemeClr val="dk1"/>
              </a:solidFill>
              <a:highlight>
                <a:srgbClr val="FFFF00"/>
              </a:highlight>
            </a:endParaRPr>
          </a:p>
          <a:p>
            <a:pPr marL="0" lvl="0" indent="0" algn="l" rtl="0">
              <a:spcBef>
                <a:spcPts val="0"/>
              </a:spcBef>
              <a:spcAft>
                <a:spcPts val="0"/>
              </a:spcAft>
              <a:buNone/>
            </a:pPr>
            <a:endParaRPr dirty="0">
              <a:solidFill>
                <a:schemeClr val="dk1"/>
              </a:solidFill>
              <a:highlight>
                <a:schemeClr val="lt1"/>
              </a:highlight>
            </a:endParaRPr>
          </a:p>
          <a:p>
            <a:pPr marL="0" lvl="0" indent="0" algn="l" rtl="0">
              <a:spcBef>
                <a:spcPts val="0"/>
              </a:spcBef>
              <a:spcAft>
                <a:spcPts val="0"/>
              </a:spcAft>
              <a:buNone/>
            </a:pPr>
            <a:r>
              <a:rPr lang="en">
                <a:solidFill>
                  <a:schemeClr val="dk1"/>
                </a:solidFill>
                <a:highlight>
                  <a:schemeClr val="lt1"/>
                </a:highlight>
              </a:rPr>
              <a:t>This is the group that was included in Medicaid as a result of the Affordable Care Act or ACA.</a:t>
            </a:r>
            <a:endParaRPr dirty="0">
              <a:solidFill>
                <a:schemeClr val="dk1"/>
              </a:solidFill>
              <a:highlight>
                <a:schemeClr val="lt1"/>
              </a:highlight>
            </a:endParaRPr>
          </a:p>
          <a:p>
            <a:pPr marL="0" lvl="0" indent="0" algn="l" rtl="0">
              <a:spcBef>
                <a:spcPts val="0"/>
              </a:spcBef>
              <a:spcAft>
                <a:spcPts val="0"/>
              </a:spcAft>
              <a:buNone/>
            </a:pPr>
            <a:endParaRPr dirty="0">
              <a:solidFill>
                <a:schemeClr val="dk1"/>
              </a:solidFill>
              <a:highlight>
                <a:srgbClr val="FFFF00"/>
              </a:highlight>
            </a:endParaRPr>
          </a:p>
          <a:p>
            <a:pPr marL="0" lvl="0" indent="0" algn="l" rtl="0">
              <a:spcBef>
                <a:spcPts val="0"/>
              </a:spcBef>
              <a:spcAft>
                <a:spcPts val="0"/>
              </a:spcAft>
              <a:buNone/>
            </a:pPr>
            <a:r>
              <a:rPr lang="en">
                <a:solidFill>
                  <a:schemeClr val="dk1"/>
                </a:solidFill>
              </a:rPr>
              <a:t>Depending on the provision, there are some people within this group that the new provisions do not affect, depending on, for example, their:</a:t>
            </a:r>
            <a:endParaRPr dirty="0">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Medical conditions</a:t>
            </a:r>
            <a:endParaRPr dirty="0">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Caregiver status</a:t>
            </a:r>
            <a:endParaRPr dirty="0">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Enrollment in certain programs</a:t>
            </a:r>
            <a:endParaRPr dirty="0">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And other reasons, which we’ll go through later in this presentation.</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endParaRPr b="1" dirty="0">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8.xml"/><Relationship Id="rId4" Type="http://schemas.openxmlformats.org/officeDocument/2006/relationships/image" Target="../media/image17.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444"/>
        <p:cNvGrpSpPr/>
        <p:nvPr/>
      </p:nvGrpSpPr>
      <p:grpSpPr>
        <a:xfrm>
          <a:off x="0" y="0"/>
          <a:ext cx="0" cy="0"/>
          <a:chOff x="0" y="0"/>
          <a:chExt cx="0" cy="0"/>
        </a:xfrm>
      </p:grpSpPr>
      <p:sp>
        <p:nvSpPr>
          <p:cNvPr id="445" name="Google Shape;445;p105"/>
          <p:cNvSpPr txBox="1">
            <a:spLocks noGrp="1"/>
          </p:cNvSpPr>
          <p:nvPr>
            <p:ph type="title"/>
          </p:nvPr>
        </p:nvSpPr>
        <p:spPr>
          <a:xfrm>
            <a:off x="4592091" y="1690390"/>
            <a:ext cx="4319400" cy="17628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100"/>
              <a:buNone/>
              <a:defRPr sz="6100"/>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446" name="Google Shape;446;p105"/>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pic>
        <p:nvPicPr>
          <p:cNvPr id="447" name="Google Shape;447;p105" descr="Chat"/>
          <p:cNvPicPr preferRelativeResize="0"/>
          <p:nvPr/>
        </p:nvPicPr>
        <p:blipFill rotWithShape="1">
          <a:blip r:embed="rId2">
            <a:alphaModFix/>
          </a:blip>
          <a:srcRect/>
          <a:stretch/>
        </p:blipFill>
        <p:spPr>
          <a:xfrm>
            <a:off x="-169519" y="80367"/>
            <a:ext cx="4942432" cy="4942583"/>
          </a:xfrm>
          <a:prstGeom prst="rect">
            <a:avLst/>
          </a:prstGeom>
          <a:noFill/>
          <a:ln>
            <a:noFill/>
          </a:ln>
        </p:spPr>
      </p:pic>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448"/>
        <p:cNvGrpSpPr/>
        <p:nvPr/>
      </p:nvGrpSpPr>
      <p:grpSpPr>
        <a:xfrm>
          <a:off x="0" y="0"/>
          <a:ext cx="0" cy="0"/>
          <a:chOff x="0" y="0"/>
          <a:chExt cx="0" cy="0"/>
        </a:xfrm>
      </p:grpSpPr>
      <p:sp>
        <p:nvSpPr>
          <p:cNvPr id="449" name="Google Shape;449;p106"/>
          <p:cNvSpPr txBox="1">
            <a:spLocks noGrp="1"/>
          </p:cNvSpPr>
          <p:nvPr>
            <p:ph type="title"/>
          </p:nvPr>
        </p:nvSpPr>
        <p:spPr>
          <a:xfrm>
            <a:off x="446484" y="332720"/>
            <a:ext cx="8250900" cy="6126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450" name="Google Shape;450;p106"/>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451" name="Google Shape;451;p106"/>
          <p:cNvSpPr txBox="1">
            <a:spLocks noGrp="1"/>
          </p:cNvSpPr>
          <p:nvPr>
            <p:ph type="body" idx="1"/>
          </p:nvPr>
        </p:nvSpPr>
        <p:spPr>
          <a:xfrm>
            <a:off x="446485" y="1125141"/>
            <a:ext cx="8250900" cy="2893200"/>
          </a:xfrm>
          <a:prstGeom prst="rect">
            <a:avLst/>
          </a:prstGeom>
          <a:noFill/>
          <a:ln>
            <a:noFill/>
          </a:ln>
        </p:spPr>
        <p:txBody>
          <a:bodyPr spcFirstLastPara="1" wrap="square" lIns="68575" tIns="34275" rIns="68575" bIns="34275" anchor="ctr" anchorCtr="0">
            <a:noAutofit/>
          </a:bodyPr>
          <a:lstStyle>
            <a:lvl1pPr marL="457200" marR="0" lvl="0" indent="-228600" algn="ctr">
              <a:lnSpc>
                <a:spcPct val="100000"/>
              </a:lnSpc>
              <a:spcBef>
                <a:spcPts val="0"/>
              </a:spcBef>
              <a:spcAft>
                <a:spcPts val="0"/>
              </a:spcAft>
              <a:buClr>
                <a:srgbClr val="000000"/>
              </a:buClr>
              <a:buSzPts val="1100"/>
              <a:buFont typeface="Arial"/>
              <a:buNone/>
              <a:defRPr sz="2500" b="0"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452"/>
        <p:cNvGrpSpPr/>
        <p:nvPr/>
      </p:nvGrpSpPr>
      <p:grpSpPr>
        <a:xfrm>
          <a:off x="0" y="0"/>
          <a:ext cx="0" cy="0"/>
          <a:chOff x="0" y="0"/>
          <a:chExt cx="0" cy="0"/>
        </a:xfrm>
      </p:grpSpPr>
      <p:sp>
        <p:nvSpPr>
          <p:cNvPr id="453" name="Google Shape;453;p107"/>
          <p:cNvSpPr txBox="1">
            <a:spLocks noGrp="1"/>
          </p:cNvSpPr>
          <p:nvPr>
            <p:ph type="title"/>
          </p:nvPr>
        </p:nvSpPr>
        <p:spPr>
          <a:xfrm>
            <a:off x="446484" y="1961881"/>
            <a:ext cx="8250900" cy="12198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100"/>
              <a:buNone/>
              <a:defRPr sz="5100"/>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454" name="Google Shape;454;p107"/>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Blue Blank">
  <p:cSld name="Blue Blank">
    <p:spTree>
      <p:nvGrpSpPr>
        <p:cNvPr id="1" name="Shape 455"/>
        <p:cNvGrpSpPr/>
        <p:nvPr/>
      </p:nvGrpSpPr>
      <p:grpSpPr>
        <a:xfrm>
          <a:off x="0" y="0"/>
          <a:ext cx="0" cy="0"/>
          <a:chOff x="0" y="0"/>
          <a:chExt cx="0" cy="0"/>
        </a:xfrm>
      </p:grpSpPr>
      <p:sp>
        <p:nvSpPr>
          <p:cNvPr id="456" name="Google Shape;456;p108"/>
          <p:cNvSpPr/>
          <p:nvPr/>
        </p:nvSpPr>
        <p:spPr>
          <a:xfrm>
            <a:off x="0" y="4781848"/>
            <a:ext cx="9144000" cy="361500"/>
          </a:xfrm>
          <a:prstGeom prst="rect">
            <a:avLst/>
          </a:prstGeom>
          <a:solidFill>
            <a:srgbClr val="FEFEFE"/>
          </a:solidFill>
          <a:ln>
            <a:noFill/>
          </a:ln>
        </p:spPr>
        <p:txBody>
          <a:bodyPr spcFirstLastPara="1" wrap="square" lIns="26775" tIns="26775" rIns="26775" bIns="26775" anchor="ctr" anchorCtr="0">
            <a:noAutofit/>
          </a:bodyPr>
          <a:lstStyle/>
          <a:p>
            <a:pPr marL="114300" marR="0" lvl="0" indent="0" algn="l" rtl="0">
              <a:lnSpc>
                <a:spcPct val="100000"/>
              </a:lnSpc>
              <a:spcBef>
                <a:spcPts val="0"/>
              </a:spcBef>
              <a:spcAft>
                <a:spcPts val="0"/>
              </a:spcAft>
              <a:buClr>
                <a:schemeClr val="dk1"/>
              </a:buClr>
              <a:buSzPts val="900"/>
              <a:buFont typeface="Trebuchet MS"/>
              <a:buNone/>
            </a:pPr>
            <a:endParaRPr sz="900" b="0" i="0" u="none" strike="noStrike" cap="none" dirty="0">
              <a:solidFill>
                <a:srgbClr val="5C6670"/>
              </a:solidFill>
              <a:latin typeface="Trebuchet MS"/>
              <a:ea typeface="Trebuchet MS"/>
              <a:cs typeface="Trebuchet MS"/>
              <a:sym typeface="Trebuchet MS"/>
            </a:endParaRPr>
          </a:p>
        </p:txBody>
      </p:sp>
      <p:pic>
        <p:nvPicPr>
          <p:cNvPr id="457" name="Google Shape;457;p108"/>
          <p:cNvPicPr preferRelativeResize="0"/>
          <p:nvPr/>
        </p:nvPicPr>
        <p:blipFill rotWithShape="1">
          <a:blip r:embed="rId2">
            <a:alphaModFix/>
          </a:blip>
          <a:srcRect/>
          <a:stretch/>
        </p:blipFill>
        <p:spPr>
          <a:xfrm>
            <a:off x="231451" y="4849949"/>
            <a:ext cx="1332362" cy="223843"/>
          </a:xfrm>
          <a:prstGeom prst="rect">
            <a:avLst/>
          </a:prstGeom>
          <a:noFill/>
          <a:ln>
            <a:noFill/>
          </a:ln>
        </p:spPr>
      </p:pic>
      <p:sp>
        <p:nvSpPr>
          <p:cNvPr id="458" name="Google Shape;458;p108"/>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Blue Data">
  <p:cSld name="Blue Data">
    <p:spTree>
      <p:nvGrpSpPr>
        <p:cNvPr id="1" name="Shape 459"/>
        <p:cNvGrpSpPr/>
        <p:nvPr/>
      </p:nvGrpSpPr>
      <p:grpSpPr>
        <a:xfrm>
          <a:off x="0" y="0"/>
          <a:ext cx="0" cy="0"/>
          <a:chOff x="0" y="0"/>
          <a:chExt cx="0" cy="0"/>
        </a:xfrm>
      </p:grpSpPr>
      <p:sp>
        <p:nvSpPr>
          <p:cNvPr id="460" name="Google Shape;460;p109"/>
          <p:cNvSpPr/>
          <p:nvPr/>
        </p:nvSpPr>
        <p:spPr>
          <a:xfrm>
            <a:off x="0" y="4781848"/>
            <a:ext cx="9144000" cy="361500"/>
          </a:xfrm>
          <a:prstGeom prst="rect">
            <a:avLst/>
          </a:prstGeom>
          <a:solidFill>
            <a:srgbClr val="FEFEFE"/>
          </a:solidFill>
          <a:ln>
            <a:noFill/>
          </a:ln>
        </p:spPr>
        <p:txBody>
          <a:bodyPr spcFirstLastPara="1" wrap="square" lIns="26775" tIns="26775" rIns="26775" bIns="26775" anchor="ctr" anchorCtr="0">
            <a:noAutofit/>
          </a:bodyPr>
          <a:lstStyle/>
          <a:p>
            <a:pPr marL="114300" marR="0" lvl="0" indent="0" algn="l" rtl="0">
              <a:lnSpc>
                <a:spcPct val="100000"/>
              </a:lnSpc>
              <a:spcBef>
                <a:spcPts val="0"/>
              </a:spcBef>
              <a:spcAft>
                <a:spcPts val="0"/>
              </a:spcAft>
              <a:buClr>
                <a:schemeClr val="dk1"/>
              </a:buClr>
              <a:buSzPts val="900"/>
              <a:buFont typeface="Trebuchet MS"/>
              <a:buNone/>
            </a:pPr>
            <a:endParaRPr sz="900" b="0" i="0" u="none" strike="noStrike" cap="none" dirty="0">
              <a:solidFill>
                <a:srgbClr val="5C6670"/>
              </a:solidFill>
              <a:latin typeface="Trebuchet MS"/>
              <a:ea typeface="Trebuchet MS"/>
              <a:cs typeface="Trebuchet MS"/>
              <a:sym typeface="Trebuchet MS"/>
            </a:endParaRPr>
          </a:p>
        </p:txBody>
      </p:sp>
      <p:sp>
        <p:nvSpPr>
          <p:cNvPr id="461" name="Google Shape;461;p109"/>
          <p:cNvSpPr txBox="1">
            <a:spLocks noGrp="1"/>
          </p:cNvSpPr>
          <p:nvPr>
            <p:ph type="body" idx="1"/>
          </p:nvPr>
        </p:nvSpPr>
        <p:spPr>
          <a:xfrm>
            <a:off x="215210" y="214313"/>
            <a:ext cx="8662800" cy="426600"/>
          </a:xfrm>
          <a:prstGeom prst="rect">
            <a:avLst/>
          </a:prstGeom>
          <a:noFill/>
          <a:ln>
            <a:noFill/>
          </a:ln>
        </p:spPr>
        <p:txBody>
          <a:bodyPr spcFirstLastPara="1" wrap="square" lIns="68575" tIns="34275" rIns="68575" bIns="34275" anchor="t" anchorCtr="0">
            <a:noAutofit/>
          </a:bodyPr>
          <a:lstStyle>
            <a:lvl1pPr marL="457200" marR="0" lvl="0" indent="-228600" algn="l">
              <a:lnSpc>
                <a:spcPct val="100000"/>
              </a:lnSpc>
              <a:spcBef>
                <a:spcPts val="3000"/>
              </a:spcBef>
              <a:spcAft>
                <a:spcPts val="0"/>
              </a:spcAft>
              <a:buClr>
                <a:srgbClr val="000000"/>
              </a:buClr>
              <a:buSzPts val="1100"/>
              <a:buFont typeface="Arial"/>
              <a:buNone/>
              <a:defRPr sz="2300" b="1"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3000"/>
              </a:spcBef>
              <a:spcAft>
                <a:spcPts val="0"/>
              </a:spcAft>
              <a:buClr>
                <a:srgbClr val="000000"/>
              </a:buClr>
              <a:buSzPts val="1100"/>
              <a:buFont typeface="Arial"/>
              <a:buNone/>
              <a:defRPr sz="2300" b="1" i="0" u="none" strike="noStrike" cap="none">
                <a:solidFill>
                  <a:srgbClr val="001254"/>
                </a:solidFill>
                <a:latin typeface="Trebuchet MS"/>
                <a:ea typeface="Trebuchet MS"/>
                <a:cs typeface="Trebuchet MS"/>
                <a:sym typeface="Trebuchet MS"/>
              </a:defRPr>
            </a:lvl2pPr>
            <a:lvl3pPr marL="1371600" marR="0" lvl="2" indent="-228600" algn="l">
              <a:lnSpc>
                <a:spcPct val="100000"/>
              </a:lnSpc>
              <a:spcBef>
                <a:spcPts val="3000"/>
              </a:spcBef>
              <a:spcAft>
                <a:spcPts val="0"/>
              </a:spcAft>
              <a:buClr>
                <a:srgbClr val="000000"/>
              </a:buClr>
              <a:buSzPts val="1100"/>
              <a:buFont typeface="Arial"/>
              <a:buNone/>
              <a:defRPr sz="2300" b="1" i="0" u="none" strike="noStrike" cap="none">
                <a:solidFill>
                  <a:srgbClr val="001254"/>
                </a:solidFill>
                <a:latin typeface="Trebuchet MS"/>
                <a:ea typeface="Trebuchet MS"/>
                <a:cs typeface="Trebuchet MS"/>
                <a:sym typeface="Trebuchet MS"/>
              </a:defRPr>
            </a:lvl3pPr>
            <a:lvl4pPr marL="1828800" marR="0" lvl="3" indent="-228600" algn="l">
              <a:lnSpc>
                <a:spcPct val="100000"/>
              </a:lnSpc>
              <a:spcBef>
                <a:spcPts val="3000"/>
              </a:spcBef>
              <a:spcAft>
                <a:spcPts val="0"/>
              </a:spcAft>
              <a:buClr>
                <a:srgbClr val="000000"/>
              </a:buClr>
              <a:buSzPts val="1100"/>
              <a:buFont typeface="Arial"/>
              <a:buNone/>
              <a:defRPr sz="2300" b="1" i="0" u="none" strike="noStrike" cap="none">
                <a:solidFill>
                  <a:srgbClr val="001254"/>
                </a:solidFill>
                <a:latin typeface="Trebuchet MS"/>
                <a:ea typeface="Trebuchet MS"/>
                <a:cs typeface="Trebuchet MS"/>
                <a:sym typeface="Trebuchet MS"/>
              </a:defRPr>
            </a:lvl4pPr>
            <a:lvl5pPr marL="2286000" marR="0" lvl="4" indent="-228600" algn="l">
              <a:lnSpc>
                <a:spcPct val="100000"/>
              </a:lnSpc>
              <a:spcBef>
                <a:spcPts val="3000"/>
              </a:spcBef>
              <a:spcAft>
                <a:spcPts val="0"/>
              </a:spcAft>
              <a:buClr>
                <a:srgbClr val="000000"/>
              </a:buClr>
              <a:buSzPts val="1100"/>
              <a:buFont typeface="Arial"/>
              <a:buNone/>
              <a:defRPr sz="2300" b="1" i="0" u="none" strike="noStrike" cap="none">
                <a:solidFill>
                  <a:srgbClr val="001254"/>
                </a:solidFill>
                <a:latin typeface="Trebuchet MS"/>
                <a:ea typeface="Trebuchet MS"/>
                <a:cs typeface="Trebuchet MS"/>
                <a:sym typeface="Trebuchet MS"/>
              </a:defRPr>
            </a:lvl5pPr>
            <a:lvl6pPr marL="2743200" marR="0" lvl="5"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62" name="Google Shape;462;p109"/>
          <p:cNvSpPr txBox="1">
            <a:spLocks noGrp="1"/>
          </p:cNvSpPr>
          <p:nvPr>
            <p:ph type="body" idx="2"/>
          </p:nvPr>
        </p:nvSpPr>
        <p:spPr>
          <a:xfrm>
            <a:off x="6575473" y="681146"/>
            <a:ext cx="2302500" cy="3980100"/>
          </a:xfrm>
          <a:prstGeom prst="rect">
            <a:avLst/>
          </a:prstGeom>
          <a:noFill/>
          <a:ln>
            <a:noFill/>
          </a:ln>
        </p:spPr>
        <p:txBody>
          <a:bodyPr spcFirstLastPara="1" wrap="square" lIns="68575" tIns="34275" rIns="68575" bIns="34275" anchor="t" anchorCtr="0">
            <a:noAutofit/>
          </a:bodyPr>
          <a:lstStyle>
            <a:lvl1pPr marL="457200" marR="0" lvl="0" indent="-228600" algn="l">
              <a:lnSpc>
                <a:spcPct val="100000"/>
              </a:lnSpc>
              <a:spcBef>
                <a:spcPts val="3000"/>
              </a:spcBef>
              <a:spcAft>
                <a:spcPts val="0"/>
              </a:spcAft>
              <a:buClr>
                <a:srgbClr val="000000"/>
              </a:buClr>
              <a:buSzPts val="1100"/>
              <a:buFont typeface="Arial"/>
              <a:buNone/>
              <a:defRPr sz="1700" b="0"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63" name="Google Shape;463;p109"/>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pic>
        <p:nvPicPr>
          <p:cNvPr id="464" name="Google Shape;464;p109"/>
          <p:cNvPicPr preferRelativeResize="0"/>
          <p:nvPr/>
        </p:nvPicPr>
        <p:blipFill rotWithShape="1">
          <a:blip r:embed="rId2">
            <a:alphaModFix/>
          </a:blip>
          <a:srcRect/>
          <a:stretch/>
        </p:blipFill>
        <p:spPr>
          <a:xfrm>
            <a:off x="231451" y="4849949"/>
            <a:ext cx="1332362" cy="223843"/>
          </a:xfrm>
          <a:prstGeom prst="rect">
            <a:avLst/>
          </a:prstGeom>
          <a:noFill/>
          <a:ln>
            <a:noFill/>
          </a:ln>
        </p:spPr>
      </p:pic>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65"/>
        <p:cNvGrpSpPr/>
        <p:nvPr/>
      </p:nvGrpSpPr>
      <p:grpSpPr>
        <a:xfrm>
          <a:off x="0" y="0"/>
          <a:ext cx="0" cy="0"/>
          <a:chOff x="0" y="0"/>
          <a:chExt cx="0" cy="0"/>
        </a:xfrm>
      </p:grpSpPr>
      <p:sp>
        <p:nvSpPr>
          <p:cNvPr id="466" name="Google Shape;466;p110"/>
          <p:cNvSpPr txBox="1">
            <a:spLocks noGrp="1"/>
          </p:cNvSpPr>
          <p:nvPr>
            <p:ph type="ctrTitle"/>
          </p:nvPr>
        </p:nvSpPr>
        <p:spPr>
          <a:xfrm>
            <a:off x="311708" y="744575"/>
            <a:ext cx="8520600" cy="2052600"/>
          </a:xfrm>
          <a:prstGeom prst="rect">
            <a:avLst/>
          </a:prstGeom>
          <a:noFill/>
          <a:ln>
            <a:noFill/>
          </a:ln>
        </p:spPr>
        <p:txBody>
          <a:bodyPr spcFirstLastPara="1" wrap="square" lIns="68575" tIns="34275" rIns="68575" bIns="34275" anchor="b" anchorCtr="0">
            <a:noAutofit/>
          </a:bodyPr>
          <a:lstStyle>
            <a:lvl1pPr lvl="0" algn="ctr">
              <a:lnSpc>
                <a:spcPct val="100000"/>
              </a:lnSpc>
              <a:spcBef>
                <a:spcPts val="0"/>
              </a:spcBef>
              <a:spcAft>
                <a:spcPts val="0"/>
              </a:spcAft>
              <a:buSzPts val="3900"/>
              <a:buNone/>
              <a:defRPr sz="5200"/>
            </a:lvl1pPr>
            <a:lvl2pPr lvl="1" algn="ctr">
              <a:lnSpc>
                <a:spcPct val="100000"/>
              </a:lnSpc>
              <a:spcBef>
                <a:spcPts val="0"/>
              </a:spcBef>
              <a:spcAft>
                <a:spcPts val="0"/>
              </a:spcAft>
              <a:buSzPts val="3900"/>
              <a:buNone/>
              <a:defRPr sz="5200"/>
            </a:lvl2pPr>
            <a:lvl3pPr lvl="2" algn="ctr">
              <a:lnSpc>
                <a:spcPct val="100000"/>
              </a:lnSpc>
              <a:spcBef>
                <a:spcPts val="0"/>
              </a:spcBef>
              <a:spcAft>
                <a:spcPts val="0"/>
              </a:spcAft>
              <a:buSzPts val="3900"/>
              <a:buNone/>
              <a:defRPr sz="5200"/>
            </a:lvl3pPr>
            <a:lvl4pPr lvl="3" algn="ctr">
              <a:lnSpc>
                <a:spcPct val="100000"/>
              </a:lnSpc>
              <a:spcBef>
                <a:spcPts val="0"/>
              </a:spcBef>
              <a:spcAft>
                <a:spcPts val="0"/>
              </a:spcAft>
              <a:buSzPts val="3900"/>
              <a:buNone/>
              <a:defRPr sz="5200"/>
            </a:lvl4pPr>
            <a:lvl5pPr lvl="4" algn="ctr">
              <a:lnSpc>
                <a:spcPct val="100000"/>
              </a:lnSpc>
              <a:spcBef>
                <a:spcPts val="0"/>
              </a:spcBef>
              <a:spcAft>
                <a:spcPts val="0"/>
              </a:spcAft>
              <a:buSzPts val="3900"/>
              <a:buNone/>
              <a:defRPr sz="5200"/>
            </a:lvl5pPr>
            <a:lvl6pPr lvl="5" algn="ctr">
              <a:lnSpc>
                <a:spcPct val="100000"/>
              </a:lnSpc>
              <a:spcBef>
                <a:spcPts val="0"/>
              </a:spcBef>
              <a:spcAft>
                <a:spcPts val="0"/>
              </a:spcAft>
              <a:buSzPts val="3900"/>
              <a:buNone/>
              <a:defRPr sz="5200"/>
            </a:lvl6pPr>
            <a:lvl7pPr lvl="6" algn="ctr">
              <a:lnSpc>
                <a:spcPct val="100000"/>
              </a:lnSpc>
              <a:spcBef>
                <a:spcPts val="0"/>
              </a:spcBef>
              <a:spcAft>
                <a:spcPts val="0"/>
              </a:spcAft>
              <a:buSzPts val="3900"/>
              <a:buNone/>
              <a:defRPr sz="5200"/>
            </a:lvl7pPr>
            <a:lvl8pPr lvl="7" algn="ctr">
              <a:lnSpc>
                <a:spcPct val="100000"/>
              </a:lnSpc>
              <a:spcBef>
                <a:spcPts val="0"/>
              </a:spcBef>
              <a:spcAft>
                <a:spcPts val="0"/>
              </a:spcAft>
              <a:buSzPts val="3900"/>
              <a:buNone/>
              <a:defRPr sz="5200"/>
            </a:lvl8pPr>
            <a:lvl9pPr lvl="8" algn="ctr">
              <a:lnSpc>
                <a:spcPct val="100000"/>
              </a:lnSpc>
              <a:spcBef>
                <a:spcPts val="0"/>
              </a:spcBef>
              <a:spcAft>
                <a:spcPts val="0"/>
              </a:spcAft>
              <a:buSzPts val="3900"/>
              <a:buNone/>
              <a:defRPr sz="5200"/>
            </a:lvl9pPr>
          </a:lstStyle>
          <a:p>
            <a:endParaRPr/>
          </a:p>
        </p:txBody>
      </p:sp>
      <p:sp>
        <p:nvSpPr>
          <p:cNvPr id="467" name="Google Shape;467;p110"/>
          <p:cNvSpPr txBox="1">
            <a:spLocks noGrp="1"/>
          </p:cNvSpPr>
          <p:nvPr>
            <p:ph type="subTitle" idx="1"/>
          </p:nvPr>
        </p:nvSpPr>
        <p:spPr>
          <a:xfrm>
            <a:off x="311700" y="2834125"/>
            <a:ext cx="8520600" cy="792600"/>
          </a:xfrm>
          <a:prstGeom prst="rect">
            <a:avLst/>
          </a:prstGeom>
          <a:noFill/>
          <a:ln>
            <a:noFill/>
          </a:ln>
        </p:spPr>
        <p:txBody>
          <a:bodyPr spcFirstLastPara="1" wrap="square" lIns="68575" tIns="68575" rIns="68575" bIns="68575" anchor="ctr" anchorCtr="0">
            <a:noAutofit/>
          </a:bodyPr>
          <a:lstStyle>
            <a:lvl1pPr marR="0" lvl="0" algn="ctr">
              <a:lnSpc>
                <a:spcPct val="100000"/>
              </a:lnSpc>
              <a:spcBef>
                <a:spcPts val="0"/>
              </a:spcBef>
              <a:spcAft>
                <a:spcPts val="0"/>
              </a:spcAft>
              <a:buClr>
                <a:srgbClr val="000000"/>
              </a:buClr>
              <a:buSzPts val="2100"/>
              <a:buFont typeface="Arial"/>
              <a:buNone/>
              <a:defRPr sz="2800" b="0" i="0" u="none" strike="noStrike" cap="none">
                <a:solidFill>
                  <a:srgbClr val="000000"/>
                </a:solidFill>
                <a:latin typeface="Arial"/>
                <a:ea typeface="Arial"/>
                <a:cs typeface="Arial"/>
                <a:sym typeface="Arial"/>
              </a:defRPr>
            </a:lvl1pPr>
            <a:lvl2pPr marR="0" lvl="1" algn="ctr">
              <a:lnSpc>
                <a:spcPct val="100000"/>
              </a:lnSpc>
              <a:spcBef>
                <a:spcPts val="0"/>
              </a:spcBef>
              <a:spcAft>
                <a:spcPts val="0"/>
              </a:spcAft>
              <a:buClr>
                <a:srgbClr val="000000"/>
              </a:buClr>
              <a:buSzPts val="2100"/>
              <a:buFont typeface="Arial"/>
              <a:buNone/>
              <a:defRPr sz="2800" b="0" i="0" u="none" strike="noStrike" cap="none">
                <a:solidFill>
                  <a:srgbClr val="000000"/>
                </a:solidFill>
                <a:latin typeface="Arial"/>
                <a:ea typeface="Arial"/>
                <a:cs typeface="Arial"/>
                <a:sym typeface="Arial"/>
              </a:defRPr>
            </a:lvl2pPr>
            <a:lvl3pPr marR="0" lvl="2" algn="ctr">
              <a:lnSpc>
                <a:spcPct val="100000"/>
              </a:lnSpc>
              <a:spcBef>
                <a:spcPts val="0"/>
              </a:spcBef>
              <a:spcAft>
                <a:spcPts val="0"/>
              </a:spcAft>
              <a:buClr>
                <a:srgbClr val="000000"/>
              </a:buClr>
              <a:buSzPts val="2100"/>
              <a:buFont typeface="Arial"/>
              <a:buNone/>
              <a:defRPr sz="2800" b="0" i="0" u="none" strike="noStrike" cap="none">
                <a:solidFill>
                  <a:srgbClr val="000000"/>
                </a:solidFill>
                <a:latin typeface="Arial"/>
                <a:ea typeface="Arial"/>
                <a:cs typeface="Arial"/>
                <a:sym typeface="Arial"/>
              </a:defRPr>
            </a:lvl3pPr>
            <a:lvl4pPr marR="0" lvl="3" algn="ctr">
              <a:lnSpc>
                <a:spcPct val="100000"/>
              </a:lnSpc>
              <a:spcBef>
                <a:spcPts val="0"/>
              </a:spcBef>
              <a:spcAft>
                <a:spcPts val="0"/>
              </a:spcAft>
              <a:buClr>
                <a:srgbClr val="000000"/>
              </a:buClr>
              <a:buSzPts val="2100"/>
              <a:buFont typeface="Arial"/>
              <a:buNone/>
              <a:defRPr sz="2800" b="0" i="0" u="none" strike="noStrike" cap="none">
                <a:solidFill>
                  <a:srgbClr val="000000"/>
                </a:solidFill>
                <a:latin typeface="Arial"/>
                <a:ea typeface="Arial"/>
                <a:cs typeface="Arial"/>
                <a:sym typeface="Arial"/>
              </a:defRPr>
            </a:lvl4pPr>
            <a:lvl5pPr marR="0" lvl="4" algn="ctr">
              <a:lnSpc>
                <a:spcPct val="100000"/>
              </a:lnSpc>
              <a:spcBef>
                <a:spcPts val="0"/>
              </a:spcBef>
              <a:spcAft>
                <a:spcPts val="0"/>
              </a:spcAft>
              <a:buClr>
                <a:srgbClr val="000000"/>
              </a:buClr>
              <a:buSzPts val="2100"/>
              <a:buFont typeface="Arial"/>
              <a:buNone/>
              <a:defRPr sz="2800" b="0" i="0" u="none" strike="noStrike" cap="none">
                <a:solidFill>
                  <a:srgbClr val="000000"/>
                </a:solidFill>
                <a:latin typeface="Arial"/>
                <a:ea typeface="Arial"/>
                <a:cs typeface="Arial"/>
                <a:sym typeface="Arial"/>
              </a:defRPr>
            </a:lvl5pPr>
            <a:lvl6pPr marR="0" lvl="5" algn="ctr">
              <a:lnSpc>
                <a:spcPct val="100000"/>
              </a:lnSpc>
              <a:spcBef>
                <a:spcPts val="0"/>
              </a:spcBef>
              <a:spcAft>
                <a:spcPts val="0"/>
              </a:spcAft>
              <a:buClr>
                <a:srgbClr val="000000"/>
              </a:buClr>
              <a:buSzPts val="2100"/>
              <a:buFont typeface="Arial"/>
              <a:buNone/>
              <a:defRPr sz="2800" b="0" i="0" u="none" strike="noStrike" cap="none">
                <a:solidFill>
                  <a:srgbClr val="000000"/>
                </a:solidFill>
                <a:latin typeface="Arial"/>
                <a:ea typeface="Arial"/>
                <a:cs typeface="Arial"/>
                <a:sym typeface="Arial"/>
              </a:defRPr>
            </a:lvl6pPr>
            <a:lvl7pPr marR="0" lvl="6" algn="ctr">
              <a:lnSpc>
                <a:spcPct val="100000"/>
              </a:lnSpc>
              <a:spcBef>
                <a:spcPts val="0"/>
              </a:spcBef>
              <a:spcAft>
                <a:spcPts val="0"/>
              </a:spcAft>
              <a:buClr>
                <a:srgbClr val="000000"/>
              </a:buClr>
              <a:buSzPts val="2100"/>
              <a:buFont typeface="Arial"/>
              <a:buNone/>
              <a:defRPr sz="2800" b="0" i="0" u="none" strike="noStrike" cap="none">
                <a:solidFill>
                  <a:srgbClr val="000000"/>
                </a:solidFill>
                <a:latin typeface="Arial"/>
                <a:ea typeface="Arial"/>
                <a:cs typeface="Arial"/>
                <a:sym typeface="Arial"/>
              </a:defRPr>
            </a:lvl7pPr>
            <a:lvl8pPr marR="0" lvl="7" algn="ctr">
              <a:lnSpc>
                <a:spcPct val="100000"/>
              </a:lnSpc>
              <a:spcBef>
                <a:spcPts val="0"/>
              </a:spcBef>
              <a:spcAft>
                <a:spcPts val="0"/>
              </a:spcAft>
              <a:buClr>
                <a:srgbClr val="000000"/>
              </a:buClr>
              <a:buSzPts val="2100"/>
              <a:buFont typeface="Arial"/>
              <a:buNone/>
              <a:defRPr sz="2800" b="0" i="0" u="none" strike="noStrike" cap="none">
                <a:solidFill>
                  <a:srgbClr val="000000"/>
                </a:solidFill>
                <a:latin typeface="Arial"/>
                <a:ea typeface="Arial"/>
                <a:cs typeface="Arial"/>
                <a:sym typeface="Arial"/>
              </a:defRPr>
            </a:lvl8pPr>
            <a:lvl9pPr marR="0" lvl="8" algn="ctr">
              <a:lnSpc>
                <a:spcPct val="100000"/>
              </a:lnSpc>
              <a:spcBef>
                <a:spcPts val="0"/>
              </a:spcBef>
              <a:spcAft>
                <a:spcPts val="0"/>
              </a:spcAft>
              <a:buClr>
                <a:srgbClr val="000000"/>
              </a:buClr>
              <a:buSzPts val="2100"/>
              <a:buFont typeface="Arial"/>
              <a:buNone/>
              <a:defRPr sz="2800" b="0" i="0" u="none" strike="noStrike" cap="none">
                <a:solidFill>
                  <a:srgbClr val="000000"/>
                </a:solidFill>
                <a:latin typeface="Arial"/>
                <a:ea typeface="Arial"/>
                <a:cs typeface="Arial"/>
                <a:sym typeface="Arial"/>
              </a:defRPr>
            </a:lvl9pPr>
          </a:lstStyle>
          <a:p>
            <a:endParaRPr/>
          </a:p>
        </p:txBody>
      </p:sp>
      <p:sp>
        <p:nvSpPr>
          <p:cNvPr id="468" name="Google Shape;468;p110"/>
          <p:cNvSpPr txBox="1">
            <a:spLocks noGrp="1"/>
          </p:cNvSpPr>
          <p:nvPr>
            <p:ph type="sldNum" idx="12"/>
          </p:nvPr>
        </p:nvSpPr>
        <p:spPr>
          <a:xfrm>
            <a:off x="8472458" y="4663217"/>
            <a:ext cx="548700" cy="3936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1_Content Slide 2">
  <p:cSld name="1_Content Slide 2">
    <p:spTree>
      <p:nvGrpSpPr>
        <p:cNvPr id="1" name="Shape 469"/>
        <p:cNvGrpSpPr/>
        <p:nvPr/>
      </p:nvGrpSpPr>
      <p:grpSpPr>
        <a:xfrm>
          <a:off x="0" y="0"/>
          <a:ext cx="0" cy="0"/>
          <a:chOff x="0" y="0"/>
          <a:chExt cx="0" cy="0"/>
        </a:xfrm>
      </p:grpSpPr>
      <p:sp>
        <p:nvSpPr>
          <p:cNvPr id="470" name="Google Shape;470;p111"/>
          <p:cNvSpPr txBox="1">
            <a:spLocks noGrp="1"/>
          </p:cNvSpPr>
          <p:nvPr>
            <p:ph type="body" idx="1"/>
          </p:nvPr>
        </p:nvSpPr>
        <p:spPr>
          <a:xfrm>
            <a:off x="232304" y="1285875"/>
            <a:ext cx="8679300" cy="3255000"/>
          </a:xfrm>
          <a:prstGeom prst="rect">
            <a:avLst/>
          </a:prstGeom>
          <a:noFill/>
          <a:ln>
            <a:noFill/>
          </a:ln>
        </p:spPr>
        <p:txBody>
          <a:bodyPr spcFirstLastPara="1" wrap="square" lIns="36150" tIns="18075" rIns="36150" bIns="18075" anchor="t" anchorCtr="0">
            <a:noAutofit/>
          </a:bodyPr>
          <a:lstStyle>
            <a:lvl1pPr marL="457200" marR="0" lvl="0" indent="-228600" algn="l">
              <a:lnSpc>
                <a:spcPct val="100000"/>
              </a:lnSpc>
              <a:spcBef>
                <a:spcPts val="0"/>
              </a:spcBef>
              <a:spcAft>
                <a:spcPts val="0"/>
              </a:spcAft>
              <a:buClr>
                <a:srgbClr val="000000"/>
              </a:buClr>
              <a:buSzPts val="600"/>
              <a:buFont typeface="Arial"/>
              <a:buNone/>
              <a:defRPr sz="2600" b="0" i="0" u="none" strike="noStrike" cap="none">
                <a:solidFill>
                  <a:schemeClr val="dk1"/>
                </a:solidFill>
                <a:latin typeface="Arial"/>
                <a:ea typeface="Arial"/>
                <a:cs typeface="Arial"/>
                <a:sym typeface="Arial"/>
              </a:defRPr>
            </a:lvl1pPr>
            <a:lvl2pPr marL="914400" marR="0" lvl="1" indent="-228600" algn="l">
              <a:lnSpc>
                <a:spcPct val="100000"/>
              </a:lnSpc>
              <a:spcBef>
                <a:spcPts val="0"/>
              </a:spcBef>
              <a:spcAft>
                <a:spcPts val="0"/>
              </a:spcAft>
              <a:buClr>
                <a:srgbClr val="000000"/>
              </a:buClr>
              <a:buSzPts val="600"/>
              <a:buFont typeface="Arial"/>
              <a:buNone/>
              <a:defRPr sz="2300" b="0" i="0" u="none" strike="noStrike" cap="none">
                <a:solidFill>
                  <a:schemeClr val="dk1"/>
                </a:solidFill>
                <a:latin typeface="Arial"/>
                <a:ea typeface="Arial"/>
                <a:cs typeface="Arial"/>
                <a:sym typeface="Arial"/>
              </a:defRPr>
            </a:lvl2pPr>
            <a:lvl3pPr marL="1371600" marR="0" lvl="2" indent="-228600" algn="l">
              <a:lnSpc>
                <a:spcPct val="100000"/>
              </a:lnSpc>
              <a:spcBef>
                <a:spcPts val="0"/>
              </a:spcBef>
              <a:spcAft>
                <a:spcPts val="0"/>
              </a:spcAft>
              <a:buClr>
                <a:srgbClr val="000000"/>
              </a:buClr>
              <a:buSzPts val="600"/>
              <a:buFont typeface="Arial"/>
              <a:buNone/>
              <a:defRPr sz="1900" b="0" i="0" u="none" strike="noStrike" cap="none">
                <a:solidFill>
                  <a:schemeClr val="dk1"/>
                </a:solidFill>
                <a:latin typeface="Arial"/>
                <a:ea typeface="Arial"/>
                <a:cs typeface="Arial"/>
                <a:sym typeface="Arial"/>
              </a:defRPr>
            </a:lvl3pPr>
            <a:lvl4pPr marL="1828800" marR="0" lvl="3" indent="-285750" algn="l">
              <a:lnSpc>
                <a:spcPct val="100000"/>
              </a:lnSpc>
              <a:spcBef>
                <a:spcPts val="0"/>
              </a:spcBef>
              <a:spcAft>
                <a:spcPts val="0"/>
              </a:spcAft>
              <a:buClr>
                <a:srgbClr val="000000"/>
              </a:buClr>
              <a:buSzPts val="900"/>
              <a:buFont typeface="Noto Sans Symbols"/>
              <a:buChar char="❖"/>
              <a:defRPr sz="1700" b="0" i="0" u="none" strike="noStrike" cap="none">
                <a:solidFill>
                  <a:schemeClr val="dk1"/>
                </a:solidFill>
                <a:latin typeface="Arial"/>
                <a:ea typeface="Arial"/>
                <a:cs typeface="Arial"/>
                <a:sym typeface="Arial"/>
              </a:defRPr>
            </a:lvl4pPr>
            <a:lvl5pPr marL="2286000" marR="0" lvl="4" indent="-228600" algn="l">
              <a:lnSpc>
                <a:spcPct val="100000"/>
              </a:lnSpc>
              <a:spcBef>
                <a:spcPts val="0"/>
              </a:spcBef>
              <a:spcAft>
                <a:spcPts val="0"/>
              </a:spcAft>
              <a:buClr>
                <a:srgbClr val="000000"/>
              </a:buClr>
              <a:buSzPts val="600"/>
              <a:buFont typeface="Arial"/>
              <a:buNone/>
              <a:defRPr sz="1100" b="0" i="0" u="none" strike="noStrike" cap="none">
                <a:solidFill>
                  <a:srgbClr val="000000"/>
                </a:solidFill>
                <a:latin typeface="Arial"/>
                <a:ea typeface="Arial"/>
                <a:cs typeface="Arial"/>
                <a:sym typeface="Arial"/>
              </a:defRPr>
            </a:lvl5pPr>
            <a:lvl6pPr marL="2743200" marR="0" lvl="5" indent="-228600" algn="l">
              <a:lnSpc>
                <a:spcPct val="100000"/>
              </a:lnSpc>
              <a:spcBef>
                <a:spcPts val="0"/>
              </a:spcBef>
              <a:spcAft>
                <a:spcPts val="0"/>
              </a:spcAft>
              <a:buClr>
                <a:srgbClr val="000000"/>
              </a:buClr>
              <a:buSzPts val="600"/>
              <a:buFont typeface="Arial"/>
              <a:buNone/>
              <a:defRPr sz="1100" b="0" i="0" u="none" strike="noStrike" cap="none">
                <a:solidFill>
                  <a:srgbClr val="000000"/>
                </a:solidFill>
                <a:latin typeface="Arial"/>
                <a:ea typeface="Arial"/>
                <a:cs typeface="Arial"/>
                <a:sym typeface="Arial"/>
              </a:defRPr>
            </a:lvl6pPr>
            <a:lvl7pPr marL="3200400" marR="0" lvl="6" indent="-228600" algn="l">
              <a:lnSpc>
                <a:spcPct val="100000"/>
              </a:lnSpc>
              <a:spcBef>
                <a:spcPts val="0"/>
              </a:spcBef>
              <a:spcAft>
                <a:spcPts val="0"/>
              </a:spcAft>
              <a:buClr>
                <a:srgbClr val="000000"/>
              </a:buClr>
              <a:buSzPts val="600"/>
              <a:buFont typeface="Arial"/>
              <a:buNone/>
              <a:defRPr sz="1100" b="0" i="0" u="none" strike="noStrike" cap="none">
                <a:solidFill>
                  <a:srgbClr val="000000"/>
                </a:solidFill>
                <a:latin typeface="Arial"/>
                <a:ea typeface="Arial"/>
                <a:cs typeface="Arial"/>
                <a:sym typeface="Arial"/>
              </a:defRPr>
            </a:lvl7pPr>
            <a:lvl8pPr marL="3657600" marR="0" lvl="7" indent="-228600" algn="l">
              <a:lnSpc>
                <a:spcPct val="100000"/>
              </a:lnSpc>
              <a:spcBef>
                <a:spcPts val="0"/>
              </a:spcBef>
              <a:spcAft>
                <a:spcPts val="0"/>
              </a:spcAft>
              <a:buClr>
                <a:srgbClr val="000000"/>
              </a:buClr>
              <a:buSzPts val="600"/>
              <a:buFont typeface="Arial"/>
              <a:buNone/>
              <a:defRPr sz="1100" b="0" i="0" u="none" strike="noStrike" cap="none">
                <a:solidFill>
                  <a:srgbClr val="000000"/>
                </a:solidFill>
                <a:latin typeface="Arial"/>
                <a:ea typeface="Arial"/>
                <a:cs typeface="Arial"/>
                <a:sym typeface="Arial"/>
              </a:defRPr>
            </a:lvl8pPr>
            <a:lvl9pPr marL="4114800" marR="0" lvl="8" indent="-228600" algn="l">
              <a:lnSpc>
                <a:spcPct val="100000"/>
              </a:lnSpc>
              <a:spcBef>
                <a:spcPts val="0"/>
              </a:spcBef>
              <a:spcAft>
                <a:spcPts val="0"/>
              </a:spcAft>
              <a:buClr>
                <a:srgbClr val="000000"/>
              </a:buClr>
              <a:buSzPts val="600"/>
              <a:buFont typeface="Arial"/>
              <a:buNone/>
              <a:defRPr sz="1100" b="0" i="0" u="none" strike="noStrike" cap="none">
                <a:solidFill>
                  <a:srgbClr val="000000"/>
                </a:solidFill>
                <a:latin typeface="Arial"/>
                <a:ea typeface="Arial"/>
                <a:cs typeface="Arial"/>
                <a:sym typeface="Arial"/>
              </a:defRPr>
            </a:lvl9pPr>
          </a:lstStyle>
          <a:p>
            <a:endParaRPr/>
          </a:p>
        </p:txBody>
      </p:sp>
      <p:sp>
        <p:nvSpPr>
          <p:cNvPr id="471" name="Google Shape;471;p111"/>
          <p:cNvSpPr txBox="1">
            <a:spLocks noGrp="1"/>
          </p:cNvSpPr>
          <p:nvPr>
            <p:ph type="sldNum" idx="12"/>
          </p:nvPr>
        </p:nvSpPr>
        <p:spPr>
          <a:xfrm>
            <a:off x="7384771" y="4818852"/>
            <a:ext cx="1509000" cy="273900"/>
          </a:xfrm>
          <a:prstGeom prst="rect">
            <a:avLst/>
          </a:prstGeom>
          <a:noFill/>
          <a:ln>
            <a:noFill/>
          </a:ln>
        </p:spPr>
        <p:txBody>
          <a:bodyPr spcFirstLastPara="1" wrap="square" lIns="36150" tIns="18075" rIns="36150" bIns="18075" anchor="ctr" anchorCtr="0">
            <a:noAutofit/>
          </a:bodyPr>
          <a:lstStyle>
            <a:lvl1pPr marL="0" marR="0" lvl="0"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472" name="Google Shape;472;p111"/>
          <p:cNvSpPr txBox="1">
            <a:spLocks noGrp="1"/>
          </p:cNvSpPr>
          <p:nvPr>
            <p:ph type="title"/>
          </p:nvPr>
        </p:nvSpPr>
        <p:spPr>
          <a:xfrm>
            <a:off x="232304" y="329339"/>
            <a:ext cx="8679300" cy="6123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rgbClr val="001254"/>
              </a:buClr>
              <a:buSzPts val="600"/>
              <a:buFont typeface="Trebuchet MS"/>
              <a:buNone/>
              <a:defRPr sz="4700">
                <a:solidFill>
                  <a:srgbClr val="001254"/>
                </a:solidFill>
              </a:defRPr>
            </a:lvl1pPr>
            <a:lvl2pPr lvl="1" algn="ctr">
              <a:lnSpc>
                <a:spcPct val="100000"/>
              </a:lnSpc>
              <a:spcBef>
                <a:spcPts val="0"/>
              </a:spcBef>
              <a:spcAft>
                <a:spcPts val="0"/>
              </a:spcAft>
              <a:buClr>
                <a:srgbClr val="FFFFFF"/>
              </a:buClr>
              <a:buSzPts val="600"/>
              <a:buFont typeface="Trebuchet MS"/>
              <a:buNone/>
              <a:defRPr sz="800"/>
            </a:lvl2pPr>
            <a:lvl3pPr lvl="2" algn="ctr">
              <a:lnSpc>
                <a:spcPct val="100000"/>
              </a:lnSpc>
              <a:spcBef>
                <a:spcPts val="0"/>
              </a:spcBef>
              <a:spcAft>
                <a:spcPts val="0"/>
              </a:spcAft>
              <a:buClr>
                <a:srgbClr val="FFFFFF"/>
              </a:buClr>
              <a:buSzPts val="600"/>
              <a:buFont typeface="Trebuchet MS"/>
              <a:buNone/>
              <a:defRPr sz="800"/>
            </a:lvl3pPr>
            <a:lvl4pPr lvl="3" algn="ctr">
              <a:lnSpc>
                <a:spcPct val="100000"/>
              </a:lnSpc>
              <a:spcBef>
                <a:spcPts val="0"/>
              </a:spcBef>
              <a:spcAft>
                <a:spcPts val="0"/>
              </a:spcAft>
              <a:buClr>
                <a:srgbClr val="FFFFFF"/>
              </a:buClr>
              <a:buSzPts val="600"/>
              <a:buFont typeface="Trebuchet MS"/>
              <a:buNone/>
              <a:defRPr sz="800"/>
            </a:lvl4pPr>
            <a:lvl5pPr lvl="4" algn="ctr">
              <a:lnSpc>
                <a:spcPct val="100000"/>
              </a:lnSpc>
              <a:spcBef>
                <a:spcPts val="0"/>
              </a:spcBef>
              <a:spcAft>
                <a:spcPts val="0"/>
              </a:spcAft>
              <a:buClr>
                <a:srgbClr val="FFFFFF"/>
              </a:buClr>
              <a:buSzPts val="600"/>
              <a:buFont typeface="Trebuchet MS"/>
              <a:buNone/>
              <a:defRPr sz="800"/>
            </a:lvl5pPr>
            <a:lvl6pPr lvl="5" algn="ctr">
              <a:lnSpc>
                <a:spcPct val="100000"/>
              </a:lnSpc>
              <a:spcBef>
                <a:spcPts val="0"/>
              </a:spcBef>
              <a:spcAft>
                <a:spcPts val="0"/>
              </a:spcAft>
              <a:buClr>
                <a:srgbClr val="FFFFFF"/>
              </a:buClr>
              <a:buSzPts val="600"/>
              <a:buFont typeface="Trebuchet MS"/>
              <a:buNone/>
              <a:defRPr sz="800"/>
            </a:lvl6pPr>
            <a:lvl7pPr lvl="6" algn="ctr">
              <a:lnSpc>
                <a:spcPct val="100000"/>
              </a:lnSpc>
              <a:spcBef>
                <a:spcPts val="0"/>
              </a:spcBef>
              <a:spcAft>
                <a:spcPts val="0"/>
              </a:spcAft>
              <a:buClr>
                <a:srgbClr val="FFFFFF"/>
              </a:buClr>
              <a:buSzPts val="600"/>
              <a:buFont typeface="Trebuchet MS"/>
              <a:buNone/>
              <a:defRPr sz="800"/>
            </a:lvl7pPr>
            <a:lvl8pPr lvl="7" algn="ctr">
              <a:lnSpc>
                <a:spcPct val="100000"/>
              </a:lnSpc>
              <a:spcBef>
                <a:spcPts val="0"/>
              </a:spcBef>
              <a:spcAft>
                <a:spcPts val="0"/>
              </a:spcAft>
              <a:buClr>
                <a:srgbClr val="FFFFFF"/>
              </a:buClr>
              <a:buSzPts val="600"/>
              <a:buFont typeface="Trebuchet MS"/>
              <a:buNone/>
              <a:defRPr sz="800"/>
            </a:lvl8pPr>
            <a:lvl9pPr lvl="8" algn="ctr">
              <a:lnSpc>
                <a:spcPct val="100000"/>
              </a:lnSpc>
              <a:spcBef>
                <a:spcPts val="0"/>
              </a:spcBef>
              <a:spcAft>
                <a:spcPts val="0"/>
              </a:spcAft>
              <a:buClr>
                <a:srgbClr val="FFFFFF"/>
              </a:buClr>
              <a:buSzPts val="600"/>
              <a:buFont typeface="Trebuchet MS"/>
              <a:buNone/>
              <a:defRPr sz="800"/>
            </a:lvl9pPr>
          </a:lstStyle>
          <a:p>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Title Slide 2">
  <p:cSld name="Title Slide_2">
    <p:spTree>
      <p:nvGrpSpPr>
        <p:cNvPr id="1" name="Shape 473"/>
        <p:cNvGrpSpPr/>
        <p:nvPr/>
      </p:nvGrpSpPr>
      <p:grpSpPr>
        <a:xfrm>
          <a:off x="0" y="0"/>
          <a:ext cx="0" cy="0"/>
          <a:chOff x="0" y="0"/>
          <a:chExt cx="0" cy="0"/>
        </a:xfrm>
      </p:grpSpPr>
      <p:sp>
        <p:nvSpPr>
          <p:cNvPr id="474" name="Google Shape;474;p112"/>
          <p:cNvSpPr txBox="1">
            <a:spLocks noGrp="1"/>
          </p:cNvSpPr>
          <p:nvPr>
            <p:ph type="ctrTitle"/>
          </p:nvPr>
        </p:nvSpPr>
        <p:spPr>
          <a:xfrm>
            <a:off x="780393" y="1129274"/>
            <a:ext cx="7583100" cy="7428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4500"/>
              <a:buFont typeface="Trebuchet M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75" name="Google Shape;475;p112"/>
          <p:cNvSpPr txBox="1">
            <a:spLocks noGrp="1"/>
          </p:cNvSpPr>
          <p:nvPr>
            <p:ph type="subTitle" idx="1"/>
          </p:nvPr>
        </p:nvSpPr>
        <p:spPr>
          <a:xfrm>
            <a:off x="1143000" y="1945370"/>
            <a:ext cx="6858000" cy="554100"/>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800"/>
              </a:spcBef>
              <a:spcAft>
                <a:spcPts val="0"/>
              </a:spcAft>
              <a:buClr>
                <a:schemeClr val="lt1"/>
              </a:buClr>
              <a:buSzPts val="3700"/>
              <a:buFont typeface="Arial"/>
              <a:buNone/>
              <a:defRPr sz="3700" b="1" i="0" u="none" strike="noStrike" cap="none">
                <a:solidFill>
                  <a:schemeClr val="lt1"/>
                </a:solidFill>
                <a:latin typeface="Trebuchet MS"/>
                <a:ea typeface="Trebuchet MS"/>
                <a:cs typeface="Trebuchet MS"/>
                <a:sym typeface="Trebuchet MS"/>
              </a:defRPr>
            </a:lvl1pPr>
            <a:lvl2pPr marR="0" lvl="1" algn="ctr">
              <a:lnSpc>
                <a:spcPct val="90000"/>
              </a:lnSpc>
              <a:spcBef>
                <a:spcPts val="4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2pPr>
            <a:lvl3pPr marR="0" lvl="2" algn="ctr">
              <a:lnSpc>
                <a:spcPct val="90000"/>
              </a:lnSpc>
              <a:spcBef>
                <a:spcPts val="400"/>
              </a:spcBef>
              <a:spcAft>
                <a:spcPts val="0"/>
              </a:spcAft>
              <a:buClr>
                <a:schemeClr val="lt1"/>
              </a:buClr>
              <a:buSzPts val="1400"/>
              <a:buFont typeface="Arial"/>
              <a:buNone/>
              <a:defRPr sz="1400" b="0" i="0" u="none" strike="noStrike" cap="none">
                <a:solidFill>
                  <a:schemeClr val="lt1"/>
                </a:solidFill>
                <a:latin typeface="Calibri"/>
                <a:ea typeface="Calibri"/>
                <a:cs typeface="Calibri"/>
                <a:sym typeface="Calibri"/>
              </a:defRPr>
            </a:lvl3pPr>
            <a:lvl4pPr marR="0" lvl="3" algn="ctr">
              <a:lnSpc>
                <a:spcPct val="90000"/>
              </a:lnSpc>
              <a:spcBef>
                <a:spcPts val="400"/>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4pPr>
            <a:lvl5pPr marR="0" lvl="4" algn="ctr">
              <a:lnSpc>
                <a:spcPct val="90000"/>
              </a:lnSpc>
              <a:spcBef>
                <a:spcPts val="400"/>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5pPr>
            <a:lvl6pPr marR="0" lvl="5" algn="ctr">
              <a:lnSpc>
                <a:spcPct val="90000"/>
              </a:lnSpc>
              <a:spcBef>
                <a:spcPts val="400"/>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6pPr>
            <a:lvl7pPr marR="0" lvl="6" algn="ctr">
              <a:lnSpc>
                <a:spcPct val="90000"/>
              </a:lnSpc>
              <a:spcBef>
                <a:spcPts val="400"/>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7pPr>
            <a:lvl8pPr marR="0" lvl="7" algn="ctr">
              <a:lnSpc>
                <a:spcPct val="90000"/>
              </a:lnSpc>
              <a:spcBef>
                <a:spcPts val="400"/>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8pPr>
            <a:lvl9pPr marR="0" lvl="8" algn="ctr">
              <a:lnSpc>
                <a:spcPct val="90000"/>
              </a:lnSpc>
              <a:spcBef>
                <a:spcPts val="400"/>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9pPr>
          </a:lstStyle>
          <a:p>
            <a:endParaRPr/>
          </a:p>
        </p:txBody>
      </p:sp>
      <p:sp>
        <p:nvSpPr>
          <p:cNvPr id="476" name="Google Shape;476;p112"/>
          <p:cNvSpPr txBox="1">
            <a:spLocks noGrp="1"/>
          </p:cNvSpPr>
          <p:nvPr>
            <p:ph type="dt" idx="10"/>
          </p:nvPr>
        </p:nvSpPr>
        <p:spPr>
          <a:xfrm>
            <a:off x="3543300" y="3688167"/>
            <a:ext cx="20574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dirty="0"/>
          </a:p>
        </p:txBody>
      </p:sp>
      <p:sp>
        <p:nvSpPr>
          <p:cNvPr id="477" name="Google Shape;477;p112"/>
          <p:cNvSpPr txBox="1">
            <a:spLocks noGrp="1"/>
          </p:cNvSpPr>
          <p:nvPr>
            <p:ph type="sldNum" idx="12"/>
          </p:nvPr>
        </p:nvSpPr>
        <p:spPr>
          <a:xfrm>
            <a:off x="6880595" y="4778066"/>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478" name="Google Shape;478;p112"/>
          <p:cNvSpPr txBox="1">
            <a:spLocks noGrp="1"/>
          </p:cNvSpPr>
          <p:nvPr>
            <p:ph type="body" idx="2"/>
          </p:nvPr>
        </p:nvSpPr>
        <p:spPr>
          <a:xfrm>
            <a:off x="1435396" y="2760426"/>
            <a:ext cx="6273300" cy="685800"/>
          </a:xfrm>
          <a:prstGeom prst="rect">
            <a:avLst/>
          </a:prstGeom>
          <a:noFill/>
          <a:ln>
            <a:noFill/>
          </a:ln>
        </p:spPr>
        <p:txBody>
          <a:bodyPr spcFirstLastPara="1" wrap="square" lIns="68575" tIns="34275" rIns="68575" bIns="34275" anchor="ctr" anchorCtr="0">
            <a:noAutofit/>
          </a:bodyPr>
          <a:lstStyle>
            <a:lvl1pPr marL="457200" marR="0" lvl="0" indent="-228600" algn="ctr">
              <a:lnSpc>
                <a:spcPct val="90000"/>
              </a:lnSpc>
              <a:spcBef>
                <a:spcPts val="800"/>
              </a:spcBef>
              <a:spcAft>
                <a:spcPts val="0"/>
              </a:spcAft>
              <a:buClr>
                <a:schemeClr val="lt1"/>
              </a:buClr>
              <a:buSzPts val="2500"/>
              <a:buFont typeface="Arial"/>
              <a:buNone/>
              <a:defRPr sz="2500" b="0" i="0" u="none" strike="noStrike" cap="none">
                <a:solidFill>
                  <a:schemeClr val="lt1"/>
                </a:solidFill>
                <a:latin typeface="Trebuchet MS"/>
                <a:ea typeface="Trebuchet MS"/>
                <a:cs typeface="Trebuchet MS"/>
                <a:sym typeface="Trebuchet MS"/>
              </a:defRPr>
            </a:lvl1pPr>
            <a:lvl2pPr marL="914400" marR="0" lvl="1" indent="-228600" algn="ctr">
              <a:lnSpc>
                <a:spcPct val="90000"/>
              </a:lnSpc>
              <a:spcBef>
                <a:spcPts val="400"/>
              </a:spcBef>
              <a:spcAft>
                <a:spcPts val="0"/>
              </a:spcAft>
              <a:buClr>
                <a:schemeClr val="lt1"/>
              </a:buClr>
              <a:buSzPts val="1500"/>
              <a:buFont typeface="Arial"/>
              <a:buNone/>
              <a:defRPr sz="1500" b="0" i="0" u="none" strike="noStrike" cap="none">
                <a:solidFill>
                  <a:schemeClr val="lt1"/>
                </a:solidFill>
                <a:latin typeface="Trebuchet MS"/>
                <a:ea typeface="Trebuchet MS"/>
                <a:cs typeface="Trebuchet MS"/>
                <a:sym typeface="Trebuchet MS"/>
              </a:defRPr>
            </a:lvl2pPr>
            <a:lvl3pPr marL="1371600" marR="0" lvl="2" indent="-228600" algn="ctr">
              <a:lnSpc>
                <a:spcPct val="90000"/>
              </a:lnSpc>
              <a:spcBef>
                <a:spcPts val="400"/>
              </a:spcBef>
              <a:spcAft>
                <a:spcPts val="0"/>
              </a:spcAft>
              <a:buClr>
                <a:schemeClr val="lt1"/>
              </a:buClr>
              <a:buSzPts val="1500"/>
              <a:buFont typeface="Arial"/>
              <a:buNone/>
              <a:defRPr sz="1500" b="0" i="0" u="none" strike="noStrike" cap="none">
                <a:solidFill>
                  <a:schemeClr val="lt1"/>
                </a:solidFill>
                <a:latin typeface="Trebuchet MS"/>
                <a:ea typeface="Trebuchet MS"/>
                <a:cs typeface="Trebuchet MS"/>
                <a:sym typeface="Trebuchet MS"/>
              </a:defRPr>
            </a:lvl3pPr>
            <a:lvl4pPr marL="1828800" marR="0" lvl="3" indent="-228600" algn="ctr">
              <a:lnSpc>
                <a:spcPct val="90000"/>
              </a:lnSpc>
              <a:spcBef>
                <a:spcPts val="400"/>
              </a:spcBef>
              <a:spcAft>
                <a:spcPts val="0"/>
              </a:spcAft>
              <a:buClr>
                <a:schemeClr val="lt1"/>
              </a:buClr>
              <a:buSzPts val="1500"/>
              <a:buFont typeface="Arial"/>
              <a:buNone/>
              <a:defRPr sz="1500" b="0" i="0" u="none" strike="noStrike" cap="none">
                <a:solidFill>
                  <a:schemeClr val="lt1"/>
                </a:solidFill>
                <a:latin typeface="Trebuchet MS"/>
                <a:ea typeface="Trebuchet MS"/>
                <a:cs typeface="Trebuchet MS"/>
                <a:sym typeface="Trebuchet MS"/>
              </a:defRPr>
            </a:lvl4pPr>
            <a:lvl5pPr marL="2286000" marR="0" lvl="4" indent="-228600" algn="ctr">
              <a:lnSpc>
                <a:spcPct val="90000"/>
              </a:lnSpc>
              <a:spcBef>
                <a:spcPts val="400"/>
              </a:spcBef>
              <a:spcAft>
                <a:spcPts val="0"/>
              </a:spcAft>
              <a:buClr>
                <a:schemeClr val="lt1"/>
              </a:buClr>
              <a:buSzPts val="1500"/>
              <a:buFont typeface="Arial"/>
              <a:buNone/>
              <a:defRPr sz="1500" b="0" i="0" u="none" strike="noStrike" cap="none">
                <a:solidFill>
                  <a:schemeClr val="lt1"/>
                </a:solidFill>
                <a:latin typeface="Trebuchet MS"/>
                <a:ea typeface="Trebuchet MS"/>
                <a:cs typeface="Trebuchet MS"/>
                <a:sym typeface="Trebuchet MS"/>
              </a:defRPr>
            </a:lvl5pPr>
            <a:lvl6pPr marL="2743200" marR="0" lvl="5" indent="-317500" algn="l">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6pPr>
            <a:lvl7pPr marL="3200400" marR="0" lvl="6" indent="-317500" algn="l">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7pPr>
            <a:lvl8pPr marL="3657600" marR="0" lvl="7" indent="-317500" algn="l">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8pPr>
            <a:lvl9pPr marL="4114800" marR="0" lvl="8" indent="-317500" algn="l">
              <a:lnSpc>
                <a:spcPct val="90000"/>
              </a:lnSpc>
              <a:spcBef>
                <a:spcPts val="400"/>
              </a:spcBef>
              <a:spcAft>
                <a:spcPts val="0"/>
              </a:spcAft>
              <a:buClr>
                <a:schemeClr val="lt1"/>
              </a:buClr>
              <a:buSzPts val="1400"/>
              <a:buFont typeface="Arial"/>
              <a:buChar char="•"/>
              <a:defRPr sz="1400" b="0" i="0" u="none" strike="noStrike" cap="none">
                <a:solidFill>
                  <a:schemeClr val="lt1"/>
                </a:solidFill>
                <a:latin typeface="Calibri"/>
                <a:ea typeface="Calibri"/>
                <a:cs typeface="Calibri"/>
                <a:sym typeface="Calibri"/>
              </a:defRPr>
            </a:lvl9pPr>
          </a:lstStyle>
          <a:p>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79"/>
        <p:cNvGrpSpPr/>
        <p:nvPr/>
      </p:nvGrpSpPr>
      <p:grpSpPr>
        <a:xfrm>
          <a:off x="0" y="0"/>
          <a:ext cx="0" cy="0"/>
          <a:chOff x="0" y="0"/>
          <a:chExt cx="0" cy="0"/>
        </a:xfrm>
      </p:grpSpPr>
      <p:sp>
        <p:nvSpPr>
          <p:cNvPr id="480" name="Google Shape;480;p113"/>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chemeClr val="lt1"/>
              </a:buClr>
              <a:buSzPts val="900"/>
              <a:buFont typeface="Trebuchet MS"/>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lt1"/>
              </a:buClr>
              <a:buSzPts val="900"/>
              <a:buFont typeface="Trebuchet MS"/>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lt1"/>
              </a:buClr>
              <a:buSzPts val="900"/>
              <a:buFont typeface="Trebuchet MS"/>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lt1"/>
              </a:buClr>
              <a:buSzPts val="900"/>
              <a:buFont typeface="Trebuchet MS"/>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lt1"/>
              </a:buClr>
              <a:buSzPts val="900"/>
              <a:buFont typeface="Trebuchet MS"/>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lt1"/>
              </a:buClr>
              <a:buSzPts val="900"/>
              <a:buFont typeface="Trebuchet MS"/>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lt1"/>
              </a:buClr>
              <a:buSzPts val="900"/>
              <a:buFont typeface="Trebuchet MS"/>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lt1"/>
              </a:buClr>
              <a:buSzPts val="900"/>
              <a:buFont typeface="Trebuchet MS"/>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lt1"/>
              </a:buClr>
              <a:buSzPts val="900"/>
              <a:buFont typeface="Trebuchet MS"/>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481"/>
        <p:cNvGrpSpPr/>
        <p:nvPr/>
      </p:nvGrpSpPr>
      <p:grpSpPr>
        <a:xfrm>
          <a:off x="0" y="0"/>
          <a:ext cx="0" cy="0"/>
          <a:chOff x="0" y="0"/>
          <a:chExt cx="0" cy="0"/>
        </a:xfrm>
      </p:grpSpPr>
      <p:sp>
        <p:nvSpPr>
          <p:cNvPr id="482" name="Google Shape;482;p114"/>
          <p:cNvSpPr txBox="1">
            <a:spLocks noGrp="1"/>
          </p:cNvSpPr>
          <p:nvPr>
            <p:ph type="body" idx="1"/>
          </p:nvPr>
        </p:nvSpPr>
        <p:spPr>
          <a:xfrm>
            <a:off x="232305" y="1285875"/>
            <a:ext cx="8679300" cy="3255000"/>
          </a:xfrm>
          <a:prstGeom prst="rect">
            <a:avLst/>
          </a:prstGeom>
          <a:noFill/>
          <a:ln>
            <a:noFill/>
          </a:ln>
        </p:spPr>
        <p:txBody>
          <a:bodyPr spcFirstLastPara="1" wrap="square" lIns="58925" tIns="29450" rIns="58925" bIns="29450" anchor="t" anchorCtr="0">
            <a:noAutofit/>
          </a:bodyPr>
          <a:lstStyle>
            <a:lvl1pPr marL="457200" marR="0" lvl="0" indent="-228600" algn="l">
              <a:spcBef>
                <a:spcPts val="2700"/>
              </a:spcBef>
              <a:spcAft>
                <a:spcPts val="0"/>
              </a:spcAft>
              <a:buSzPts val="900"/>
              <a:buNone/>
              <a:defRPr sz="2300" b="0" i="0" u="none" strike="noStrike" cap="none">
                <a:solidFill>
                  <a:schemeClr val="dk1"/>
                </a:solidFill>
                <a:latin typeface="Trebuchet MS"/>
                <a:ea typeface="Trebuchet MS"/>
                <a:cs typeface="Trebuchet MS"/>
                <a:sym typeface="Trebuchet MS"/>
              </a:defRPr>
            </a:lvl1pPr>
            <a:lvl2pPr marL="914400" marR="0" lvl="1" indent="-228600" algn="l">
              <a:spcBef>
                <a:spcPts val="2700"/>
              </a:spcBef>
              <a:spcAft>
                <a:spcPts val="0"/>
              </a:spcAft>
              <a:buSzPts val="900"/>
              <a:buNone/>
              <a:defRPr sz="2100" b="0" i="0" u="none" strike="noStrike" cap="none">
                <a:solidFill>
                  <a:schemeClr val="dk1"/>
                </a:solidFill>
                <a:latin typeface="Trebuchet MS"/>
                <a:ea typeface="Trebuchet MS"/>
                <a:cs typeface="Trebuchet MS"/>
                <a:sym typeface="Trebuchet MS"/>
              </a:defRPr>
            </a:lvl2pPr>
            <a:lvl3pPr marL="1371600" marR="0" lvl="2" indent="-228600" algn="l">
              <a:spcBef>
                <a:spcPts val="2700"/>
              </a:spcBef>
              <a:spcAft>
                <a:spcPts val="0"/>
              </a:spcAft>
              <a:buSzPts val="900"/>
              <a:buNone/>
              <a:defRPr sz="1700" b="0" i="0" u="none" strike="noStrike" cap="none">
                <a:solidFill>
                  <a:schemeClr val="dk1"/>
                </a:solidFill>
                <a:latin typeface="Trebuchet MS"/>
                <a:ea typeface="Trebuchet MS"/>
                <a:cs typeface="Trebuchet MS"/>
                <a:sym typeface="Trebuchet MS"/>
              </a:defRPr>
            </a:lvl3pPr>
            <a:lvl4pPr marL="1828800" marR="0" lvl="3" indent="-330200" algn="l">
              <a:spcBef>
                <a:spcPts val="2700"/>
              </a:spcBef>
              <a:spcAft>
                <a:spcPts val="0"/>
              </a:spcAft>
              <a:buClr>
                <a:schemeClr val="dk1"/>
              </a:buClr>
              <a:buSzPts val="1600"/>
              <a:buFont typeface="Noto Sans Symbols"/>
              <a:buChar char="❖"/>
              <a:defRPr sz="1600" b="0" i="0" u="none" strike="noStrike" cap="none">
                <a:solidFill>
                  <a:schemeClr val="dk1"/>
                </a:solidFill>
                <a:latin typeface="Trebuchet MS"/>
                <a:ea typeface="Trebuchet MS"/>
                <a:cs typeface="Trebuchet MS"/>
                <a:sym typeface="Trebuchet MS"/>
              </a:defRPr>
            </a:lvl4pPr>
            <a:lvl5pPr marL="2286000" marR="0" lvl="4"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5pPr>
            <a:lvl6pPr marL="2743200" marR="0" lvl="5"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6pPr>
            <a:lvl7pPr marL="3200400" marR="0" lvl="6"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7pPr>
            <a:lvl8pPr marL="3657600" marR="0" lvl="7"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8pPr>
            <a:lvl9pPr marL="4114800" marR="0" lvl="8"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9pPr>
          </a:lstStyle>
          <a:p>
            <a:endParaRPr/>
          </a:p>
        </p:txBody>
      </p:sp>
      <p:sp>
        <p:nvSpPr>
          <p:cNvPr id="483" name="Google Shape;483;p114"/>
          <p:cNvSpPr txBox="1">
            <a:spLocks noGrp="1"/>
          </p:cNvSpPr>
          <p:nvPr>
            <p:ph type="sldNum" idx="12"/>
          </p:nvPr>
        </p:nvSpPr>
        <p:spPr>
          <a:xfrm>
            <a:off x="7384767" y="4818852"/>
            <a:ext cx="1509000" cy="273600"/>
          </a:xfrm>
          <a:prstGeom prst="rect">
            <a:avLst/>
          </a:prstGeom>
          <a:noFill/>
          <a:ln>
            <a:noFill/>
          </a:ln>
        </p:spPr>
        <p:txBody>
          <a:bodyPr spcFirstLastPara="1" wrap="square" lIns="58925" tIns="29450" rIns="58925" bIns="2945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
              <a:t>‹#›</a:t>
            </a:fld>
            <a:endParaRPr dirty="0"/>
          </a:p>
        </p:txBody>
      </p:sp>
      <p:sp>
        <p:nvSpPr>
          <p:cNvPr id="484" name="Google Shape;484;p114"/>
          <p:cNvSpPr txBox="1">
            <a:spLocks noGrp="1"/>
          </p:cNvSpPr>
          <p:nvPr>
            <p:ph type="title"/>
          </p:nvPr>
        </p:nvSpPr>
        <p:spPr>
          <a:xfrm>
            <a:off x="232305" y="329338"/>
            <a:ext cx="8679300" cy="612600"/>
          </a:xfrm>
          <a:prstGeom prst="rect">
            <a:avLst/>
          </a:prstGeom>
          <a:noFill/>
          <a:ln>
            <a:noFill/>
          </a:ln>
        </p:spPr>
        <p:txBody>
          <a:bodyPr spcFirstLastPara="1" wrap="square" lIns="0" tIns="0" rIns="0" bIns="0" anchor="ctr" anchorCtr="0">
            <a:normAutofit/>
          </a:bodyPr>
          <a:lstStyle>
            <a:lvl1pPr lvl="0" algn="ctr">
              <a:spcBef>
                <a:spcPts val="0"/>
              </a:spcBef>
              <a:spcAft>
                <a:spcPts val="0"/>
              </a:spcAft>
              <a:buSzPts val="1100"/>
              <a:buNone/>
              <a:defRPr sz="4300">
                <a:solidFill>
                  <a:srgbClr val="001254"/>
                </a:solidFill>
              </a:defRPr>
            </a:lvl1pPr>
            <a:lvl2pPr lvl="1" algn="ctr">
              <a:spcBef>
                <a:spcPts val="0"/>
              </a:spcBef>
              <a:spcAft>
                <a:spcPts val="0"/>
              </a:spcAft>
              <a:buSzPts val="1100"/>
              <a:buNone/>
              <a:defRPr/>
            </a:lvl2pPr>
            <a:lvl3pPr lvl="2" algn="ctr">
              <a:spcBef>
                <a:spcPts val="0"/>
              </a:spcBef>
              <a:spcAft>
                <a:spcPts val="0"/>
              </a:spcAft>
              <a:buSzPts val="1100"/>
              <a:buNone/>
              <a:defRPr/>
            </a:lvl3pPr>
            <a:lvl4pPr lvl="3" algn="ctr">
              <a:spcBef>
                <a:spcPts val="0"/>
              </a:spcBef>
              <a:spcAft>
                <a:spcPts val="0"/>
              </a:spcAft>
              <a:buSzPts val="1100"/>
              <a:buNone/>
              <a:defRPr/>
            </a:lvl4pPr>
            <a:lvl5pPr lvl="4" algn="ctr">
              <a:spcBef>
                <a:spcPts val="0"/>
              </a:spcBef>
              <a:spcAft>
                <a:spcPts val="0"/>
              </a:spcAft>
              <a:buSzPts val="1100"/>
              <a:buNone/>
              <a:defRPr/>
            </a:lvl5pPr>
            <a:lvl6pPr lvl="5" algn="ctr">
              <a:spcBef>
                <a:spcPts val="0"/>
              </a:spcBef>
              <a:spcAft>
                <a:spcPts val="0"/>
              </a:spcAft>
              <a:buSzPts val="1100"/>
              <a:buNone/>
              <a:defRPr/>
            </a:lvl6pPr>
            <a:lvl7pPr lvl="6" algn="ctr">
              <a:spcBef>
                <a:spcPts val="0"/>
              </a:spcBef>
              <a:spcAft>
                <a:spcPts val="0"/>
              </a:spcAft>
              <a:buSzPts val="1100"/>
              <a:buNone/>
              <a:defRPr/>
            </a:lvl7pPr>
            <a:lvl8pPr lvl="7" algn="ctr">
              <a:spcBef>
                <a:spcPts val="0"/>
              </a:spcBef>
              <a:spcAft>
                <a:spcPts val="0"/>
              </a:spcAft>
              <a:buSzPts val="1100"/>
              <a:buNone/>
              <a:defRPr/>
            </a:lvl8pPr>
            <a:lvl9pPr lvl="8" algn="ctr">
              <a:spcBef>
                <a:spcPts val="0"/>
              </a:spcBef>
              <a:spcAft>
                <a:spcPts val="0"/>
              </a:spcAft>
              <a:buSzPts val="11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Text 1">
  <p:cSld name="SECTION_HEADER_1">
    <p:spTree>
      <p:nvGrpSpPr>
        <p:cNvPr id="1" name="Shape 485"/>
        <p:cNvGrpSpPr/>
        <p:nvPr/>
      </p:nvGrpSpPr>
      <p:grpSpPr>
        <a:xfrm>
          <a:off x="0" y="0"/>
          <a:ext cx="0" cy="0"/>
          <a:chOff x="0" y="0"/>
          <a:chExt cx="0" cy="0"/>
        </a:xfrm>
      </p:grpSpPr>
      <p:sp>
        <p:nvSpPr>
          <p:cNvPr id="486" name="Google Shape;486;p115"/>
          <p:cNvSpPr txBox="1">
            <a:spLocks noGrp="1"/>
          </p:cNvSpPr>
          <p:nvPr>
            <p:ph type="title"/>
          </p:nvPr>
        </p:nvSpPr>
        <p:spPr>
          <a:xfrm>
            <a:off x="628650" y="328489"/>
            <a:ext cx="7886700" cy="720000"/>
          </a:xfrm>
          <a:prstGeom prst="rect">
            <a:avLst/>
          </a:prstGeom>
          <a:noFill/>
          <a:ln>
            <a:noFill/>
          </a:ln>
        </p:spPr>
        <p:txBody>
          <a:bodyPr spcFirstLastPara="1" wrap="square" lIns="51425" tIns="25700" rIns="51425" bIns="25700" anchor="b" anchorCtr="0">
            <a:noAutofit/>
          </a:bodyPr>
          <a:lstStyle>
            <a:lvl1pPr lvl="0" algn="ctr">
              <a:lnSpc>
                <a:spcPct val="90000"/>
              </a:lnSpc>
              <a:spcBef>
                <a:spcPts val="0"/>
              </a:spcBef>
              <a:spcAft>
                <a:spcPts val="0"/>
              </a:spcAft>
              <a:buClr>
                <a:schemeClr val="accent5"/>
              </a:buClr>
              <a:buSzPts val="3400"/>
              <a:buFont typeface="Trebuchet MS"/>
              <a:buNone/>
              <a:defRPr sz="3400"/>
            </a:lvl1pPr>
            <a:lvl2pPr lvl="1" algn="l">
              <a:lnSpc>
                <a:spcPct val="100000"/>
              </a:lnSpc>
              <a:spcBef>
                <a:spcPts val="0"/>
              </a:spcBef>
              <a:spcAft>
                <a:spcPts val="0"/>
              </a:spcAft>
              <a:buClr>
                <a:srgbClr val="FFFFFF"/>
              </a:buClr>
              <a:buSzPts val="800"/>
              <a:buFont typeface="Trebuchet MS"/>
              <a:buNone/>
              <a:defRPr/>
            </a:lvl2pPr>
            <a:lvl3pPr lvl="2" algn="l">
              <a:lnSpc>
                <a:spcPct val="100000"/>
              </a:lnSpc>
              <a:spcBef>
                <a:spcPts val="0"/>
              </a:spcBef>
              <a:spcAft>
                <a:spcPts val="0"/>
              </a:spcAft>
              <a:buClr>
                <a:srgbClr val="FFFFFF"/>
              </a:buClr>
              <a:buSzPts val="800"/>
              <a:buFont typeface="Trebuchet MS"/>
              <a:buNone/>
              <a:defRPr/>
            </a:lvl3pPr>
            <a:lvl4pPr lvl="3" algn="l">
              <a:lnSpc>
                <a:spcPct val="100000"/>
              </a:lnSpc>
              <a:spcBef>
                <a:spcPts val="0"/>
              </a:spcBef>
              <a:spcAft>
                <a:spcPts val="0"/>
              </a:spcAft>
              <a:buClr>
                <a:srgbClr val="FFFFFF"/>
              </a:buClr>
              <a:buSzPts val="800"/>
              <a:buFont typeface="Trebuchet MS"/>
              <a:buNone/>
              <a:defRPr/>
            </a:lvl4pPr>
            <a:lvl5pPr lvl="4" algn="l">
              <a:lnSpc>
                <a:spcPct val="100000"/>
              </a:lnSpc>
              <a:spcBef>
                <a:spcPts val="0"/>
              </a:spcBef>
              <a:spcAft>
                <a:spcPts val="0"/>
              </a:spcAft>
              <a:buClr>
                <a:srgbClr val="FFFFFF"/>
              </a:buClr>
              <a:buSzPts val="800"/>
              <a:buFont typeface="Trebuchet MS"/>
              <a:buNone/>
              <a:defRPr/>
            </a:lvl5pPr>
            <a:lvl6pPr lvl="5" algn="l">
              <a:lnSpc>
                <a:spcPct val="100000"/>
              </a:lnSpc>
              <a:spcBef>
                <a:spcPts val="0"/>
              </a:spcBef>
              <a:spcAft>
                <a:spcPts val="0"/>
              </a:spcAft>
              <a:buClr>
                <a:srgbClr val="FFFFFF"/>
              </a:buClr>
              <a:buSzPts val="800"/>
              <a:buFont typeface="Trebuchet MS"/>
              <a:buNone/>
              <a:defRPr/>
            </a:lvl6pPr>
            <a:lvl7pPr lvl="6" algn="l">
              <a:lnSpc>
                <a:spcPct val="100000"/>
              </a:lnSpc>
              <a:spcBef>
                <a:spcPts val="0"/>
              </a:spcBef>
              <a:spcAft>
                <a:spcPts val="0"/>
              </a:spcAft>
              <a:buClr>
                <a:srgbClr val="FFFFFF"/>
              </a:buClr>
              <a:buSzPts val="800"/>
              <a:buFont typeface="Trebuchet MS"/>
              <a:buNone/>
              <a:defRPr/>
            </a:lvl7pPr>
            <a:lvl8pPr lvl="7" algn="l">
              <a:lnSpc>
                <a:spcPct val="100000"/>
              </a:lnSpc>
              <a:spcBef>
                <a:spcPts val="0"/>
              </a:spcBef>
              <a:spcAft>
                <a:spcPts val="0"/>
              </a:spcAft>
              <a:buClr>
                <a:srgbClr val="FFFFFF"/>
              </a:buClr>
              <a:buSzPts val="800"/>
              <a:buFont typeface="Trebuchet MS"/>
              <a:buNone/>
              <a:defRPr/>
            </a:lvl8pPr>
            <a:lvl9pPr lvl="8" algn="l">
              <a:lnSpc>
                <a:spcPct val="100000"/>
              </a:lnSpc>
              <a:spcBef>
                <a:spcPts val="0"/>
              </a:spcBef>
              <a:spcAft>
                <a:spcPts val="0"/>
              </a:spcAft>
              <a:buClr>
                <a:srgbClr val="FFFFFF"/>
              </a:buClr>
              <a:buSzPts val="800"/>
              <a:buFont typeface="Trebuchet MS"/>
              <a:buNone/>
              <a:defRPr/>
            </a:lvl9pPr>
          </a:lstStyle>
          <a:p>
            <a:endParaRPr/>
          </a:p>
        </p:txBody>
      </p:sp>
      <p:sp>
        <p:nvSpPr>
          <p:cNvPr id="487" name="Google Shape;487;p115"/>
          <p:cNvSpPr txBox="1">
            <a:spLocks noGrp="1"/>
          </p:cNvSpPr>
          <p:nvPr>
            <p:ph type="body" idx="1"/>
          </p:nvPr>
        </p:nvSpPr>
        <p:spPr>
          <a:xfrm>
            <a:off x="628650" y="1389227"/>
            <a:ext cx="7886700" cy="3154200"/>
          </a:xfrm>
          <a:prstGeom prst="rect">
            <a:avLst/>
          </a:prstGeom>
          <a:noFill/>
          <a:ln>
            <a:noFill/>
          </a:ln>
        </p:spPr>
        <p:txBody>
          <a:bodyPr spcFirstLastPara="1" wrap="square" lIns="51425" tIns="25700" rIns="51425" bIns="25700" anchor="t" anchorCtr="0">
            <a:noAutofit/>
          </a:bodyPr>
          <a:lstStyle>
            <a:lvl1pPr marL="457200" marR="0" lvl="0" indent="-355600" algn="l">
              <a:lnSpc>
                <a:spcPct val="90000"/>
              </a:lnSpc>
              <a:spcBef>
                <a:spcPts val="600"/>
              </a:spcBef>
              <a:spcAft>
                <a:spcPts val="0"/>
              </a:spcAft>
              <a:buClr>
                <a:schemeClr val="dk1"/>
              </a:buClr>
              <a:buSzPts val="2000"/>
              <a:buFont typeface="Arial"/>
              <a:buChar char="•"/>
              <a:defRPr sz="2000" b="0" i="0" u="none" strike="noStrike" cap="none">
                <a:solidFill>
                  <a:schemeClr val="dk1"/>
                </a:solidFill>
                <a:latin typeface="Trebuchet MS"/>
                <a:ea typeface="Trebuchet MS"/>
                <a:cs typeface="Trebuchet MS"/>
                <a:sym typeface="Trebuchet MS"/>
              </a:defRPr>
            </a:lvl1pPr>
            <a:lvl2pPr marL="914400" marR="0" lvl="1" indent="-311150" algn="l">
              <a:lnSpc>
                <a:spcPct val="90000"/>
              </a:lnSpc>
              <a:spcBef>
                <a:spcPts val="300"/>
              </a:spcBef>
              <a:spcAft>
                <a:spcPts val="0"/>
              </a:spcAft>
              <a:buClr>
                <a:schemeClr val="dk1"/>
              </a:buClr>
              <a:buSzPts val="1300"/>
              <a:buFont typeface="Noto Sans"/>
              <a:buChar char="⮚"/>
              <a:defRPr sz="1900" b="0" i="0" u="none" strike="noStrike" cap="none">
                <a:solidFill>
                  <a:schemeClr val="dk1"/>
                </a:solidFill>
                <a:latin typeface="Trebuchet MS"/>
                <a:ea typeface="Trebuchet MS"/>
                <a:cs typeface="Trebuchet MS"/>
                <a:sym typeface="Trebuchet MS"/>
              </a:defRPr>
            </a:lvl2pPr>
            <a:lvl3pPr marL="1371600" marR="0" lvl="2" indent="-323850" algn="l">
              <a:lnSpc>
                <a:spcPct val="90000"/>
              </a:lnSpc>
              <a:spcBef>
                <a:spcPts val="300"/>
              </a:spcBef>
              <a:spcAft>
                <a:spcPts val="0"/>
              </a:spcAft>
              <a:buClr>
                <a:schemeClr val="dk1"/>
              </a:buClr>
              <a:buSzPts val="1500"/>
              <a:buFont typeface="Noto Sans"/>
              <a:buChar char="▪"/>
              <a:defRPr sz="1500" b="0" i="0" u="none" strike="noStrike" cap="none">
                <a:solidFill>
                  <a:schemeClr val="dk1"/>
                </a:solidFill>
                <a:latin typeface="Calibri"/>
                <a:ea typeface="Calibri"/>
                <a:cs typeface="Calibri"/>
                <a:sym typeface="Calibri"/>
              </a:defRPr>
            </a:lvl3pPr>
            <a:lvl4pPr marL="1828800" marR="0" lvl="3" indent="-317500" algn="l">
              <a:lnSpc>
                <a:spcPct val="90000"/>
              </a:lnSpc>
              <a:spcBef>
                <a:spcPts val="3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228600" algn="l">
              <a:lnSpc>
                <a:spcPct val="90000"/>
              </a:lnSpc>
              <a:spcBef>
                <a:spcPts val="300"/>
              </a:spcBef>
              <a:spcAft>
                <a:spcPts val="0"/>
              </a:spcAft>
              <a:buClr>
                <a:srgbClr val="888888"/>
              </a:buClr>
              <a:buSzPts val="900"/>
              <a:buFont typeface="Arial"/>
              <a:buNone/>
              <a:defRPr sz="9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300"/>
              </a:spcBef>
              <a:spcAft>
                <a:spcPts val="0"/>
              </a:spcAft>
              <a:buClr>
                <a:srgbClr val="888888"/>
              </a:buClr>
              <a:buSzPts val="900"/>
              <a:buFont typeface="Arial"/>
              <a:buNone/>
              <a:defRPr sz="9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300"/>
              </a:spcBef>
              <a:spcAft>
                <a:spcPts val="0"/>
              </a:spcAft>
              <a:buClr>
                <a:srgbClr val="888888"/>
              </a:buClr>
              <a:buSzPts val="900"/>
              <a:buFont typeface="Arial"/>
              <a:buNone/>
              <a:defRPr sz="9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300"/>
              </a:spcBef>
              <a:spcAft>
                <a:spcPts val="0"/>
              </a:spcAft>
              <a:buClr>
                <a:srgbClr val="888888"/>
              </a:buClr>
              <a:buSzPts val="900"/>
              <a:buFont typeface="Arial"/>
              <a:buNone/>
              <a:defRPr sz="9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300"/>
              </a:spcBef>
              <a:spcAft>
                <a:spcPts val="0"/>
              </a:spcAft>
              <a:buClr>
                <a:srgbClr val="888888"/>
              </a:buClr>
              <a:buSzPts val="900"/>
              <a:buFont typeface="Arial"/>
              <a:buNone/>
              <a:defRPr sz="900" b="0" i="0" u="none" strike="noStrike" cap="none">
                <a:solidFill>
                  <a:srgbClr val="888888"/>
                </a:solidFill>
                <a:latin typeface="Calibri"/>
                <a:ea typeface="Calibri"/>
                <a:cs typeface="Calibri"/>
                <a:sym typeface="Calibri"/>
              </a:defRPr>
            </a:lvl9pPr>
          </a:lstStyle>
          <a:p>
            <a:endParaRPr/>
          </a:p>
        </p:txBody>
      </p:sp>
      <p:sp>
        <p:nvSpPr>
          <p:cNvPr id="488" name="Google Shape;488;p115"/>
          <p:cNvSpPr txBox="1">
            <a:spLocks noGrp="1"/>
          </p:cNvSpPr>
          <p:nvPr>
            <p:ph type="sldNum" idx="12"/>
          </p:nvPr>
        </p:nvSpPr>
        <p:spPr>
          <a:xfrm>
            <a:off x="6923325" y="4825753"/>
            <a:ext cx="20574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9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9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9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9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9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9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9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9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9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White Image + Supporting Text Slide">
  <p:cSld name="White Image + Supporting Text Slide">
    <p:spTree>
      <p:nvGrpSpPr>
        <p:cNvPr id="1" name="Shape 489"/>
        <p:cNvGrpSpPr/>
        <p:nvPr/>
      </p:nvGrpSpPr>
      <p:grpSpPr>
        <a:xfrm>
          <a:off x="0" y="0"/>
          <a:ext cx="0" cy="0"/>
          <a:chOff x="0" y="0"/>
          <a:chExt cx="0" cy="0"/>
        </a:xfrm>
      </p:grpSpPr>
      <p:sp>
        <p:nvSpPr>
          <p:cNvPr id="490" name="Google Shape;490;p116"/>
          <p:cNvSpPr txBox="1">
            <a:spLocks noGrp="1"/>
          </p:cNvSpPr>
          <p:nvPr>
            <p:ph type="body" idx="1"/>
          </p:nvPr>
        </p:nvSpPr>
        <p:spPr>
          <a:xfrm>
            <a:off x="627578" y="331114"/>
            <a:ext cx="7889100" cy="612600"/>
          </a:xfrm>
          <a:prstGeom prst="rect">
            <a:avLst/>
          </a:prstGeom>
          <a:noFill/>
          <a:ln>
            <a:noFill/>
          </a:ln>
        </p:spPr>
        <p:txBody>
          <a:bodyPr spcFirstLastPara="1" wrap="square" lIns="68575" tIns="34275" rIns="68575" bIns="34275" anchor="ctr" anchorCtr="0">
            <a:noAutofit/>
          </a:bodyPr>
          <a:lstStyle>
            <a:lvl1pPr marL="457200" marR="0" lvl="0" indent="-228600" algn="l">
              <a:lnSpc>
                <a:spcPct val="90000"/>
              </a:lnSpc>
              <a:spcBef>
                <a:spcPts val="3000"/>
              </a:spcBef>
              <a:spcAft>
                <a:spcPts val="0"/>
              </a:spcAft>
              <a:buClr>
                <a:srgbClr val="001970"/>
              </a:buClr>
              <a:buSzPts val="1100"/>
              <a:buFont typeface="Arial"/>
              <a:buNone/>
              <a:defRPr sz="4600" b="1" i="0" u="none" strike="noStrike" cap="none">
                <a:solidFill>
                  <a:srgbClr val="001970"/>
                </a:solidFill>
                <a:latin typeface="Trebuchet MS"/>
                <a:ea typeface="Trebuchet MS"/>
                <a:cs typeface="Trebuchet MS"/>
                <a:sym typeface="Trebuchet MS"/>
              </a:defRPr>
            </a:lvl1pPr>
            <a:lvl2pPr marL="914400" marR="0" lvl="1"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91" name="Google Shape;491;p116"/>
          <p:cNvSpPr txBox="1">
            <a:spLocks noGrp="1"/>
          </p:cNvSpPr>
          <p:nvPr>
            <p:ph type="body" idx="2"/>
          </p:nvPr>
        </p:nvSpPr>
        <p:spPr>
          <a:xfrm>
            <a:off x="232304" y="1100912"/>
            <a:ext cx="4359900" cy="3399600"/>
          </a:xfrm>
          <a:prstGeom prst="rect">
            <a:avLst/>
          </a:prstGeom>
          <a:solidFill>
            <a:schemeClr val="lt1"/>
          </a:solidFill>
          <a:ln w="57150" cap="flat" cmpd="sng">
            <a:solidFill>
              <a:schemeClr val="accent5"/>
            </a:solidFill>
            <a:prstDash val="solid"/>
            <a:round/>
            <a:headEnd type="none" w="sm" len="sm"/>
            <a:tailEnd type="none" w="sm" len="sm"/>
          </a:ln>
        </p:spPr>
        <p:txBody>
          <a:bodyPr spcFirstLastPara="1" wrap="square" lIns="68575" tIns="34275" rIns="68575" bIns="34275" anchor="ctr" anchorCtr="0">
            <a:noAutofit/>
          </a:bodyPr>
          <a:lstStyle>
            <a:lvl1pPr marL="457200" marR="0" lvl="0" indent="-228600" algn="ctr">
              <a:lnSpc>
                <a:spcPct val="90000"/>
              </a:lnSpc>
              <a:spcBef>
                <a:spcPts val="3000"/>
              </a:spcBef>
              <a:spcAft>
                <a:spcPts val="0"/>
              </a:spcAft>
              <a:buClr>
                <a:srgbClr val="7F7F7F"/>
              </a:buClr>
              <a:buSzPts val="2400"/>
              <a:buFont typeface="Trebuchet MS"/>
              <a:buNone/>
              <a:defRPr sz="1700" b="0" i="1" u="none" strike="noStrike" cap="none">
                <a:solidFill>
                  <a:srgbClr val="7F7F7F"/>
                </a:solidFill>
                <a:latin typeface="Trebuchet MS"/>
                <a:ea typeface="Trebuchet MS"/>
                <a:cs typeface="Trebuchet MS"/>
                <a:sym typeface="Trebuchet MS"/>
              </a:defRPr>
            </a:lvl1pPr>
            <a:lvl2pPr marL="914400" marR="0" lvl="1" indent="-228600" algn="l">
              <a:lnSpc>
                <a:spcPct val="90000"/>
              </a:lnSpc>
              <a:spcBef>
                <a:spcPts val="3000"/>
              </a:spcBef>
              <a:spcAft>
                <a:spcPts val="0"/>
              </a:spcAft>
              <a:buClr>
                <a:srgbClr val="5C6670"/>
              </a:buClr>
              <a:buSzPts val="3000"/>
              <a:buFont typeface="Trebuchet MS"/>
              <a:buNone/>
              <a:defRPr sz="2100" b="0" i="1" u="none" strike="noStrike" cap="none">
                <a:solidFill>
                  <a:srgbClr val="5C6670"/>
                </a:solidFill>
                <a:latin typeface="Trebuchet MS"/>
                <a:ea typeface="Trebuchet MS"/>
                <a:cs typeface="Trebuchet MS"/>
                <a:sym typeface="Trebuchet MS"/>
              </a:defRPr>
            </a:lvl2pPr>
            <a:lvl3pPr marL="1371600" marR="0" lvl="2" indent="-228600" algn="l">
              <a:lnSpc>
                <a:spcPct val="90000"/>
              </a:lnSpc>
              <a:spcBef>
                <a:spcPts val="3000"/>
              </a:spcBef>
              <a:spcAft>
                <a:spcPts val="0"/>
              </a:spcAft>
              <a:buClr>
                <a:srgbClr val="5C6670"/>
              </a:buClr>
              <a:buSzPts val="3000"/>
              <a:buFont typeface="Trebuchet MS"/>
              <a:buNone/>
              <a:defRPr sz="2100" b="0" i="1" u="none" strike="noStrike" cap="none">
                <a:solidFill>
                  <a:srgbClr val="5C6670"/>
                </a:solidFill>
                <a:latin typeface="Trebuchet MS"/>
                <a:ea typeface="Trebuchet MS"/>
                <a:cs typeface="Trebuchet MS"/>
                <a:sym typeface="Trebuchet MS"/>
              </a:defRPr>
            </a:lvl3pPr>
            <a:lvl4pPr marL="1828800" marR="0" lvl="3" indent="-228600" algn="l">
              <a:lnSpc>
                <a:spcPct val="90000"/>
              </a:lnSpc>
              <a:spcBef>
                <a:spcPts val="3000"/>
              </a:spcBef>
              <a:spcAft>
                <a:spcPts val="0"/>
              </a:spcAft>
              <a:buClr>
                <a:srgbClr val="5C6670"/>
              </a:buClr>
              <a:buSzPts val="3000"/>
              <a:buFont typeface="Trebuchet MS"/>
              <a:buNone/>
              <a:defRPr sz="2100" b="0" i="1" u="none" strike="noStrike" cap="none">
                <a:solidFill>
                  <a:srgbClr val="5C6670"/>
                </a:solidFill>
                <a:latin typeface="Trebuchet MS"/>
                <a:ea typeface="Trebuchet MS"/>
                <a:cs typeface="Trebuchet MS"/>
                <a:sym typeface="Trebuchet MS"/>
              </a:defRPr>
            </a:lvl4pPr>
            <a:lvl5pPr marL="2286000" marR="0" lvl="4" indent="-228600" algn="l">
              <a:lnSpc>
                <a:spcPct val="90000"/>
              </a:lnSpc>
              <a:spcBef>
                <a:spcPts val="3000"/>
              </a:spcBef>
              <a:spcAft>
                <a:spcPts val="0"/>
              </a:spcAft>
              <a:buClr>
                <a:srgbClr val="5C6670"/>
              </a:buClr>
              <a:buSzPts val="3000"/>
              <a:buFont typeface="Trebuchet MS"/>
              <a:buNone/>
              <a:defRPr sz="2100" b="0" i="1" u="none" strike="noStrike" cap="none">
                <a:solidFill>
                  <a:srgbClr val="5C6670"/>
                </a:solidFill>
                <a:latin typeface="Trebuchet MS"/>
                <a:ea typeface="Trebuchet MS"/>
                <a:cs typeface="Trebuchet MS"/>
                <a:sym typeface="Trebuchet MS"/>
              </a:defRPr>
            </a:lvl5pPr>
            <a:lvl6pPr marL="2743200" marR="0" lvl="5"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92" name="Google Shape;492;p116"/>
          <p:cNvSpPr txBox="1">
            <a:spLocks noGrp="1"/>
          </p:cNvSpPr>
          <p:nvPr>
            <p:ph type="body" idx="3"/>
          </p:nvPr>
        </p:nvSpPr>
        <p:spPr>
          <a:xfrm>
            <a:off x="5074280" y="1113891"/>
            <a:ext cx="3837300" cy="3386700"/>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3000"/>
              </a:spcBef>
              <a:spcAft>
                <a:spcPts val="0"/>
              </a:spcAft>
              <a:buClr>
                <a:schemeClr val="dk1"/>
              </a:buClr>
              <a:buSzPts val="1100"/>
              <a:buFont typeface="Arial"/>
              <a:buNone/>
              <a:defRPr sz="2800" b="0" i="0" u="none" strike="noStrike" cap="none">
                <a:solidFill>
                  <a:schemeClr val="dk1"/>
                </a:solidFill>
                <a:latin typeface="Trebuchet MS"/>
                <a:ea typeface="Trebuchet MS"/>
                <a:cs typeface="Trebuchet MS"/>
                <a:sym typeface="Trebuchet MS"/>
              </a:defRPr>
            </a:lvl1pPr>
            <a:lvl2pPr marL="914400" marR="0" lvl="1" indent="-228600" algn="l">
              <a:lnSpc>
                <a:spcPct val="90000"/>
              </a:lnSpc>
              <a:spcBef>
                <a:spcPts val="3000"/>
              </a:spcBef>
              <a:spcAft>
                <a:spcPts val="0"/>
              </a:spcAft>
              <a:buClr>
                <a:schemeClr val="dk1"/>
              </a:buClr>
              <a:buSzPts val="1100"/>
              <a:buFont typeface="Arial"/>
              <a:buNone/>
              <a:defRPr sz="2300" b="0" i="0" u="none" strike="noStrike" cap="none">
                <a:solidFill>
                  <a:schemeClr val="dk1"/>
                </a:solidFill>
                <a:latin typeface="Trebuchet MS"/>
                <a:ea typeface="Trebuchet MS"/>
                <a:cs typeface="Trebuchet MS"/>
                <a:sym typeface="Trebuchet MS"/>
              </a:defRPr>
            </a:lvl2pPr>
            <a:lvl3pPr marL="1371600" marR="0" lvl="2" indent="-228600" algn="l">
              <a:lnSpc>
                <a:spcPct val="90000"/>
              </a:lnSpc>
              <a:spcBef>
                <a:spcPts val="3000"/>
              </a:spcBef>
              <a:spcAft>
                <a:spcPts val="0"/>
              </a:spcAft>
              <a:buClr>
                <a:schemeClr val="dk1"/>
              </a:buClr>
              <a:buSzPts val="1100"/>
              <a:buFont typeface="Arial"/>
              <a:buNone/>
              <a:defRPr sz="2100" b="0" i="0" u="none" strike="noStrike" cap="none">
                <a:solidFill>
                  <a:schemeClr val="dk1"/>
                </a:solidFill>
                <a:latin typeface="Trebuchet MS"/>
                <a:ea typeface="Trebuchet MS"/>
                <a:cs typeface="Trebuchet MS"/>
                <a:sym typeface="Trebuchet MS"/>
              </a:defRPr>
            </a:lvl3pPr>
            <a:lvl4pPr marL="1828800" marR="0" lvl="3" indent="-228600" algn="l">
              <a:lnSpc>
                <a:spcPct val="90000"/>
              </a:lnSpc>
              <a:spcBef>
                <a:spcPts val="3000"/>
              </a:spcBef>
              <a:spcAft>
                <a:spcPts val="0"/>
              </a:spcAft>
              <a:buClr>
                <a:schemeClr val="dk1"/>
              </a:buClr>
              <a:buSzPts val="1100"/>
              <a:buFont typeface="Arial"/>
              <a:buNone/>
              <a:defRPr sz="19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93" name="Google Shape;493;p116"/>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Title &amp; subtitle">
  <p:cSld name="Title &amp; subtitle">
    <p:spTree>
      <p:nvGrpSpPr>
        <p:cNvPr id="1" name="Shape 494"/>
        <p:cNvGrpSpPr/>
        <p:nvPr/>
      </p:nvGrpSpPr>
      <p:grpSpPr>
        <a:xfrm>
          <a:off x="0" y="0"/>
          <a:ext cx="0" cy="0"/>
          <a:chOff x="0" y="0"/>
          <a:chExt cx="0" cy="0"/>
        </a:xfrm>
      </p:grpSpPr>
      <p:sp>
        <p:nvSpPr>
          <p:cNvPr id="495" name="Google Shape;495;p117"/>
          <p:cNvSpPr txBox="1">
            <a:spLocks noGrp="1"/>
          </p:cNvSpPr>
          <p:nvPr>
            <p:ph type="body" idx="1"/>
          </p:nvPr>
        </p:nvSpPr>
        <p:spPr>
          <a:xfrm>
            <a:off x="365760" y="586966"/>
            <a:ext cx="8412600" cy="232200"/>
          </a:xfrm>
          <a:prstGeom prst="rect">
            <a:avLst/>
          </a:prstGeom>
          <a:noFill/>
          <a:ln>
            <a:noFill/>
          </a:ln>
        </p:spPr>
        <p:txBody>
          <a:bodyPr spcFirstLastPara="1" wrap="square" lIns="68575" tIns="68575" rIns="68575" bIns="68575" anchor="t" anchorCtr="0">
            <a:noAutofit/>
          </a:bodyPr>
          <a:lstStyle>
            <a:lvl1pPr marL="457200" marR="0" lvl="0" indent="-228600" algn="l">
              <a:lnSpc>
                <a:spcPct val="100000"/>
              </a:lnSpc>
              <a:spcBef>
                <a:spcPts val="900"/>
              </a:spcBef>
              <a:spcAft>
                <a:spcPts val="0"/>
              </a:spcAft>
              <a:buClr>
                <a:srgbClr val="575757"/>
              </a:buClr>
              <a:buSzPts val="1100"/>
              <a:buFont typeface="Arial"/>
              <a:buNone/>
              <a:defRPr sz="1500" b="0" i="0" u="none" strike="noStrike" cap="none">
                <a:solidFill>
                  <a:srgbClr val="575757"/>
                </a:solidFill>
                <a:latin typeface="Arial"/>
                <a:ea typeface="Arial"/>
                <a:cs typeface="Arial"/>
                <a:sym typeface="Arial"/>
              </a:defRPr>
            </a:lvl1pPr>
            <a:lvl2pPr marL="914400" marR="0" lvl="1" indent="-317500" algn="l">
              <a:lnSpc>
                <a:spcPct val="100000"/>
              </a:lnSpc>
              <a:spcBef>
                <a:spcPts val="5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a:lnSpc>
                <a:spcPct val="100000"/>
              </a:lnSpc>
              <a:spcBef>
                <a:spcPts val="5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04800" algn="l">
              <a:lnSpc>
                <a:spcPct val="100000"/>
              </a:lnSpc>
              <a:spcBef>
                <a:spcPts val="5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a:lnSpc>
                <a:spcPct val="100000"/>
              </a:lnSpc>
              <a:spcBef>
                <a:spcPts val="5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6pPr>
            <a:lvl7pPr marL="3200400" marR="0" lvl="6"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7pPr>
            <a:lvl8pPr marL="3657600" marR="0" lvl="7"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8pPr>
            <a:lvl9pPr marL="4114800" marR="0" lvl="8"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496" name="Google Shape;496;p117"/>
          <p:cNvSpPr txBox="1">
            <a:spLocks noGrp="1"/>
          </p:cNvSpPr>
          <p:nvPr>
            <p:ph type="title"/>
          </p:nvPr>
        </p:nvSpPr>
        <p:spPr>
          <a:xfrm>
            <a:off x="365760" y="221762"/>
            <a:ext cx="8412600" cy="352200"/>
          </a:xfrm>
          <a:prstGeom prst="rect">
            <a:avLst/>
          </a:prstGeom>
          <a:noFill/>
          <a:ln>
            <a:noFill/>
          </a:ln>
        </p:spPr>
        <p:txBody>
          <a:bodyPr spcFirstLastPara="1" wrap="square" lIns="68575" tIns="68575" rIns="68575" bIns="68575" anchor="t" anchorCtr="0">
            <a:noAutofit/>
          </a:bodyPr>
          <a:lstStyle>
            <a:lvl1pPr marR="0" lvl="0" algn="l">
              <a:lnSpc>
                <a:spcPct val="100000"/>
              </a:lnSpc>
              <a:spcBef>
                <a:spcPts val="0"/>
              </a:spcBef>
              <a:spcAft>
                <a:spcPts val="0"/>
              </a:spcAft>
              <a:buClr>
                <a:schemeClr val="accent2"/>
              </a:buClr>
              <a:buSzPts val="1100"/>
              <a:buFont typeface="Arial"/>
              <a:buNone/>
              <a:defRPr sz="2100" b="0" i="0" u="none" strike="noStrike" cap="none">
                <a:solidFill>
                  <a:schemeClr val="accent2"/>
                </a:solidFill>
                <a:latin typeface="Arial"/>
                <a:ea typeface="Arial"/>
                <a:cs typeface="Arial"/>
                <a:sym typeface="Arial"/>
              </a:defRPr>
            </a:lvl1pPr>
            <a:lvl2pPr lvl="1" algn="l">
              <a:lnSpc>
                <a:spcPct val="100000"/>
              </a:lnSpc>
              <a:spcBef>
                <a:spcPts val="0"/>
              </a:spcBef>
              <a:spcAft>
                <a:spcPts val="0"/>
              </a:spcAft>
              <a:buClr>
                <a:srgbClr val="FFFFFF"/>
              </a:buClr>
              <a:buSzPts val="1100"/>
              <a:buFont typeface="Trebuchet MS"/>
              <a:buNone/>
              <a:defRPr sz="1400"/>
            </a:lvl2pPr>
            <a:lvl3pPr lvl="2" algn="l">
              <a:lnSpc>
                <a:spcPct val="100000"/>
              </a:lnSpc>
              <a:spcBef>
                <a:spcPts val="0"/>
              </a:spcBef>
              <a:spcAft>
                <a:spcPts val="0"/>
              </a:spcAft>
              <a:buClr>
                <a:srgbClr val="FFFFFF"/>
              </a:buClr>
              <a:buSzPts val="1100"/>
              <a:buFont typeface="Trebuchet MS"/>
              <a:buNone/>
              <a:defRPr sz="1400"/>
            </a:lvl3pPr>
            <a:lvl4pPr lvl="3" algn="l">
              <a:lnSpc>
                <a:spcPct val="100000"/>
              </a:lnSpc>
              <a:spcBef>
                <a:spcPts val="0"/>
              </a:spcBef>
              <a:spcAft>
                <a:spcPts val="0"/>
              </a:spcAft>
              <a:buClr>
                <a:srgbClr val="FFFFFF"/>
              </a:buClr>
              <a:buSzPts val="1100"/>
              <a:buFont typeface="Trebuchet MS"/>
              <a:buNone/>
              <a:defRPr sz="1400"/>
            </a:lvl4pPr>
            <a:lvl5pPr lvl="4" algn="l">
              <a:lnSpc>
                <a:spcPct val="100000"/>
              </a:lnSpc>
              <a:spcBef>
                <a:spcPts val="0"/>
              </a:spcBef>
              <a:spcAft>
                <a:spcPts val="0"/>
              </a:spcAft>
              <a:buClr>
                <a:srgbClr val="FFFFFF"/>
              </a:buClr>
              <a:buSzPts val="1100"/>
              <a:buFont typeface="Trebuchet MS"/>
              <a:buNone/>
              <a:defRPr sz="1400"/>
            </a:lvl5pPr>
            <a:lvl6pPr lvl="5" algn="l">
              <a:lnSpc>
                <a:spcPct val="100000"/>
              </a:lnSpc>
              <a:spcBef>
                <a:spcPts val="0"/>
              </a:spcBef>
              <a:spcAft>
                <a:spcPts val="0"/>
              </a:spcAft>
              <a:buClr>
                <a:srgbClr val="FFFFFF"/>
              </a:buClr>
              <a:buSzPts val="1100"/>
              <a:buFont typeface="Trebuchet MS"/>
              <a:buNone/>
              <a:defRPr sz="1400"/>
            </a:lvl6pPr>
            <a:lvl7pPr lvl="6" algn="l">
              <a:lnSpc>
                <a:spcPct val="100000"/>
              </a:lnSpc>
              <a:spcBef>
                <a:spcPts val="0"/>
              </a:spcBef>
              <a:spcAft>
                <a:spcPts val="0"/>
              </a:spcAft>
              <a:buClr>
                <a:srgbClr val="FFFFFF"/>
              </a:buClr>
              <a:buSzPts val="1100"/>
              <a:buFont typeface="Trebuchet MS"/>
              <a:buNone/>
              <a:defRPr sz="1400"/>
            </a:lvl7pPr>
            <a:lvl8pPr lvl="7" algn="l">
              <a:lnSpc>
                <a:spcPct val="100000"/>
              </a:lnSpc>
              <a:spcBef>
                <a:spcPts val="0"/>
              </a:spcBef>
              <a:spcAft>
                <a:spcPts val="0"/>
              </a:spcAft>
              <a:buClr>
                <a:srgbClr val="FFFFFF"/>
              </a:buClr>
              <a:buSzPts val="1100"/>
              <a:buFont typeface="Trebuchet MS"/>
              <a:buNone/>
              <a:defRPr sz="1400"/>
            </a:lvl8pPr>
            <a:lvl9pPr lvl="8" algn="l">
              <a:lnSpc>
                <a:spcPct val="100000"/>
              </a:lnSpc>
              <a:spcBef>
                <a:spcPts val="0"/>
              </a:spcBef>
              <a:spcAft>
                <a:spcPts val="0"/>
              </a:spcAft>
              <a:buClr>
                <a:srgbClr val="FFFFFF"/>
              </a:buClr>
              <a:buSzPts val="1100"/>
              <a:buFont typeface="Trebuchet MS"/>
              <a:buNone/>
              <a:defRPr sz="1400"/>
            </a:lvl9pPr>
          </a:lstStyle>
          <a:p>
            <a:endParaRPr/>
          </a:p>
        </p:txBody>
      </p:sp>
      <p:sp>
        <p:nvSpPr>
          <p:cNvPr id="497" name="Google Shape;497;p117"/>
          <p:cNvSpPr txBox="1">
            <a:spLocks noGrp="1"/>
          </p:cNvSpPr>
          <p:nvPr>
            <p:ph type="sldNum" idx="12"/>
          </p:nvPr>
        </p:nvSpPr>
        <p:spPr>
          <a:xfrm>
            <a:off x="6923325" y="4825753"/>
            <a:ext cx="20574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9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9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9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9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9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9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9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9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9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504"/>
        <p:cNvGrpSpPr/>
        <p:nvPr/>
      </p:nvGrpSpPr>
      <p:grpSpPr>
        <a:xfrm>
          <a:off x="0" y="0"/>
          <a:ext cx="0" cy="0"/>
          <a:chOff x="0" y="0"/>
          <a:chExt cx="0" cy="0"/>
        </a:xfrm>
      </p:grpSpPr>
      <p:sp>
        <p:nvSpPr>
          <p:cNvPr id="505" name="Google Shape;505;p119"/>
          <p:cNvSpPr txBox="1">
            <a:spLocks noGrp="1"/>
          </p:cNvSpPr>
          <p:nvPr>
            <p:ph type="ctrTitle"/>
          </p:nvPr>
        </p:nvSpPr>
        <p:spPr>
          <a:xfrm>
            <a:off x="780393" y="1128868"/>
            <a:ext cx="7583100" cy="742800"/>
          </a:xfrm>
          <a:prstGeom prst="rect">
            <a:avLst/>
          </a:prstGeom>
          <a:noFill/>
          <a:ln>
            <a:noFill/>
          </a:ln>
        </p:spPr>
        <p:txBody>
          <a:bodyPr spcFirstLastPara="1" wrap="square" lIns="88375" tIns="44175" rIns="88375" bIns="44175" anchor="ctr" anchorCtr="0">
            <a:noAutofit/>
          </a:bodyPr>
          <a:lstStyle>
            <a:lvl1pPr lvl="0" algn="ctr">
              <a:lnSpc>
                <a:spcPct val="90000"/>
              </a:lnSpc>
              <a:spcBef>
                <a:spcPts val="0"/>
              </a:spcBef>
              <a:spcAft>
                <a:spcPts val="0"/>
              </a:spcAft>
              <a:buClr>
                <a:schemeClr val="dk2"/>
              </a:buClr>
              <a:buSzPts val="5800"/>
              <a:buFont typeface="Trebuchet MS"/>
              <a:buNone/>
              <a:defRPr sz="5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6" name="Google Shape;506;p119"/>
          <p:cNvSpPr txBox="1">
            <a:spLocks noGrp="1"/>
          </p:cNvSpPr>
          <p:nvPr>
            <p:ph type="subTitle" idx="1"/>
          </p:nvPr>
        </p:nvSpPr>
        <p:spPr>
          <a:xfrm>
            <a:off x="1143000" y="1937572"/>
            <a:ext cx="6858000" cy="554100"/>
          </a:xfrm>
          <a:prstGeom prst="rect">
            <a:avLst/>
          </a:prstGeom>
          <a:noFill/>
          <a:ln>
            <a:noFill/>
          </a:ln>
        </p:spPr>
        <p:txBody>
          <a:bodyPr spcFirstLastPara="1" wrap="square" lIns="88375" tIns="44175" rIns="88375" bIns="44175" anchor="ctr" anchorCtr="0">
            <a:noAutofit/>
          </a:bodyPr>
          <a:lstStyle>
            <a:lvl1pPr marR="0" lvl="0" algn="ctr">
              <a:lnSpc>
                <a:spcPct val="90000"/>
              </a:lnSpc>
              <a:spcBef>
                <a:spcPts val="1000"/>
              </a:spcBef>
              <a:spcAft>
                <a:spcPts val="0"/>
              </a:spcAft>
              <a:buClr>
                <a:schemeClr val="dk1"/>
              </a:buClr>
              <a:buSzPts val="4800"/>
              <a:buFont typeface="Arial"/>
              <a:buNone/>
              <a:defRPr sz="4800" b="1" i="0" u="none" strike="noStrike" cap="none">
                <a:solidFill>
                  <a:schemeClr val="dk1"/>
                </a:solidFill>
                <a:latin typeface="Trebuchet MS"/>
                <a:ea typeface="Trebuchet MS"/>
                <a:cs typeface="Trebuchet MS"/>
                <a:sym typeface="Trebuchet MS"/>
              </a:defRPr>
            </a:lvl1pPr>
            <a:lvl2pPr marR="0" lvl="1"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a:lnSpc>
                <a:spcPct val="90000"/>
              </a:lnSpc>
              <a:spcBef>
                <a:spcPts val="500"/>
              </a:spcBef>
              <a:spcAft>
                <a:spcPts val="0"/>
              </a:spcAft>
              <a:buClr>
                <a:schemeClr val="dk1"/>
              </a:buClr>
              <a:buSzPts val="1700"/>
              <a:buFont typeface="Arial"/>
              <a:buNone/>
              <a:defRPr sz="1700" b="0" i="0" u="none" strike="noStrike" cap="none">
                <a:solidFill>
                  <a:schemeClr val="dk1"/>
                </a:solidFill>
                <a:latin typeface="Calibri"/>
                <a:ea typeface="Calibri"/>
                <a:cs typeface="Calibri"/>
                <a:sym typeface="Calibri"/>
              </a:defRPr>
            </a:lvl3pPr>
            <a:lvl4pPr marR="0" lvl="3"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507" name="Google Shape;507;p119"/>
          <p:cNvSpPr txBox="1">
            <a:spLocks noGrp="1"/>
          </p:cNvSpPr>
          <p:nvPr>
            <p:ph type="dt" idx="10"/>
          </p:nvPr>
        </p:nvSpPr>
        <p:spPr>
          <a:xfrm>
            <a:off x="3543300" y="3688167"/>
            <a:ext cx="2057400" cy="273900"/>
          </a:xfrm>
          <a:prstGeom prst="rect">
            <a:avLst/>
          </a:prstGeom>
          <a:noFill/>
          <a:ln>
            <a:noFill/>
          </a:ln>
        </p:spPr>
        <p:txBody>
          <a:bodyPr spcFirstLastPara="1" wrap="square" lIns="88375" tIns="44175" rIns="88375" bIns="44175" anchor="ctr" anchorCtr="0">
            <a:noAutofit/>
          </a:bodyPr>
          <a:lstStyle>
            <a:lvl1pPr lvl="0" algn="ctr">
              <a:lnSpc>
                <a:spcPct val="100000"/>
              </a:lnSpc>
              <a:spcBef>
                <a:spcPts val="0"/>
              </a:spcBef>
              <a:spcAft>
                <a:spcPts val="0"/>
              </a:spcAft>
              <a:buSzPts val="1400"/>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08" name="Google Shape;508;p119"/>
          <p:cNvSpPr txBox="1">
            <a:spLocks noGrp="1"/>
          </p:cNvSpPr>
          <p:nvPr>
            <p:ph type="sldNum" idx="12"/>
          </p:nvPr>
        </p:nvSpPr>
        <p:spPr>
          <a:xfrm>
            <a:off x="6880595" y="4780265"/>
            <a:ext cx="2057400" cy="2739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509" name="Google Shape;509;p119"/>
          <p:cNvSpPr txBox="1">
            <a:spLocks noGrp="1"/>
          </p:cNvSpPr>
          <p:nvPr>
            <p:ph type="body" idx="2"/>
          </p:nvPr>
        </p:nvSpPr>
        <p:spPr>
          <a:xfrm>
            <a:off x="1435396" y="2760021"/>
            <a:ext cx="6273300" cy="685800"/>
          </a:xfrm>
          <a:prstGeom prst="rect">
            <a:avLst/>
          </a:prstGeom>
          <a:noFill/>
          <a:ln>
            <a:noFill/>
          </a:ln>
        </p:spPr>
        <p:txBody>
          <a:bodyPr spcFirstLastPara="1" wrap="square" lIns="88375" tIns="44175" rIns="88375" bIns="44175" anchor="ctr" anchorCtr="0">
            <a:noAutofit/>
          </a:bodyPr>
          <a:lstStyle>
            <a:lvl1pPr marL="457200" marR="0" lvl="0" indent="-228600" algn="ctr">
              <a:lnSpc>
                <a:spcPct val="90000"/>
              </a:lnSpc>
              <a:spcBef>
                <a:spcPts val="1000"/>
              </a:spcBef>
              <a:spcAft>
                <a:spcPts val="0"/>
              </a:spcAft>
              <a:buClr>
                <a:schemeClr val="dk1"/>
              </a:buClr>
              <a:buSzPts val="3200"/>
              <a:buFont typeface="Arial"/>
              <a:buNone/>
              <a:defRPr sz="3200" b="0" i="0" u="none" strike="noStrike" cap="none">
                <a:solidFill>
                  <a:schemeClr val="dk1"/>
                </a:solidFill>
                <a:latin typeface="Trebuchet MS"/>
                <a:ea typeface="Trebuchet MS"/>
                <a:cs typeface="Trebuchet MS"/>
                <a:sym typeface="Trebuchet MS"/>
              </a:defRPr>
            </a:lvl1pPr>
            <a:lvl2pPr marL="914400" marR="0" lvl="1" indent="-228600"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2pPr>
            <a:lvl3pPr marL="1371600" marR="0" lvl="2" indent="-228600"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3pPr>
            <a:lvl4pPr marL="1828800" marR="0" lvl="3" indent="-228600"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4pPr>
            <a:lvl5pPr marL="2286000" marR="0" lvl="4" indent="-228600"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5pPr>
            <a:lvl6pPr marL="2743200" marR="0" lvl="5" indent="-336550" algn="l">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6pPr>
            <a:lvl7pPr marL="3200400" marR="0" lvl="6" indent="-336550" algn="l">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7pPr>
            <a:lvl8pPr marL="3657600" marR="0" lvl="7" indent="-336550" algn="l">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8pPr>
            <a:lvl9pPr marL="4114800" marR="0" lvl="8" indent="-336550" algn="l">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510"/>
        <p:cNvGrpSpPr/>
        <p:nvPr/>
      </p:nvGrpSpPr>
      <p:grpSpPr>
        <a:xfrm>
          <a:off x="0" y="0"/>
          <a:ext cx="0" cy="0"/>
          <a:chOff x="0" y="0"/>
          <a:chExt cx="0" cy="0"/>
        </a:xfrm>
      </p:grpSpPr>
      <p:sp>
        <p:nvSpPr>
          <p:cNvPr id="511" name="Google Shape;511;p120"/>
          <p:cNvSpPr txBox="1">
            <a:spLocks noGrp="1"/>
          </p:cNvSpPr>
          <p:nvPr>
            <p:ph type="title"/>
          </p:nvPr>
        </p:nvSpPr>
        <p:spPr>
          <a:xfrm>
            <a:off x="311700" y="445026"/>
            <a:ext cx="8520600" cy="572700"/>
          </a:xfrm>
          <a:prstGeom prst="rect">
            <a:avLst/>
          </a:prstGeom>
          <a:noFill/>
          <a:ln>
            <a:noFill/>
          </a:ln>
        </p:spPr>
        <p:txBody>
          <a:bodyPr spcFirstLastPara="1" wrap="square" lIns="88375" tIns="44175" rIns="88375" bIns="44175" anchor="ctr" anchorCtr="0">
            <a:noAutofit/>
          </a:bodyPr>
          <a:lstStyle>
            <a:lvl1pPr lvl="0" algn="ctr">
              <a:lnSpc>
                <a:spcPct val="90000"/>
              </a:lnSpc>
              <a:spcBef>
                <a:spcPts val="0"/>
              </a:spcBef>
              <a:spcAft>
                <a:spcPts val="0"/>
              </a:spcAft>
              <a:buSzPts val="5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2" name="Google Shape;512;p120"/>
          <p:cNvSpPr txBox="1">
            <a:spLocks noGrp="1"/>
          </p:cNvSpPr>
          <p:nvPr>
            <p:ph type="body" idx="1"/>
          </p:nvPr>
        </p:nvSpPr>
        <p:spPr>
          <a:xfrm>
            <a:off x="311700" y="1152475"/>
            <a:ext cx="8520600" cy="3416400"/>
          </a:xfrm>
          <a:prstGeom prst="rect">
            <a:avLst/>
          </a:prstGeom>
          <a:noFill/>
          <a:ln>
            <a:noFill/>
          </a:ln>
        </p:spPr>
        <p:txBody>
          <a:bodyPr spcFirstLastPara="1" wrap="square" lIns="117850" tIns="117850" rIns="117850" bIns="117850" anchor="ctr" anchorCtr="0">
            <a:noAutofit/>
          </a:bodyPr>
          <a:lstStyle>
            <a:lvl1pPr marL="457200" marR="0" lvl="0"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1pPr>
            <a:lvl2pPr marL="914400" marR="0" lvl="1"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2pPr>
            <a:lvl3pPr marL="1371600" marR="0" lvl="2"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3pPr>
            <a:lvl4pPr marL="1828800" marR="0" lvl="3"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4pPr>
            <a:lvl5pPr marL="2286000" marR="0" lvl="4"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5pPr>
            <a:lvl6pPr marL="2743200" marR="0" lvl="5"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6pPr>
            <a:lvl7pPr marL="3200400" marR="0" lvl="6"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7pPr>
            <a:lvl8pPr marL="3657600" marR="0" lvl="7"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8pPr>
            <a:lvl9pPr marL="4114800" marR="0" lvl="8"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9pPr>
          </a:lstStyle>
          <a:p>
            <a:endParaRPr/>
          </a:p>
        </p:txBody>
      </p:sp>
      <p:sp>
        <p:nvSpPr>
          <p:cNvPr id="513" name="Google Shape;513;p120"/>
          <p:cNvSpPr txBox="1">
            <a:spLocks noGrp="1"/>
          </p:cNvSpPr>
          <p:nvPr>
            <p:ph type="sldNum" idx="12"/>
          </p:nvPr>
        </p:nvSpPr>
        <p:spPr>
          <a:xfrm>
            <a:off x="8472458" y="4663217"/>
            <a:ext cx="548700" cy="3936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514"/>
        <p:cNvGrpSpPr/>
        <p:nvPr/>
      </p:nvGrpSpPr>
      <p:grpSpPr>
        <a:xfrm>
          <a:off x="0" y="0"/>
          <a:ext cx="0" cy="0"/>
          <a:chOff x="0" y="0"/>
          <a:chExt cx="0" cy="0"/>
        </a:xfrm>
      </p:grpSpPr>
      <p:sp>
        <p:nvSpPr>
          <p:cNvPr id="515" name="Google Shape;515;p121"/>
          <p:cNvSpPr txBox="1">
            <a:spLocks noGrp="1"/>
          </p:cNvSpPr>
          <p:nvPr>
            <p:ph type="title"/>
          </p:nvPr>
        </p:nvSpPr>
        <p:spPr>
          <a:xfrm>
            <a:off x="628650" y="328489"/>
            <a:ext cx="7886700" cy="720000"/>
          </a:xfrm>
          <a:prstGeom prst="rect">
            <a:avLst/>
          </a:prstGeom>
          <a:noFill/>
          <a:ln>
            <a:noFill/>
          </a:ln>
        </p:spPr>
        <p:txBody>
          <a:bodyPr spcFirstLastPara="1" wrap="square" lIns="88375" tIns="44175" rIns="88375" bIns="44175" anchor="b" anchorCtr="0">
            <a:noAutofit/>
          </a:bodyPr>
          <a:lstStyle>
            <a:lvl1pPr lvl="0" algn="ctr">
              <a:lnSpc>
                <a:spcPct val="90000"/>
              </a:lnSpc>
              <a:spcBef>
                <a:spcPts val="0"/>
              </a:spcBef>
              <a:spcAft>
                <a:spcPts val="0"/>
              </a:spcAft>
              <a:buClr>
                <a:schemeClr val="dk2"/>
              </a:buClr>
              <a:buSzPts val="5800"/>
              <a:buFont typeface="Trebuchet MS"/>
              <a:buNone/>
              <a:defRPr sz="5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6" name="Google Shape;516;p121"/>
          <p:cNvSpPr txBox="1">
            <a:spLocks noGrp="1"/>
          </p:cNvSpPr>
          <p:nvPr>
            <p:ph type="body" idx="1"/>
          </p:nvPr>
        </p:nvSpPr>
        <p:spPr>
          <a:xfrm>
            <a:off x="628650" y="974993"/>
            <a:ext cx="3943200" cy="3557700"/>
          </a:xfrm>
          <a:prstGeom prst="rect">
            <a:avLst/>
          </a:prstGeom>
          <a:noFill/>
          <a:ln>
            <a:noFill/>
          </a:ln>
        </p:spPr>
        <p:txBody>
          <a:bodyPr spcFirstLastPara="1" wrap="square" lIns="88375" tIns="44175" rIns="88375" bIns="44175" anchor="t" anchorCtr="0">
            <a:noAutofit/>
          </a:bodyPr>
          <a:lstStyle>
            <a:lvl1pPr marL="457200" marR="0" lvl="0" indent="-450850" algn="l">
              <a:lnSpc>
                <a:spcPct val="150000"/>
              </a:lnSpc>
              <a:spcBef>
                <a:spcPts val="1000"/>
              </a:spcBef>
              <a:spcAft>
                <a:spcPts val="0"/>
              </a:spcAft>
              <a:buClr>
                <a:schemeClr val="dk1"/>
              </a:buClr>
              <a:buSzPts val="3500"/>
              <a:buFont typeface="Trebuchet MS"/>
              <a:buChar char="•"/>
              <a:defRPr sz="1700" b="0" i="0" u="none" strike="noStrike" cap="none">
                <a:solidFill>
                  <a:schemeClr val="dk1"/>
                </a:solidFill>
                <a:latin typeface="Trebuchet MS"/>
                <a:ea typeface="Trebuchet MS"/>
                <a:cs typeface="Trebuchet MS"/>
                <a:sym typeface="Trebuchet MS"/>
              </a:defRPr>
            </a:lvl1pPr>
            <a:lvl2pPr marL="914400" marR="0" lvl="1" indent="-374650" algn="l">
              <a:lnSpc>
                <a:spcPct val="90000"/>
              </a:lnSpc>
              <a:spcBef>
                <a:spcPts val="500"/>
              </a:spcBef>
              <a:spcAft>
                <a:spcPts val="0"/>
              </a:spcAft>
              <a:buClr>
                <a:schemeClr val="dk1"/>
              </a:buClr>
              <a:buSzPts val="2300"/>
              <a:buFont typeface="Noto Sans Symbols"/>
              <a:buChar char="⮚"/>
              <a:defRPr sz="3200" b="0" i="0" u="none" strike="noStrike" cap="none">
                <a:solidFill>
                  <a:schemeClr val="dk1"/>
                </a:solidFill>
                <a:latin typeface="Trebuchet MS"/>
                <a:ea typeface="Trebuchet MS"/>
                <a:cs typeface="Trebuchet MS"/>
                <a:sym typeface="Trebuchet MS"/>
              </a:defRPr>
            </a:lvl2pPr>
            <a:lvl3pPr marL="1371600" marR="0" lvl="2" indent="-393700" algn="l">
              <a:lnSpc>
                <a:spcPct val="90000"/>
              </a:lnSpc>
              <a:spcBef>
                <a:spcPts val="500"/>
              </a:spcBef>
              <a:spcAft>
                <a:spcPts val="0"/>
              </a:spcAft>
              <a:buClr>
                <a:schemeClr val="dk1"/>
              </a:buClr>
              <a:buSzPts val="2600"/>
              <a:buFont typeface="Noto Sans Symbols"/>
              <a:buChar char="▪"/>
              <a:defRPr sz="2600" b="0" i="0" u="none" strike="noStrike" cap="none">
                <a:solidFill>
                  <a:schemeClr val="dk1"/>
                </a:solidFill>
                <a:latin typeface="Trebuchet MS"/>
                <a:ea typeface="Trebuchet MS"/>
                <a:cs typeface="Trebuchet MS"/>
                <a:sym typeface="Trebuchet MS"/>
              </a:defRPr>
            </a:lvl3pPr>
            <a:lvl4pPr marL="1828800" marR="0" lvl="3" indent="-374650" algn="l">
              <a:lnSpc>
                <a:spcPct val="90000"/>
              </a:lnSpc>
              <a:spcBef>
                <a:spcPts val="500"/>
              </a:spcBef>
              <a:spcAft>
                <a:spcPts val="0"/>
              </a:spcAft>
              <a:buClr>
                <a:schemeClr val="dk1"/>
              </a:buClr>
              <a:buSzPts val="2300"/>
              <a:buFont typeface="Arial"/>
              <a:buChar char="•"/>
              <a:defRPr sz="23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517" name="Google Shape;517;p121"/>
          <p:cNvSpPr txBox="1">
            <a:spLocks noGrp="1"/>
          </p:cNvSpPr>
          <p:nvPr>
            <p:ph type="sldNum" idx="12"/>
          </p:nvPr>
        </p:nvSpPr>
        <p:spPr>
          <a:xfrm>
            <a:off x="6880595" y="4780265"/>
            <a:ext cx="2057400" cy="2739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matchingName="SECTION_HEADER">
  <p:cSld name="SECTION_HEADER 2">
    <p:bg>
      <p:bgPr>
        <a:solidFill>
          <a:schemeClr val="accent1"/>
        </a:solidFill>
        <a:effectLst/>
      </p:bgPr>
    </p:bg>
    <p:spTree>
      <p:nvGrpSpPr>
        <p:cNvPr id="1" name="Shape 518"/>
        <p:cNvGrpSpPr/>
        <p:nvPr/>
      </p:nvGrpSpPr>
      <p:grpSpPr>
        <a:xfrm>
          <a:off x="0" y="0"/>
          <a:ext cx="0" cy="0"/>
          <a:chOff x="0" y="0"/>
          <a:chExt cx="0" cy="0"/>
        </a:xfrm>
      </p:grpSpPr>
      <p:sp>
        <p:nvSpPr>
          <p:cNvPr id="519" name="Google Shape;519;p122"/>
          <p:cNvSpPr/>
          <p:nvPr/>
        </p:nvSpPr>
        <p:spPr>
          <a:xfrm>
            <a:off x="0" y="4692459"/>
            <a:ext cx="9144000" cy="457200"/>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300"/>
              <a:buFont typeface="Calibri"/>
              <a:buNone/>
            </a:pPr>
            <a:endParaRPr sz="1300" b="0" i="0" u="none" strike="noStrike" cap="none" dirty="0">
              <a:solidFill>
                <a:srgbClr val="FFFFFF"/>
              </a:solidFill>
              <a:latin typeface="Calibri"/>
              <a:ea typeface="Calibri"/>
              <a:cs typeface="Calibri"/>
              <a:sym typeface="Calibri"/>
            </a:endParaRPr>
          </a:p>
        </p:txBody>
      </p:sp>
      <p:pic>
        <p:nvPicPr>
          <p:cNvPr id="520" name="Google Shape;520;p122" descr="Google Shape;76;p17"/>
          <p:cNvPicPr preferRelativeResize="0"/>
          <p:nvPr/>
        </p:nvPicPr>
        <p:blipFill rotWithShape="1">
          <a:blip r:embed="rId2">
            <a:alphaModFix/>
          </a:blip>
          <a:srcRect/>
          <a:stretch/>
        </p:blipFill>
        <p:spPr>
          <a:xfrm>
            <a:off x="206005" y="4760068"/>
            <a:ext cx="1314425" cy="220823"/>
          </a:xfrm>
          <a:prstGeom prst="rect">
            <a:avLst/>
          </a:prstGeom>
          <a:noFill/>
          <a:ln>
            <a:noFill/>
          </a:ln>
        </p:spPr>
      </p:pic>
      <p:sp>
        <p:nvSpPr>
          <p:cNvPr id="521" name="Google Shape;521;p122"/>
          <p:cNvSpPr txBox="1">
            <a:spLocks noGrp="1"/>
          </p:cNvSpPr>
          <p:nvPr>
            <p:ph type="title"/>
          </p:nvPr>
        </p:nvSpPr>
        <p:spPr>
          <a:xfrm>
            <a:off x="628650" y="328488"/>
            <a:ext cx="7886700" cy="720000"/>
          </a:xfrm>
          <a:prstGeom prst="rect">
            <a:avLst/>
          </a:prstGeom>
          <a:noFill/>
          <a:ln>
            <a:noFill/>
          </a:ln>
        </p:spPr>
        <p:txBody>
          <a:bodyPr spcFirstLastPara="1" wrap="square" lIns="44150" tIns="44150" rIns="44150" bIns="44150" anchor="ctr" anchorCtr="0">
            <a:normAutofit/>
          </a:bodyPr>
          <a:lstStyle>
            <a:lvl1pPr lvl="0" algn="ctr">
              <a:lnSpc>
                <a:spcPct val="90000"/>
              </a:lnSpc>
              <a:spcBef>
                <a:spcPts val="0"/>
              </a:spcBef>
              <a:spcAft>
                <a:spcPts val="0"/>
              </a:spcAft>
              <a:buClr>
                <a:srgbClr val="FFFFFF"/>
              </a:buClr>
              <a:buSzPts val="4400"/>
              <a:buFont typeface="Trebuchet MS"/>
              <a:buNone/>
              <a:defRPr sz="4400">
                <a:solidFill>
                  <a:srgbClr val="FFFFFF"/>
                </a:solidFill>
              </a:defRPr>
            </a:lvl1pPr>
            <a:lvl2pPr lvl="1" algn="ctr">
              <a:lnSpc>
                <a:spcPct val="90000"/>
              </a:lnSpc>
              <a:spcBef>
                <a:spcPts val="0"/>
              </a:spcBef>
              <a:spcAft>
                <a:spcPts val="0"/>
              </a:spcAft>
              <a:buClr>
                <a:schemeClr val="accent1"/>
              </a:buClr>
              <a:buSzPts val="1700"/>
              <a:buNone/>
              <a:defRPr/>
            </a:lvl2pPr>
            <a:lvl3pPr lvl="2" algn="ctr">
              <a:lnSpc>
                <a:spcPct val="90000"/>
              </a:lnSpc>
              <a:spcBef>
                <a:spcPts val="0"/>
              </a:spcBef>
              <a:spcAft>
                <a:spcPts val="0"/>
              </a:spcAft>
              <a:buClr>
                <a:schemeClr val="accent1"/>
              </a:buClr>
              <a:buSzPts val="1700"/>
              <a:buNone/>
              <a:defRPr/>
            </a:lvl3pPr>
            <a:lvl4pPr lvl="3" algn="ctr">
              <a:lnSpc>
                <a:spcPct val="90000"/>
              </a:lnSpc>
              <a:spcBef>
                <a:spcPts val="0"/>
              </a:spcBef>
              <a:spcAft>
                <a:spcPts val="0"/>
              </a:spcAft>
              <a:buClr>
                <a:schemeClr val="accent1"/>
              </a:buClr>
              <a:buSzPts val="1700"/>
              <a:buNone/>
              <a:defRPr/>
            </a:lvl4pPr>
            <a:lvl5pPr lvl="4" algn="ctr">
              <a:lnSpc>
                <a:spcPct val="90000"/>
              </a:lnSpc>
              <a:spcBef>
                <a:spcPts val="0"/>
              </a:spcBef>
              <a:spcAft>
                <a:spcPts val="0"/>
              </a:spcAft>
              <a:buClr>
                <a:schemeClr val="accent1"/>
              </a:buClr>
              <a:buSzPts val="1700"/>
              <a:buNone/>
              <a:defRPr/>
            </a:lvl5pPr>
            <a:lvl6pPr lvl="5" algn="ctr">
              <a:lnSpc>
                <a:spcPct val="90000"/>
              </a:lnSpc>
              <a:spcBef>
                <a:spcPts val="0"/>
              </a:spcBef>
              <a:spcAft>
                <a:spcPts val="0"/>
              </a:spcAft>
              <a:buClr>
                <a:schemeClr val="accent1"/>
              </a:buClr>
              <a:buSzPts val="1700"/>
              <a:buNone/>
              <a:defRPr/>
            </a:lvl6pPr>
            <a:lvl7pPr lvl="6" algn="ctr">
              <a:lnSpc>
                <a:spcPct val="90000"/>
              </a:lnSpc>
              <a:spcBef>
                <a:spcPts val="0"/>
              </a:spcBef>
              <a:spcAft>
                <a:spcPts val="0"/>
              </a:spcAft>
              <a:buClr>
                <a:schemeClr val="accent1"/>
              </a:buClr>
              <a:buSzPts val="1700"/>
              <a:buNone/>
              <a:defRPr/>
            </a:lvl7pPr>
            <a:lvl8pPr lvl="7" algn="ctr">
              <a:lnSpc>
                <a:spcPct val="90000"/>
              </a:lnSpc>
              <a:spcBef>
                <a:spcPts val="0"/>
              </a:spcBef>
              <a:spcAft>
                <a:spcPts val="0"/>
              </a:spcAft>
              <a:buClr>
                <a:schemeClr val="accent1"/>
              </a:buClr>
              <a:buSzPts val="1700"/>
              <a:buNone/>
              <a:defRPr/>
            </a:lvl8pPr>
            <a:lvl9pPr lvl="8" algn="ctr">
              <a:lnSpc>
                <a:spcPct val="90000"/>
              </a:lnSpc>
              <a:spcBef>
                <a:spcPts val="0"/>
              </a:spcBef>
              <a:spcAft>
                <a:spcPts val="0"/>
              </a:spcAft>
              <a:buClr>
                <a:schemeClr val="accent1"/>
              </a:buClr>
              <a:buSzPts val="1700"/>
              <a:buNone/>
              <a:defRPr/>
            </a:lvl9pPr>
          </a:lstStyle>
          <a:p>
            <a:endParaRPr/>
          </a:p>
        </p:txBody>
      </p:sp>
      <p:sp>
        <p:nvSpPr>
          <p:cNvPr id="522" name="Google Shape;522;p122"/>
          <p:cNvSpPr txBox="1">
            <a:spLocks noGrp="1"/>
          </p:cNvSpPr>
          <p:nvPr>
            <p:ph type="body" idx="1"/>
          </p:nvPr>
        </p:nvSpPr>
        <p:spPr>
          <a:xfrm>
            <a:off x="628650" y="1389227"/>
            <a:ext cx="7886700" cy="3154200"/>
          </a:xfrm>
          <a:prstGeom prst="rect">
            <a:avLst/>
          </a:prstGeom>
          <a:noFill/>
          <a:ln>
            <a:noFill/>
          </a:ln>
        </p:spPr>
        <p:txBody>
          <a:bodyPr spcFirstLastPara="1" wrap="square" lIns="44150" tIns="44150" rIns="44150" bIns="44150" anchor="t" anchorCtr="0">
            <a:normAutofit/>
          </a:bodyPr>
          <a:lstStyle>
            <a:lvl1pPr marL="457200" marR="0" lvl="0" indent="-393700" algn="l">
              <a:lnSpc>
                <a:spcPct val="90000"/>
              </a:lnSpc>
              <a:spcBef>
                <a:spcPts val="700"/>
              </a:spcBef>
              <a:spcAft>
                <a:spcPts val="0"/>
              </a:spcAft>
              <a:buClr>
                <a:srgbClr val="FFFFFF"/>
              </a:buClr>
              <a:buSzPts val="2600"/>
              <a:buFont typeface="Arial"/>
              <a:buChar char="•"/>
              <a:defRPr sz="2600" b="0" i="0" u="none" strike="noStrike" cap="none">
                <a:solidFill>
                  <a:srgbClr val="FFFFFF"/>
                </a:solidFill>
                <a:latin typeface="Trebuchet MS"/>
                <a:ea typeface="Trebuchet MS"/>
                <a:cs typeface="Trebuchet MS"/>
                <a:sym typeface="Trebuchet MS"/>
              </a:defRPr>
            </a:lvl1pPr>
            <a:lvl2pPr marL="914400" marR="0" lvl="1" indent="-393700" algn="l">
              <a:lnSpc>
                <a:spcPct val="90000"/>
              </a:lnSpc>
              <a:spcBef>
                <a:spcPts val="700"/>
              </a:spcBef>
              <a:spcAft>
                <a:spcPts val="0"/>
              </a:spcAft>
              <a:buClr>
                <a:srgbClr val="FFFFFF"/>
              </a:buClr>
              <a:buSzPts val="2600"/>
              <a:buFont typeface="Arial"/>
              <a:buChar char="⮚"/>
              <a:defRPr sz="2600" b="0" i="0" u="none" strike="noStrike" cap="none">
                <a:solidFill>
                  <a:srgbClr val="FFFFFF"/>
                </a:solidFill>
                <a:latin typeface="Trebuchet MS"/>
                <a:ea typeface="Trebuchet MS"/>
                <a:cs typeface="Trebuchet MS"/>
                <a:sym typeface="Trebuchet MS"/>
              </a:defRPr>
            </a:lvl2pPr>
            <a:lvl3pPr marL="1371600" marR="0" lvl="2" indent="-393700" algn="l">
              <a:lnSpc>
                <a:spcPct val="90000"/>
              </a:lnSpc>
              <a:spcBef>
                <a:spcPts val="700"/>
              </a:spcBef>
              <a:spcAft>
                <a:spcPts val="0"/>
              </a:spcAft>
              <a:buClr>
                <a:srgbClr val="FFFFFF"/>
              </a:buClr>
              <a:buSzPts val="2600"/>
              <a:buFont typeface="Arial"/>
              <a:buChar char="▪"/>
              <a:defRPr sz="2600" b="0" i="0" u="none" strike="noStrike" cap="none">
                <a:solidFill>
                  <a:srgbClr val="FFFFFF"/>
                </a:solidFill>
                <a:latin typeface="Trebuchet MS"/>
                <a:ea typeface="Trebuchet MS"/>
                <a:cs typeface="Trebuchet MS"/>
                <a:sym typeface="Trebuchet MS"/>
              </a:defRPr>
            </a:lvl3pPr>
            <a:lvl4pPr marL="1828800" marR="0" lvl="3" indent="-393700" algn="l">
              <a:lnSpc>
                <a:spcPct val="90000"/>
              </a:lnSpc>
              <a:spcBef>
                <a:spcPts val="700"/>
              </a:spcBef>
              <a:spcAft>
                <a:spcPts val="0"/>
              </a:spcAft>
              <a:buClr>
                <a:srgbClr val="FFFFFF"/>
              </a:buClr>
              <a:buSzPts val="2600"/>
              <a:buFont typeface="Arial"/>
              <a:buChar char="•"/>
              <a:defRPr sz="2600" b="0" i="0" u="none" strike="noStrike" cap="none">
                <a:solidFill>
                  <a:srgbClr val="FFFFFF"/>
                </a:solidFill>
                <a:latin typeface="Trebuchet MS"/>
                <a:ea typeface="Trebuchet MS"/>
                <a:cs typeface="Trebuchet MS"/>
                <a:sym typeface="Trebuchet MS"/>
              </a:defRPr>
            </a:lvl4pPr>
            <a:lvl5pPr marL="2286000" marR="0" lvl="4" indent="-393700" algn="l">
              <a:lnSpc>
                <a:spcPct val="90000"/>
              </a:lnSpc>
              <a:spcBef>
                <a:spcPts val="700"/>
              </a:spcBef>
              <a:spcAft>
                <a:spcPts val="0"/>
              </a:spcAft>
              <a:buClr>
                <a:srgbClr val="FFFFFF"/>
              </a:buClr>
              <a:buSzPts val="2600"/>
              <a:buFont typeface="Arial"/>
              <a:buChar char="○"/>
              <a:defRPr sz="2600" b="0" i="0" u="none" strike="noStrike" cap="none">
                <a:solidFill>
                  <a:srgbClr val="FFFFFF"/>
                </a:solidFill>
                <a:latin typeface="Trebuchet MS"/>
                <a:ea typeface="Trebuchet MS"/>
                <a:cs typeface="Trebuchet MS"/>
                <a:sym typeface="Trebuchet MS"/>
              </a:defRPr>
            </a:lvl5pPr>
            <a:lvl6pPr marL="2743200" marR="0" lvl="5" indent="-336550" algn="l">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6pPr>
            <a:lvl7pPr marL="3200400" marR="0" lvl="6" indent="-336550" algn="l">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7pPr>
            <a:lvl8pPr marL="3657600" marR="0" lvl="7" indent="-336550" algn="l">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8pPr>
            <a:lvl9pPr marL="4114800" marR="0" lvl="8" indent="-336550" algn="l">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523" name="Google Shape;523;p122"/>
          <p:cNvSpPr txBox="1">
            <a:spLocks noGrp="1"/>
          </p:cNvSpPr>
          <p:nvPr>
            <p:ph type="sldNum" idx="12"/>
          </p:nvPr>
        </p:nvSpPr>
        <p:spPr>
          <a:xfrm>
            <a:off x="8770009" y="4833078"/>
            <a:ext cx="168000" cy="227700"/>
          </a:xfrm>
          <a:prstGeom prst="rect">
            <a:avLst/>
          </a:prstGeom>
          <a:noFill/>
          <a:ln>
            <a:noFill/>
          </a:ln>
        </p:spPr>
        <p:txBody>
          <a:bodyPr spcFirstLastPara="1" wrap="square" lIns="44150" tIns="44150" rIns="44150" bIns="44150" anchor="ctr" anchorCtr="0">
            <a:spAutoFit/>
          </a:bodyPr>
          <a:lstStyle>
            <a:lvl1pPr marL="0" marR="0" lvl="0" indent="0" algn="r">
              <a:lnSpc>
                <a:spcPct val="100000"/>
              </a:lnSpc>
              <a:spcBef>
                <a:spcPts val="0"/>
              </a:spcBef>
              <a:spcAft>
                <a:spcPts val="0"/>
              </a:spcAft>
              <a:buClr>
                <a:srgbClr val="000000"/>
              </a:buClr>
              <a:buSzPts val="900"/>
              <a:buFont typeface="Trebuchet MS"/>
              <a:buNone/>
              <a:defRPr sz="900" b="0" i="0" u="none" strike="noStrike" cap="none">
                <a:solidFill>
                  <a:srgbClr val="000000"/>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Trebuchet MS"/>
              <a:buNone/>
              <a:defRPr sz="900" b="0" i="0" u="none" strike="noStrike" cap="none">
                <a:solidFill>
                  <a:srgbClr val="000000"/>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Trebuchet MS"/>
              <a:buNone/>
              <a:defRPr sz="900" b="0" i="0" u="none" strike="noStrike" cap="none">
                <a:solidFill>
                  <a:srgbClr val="000000"/>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Trebuchet MS"/>
              <a:buNone/>
              <a:defRPr sz="900" b="0" i="0" u="none" strike="noStrike" cap="none">
                <a:solidFill>
                  <a:srgbClr val="000000"/>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Trebuchet MS"/>
              <a:buNone/>
              <a:defRPr sz="900" b="0" i="0" u="none" strike="noStrike" cap="none">
                <a:solidFill>
                  <a:srgbClr val="000000"/>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Trebuchet MS"/>
              <a:buNone/>
              <a:defRPr sz="900" b="0" i="0" u="none" strike="noStrike" cap="none">
                <a:solidFill>
                  <a:srgbClr val="000000"/>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Trebuchet MS"/>
              <a:buNone/>
              <a:defRPr sz="900" b="0" i="0" u="none" strike="noStrike" cap="none">
                <a:solidFill>
                  <a:srgbClr val="000000"/>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Trebuchet MS"/>
              <a:buNone/>
              <a:defRPr sz="900" b="0" i="0" u="none" strike="noStrike" cap="none">
                <a:solidFill>
                  <a:srgbClr val="000000"/>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Trebuchet MS"/>
              <a:buNone/>
              <a:defRPr sz="900" b="0" i="0" u="none" strike="noStrike" cap="none">
                <a:solidFill>
                  <a:srgbClr val="000000"/>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sz="1100" dirty="0">
              <a:solidFill>
                <a:schemeClr val="lt1"/>
              </a:solidFill>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524"/>
        <p:cNvGrpSpPr/>
        <p:nvPr/>
      </p:nvGrpSpPr>
      <p:grpSpPr>
        <a:xfrm>
          <a:off x="0" y="0"/>
          <a:ext cx="0" cy="0"/>
          <a:chOff x="0" y="0"/>
          <a:chExt cx="0" cy="0"/>
        </a:xfrm>
      </p:grpSpPr>
      <p:sp>
        <p:nvSpPr>
          <p:cNvPr id="525" name="Google Shape;525;p123"/>
          <p:cNvSpPr txBox="1">
            <a:spLocks noGrp="1"/>
          </p:cNvSpPr>
          <p:nvPr>
            <p:ph type="title"/>
          </p:nvPr>
        </p:nvSpPr>
        <p:spPr>
          <a:xfrm>
            <a:off x="4592091" y="1968996"/>
            <a:ext cx="4036200" cy="17358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7800"/>
              <a:buFont typeface="Trebuchet MS"/>
              <a:buNone/>
              <a:defRPr sz="7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6" name="Google Shape;526;p123"/>
          <p:cNvSpPr txBox="1">
            <a:spLocks noGrp="1"/>
          </p:cNvSpPr>
          <p:nvPr>
            <p:ph type="sldNum" idx="12"/>
          </p:nvPr>
        </p:nvSpPr>
        <p:spPr>
          <a:xfrm>
            <a:off x="6880595" y="4780265"/>
            <a:ext cx="2057400" cy="2739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pic>
        <p:nvPicPr>
          <p:cNvPr id="527" name="Google Shape;527;p123" descr="Icon of two people with a word bubble between them containing a question mark."/>
          <p:cNvPicPr preferRelativeResize="0"/>
          <p:nvPr/>
        </p:nvPicPr>
        <p:blipFill rotWithShape="1">
          <a:blip r:embed="rId2">
            <a:alphaModFix/>
          </a:blip>
          <a:srcRect/>
          <a:stretch/>
        </p:blipFill>
        <p:spPr>
          <a:xfrm>
            <a:off x="-714374" y="-223837"/>
            <a:ext cx="3761185" cy="3761185"/>
          </a:xfrm>
          <a:prstGeom prst="rect">
            <a:avLst/>
          </a:prstGeom>
          <a:noFill/>
          <a:ln>
            <a:noFill/>
          </a:ln>
        </p:spPr>
      </p:pic>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528"/>
        <p:cNvGrpSpPr/>
        <p:nvPr/>
      </p:nvGrpSpPr>
      <p:grpSpPr>
        <a:xfrm>
          <a:off x="0" y="0"/>
          <a:ext cx="0" cy="0"/>
          <a:chOff x="0" y="0"/>
          <a:chExt cx="0" cy="0"/>
        </a:xfrm>
      </p:grpSpPr>
      <p:sp>
        <p:nvSpPr>
          <p:cNvPr id="529" name="Google Shape;529;p124"/>
          <p:cNvSpPr txBox="1">
            <a:spLocks noGrp="1"/>
          </p:cNvSpPr>
          <p:nvPr>
            <p:ph type="sldNum" idx="12"/>
          </p:nvPr>
        </p:nvSpPr>
        <p:spPr>
          <a:xfrm>
            <a:off x="6880595" y="4780265"/>
            <a:ext cx="2057400" cy="2739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530" name="Google Shape;530;p124"/>
          <p:cNvSpPr txBox="1">
            <a:spLocks noGrp="1"/>
          </p:cNvSpPr>
          <p:nvPr>
            <p:ph type="title"/>
          </p:nvPr>
        </p:nvSpPr>
        <p:spPr>
          <a:xfrm>
            <a:off x="628650" y="328489"/>
            <a:ext cx="7886700" cy="720000"/>
          </a:xfrm>
          <a:prstGeom prst="rect">
            <a:avLst/>
          </a:prstGeom>
          <a:noFill/>
          <a:ln>
            <a:noFill/>
          </a:ln>
        </p:spPr>
        <p:txBody>
          <a:bodyPr spcFirstLastPara="1" wrap="square" lIns="88375" tIns="44175" rIns="88375" bIns="44175" anchor="b" anchorCtr="0">
            <a:noAutofit/>
          </a:bodyPr>
          <a:lstStyle>
            <a:lvl1pPr lvl="0" algn="ctr">
              <a:lnSpc>
                <a:spcPct val="90000"/>
              </a:lnSpc>
              <a:spcBef>
                <a:spcPts val="0"/>
              </a:spcBef>
              <a:spcAft>
                <a:spcPts val="0"/>
              </a:spcAft>
              <a:buClr>
                <a:schemeClr val="dk2"/>
              </a:buClr>
              <a:buSzPts val="5800"/>
              <a:buFont typeface="Trebuchet MS"/>
              <a:buNone/>
              <a:defRPr sz="5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1" name="Google Shape;531;p124"/>
          <p:cNvSpPr txBox="1">
            <a:spLocks noGrp="1"/>
          </p:cNvSpPr>
          <p:nvPr>
            <p:ph type="body" idx="1"/>
          </p:nvPr>
        </p:nvSpPr>
        <p:spPr>
          <a:xfrm>
            <a:off x="1665111" y="1621510"/>
            <a:ext cx="5813700" cy="2865000"/>
          </a:xfrm>
          <a:prstGeom prst="rect">
            <a:avLst/>
          </a:prstGeom>
          <a:noFill/>
          <a:ln>
            <a:noFill/>
          </a:ln>
        </p:spPr>
        <p:txBody>
          <a:bodyPr spcFirstLastPara="1" wrap="square" lIns="88375" tIns="44175" rIns="88375" bIns="44175" anchor="t" anchorCtr="0">
            <a:noAutofit/>
          </a:bodyPr>
          <a:lstStyle>
            <a:lvl1pPr marL="457200" marR="0" lvl="0" indent="-228600" algn="l">
              <a:lnSpc>
                <a:spcPct val="90000"/>
              </a:lnSpc>
              <a:spcBef>
                <a:spcPts val="1000"/>
              </a:spcBef>
              <a:spcAft>
                <a:spcPts val="0"/>
              </a:spcAft>
              <a:buClr>
                <a:schemeClr val="dk1"/>
              </a:buClr>
              <a:buSzPts val="2700"/>
              <a:buFont typeface="Arial"/>
              <a:buNone/>
              <a:defRPr sz="2700" b="0" i="0" u="none" strike="noStrike" cap="none">
                <a:solidFill>
                  <a:schemeClr val="dk1"/>
                </a:solidFill>
                <a:latin typeface="Trebuchet MS"/>
                <a:ea typeface="Trebuchet MS"/>
                <a:cs typeface="Trebuchet MS"/>
                <a:sym typeface="Trebuchet MS"/>
              </a:defRPr>
            </a:lvl1pPr>
            <a:lvl2pPr marL="914400" marR="0" lvl="1" indent="-374650" algn="l">
              <a:lnSpc>
                <a:spcPct val="90000"/>
              </a:lnSpc>
              <a:spcBef>
                <a:spcPts val="5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36550" algn="l">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4pPr>
            <a:lvl5pPr marL="2286000" marR="0" lvl="4" indent="-336550" algn="l">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5pPr>
            <a:lvl6pPr marL="2743200" marR="0" lvl="5" indent="-336550" algn="l">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6pPr>
            <a:lvl7pPr marL="3200400" marR="0" lvl="6" indent="-336550" algn="l">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7pPr>
            <a:lvl8pPr marL="3657600" marR="0" lvl="7" indent="-336550" algn="l">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8pPr>
            <a:lvl9pPr marL="4114800" marR="0" lvl="8" indent="-336550" algn="l">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532"/>
        <p:cNvGrpSpPr/>
        <p:nvPr/>
      </p:nvGrpSpPr>
      <p:grpSpPr>
        <a:xfrm>
          <a:off x="0" y="0"/>
          <a:ext cx="0" cy="0"/>
          <a:chOff x="0" y="0"/>
          <a:chExt cx="0" cy="0"/>
        </a:xfrm>
      </p:grpSpPr>
      <p:sp>
        <p:nvSpPr>
          <p:cNvPr id="533" name="Google Shape;533;p125"/>
          <p:cNvSpPr txBox="1">
            <a:spLocks noGrp="1"/>
          </p:cNvSpPr>
          <p:nvPr>
            <p:ph type="title"/>
          </p:nvPr>
        </p:nvSpPr>
        <p:spPr>
          <a:xfrm>
            <a:off x="446484" y="1635005"/>
            <a:ext cx="8250900" cy="12201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6500"/>
              <a:buFont typeface="Trebuchet MS"/>
              <a:buNone/>
              <a:defRPr sz="6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4" name="Google Shape;534;p125"/>
          <p:cNvSpPr txBox="1">
            <a:spLocks noGrp="1"/>
          </p:cNvSpPr>
          <p:nvPr>
            <p:ph type="sldNum" idx="12"/>
          </p:nvPr>
        </p:nvSpPr>
        <p:spPr>
          <a:xfrm>
            <a:off x="6880595" y="4780265"/>
            <a:ext cx="2057400" cy="2739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6"/>
        <p:cNvGrpSpPr/>
        <p:nvPr/>
      </p:nvGrpSpPr>
      <p:grpSpPr>
        <a:xfrm>
          <a:off x="0" y="0"/>
          <a:ext cx="0" cy="0"/>
          <a:chOff x="0" y="0"/>
          <a:chExt cx="0" cy="0"/>
        </a:xfrm>
      </p:grpSpPr>
      <p:sp>
        <p:nvSpPr>
          <p:cNvPr id="57" name="Google Shape;57;p14"/>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535"/>
        <p:cNvGrpSpPr/>
        <p:nvPr/>
      </p:nvGrpSpPr>
      <p:grpSpPr>
        <a:xfrm>
          <a:off x="0" y="0"/>
          <a:ext cx="0" cy="0"/>
          <a:chOff x="0" y="0"/>
          <a:chExt cx="0" cy="0"/>
        </a:xfrm>
      </p:grpSpPr>
      <p:sp>
        <p:nvSpPr>
          <p:cNvPr id="536" name="Google Shape;536;p126"/>
          <p:cNvSpPr txBox="1">
            <a:spLocks noGrp="1"/>
          </p:cNvSpPr>
          <p:nvPr>
            <p:ph type="sldNum" idx="12"/>
          </p:nvPr>
        </p:nvSpPr>
        <p:spPr>
          <a:xfrm>
            <a:off x="6880595" y="4780265"/>
            <a:ext cx="2057400" cy="2739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537" name="Google Shape;537;p126"/>
          <p:cNvSpPr/>
          <p:nvPr/>
        </p:nvSpPr>
        <p:spPr>
          <a:xfrm>
            <a:off x="628649" y="1405105"/>
            <a:ext cx="7825200" cy="1731000"/>
          </a:xfrm>
          <a:prstGeom prst="rect">
            <a:avLst/>
          </a:prstGeom>
          <a:noFill/>
          <a:ln>
            <a:noFill/>
          </a:ln>
        </p:spPr>
        <p:txBody>
          <a:bodyPr spcFirstLastPara="1" wrap="square" lIns="88375" tIns="44175" rIns="88375" bIns="44175" anchor="t" anchorCtr="0">
            <a:noAutofit/>
          </a:bodyPr>
          <a:lstStyle/>
          <a:p>
            <a:pPr marL="0" marR="0" lvl="0" indent="0" algn="l" rtl="0">
              <a:lnSpc>
                <a:spcPct val="100000"/>
              </a:lnSpc>
              <a:spcBef>
                <a:spcPts val="0"/>
              </a:spcBef>
              <a:spcAft>
                <a:spcPts val="0"/>
              </a:spcAft>
              <a:buClr>
                <a:schemeClr val="dk1"/>
              </a:buClr>
              <a:buSzPts val="3500"/>
              <a:buFont typeface="Trebuchet MS"/>
              <a:buNone/>
            </a:pPr>
            <a:r>
              <a:rPr lang="en" sz="3500" b="0" i="0" u="none" strike="noStrike" cap="none">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400" b="0" i="0" u="none" strike="noStrike" cap="none" dirty="0">
              <a:solidFill>
                <a:srgbClr val="000000"/>
              </a:solidFill>
              <a:latin typeface="Arial"/>
              <a:ea typeface="Arial"/>
              <a:cs typeface="Arial"/>
              <a:sym typeface="Arial"/>
            </a:endParaRPr>
          </a:p>
        </p:txBody>
      </p:sp>
      <p:sp>
        <p:nvSpPr>
          <p:cNvPr id="538" name="Google Shape;538;p126"/>
          <p:cNvSpPr/>
          <p:nvPr/>
        </p:nvSpPr>
        <p:spPr>
          <a:xfrm>
            <a:off x="658793" y="313419"/>
            <a:ext cx="7825200" cy="762000"/>
          </a:xfrm>
          <a:prstGeom prst="rect">
            <a:avLst/>
          </a:prstGeom>
          <a:noFill/>
          <a:ln>
            <a:noFill/>
          </a:ln>
        </p:spPr>
        <p:txBody>
          <a:bodyPr spcFirstLastPara="1" wrap="square" lIns="88375" tIns="44175" rIns="88375" bIns="44175" anchor="t" anchorCtr="0">
            <a:noAutofit/>
          </a:bodyPr>
          <a:lstStyle/>
          <a:p>
            <a:pPr marL="0" marR="0" lvl="0" indent="0" algn="ctr" rtl="0">
              <a:lnSpc>
                <a:spcPct val="100000"/>
              </a:lnSpc>
              <a:spcBef>
                <a:spcPts val="0"/>
              </a:spcBef>
              <a:spcAft>
                <a:spcPts val="0"/>
              </a:spcAft>
              <a:buClr>
                <a:srgbClr val="000000"/>
              </a:buClr>
              <a:buSzPts val="5800"/>
              <a:buFont typeface="Arial"/>
              <a:buNone/>
            </a:pPr>
            <a:r>
              <a:rPr lang="en" sz="5800" b="1" i="0" u="none" strike="noStrike" cap="none">
                <a:solidFill>
                  <a:schemeClr val="dk2"/>
                </a:solidFill>
                <a:latin typeface="Trebuchet MS"/>
                <a:ea typeface="Trebuchet MS"/>
                <a:cs typeface="Trebuchet MS"/>
                <a:sym typeface="Trebuchet MS"/>
              </a:rPr>
              <a:t>Our Mission</a:t>
            </a:r>
            <a:endParaRPr sz="1700" b="0" i="0" u="none" strike="noStrike" cap="none" dirty="0">
              <a:solidFill>
                <a:schemeClr val="dk2"/>
              </a:solidFill>
              <a:latin typeface="Calibri"/>
              <a:ea typeface="Calibri"/>
              <a:cs typeface="Calibri"/>
              <a:sym typeface="Calibri"/>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539"/>
        <p:cNvGrpSpPr/>
        <p:nvPr/>
      </p:nvGrpSpPr>
      <p:grpSpPr>
        <a:xfrm>
          <a:off x="0" y="0"/>
          <a:ext cx="0" cy="0"/>
          <a:chOff x="0" y="0"/>
          <a:chExt cx="0" cy="0"/>
        </a:xfrm>
      </p:grpSpPr>
      <p:sp>
        <p:nvSpPr>
          <p:cNvPr id="540" name="Google Shape;540;p127"/>
          <p:cNvSpPr txBox="1">
            <a:spLocks noGrp="1"/>
          </p:cNvSpPr>
          <p:nvPr>
            <p:ph type="sldNum" idx="12"/>
          </p:nvPr>
        </p:nvSpPr>
        <p:spPr>
          <a:xfrm>
            <a:off x="6880595" y="4780265"/>
            <a:ext cx="2057400" cy="2739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541" name="Google Shape;541;p127"/>
          <p:cNvSpPr txBox="1"/>
          <p:nvPr/>
        </p:nvSpPr>
        <p:spPr>
          <a:xfrm>
            <a:off x="10221314" y="6553014"/>
            <a:ext cx="1629000" cy="295800"/>
          </a:xfrm>
          <a:prstGeom prst="rect">
            <a:avLst/>
          </a:prstGeom>
          <a:noFill/>
          <a:ln>
            <a:noFill/>
          </a:ln>
        </p:spPr>
        <p:txBody>
          <a:bodyPr spcFirstLastPara="1" wrap="square" lIns="88375" tIns="44175" rIns="88375" bIns="44175" anchor="t" anchorCtr="0">
            <a:noAutofit/>
          </a:bodyPr>
          <a:lstStyle/>
          <a:p>
            <a:pPr marL="0" marR="0" lvl="0" indent="0" algn="r" rtl="0">
              <a:lnSpc>
                <a:spcPct val="100000"/>
              </a:lnSpc>
              <a:spcBef>
                <a:spcPts val="0"/>
              </a:spcBef>
              <a:spcAft>
                <a:spcPts val="0"/>
              </a:spcAft>
              <a:buClr>
                <a:srgbClr val="000000"/>
              </a:buClr>
              <a:buSzPts val="1700"/>
              <a:buFont typeface="Arial"/>
              <a:buNone/>
            </a:pPr>
            <a:fld id="{00000000-1234-1234-1234-123412341234}" type="slidenum">
              <a:rPr lang="en" sz="1700" b="1" i="0" u="none" strike="noStrike" cap="none">
                <a:solidFill>
                  <a:srgbClr val="000000"/>
                </a:solidFill>
                <a:latin typeface="Trebuchet MS"/>
                <a:ea typeface="Trebuchet MS"/>
                <a:cs typeface="Trebuchet MS"/>
                <a:sym typeface="Trebuchet MS"/>
              </a:rPr>
              <a:t>‹#›</a:t>
            </a:fld>
            <a:endParaRPr sz="1700" b="1" i="0" u="none" strike="noStrike" cap="none" dirty="0">
              <a:solidFill>
                <a:srgbClr val="000000"/>
              </a:solidFill>
              <a:latin typeface="Trebuchet MS"/>
              <a:ea typeface="Trebuchet MS"/>
              <a:cs typeface="Trebuchet MS"/>
              <a:sym typeface="Trebuchet MS"/>
            </a:endParaRPr>
          </a:p>
        </p:txBody>
      </p:sp>
      <p:pic>
        <p:nvPicPr>
          <p:cNvPr id="542" name="Google Shape;542;p127" descr="Father points out something on laptop to family, seated on couch, as wife, son and daughter look on."/>
          <p:cNvPicPr preferRelativeResize="0"/>
          <p:nvPr/>
        </p:nvPicPr>
        <p:blipFill rotWithShape="1">
          <a:blip r:embed="rId2">
            <a:alphaModFix/>
          </a:blip>
          <a:srcRect l="1681" t="12786" b="4828"/>
          <a:stretch/>
        </p:blipFill>
        <p:spPr>
          <a:xfrm>
            <a:off x="0" y="-1"/>
            <a:ext cx="9143994" cy="4695093"/>
          </a:xfrm>
          <a:prstGeom prst="rect">
            <a:avLst/>
          </a:prstGeom>
          <a:noFill/>
          <a:ln>
            <a:noFill/>
          </a:ln>
        </p:spPr>
      </p:pic>
      <p:sp>
        <p:nvSpPr>
          <p:cNvPr id="543" name="Google Shape;543;p127"/>
          <p:cNvSpPr/>
          <p:nvPr/>
        </p:nvSpPr>
        <p:spPr>
          <a:xfrm>
            <a:off x="0" y="2584310"/>
            <a:ext cx="9162300" cy="1919400"/>
          </a:xfrm>
          <a:prstGeom prst="rect">
            <a:avLst/>
          </a:prstGeom>
          <a:solidFill>
            <a:srgbClr val="001970">
              <a:alpha val="80000"/>
            </a:srgbClr>
          </a:solidFill>
          <a:ln>
            <a:noFill/>
          </a:ln>
        </p:spPr>
        <p:txBody>
          <a:bodyPr spcFirstLastPara="1" wrap="square" lIns="125700" tIns="62825" rIns="125700" bIns="176775" anchor="ctr" anchorCtr="0">
            <a:noAutofit/>
          </a:bodyPr>
          <a:lstStyle/>
          <a:p>
            <a:pPr marL="152400" marR="0" lvl="0" indent="0" algn="l" rtl="0">
              <a:lnSpc>
                <a:spcPct val="100000"/>
              </a:lnSpc>
              <a:spcBef>
                <a:spcPts val="0"/>
              </a:spcBef>
              <a:spcAft>
                <a:spcPts val="0"/>
              </a:spcAft>
              <a:buClr>
                <a:srgbClr val="FFFFFF"/>
              </a:buClr>
              <a:buSzPts val="5300"/>
              <a:buFont typeface="Trebuchet MS"/>
              <a:buNone/>
            </a:pPr>
            <a:r>
              <a:rPr lang="en" sz="5300" b="1" i="0" u="none" strike="noStrike" cap="none">
                <a:solidFill>
                  <a:srgbClr val="FFFFFF"/>
                </a:solidFill>
                <a:latin typeface="Trebuchet MS"/>
                <a:ea typeface="Trebuchet MS"/>
                <a:cs typeface="Trebuchet MS"/>
                <a:sym typeface="Trebuchet MS"/>
              </a:rPr>
              <a:t>Our Mission: </a:t>
            </a:r>
            <a:endParaRPr sz="5300" b="0" i="0" u="none" strike="noStrike" cap="none" dirty="0">
              <a:solidFill>
                <a:srgbClr val="5C6670"/>
              </a:solidFill>
              <a:latin typeface="Trebuchet MS"/>
              <a:ea typeface="Trebuchet MS"/>
              <a:cs typeface="Trebuchet MS"/>
              <a:sym typeface="Trebuchet MS"/>
            </a:endParaRPr>
          </a:p>
          <a:p>
            <a:pPr marL="152400" marR="0" lvl="0" indent="0" algn="l" rtl="0">
              <a:lnSpc>
                <a:spcPct val="100000"/>
              </a:lnSpc>
              <a:spcBef>
                <a:spcPts val="0"/>
              </a:spcBef>
              <a:spcAft>
                <a:spcPts val="0"/>
              </a:spcAft>
              <a:buClr>
                <a:srgbClr val="FFFFFF"/>
              </a:buClr>
              <a:buSzPts val="3100"/>
              <a:buFont typeface="Trebuchet MS"/>
              <a:buNone/>
            </a:pPr>
            <a:r>
              <a:rPr lang="en" sz="31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100" b="0" i="0" u="none" strike="noStrike" cap="none" dirty="0">
              <a:solidFill>
                <a:srgbClr val="FFFFFF"/>
              </a:solidFill>
              <a:latin typeface="Trebuchet MS"/>
              <a:ea typeface="Trebuchet MS"/>
              <a:cs typeface="Trebuchet MS"/>
              <a:sym typeface="Trebuchet MS"/>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544"/>
        <p:cNvGrpSpPr/>
        <p:nvPr/>
      </p:nvGrpSpPr>
      <p:grpSpPr>
        <a:xfrm>
          <a:off x="0" y="0"/>
          <a:ext cx="0" cy="0"/>
          <a:chOff x="0" y="0"/>
          <a:chExt cx="0" cy="0"/>
        </a:xfrm>
      </p:grpSpPr>
      <p:sp>
        <p:nvSpPr>
          <p:cNvPr id="545" name="Google Shape;545;p128"/>
          <p:cNvSpPr txBox="1">
            <a:spLocks noGrp="1"/>
          </p:cNvSpPr>
          <p:nvPr>
            <p:ph type="sldNum" idx="12"/>
          </p:nvPr>
        </p:nvSpPr>
        <p:spPr>
          <a:xfrm>
            <a:off x="6880595" y="4780265"/>
            <a:ext cx="2057400" cy="2739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546" name="Google Shape;546;p128"/>
          <p:cNvSpPr/>
          <p:nvPr/>
        </p:nvSpPr>
        <p:spPr>
          <a:xfrm>
            <a:off x="628649" y="1405105"/>
            <a:ext cx="7825200" cy="2146800"/>
          </a:xfrm>
          <a:prstGeom prst="rect">
            <a:avLst/>
          </a:prstGeom>
          <a:noFill/>
          <a:ln>
            <a:noFill/>
          </a:ln>
        </p:spPr>
        <p:txBody>
          <a:bodyPr spcFirstLastPara="1" wrap="square" lIns="88375" tIns="44175" rIns="88375" bIns="44175" anchor="t" anchorCtr="0">
            <a:noAutofit/>
          </a:bodyPr>
          <a:lstStyle/>
          <a:p>
            <a:pPr marL="0" marR="0" lvl="0" indent="0" algn="l" rtl="0">
              <a:lnSpc>
                <a:spcPct val="100000"/>
              </a:lnSpc>
              <a:spcBef>
                <a:spcPts val="0"/>
              </a:spcBef>
              <a:spcAft>
                <a:spcPts val="0"/>
              </a:spcAft>
              <a:buClr>
                <a:schemeClr val="dk1"/>
              </a:buClr>
              <a:buSzPts val="3500"/>
              <a:buFont typeface="Trebuchet MS"/>
              <a:buNone/>
            </a:pPr>
            <a:r>
              <a:rPr lang="en" sz="3500" b="0" i="0" u="none" strike="noStrike" cap="none">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 sz="3500" b="0" i="1" u="none" strike="noStrike" cap="none">
                <a:solidFill>
                  <a:schemeClr val="dk1"/>
                </a:solidFill>
                <a:latin typeface="Trebuchet MS"/>
                <a:ea typeface="Trebuchet MS"/>
                <a:cs typeface="Trebuchet MS"/>
                <a:sym typeface="Trebuchet MS"/>
              </a:rPr>
              <a:t>Plus </a:t>
            </a:r>
            <a:r>
              <a:rPr lang="en" sz="3500" b="0" i="0" u="none" strike="noStrike" cap="none">
                <a:solidFill>
                  <a:schemeClr val="dk1"/>
                </a:solidFill>
                <a:latin typeface="Trebuchet MS"/>
                <a:ea typeface="Trebuchet MS"/>
                <a:cs typeface="Trebuchet MS"/>
                <a:sym typeface="Trebuchet MS"/>
              </a:rPr>
              <a:t>(CHP+) and other health care programs for Coloradans who qualify. </a:t>
            </a:r>
            <a:endParaRPr sz="3500" b="1" i="0" u="none" strike="noStrike" cap="none" dirty="0">
              <a:solidFill>
                <a:schemeClr val="dk1"/>
              </a:solidFill>
              <a:latin typeface="Trebuchet MS"/>
              <a:ea typeface="Trebuchet MS"/>
              <a:cs typeface="Trebuchet MS"/>
              <a:sym typeface="Trebuchet MS"/>
            </a:endParaRPr>
          </a:p>
        </p:txBody>
      </p:sp>
      <p:sp>
        <p:nvSpPr>
          <p:cNvPr id="547" name="Google Shape;547;p128"/>
          <p:cNvSpPr/>
          <p:nvPr/>
        </p:nvSpPr>
        <p:spPr>
          <a:xfrm>
            <a:off x="628650" y="286659"/>
            <a:ext cx="7825200" cy="762000"/>
          </a:xfrm>
          <a:prstGeom prst="rect">
            <a:avLst/>
          </a:prstGeom>
          <a:noFill/>
          <a:ln>
            <a:noFill/>
          </a:ln>
        </p:spPr>
        <p:txBody>
          <a:bodyPr spcFirstLastPara="1" wrap="square" lIns="88375" tIns="44175" rIns="88375" bIns="44175" anchor="t" anchorCtr="0">
            <a:noAutofit/>
          </a:bodyPr>
          <a:lstStyle/>
          <a:p>
            <a:pPr marL="0" marR="0" lvl="0" indent="0" algn="ctr" rtl="0">
              <a:lnSpc>
                <a:spcPct val="100000"/>
              </a:lnSpc>
              <a:spcBef>
                <a:spcPts val="0"/>
              </a:spcBef>
              <a:spcAft>
                <a:spcPts val="0"/>
              </a:spcAft>
              <a:buClr>
                <a:srgbClr val="000000"/>
              </a:buClr>
              <a:buSzPts val="5800"/>
              <a:buFont typeface="Arial"/>
              <a:buNone/>
            </a:pPr>
            <a:r>
              <a:rPr lang="en" sz="5800" b="1" i="0" u="none" strike="noStrike" cap="none">
                <a:solidFill>
                  <a:srgbClr val="232C68"/>
                </a:solidFill>
                <a:latin typeface="Trebuchet MS"/>
                <a:ea typeface="Trebuchet MS"/>
                <a:cs typeface="Trebuchet MS"/>
                <a:sym typeface="Trebuchet MS"/>
              </a:rPr>
              <a:t>What We Do</a:t>
            </a:r>
            <a:endParaRPr sz="1700" b="0" i="0" u="none" strike="noStrike" cap="none" dirty="0">
              <a:solidFill>
                <a:schemeClr val="dk1"/>
              </a:solidFill>
              <a:latin typeface="Calibri"/>
              <a:ea typeface="Calibri"/>
              <a:cs typeface="Calibri"/>
              <a:sym typeface="Calibri"/>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48"/>
        <p:cNvGrpSpPr/>
        <p:nvPr/>
      </p:nvGrpSpPr>
      <p:grpSpPr>
        <a:xfrm>
          <a:off x="0" y="0"/>
          <a:ext cx="0" cy="0"/>
          <a:chOff x="0" y="0"/>
          <a:chExt cx="0" cy="0"/>
        </a:xfrm>
      </p:grpSpPr>
      <p:sp>
        <p:nvSpPr>
          <p:cNvPr id="549" name="Google Shape;549;p129"/>
          <p:cNvSpPr txBox="1">
            <a:spLocks noGrp="1"/>
          </p:cNvSpPr>
          <p:nvPr>
            <p:ph type="title"/>
          </p:nvPr>
        </p:nvSpPr>
        <p:spPr>
          <a:xfrm>
            <a:off x="137948" y="1645444"/>
            <a:ext cx="8868300" cy="994200"/>
          </a:xfrm>
          <a:prstGeom prst="rect">
            <a:avLst/>
          </a:prstGeom>
          <a:noFill/>
          <a:ln>
            <a:noFill/>
          </a:ln>
        </p:spPr>
        <p:txBody>
          <a:bodyPr spcFirstLastPara="1" wrap="square" lIns="88375" tIns="44175" rIns="88375" bIns="44175" anchor="ctr" anchorCtr="0">
            <a:noAutofit/>
          </a:bodyPr>
          <a:lstStyle>
            <a:lvl1pPr lvl="0" algn="ctr">
              <a:lnSpc>
                <a:spcPct val="90000"/>
              </a:lnSpc>
              <a:spcBef>
                <a:spcPts val="0"/>
              </a:spcBef>
              <a:spcAft>
                <a:spcPts val="0"/>
              </a:spcAft>
              <a:buClr>
                <a:schemeClr val="dk2"/>
              </a:buClr>
              <a:buSzPts val="17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0" name="Google Shape;550;p129"/>
          <p:cNvSpPr txBox="1">
            <a:spLocks noGrp="1"/>
          </p:cNvSpPr>
          <p:nvPr>
            <p:ph type="sldNum" idx="12"/>
          </p:nvPr>
        </p:nvSpPr>
        <p:spPr>
          <a:xfrm>
            <a:off x="6880595" y="4780265"/>
            <a:ext cx="2057400" cy="2739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551"/>
        <p:cNvGrpSpPr/>
        <p:nvPr/>
      </p:nvGrpSpPr>
      <p:grpSpPr>
        <a:xfrm>
          <a:off x="0" y="0"/>
          <a:ext cx="0" cy="0"/>
          <a:chOff x="0" y="0"/>
          <a:chExt cx="0" cy="0"/>
        </a:xfrm>
      </p:grpSpPr>
      <p:sp>
        <p:nvSpPr>
          <p:cNvPr id="552" name="Google Shape;552;p130"/>
          <p:cNvSpPr txBox="1">
            <a:spLocks noGrp="1"/>
          </p:cNvSpPr>
          <p:nvPr>
            <p:ph type="title"/>
          </p:nvPr>
        </p:nvSpPr>
        <p:spPr>
          <a:xfrm>
            <a:off x="605660" y="1354603"/>
            <a:ext cx="3602400" cy="2228100"/>
          </a:xfrm>
          <a:prstGeom prst="rect">
            <a:avLst/>
          </a:prstGeom>
          <a:noFill/>
          <a:ln>
            <a:noFill/>
          </a:ln>
        </p:spPr>
        <p:txBody>
          <a:bodyPr spcFirstLastPara="1" wrap="square" lIns="88375" tIns="44175" rIns="88375" bIns="44175" anchor="ctr" anchorCtr="0">
            <a:noAutofit/>
          </a:bodyPr>
          <a:lstStyle>
            <a:lvl1pPr lvl="0" algn="l">
              <a:lnSpc>
                <a:spcPct val="90000"/>
              </a:lnSpc>
              <a:spcBef>
                <a:spcPts val="0"/>
              </a:spcBef>
              <a:spcAft>
                <a:spcPts val="0"/>
              </a:spcAft>
              <a:buClr>
                <a:schemeClr val="dk2"/>
              </a:buClr>
              <a:buSzPts val="7000"/>
              <a:buFont typeface="Trebuchet MS"/>
              <a:buNone/>
              <a:defRPr sz="7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3" name="Google Shape;553;p130"/>
          <p:cNvSpPr txBox="1">
            <a:spLocks noGrp="1"/>
          </p:cNvSpPr>
          <p:nvPr>
            <p:ph type="body" idx="1"/>
          </p:nvPr>
        </p:nvSpPr>
        <p:spPr>
          <a:xfrm>
            <a:off x="4857422" y="1354602"/>
            <a:ext cx="3642000" cy="2228100"/>
          </a:xfrm>
          <a:prstGeom prst="rect">
            <a:avLst/>
          </a:prstGeom>
          <a:noFill/>
          <a:ln>
            <a:noFill/>
          </a:ln>
        </p:spPr>
        <p:txBody>
          <a:bodyPr spcFirstLastPara="1" wrap="square" lIns="88375" tIns="44175" rIns="88375" bIns="44175" anchor="t" anchorCtr="0">
            <a:noAutofit/>
          </a:bodyPr>
          <a:lstStyle>
            <a:lvl1pPr marL="457200" marR="0" lvl="0" indent="-450850" algn="l">
              <a:lnSpc>
                <a:spcPct val="90000"/>
              </a:lnSpc>
              <a:spcBef>
                <a:spcPts val="1000"/>
              </a:spcBef>
              <a:spcAft>
                <a:spcPts val="0"/>
              </a:spcAft>
              <a:buClr>
                <a:schemeClr val="dk1"/>
              </a:buClr>
              <a:buSzPts val="3500"/>
              <a:buFont typeface="Arial"/>
              <a:buChar char="•"/>
              <a:defRPr sz="3500" b="0" i="0" u="none" strike="noStrike" cap="none">
                <a:solidFill>
                  <a:schemeClr val="dk1"/>
                </a:solidFill>
                <a:latin typeface="Trebuchet MS"/>
                <a:ea typeface="Trebuchet MS"/>
                <a:cs typeface="Trebuchet MS"/>
                <a:sym typeface="Trebuchet MS"/>
              </a:defRPr>
            </a:lvl1pPr>
            <a:lvl2pPr marL="914400" marR="0" lvl="1" indent="-368300" algn="l">
              <a:lnSpc>
                <a:spcPct val="90000"/>
              </a:lnSpc>
              <a:spcBef>
                <a:spcPts val="500"/>
              </a:spcBef>
              <a:spcAft>
                <a:spcPts val="0"/>
              </a:spcAft>
              <a:buClr>
                <a:schemeClr val="dk1"/>
              </a:buClr>
              <a:buSzPts val="2200"/>
              <a:buFont typeface="Noto Sans Symbols"/>
              <a:buChar char="⮚"/>
              <a:defRPr sz="3100" b="0" i="0" u="none" strike="noStrike" cap="none">
                <a:solidFill>
                  <a:schemeClr val="dk1"/>
                </a:solidFill>
                <a:latin typeface="Trebuchet MS"/>
                <a:ea typeface="Trebuchet MS"/>
                <a:cs typeface="Trebuchet MS"/>
                <a:sym typeface="Trebuchet MS"/>
              </a:defRPr>
            </a:lvl2pPr>
            <a:lvl3pPr marL="1371600" marR="0" lvl="2" indent="-400050" algn="l">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74650" algn="l">
              <a:lnSpc>
                <a:spcPct val="90000"/>
              </a:lnSpc>
              <a:spcBef>
                <a:spcPts val="500"/>
              </a:spcBef>
              <a:spcAft>
                <a:spcPts val="0"/>
              </a:spcAft>
              <a:buClr>
                <a:schemeClr val="dk1"/>
              </a:buClr>
              <a:buSzPts val="2300"/>
              <a:buFont typeface="Arial"/>
              <a:buChar char="•"/>
              <a:defRPr sz="2300" b="0" i="0" u="none" strike="noStrike" cap="none">
                <a:solidFill>
                  <a:schemeClr val="dk1"/>
                </a:solidFill>
                <a:latin typeface="Trebuchet MS"/>
                <a:ea typeface="Trebuchet MS"/>
                <a:cs typeface="Trebuchet MS"/>
                <a:sym typeface="Trebuchet MS"/>
              </a:defRPr>
            </a:lvl4pPr>
            <a:lvl5pPr marL="2286000" marR="0" lvl="4" indent="-336550" algn="l">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5pPr>
            <a:lvl6pPr marL="2743200" marR="0" lvl="5" indent="-336550" algn="l">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6pPr>
            <a:lvl7pPr marL="3200400" marR="0" lvl="6" indent="-336550" algn="l">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7pPr>
            <a:lvl8pPr marL="3657600" marR="0" lvl="7" indent="-336550" algn="l">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8pPr>
            <a:lvl9pPr marL="4114800" marR="0" lvl="8" indent="-336550" algn="l">
              <a:lnSpc>
                <a:spcPct val="90000"/>
              </a:lnSpc>
              <a:spcBef>
                <a:spcPts val="50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9pPr>
          </a:lstStyle>
          <a:p>
            <a:endParaRPr/>
          </a:p>
        </p:txBody>
      </p:sp>
      <p:sp>
        <p:nvSpPr>
          <p:cNvPr id="554" name="Google Shape;554;p130"/>
          <p:cNvSpPr txBox="1">
            <a:spLocks noGrp="1"/>
          </p:cNvSpPr>
          <p:nvPr>
            <p:ph type="sldNum" idx="12"/>
          </p:nvPr>
        </p:nvSpPr>
        <p:spPr>
          <a:xfrm>
            <a:off x="6880595" y="4780265"/>
            <a:ext cx="2057400" cy="2739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cxnSp>
        <p:nvCxnSpPr>
          <p:cNvPr id="555" name="Google Shape;555;p130"/>
          <p:cNvCxnSpPr/>
          <p:nvPr/>
        </p:nvCxnSpPr>
        <p:spPr>
          <a:xfrm>
            <a:off x="4572000" y="995362"/>
            <a:ext cx="0" cy="3152700"/>
          </a:xfrm>
          <a:prstGeom prst="straightConnector1">
            <a:avLst/>
          </a:prstGeom>
          <a:noFill/>
          <a:ln w="36825" cap="flat" cmpd="sng">
            <a:solidFill>
              <a:schemeClr val="dk1"/>
            </a:solidFill>
            <a:prstDash val="solid"/>
            <a:miter lim="800000"/>
            <a:headEnd type="none" w="sm" len="sm"/>
            <a:tailEnd type="none" w="sm" len="sm"/>
          </a:ln>
        </p:spPr>
      </p:cxn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56"/>
        <p:cNvGrpSpPr/>
        <p:nvPr/>
      </p:nvGrpSpPr>
      <p:grpSpPr>
        <a:xfrm>
          <a:off x="0" y="0"/>
          <a:ext cx="0" cy="0"/>
          <a:chOff x="0" y="0"/>
          <a:chExt cx="0" cy="0"/>
        </a:xfrm>
      </p:grpSpPr>
      <p:sp>
        <p:nvSpPr>
          <p:cNvPr id="557" name="Google Shape;557;p131"/>
          <p:cNvSpPr txBox="1">
            <a:spLocks noGrp="1"/>
          </p:cNvSpPr>
          <p:nvPr>
            <p:ph type="sldNum" idx="12"/>
          </p:nvPr>
        </p:nvSpPr>
        <p:spPr>
          <a:xfrm>
            <a:off x="6880595" y="4780265"/>
            <a:ext cx="2057400" cy="2739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558"/>
        <p:cNvGrpSpPr/>
        <p:nvPr/>
      </p:nvGrpSpPr>
      <p:grpSpPr>
        <a:xfrm>
          <a:off x="0" y="0"/>
          <a:ext cx="0" cy="0"/>
          <a:chOff x="0" y="0"/>
          <a:chExt cx="0" cy="0"/>
        </a:xfrm>
      </p:grpSpPr>
      <p:sp>
        <p:nvSpPr>
          <p:cNvPr id="559" name="Google Shape;559;p132"/>
          <p:cNvSpPr txBox="1">
            <a:spLocks noGrp="1"/>
          </p:cNvSpPr>
          <p:nvPr>
            <p:ph type="title"/>
          </p:nvPr>
        </p:nvSpPr>
        <p:spPr>
          <a:xfrm>
            <a:off x="4592091" y="1690391"/>
            <a:ext cx="4319400" cy="17628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7800"/>
              <a:buFont typeface="Trebuchet MS"/>
              <a:buNone/>
              <a:defRPr sz="7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0" name="Google Shape;560;p132"/>
          <p:cNvSpPr txBox="1">
            <a:spLocks noGrp="1"/>
          </p:cNvSpPr>
          <p:nvPr>
            <p:ph type="sldNum" idx="12"/>
          </p:nvPr>
        </p:nvSpPr>
        <p:spPr>
          <a:xfrm>
            <a:off x="6880595" y="4780265"/>
            <a:ext cx="2057400" cy="2739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pic>
        <p:nvPicPr>
          <p:cNvPr id="561" name="Google Shape;561;p132" descr="Chat icon"/>
          <p:cNvPicPr preferRelativeResize="0"/>
          <p:nvPr/>
        </p:nvPicPr>
        <p:blipFill rotWithShape="1">
          <a:blip r:embed="rId2">
            <a:alphaModFix/>
          </a:blip>
          <a:srcRect/>
          <a:stretch/>
        </p:blipFill>
        <p:spPr>
          <a:xfrm>
            <a:off x="-169519" y="80367"/>
            <a:ext cx="3336142" cy="3336244"/>
          </a:xfrm>
          <a:prstGeom prst="rect">
            <a:avLst/>
          </a:prstGeom>
          <a:noFill/>
          <a:ln>
            <a:noFill/>
          </a:ln>
        </p:spPr>
      </p:pic>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562"/>
        <p:cNvGrpSpPr/>
        <p:nvPr/>
      </p:nvGrpSpPr>
      <p:grpSpPr>
        <a:xfrm>
          <a:off x="0" y="0"/>
          <a:ext cx="0" cy="0"/>
          <a:chOff x="0" y="0"/>
          <a:chExt cx="0" cy="0"/>
        </a:xfrm>
      </p:grpSpPr>
      <p:sp>
        <p:nvSpPr>
          <p:cNvPr id="563" name="Google Shape;563;p133"/>
          <p:cNvSpPr txBox="1">
            <a:spLocks noGrp="1"/>
          </p:cNvSpPr>
          <p:nvPr>
            <p:ph type="title"/>
          </p:nvPr>
        </p:nvSpPr>
        <p:spPr>
          <a:xfrm>
            <a:off x="417328" y="273844"/>
            <a:ext cx="8309400" cy="994200"/>
          </a:xfrm>
          <a:prstGeom prst="rect">
            <a:avLst/>
          </a:prstGeom>
          <a:noFill/>
          <a:ln>
            <a:noFill/>
          </a:ln>
        </p:spPr>
        <p:txBody>
          <a:bodyPr spcFirstLastPara="1" wrap="square" lIns="88375" tIns="44175" rIns="88375" bIns="44175" anchor="ctr" anchorCtr="0">
            <a:noAutofit/>
          </a:bodyPr>
          <a:lstStyle>
            <a:lvl1pPr marR="0" lvl="0" algn="ctr">
              <a:lnSpc>
                <a:spcPct val="90000"/>
              </a:lnSpc>
              <a:spcBef>
                <a:spcPts val="0"/>
              </a:spcBef>
              <a:spcAft>
                <a:spcPts val="0"/>
              </a:spcAft>
              <a:buClr>
                <a:schemeClr val="dk2"/>
              </a:buClr>
              <a:buSzPts val="5800"/>
              <a:buFont typeface="Trebuchet MS"/>
              <a:buNone/>
              <a:defRPr sz="5800" b="1" i="0" u="none" strike="noStrike" cap="none">
                <a:solidFill>
                  <a:schemeClr val="dk2"/>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9pPr>
          </a:lstStyle>
          <a:p>
            <a:endParaRPr/>
          </a:p>
        </p:txBody>
      </p:sp>
      <p:sp>
        <p:nvSpPr>
          <p:cNvPr id="564" name="Google Shape;564;p133"/>
          <p:cNvSpPr txBox="1">
            <a:spLocks noGrp="1"/>
          </p:cNvSpPr>
          <p:nvPr>
            <p:ph type="sldNum" idx="12"/>
          </p:nvPr>
        </p:nvSpPr>
        <p:spPr>
          <a:xfrm>
            <a:off x="6880595" y="4780265"/>
            <a:ext cx="2057400" cy="2739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565"/>
        <p:cNvGrpSpPr/>
        <p:nvPr/>
      </p:nvGrpSpPr>
      <p:grpSpPr>
        <a:xfrm>
          <a:off x="0" y="0"/>
          <a:ext cx="0" cy="0"/>
          <a:chOff x="0" y="0"/>
          <a:chExt cx="0" cy="0"/>
        </a:xfrm>
      </p:grpSpPr>
      <p:sp>
        <p:nvSpPr>
          <p:cNvPr id="566" name="Google Shape;566;p134"/>
          <p:cNvSpPr txBox="1">
            <a:spLocks noGrp="1"/>
          </p:cNvSpPr>
          <p:nvPr>
            <p:ph type="body" idx="1"/>
          </p:nvPr>
        </p:nvSpPr>
        <p:spPr>
          <a:xfrm>
            <a:off x="232304" y="1285875"/>
            <a:ext cx="8679300" cy="3255000"/>
          </a:xfrm>
          <a:prstGeom prst="rect">
            <a:avLst/>
          </a:prstGeom>
          <a:noFill/>
          <a:ln>
            <a:noFill/>
          </a:ln>
        </p:spPr>
        <p:txBody>
          <a:bodyPr spcFirstLastPara="1" wrap="square" lIns="62150" tIns="31050" rIns="62150" bIns="31050" anchor="t" anchorCtr="0">
            <a:noAutofit/>
          </a:bodyPr>
          <a:lstStyle>
            <a:lvl1pPr marL="457200" marR="0" lvl="0" indent="-228600" algn="l">
              <a:lnSpc>
                <a:spcPct val="100000"/>
              </a:lnSpc>
              <a:spcBef>
                <a:spcPts val="3800"/>
              </a:spcBef>
              <a:spcAft>
                <a:spcPts val="0"/>
              </a:spcAft>
              <a:buClr>
                <a:srgbClr val="000000"/>
              </a:buClr>
              <a:buSzPts val="1000"/>
              <a:buFont typeface="Arial"/>
              <a:buNone/>
              <a:defRPr sz="33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3800"/>
              </a:spcBef>
              <a:spcAft>
                <a:spcPts val="0"/>
              </a:spcAft>
              <a:buClr>
                <a:srgbClr val="000000"/>
              </a:buClr>
              <a:buSzPts val="1000"/>
              <a:buFont typeface="Arial"/>
              <a:buNone/>
              <a:defRPr sz="3000" b="0" i="0" u="none" strike="noStrike" cap="none">
                <a:solidFill>
                  <a:schemeClr val="dk1"/>
                </a:solidFill>
                <a:latin typeface="Trebuchet MS"/>
                <a:ea typeface="Trebuchet MS"/>
                <a:cs typeface="Trebuchet MS"/>
                <a:sym typeface="Trebuchet MS"/>
              </a:defRPr>
            </a:lvl2pPr>
            <a:lvl3pPr marL="1371600" marR="0" lvl="2" indent="-228600" algn="l">
              <a:lnSpc>
                <a:spcPct val="100000"/>
              </a:lnSpc>
              <a:spcBef>
                <a:spcPts val="3800"/>
              </a:spcBef>
              <a:spcAft>
                <a:spcPts val="0"/>
              </a:spcAft>
              <a:buClr>
                <a:srgbClr val="000000"/>
              </a:buClr>
              <a:buSzPts val="1000"/>
              <a:buFont typeface="Arial"/>
              <a:buNone/>
              <a:defRPr sz="2400" b="0" i="0" u="none" strike="noStrike" cap="none">
                <a:solidFill>
                  <a:schemeClr val="dk1"/>
                </a:solidFill>
                <a:latin typeface="Trebuchet MS"/>
                <a:ea typeface="Trebuchet MS"/>
                <a:cs typeface="Trebuchet MS"/>
                <a:sym typeface="Trebuchet MS"/>
              </a:defRPr>
            </a:lvl3pPr>
            <a:lvl4pPr marL="1828800" marR="0" lvl="3" indent="-361950" algn="l">
              <a:lnSpc>
                <a:spcPct val="100000"/>
              </a:lnSpc>
              <a:spcBef>
                <a:spcPts val="38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4pPr>
            <a:lvl5pPr marL="2286000" marR="0" lvl="4" indent="-228600" algn="l">
              <a:lnSpc>
                <a:spcPct val="100000"/>
              </a:lnSpc>
              <a:spcBef>
                <a:spcPts val="3800"/>
              </a:spcBef>
              <a:spcAft>
                <a:spcPts val="0"/>
              </a:spcAft>
              <a:buClr>
                <a:srgbClr val="000000"/>
              </a:buClr>
              <a:buSzPts val="1000"/>
              <a:buFont typeface="Arial"/>
              <a:buNone/>
              <a:defRPr sz="27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800"/>
              </a:spcBef>
              <a:spcAft>
                <a:spcPts val="0"/>
              </a:spcAft>
              <a:buClr>
                <a:srgbClr val="000000"/>
              </a:buClr>
              <a:buSzPts val="1000"/>
              <a:buFont typeface="Arial"/>
              <a:buNone/>
              <a:defRPr sz="27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800"/>
              </a:spcBef>
              <a:spcAft>
                <a:spcPts val="0"/>
              </a:spcAft>
              <a:buClr>
                <a:srgbClr val="000000"/>
              </a:buClr>
              <a:buSzPts val="1000"/>
              <a:buFont typeface="Arial"/>
              <a:buNone/>
              <a:defRPr sz="27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800"/>
              </a:spcBef>
              <a:spcAft>
                <a:spcPts val="0"/>
              </a:spcAft>
              <a:buClr>
                <a:srgbClr val="000000"/>
              </a:buClr>
              <a:buSzPts val="1000"/>
              <a:buFont typeface="Arial"/>
              <a:buNone/>
              <a:defRPr sz="27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800"/>
              </a:spcBef>
              <a:spcAft>
                <a:spcPts val="0"/>
              </a:spcAft>
              <a:buClr>
                <a:srgbClr val="000000"/>
              </a:buClr>
              <a:buSzPts val="1000"/>
              <a:buFont typeface="Arial"/>
              <a:buNone/>
              <a:defRPr sz="2700" b="0" i="0" u="none" strike="noStrike" cap="none">
                <a:solidFill>
                  <a:srgbClr val="5C6670"/>
                </a:solidFill>
                <a:latin typeface="Trebuchet MS"/>
                <a:ea typeface="Trebuchet MS"/>
                <a:cs typeface="Trebuchet MS"/>
                <a:sym typeface="Trebuchet MS"/>
              </a:defRPr>
            </a:lvl9pPr>
          </a:lstStyle>
          <a:p>
            <a:endParaRPr/>
          </a:p>
        </p:txBody>
      </p:sp>
      <p:sp>
        <p:nvSpPr>
          <p:cNvPr id="567" name="Google Shape;567;p134"/>
          <p:cNvSpPr txBox="1">
            <a:spLocks noGrp="1"/>
          </p:cNvSpPr>
          <p:nvPr>
            <p:ph type="sldNum" idx="12"/>
          </p:nvPr>
        </p:nvSpPr>
        <p:spPr>
          <a:xfrm>
            <a:off x="7384771" y="4818852"/>
            <a:ext cx="1509000" cy="273900"/>
          </a:xfrm>
          <a:prstGeom prst="rect">
            <a:avLst/>
          </a:prstGeom>
          <a:noFill/>
          <a:ln>
            <a:noFill/>
          </a:ln>
        </p:spPr>
        <p:txBody>
          <a:bodyPr spcFirstLastPara="1" wrap="square" lIns="62150" tIns="31050" rIns="62150" bIns="31050"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568" name="Google Shape;568;p134"/>
          <p:cNvSpPr txBox="1">
            <a:spLocks noGrp="1"/>
          </p:cNvSpPr>
          <p:nvPr>
            <p:ph type="title"/>
          </p:nvPr>
        </p:nvSpPr>
        <p:spPr>
          <a:xfrm>
            <a:off x="232304" y="329339"/>
            <a:ext cx="8679300" cy="612600"/>
          </a:xfrm>
          <a:prstGeom prst="rect">
            <a:avLst/>
          </a:prstGeom>
          <a:noFill/>
          <a:ln>
            <a:noFill/>
          </a:ln>
        </p:spPr>
        <p:txBody>
          <a:bodyPr spcFirstLastPara="1" wrap="square" lIns="0" tIns="0" rIns="0" bIns="0" anchor="ctr" anchorCtr="0">
            <a:noAutofit/>
          </a:bodyPr>
          <a:lstStyle>
            <a:lvl1pPr marR="0" lvl="0" algn="ctr">
              <a:lnSpc>
                <a:spcPct val="100000"/>
              </a:lnSpc>
              <a:spcBef>
                <a:spcPts val="0"/>
              </a:spcBef>
              <a:spcAft>
                <a:spcPts val="0"/>
              </a:spcAft>
              <a:buClr>
                <a:srgbClr val="000000"/>
              </a:buClr>
              <a:buSzPts val="1400"/>
              <a:buFont typeface="Arial"/>
              <a:buNone/>
              <a:defRPr sz="6000" b="0" i="0" u="none" strike="noStrike" cap="none">
                <a:solidFill>
                  <a:srgbClr val="001254"/>
                </a:solidFill>
                <a:latin typeface="Arial"/>
                <a:ea typeface="Arial"/>
                <a:cs typeface="Arial"/>
                <a:sym typeface="Arial"/>
              </a:defRPr>
            </a:lvl1pPr>
            <a:lvl2pPr marR="0" lvl="1"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matchingName="Title Slide 1" type="title">
  <p:cSld name="TITLE">
    <p:spTree>
      <p:nvGrpSpPr>
        <p:cNvPr id="1" name="Shape 569"/>
        <p:cNvGrpSpPr/>
        <p:nvPr/>
      </p:nvGrpSpPr>
      <p:grpSpPr>
        <a:xfrm>
          <a:off x="0" y="0"/>
          <a:ext cx="0" cy="0"/>
          <a:chOff x="0" y="0"/>
          <a:chExt cx="0" cy="0"/>
        </a:xfrm>
      </p:grpSpPr>
      <p:sp>
        <p:nvSpPr>
          <p:cNvPr id="570" name="Google Shape;570;p135"/>
          <p:cNvSpPr/>
          <p:nvPr/>
        </p:nvSpPr>
        <p:spPr>
          <a:xfrm>
            <a:off x="0" y="4692459"/>
            <a:ext cx="9144000" cy="457200"/>
          </a:xfrm>
          <a:prstGeom prst="rect">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700"/>
              <a:buFont typeface="Calibri"/>
              <a:buNone/>
            </a:pPr>
            <a:endParaRPr sz="1700" b="0" i="0" u="none" strike="noStrike" cap="none" dirty="0">
              <a:solidFill>
                <a:srgbClr val="FFFFFF"/>
              </a:solidFill>
              <a:latin typeface="Calibri"/>
              <a:ea typeface="Calibri"/>
              <a:cs typeface="Calibri"/>
              <a:sym typeface="Calibri"/>
            </a:endParaRPr>
          </a:p>
        </p:txBody>
      </p:sp>
      <p:pic>
        <p:nvPicPr>
          <p:cNvPr id="571" name="Google Shape;571;p135" descr="Google Shape;11;p1"/>
          <p:cNvPicPr preferRelativeResize="0"/>
          <p:nvPr/>
        </p:nvPicPr>
        <p:blipFill rotWithShape="1">
          <a:blip r:embed="rId2">
            <a:alphaModFix/>
          </a:blip>
          <a:srcRect/>
          <a:stretch/>
        </p:blipFill>
        <p:spPr>
          <a:xfrm>
            <a:off x="205740" y="4773167"/>
            <a:ext cx="1148208" cy="194425"/>
          </a:xfrm>
          <a:prstGeom prst="rect">
            <a:avLst/>
          </a:prstGeom>
          <a:noFill/>
          <a:ln>
            <a:noFill/>
          </a:ln>
        </p:spPr>
      </p:pic>
      <p:sp>
        <p:nvSpPr>
          <p:cNvPr id="572" name="Google Shape;572;p135"/>
          <p:cNvSpPr txBox="1">
            <a:spLocks noGrp="1"/>
          </p:cNvSpPr>
          <p:nvPr>
            <p:ph type="title"/>
          </p:nvPr>
        </p:nvSpPr>
        <p:spPr>
          <a:xfrm>
            <a:off x="780392" y="1128868"/>
            <a:ext cx="7583100" cy="742800"/>
          </a:xfrm>
          <a:prstGeom prst="rect">
            <a:avLst/>
          </a:prstGeom>
          <a:noFill/>
          <a:ln>
            <a:noFill/>
          </a:ln>
        </p:spPr>
        <p:txBody>
          <a:bodyPr spcFirstLastPara="1" wrap="square" lIns="44150" tIns="44150" rIns="44150" bIns="44150" anchor="ctr" anchorCtr="0">
            <a:normAutofit/>
          </a:bodyPr>
          <a:lstStyle>
            <a:lvl1pPr lvl="0" algn="ctr">
              <a:lnSpc>
                <a:spcPct val="90000"/>
              </a:lnSpc>
              <a:spcBef>
                <a:spcPts val="0"/>
              </a:spcBef>
              <a:spcAft>
                <a:spcPts val="0"/>
              </a:spcAft>
              <a:buClr>
                <a:schemeClr val="accent1"/>
              </a:buClr>
              <a:buSzPts val="1700"/>
              <a:buNone/>
              <a:defRPr/>
            </a:lvl1pPr>
            <a:lvl2pPr lvl="1" algn="ctr">
              <a:lnSpc>
                <a:spcPct val="90000"/>
              </a:lnSpc>
              <a:spcBef>
                <a:spcPts val="0"/>
              </a:spcBef>
              <a:spcAft>
                <a:spcPts val="0"/>
              </a:spcAft>
              <a:buClr>
                <a:schemeClr val="accent1"/>
              </a:buClr>
              <a:buSzPts val="1700"/>
              <a:buNone/>
              <a:defRPr/>
            </a:lvl2pPr>
            <a:lvl3pPr lvl="2" algn="ctr">
              <a:lnSpc>
                <a:spcPct val="90000"/>
              </a:lnSpc>
              <a:spcBef>
                <a:spcPts val="0"/>
              </a:spcBef>
              <a:spcAft>
                <a:spcPts val="0"/>
              </a:spcAft>
              <a:buClr>
                <a:schemeClr val="accent1"/>
              </a:buClr>
              <a:buSzPts val="1700"/>
              <a:buNone/>
              <a:defRPr/>
            </a:lvl3pPr>
            <a:lvl4pPr lvl="3" algn="ctr">
              <a:lnSpc>
                <a:spcPct val="90000"/>
              </a:lnSpc>
              <a:spcBef>
                <a:spcPts val="0"/>
              </a:spcBef>
              <a:spcAft>
                <a:spcPts val="0"/>
              </a:spcAft>
              <a:buClr>
                <a:schemeClr val="accent1"/>
              </a:buClr>
              <a:buSzPts val="1700"/>
              <a:buNone/>
              <a:defRPr/>
            </a:lvl4pPr>
            <a:lvl5pPr lvl="4" algn="ctr">
              <a:lnSpc>
                <a:spcPct val="90000"/>
              </a:lnSpc>
              <a:spcBef>
                <a:spcPts val="0"/>
              </a:spcBef>
              <a:spcAft>
                <a:spcPts val="0"/>
              </a:spcAft>
              <a:buClr>
                <a:schemeClr val="accent1"/>
              </a:buClr>
              <a:buSzPts val="1700"/>
              <a:buNone/>
              <a:defRPr/>
            </a:lvl5pPr>
            <a:lvl6pPr lvl="5" algn="ctr">
              <a:lnSpc>
                <a:spcPct val="90000"/>
              </a:lnSpc>
              <a:spcBef>
                <a:spcPts val="0"/>
              </a:spcBef>
              <a:spcAft>
                <a:spcPts val="0"/>
              </a:spcAft>
              <a:buClr>
                <a:schemeClr val="accent1"/>
              </a:buClr>
              <a:buSzPts val="1700"/>
              <a:buNone/>
              <a:defRPr/>
            </a:lvl6pPr>
            <a:lvl7pPr lvl="6" algn="ctr">
              <a:lnSpc>
                <a:spcPct val="90000"/>
              </a:lnSpc>
              <a:spcBef>
                <a:spcPts val="0"/>
              </a:spcBef>
              <a:spcAft>
                <a:spcPts val="0"/>
              </a:spcAft>
              <a:buClr>
                <a:schemeClr val="accent1"/>
              </a:buClr>
              <a:buSzPts val="1700"/>
              <a:buNone/>
              <a:defRPr/>
            </a:lvl7pPr>
            <a:lvl8pPr lvl="7" algn="ctr">
              <a:lnSpc>
                <a:spcPct val="90000"/>
              </a:lnSpc>
              <a:spcBef>
                <a:spcPts val="0"/>
              </a:spcBef>
              <a:spcAft>
                <a:spcPts val="0"/>
              </a:spcAft>
              <a:buClr>
                <a:schemeClr val="accent1"/>
              </a:buClr>
              <a:buSzPts val="1700"/>
              <a:buNone/>
              <a:defRPr/>
            </a:lvl8pPr>
            <a:lvl9pPr lvl="8" algn="ctr">
              <a:lnSpc>
                <a:spcPct val="90000"/>
              </a:lnSpc>
              <a:spcBef>
                <a:spcPts val="0"/>
              </a:spcBef>
              <a:spcAft>
                <a:spcPts val="0"/>
              </a:spcAft>
              <a:buClr>
                <a:schemeClr val="accent1"/>
              </a:buClr>
              <a:buSzPts val="1700"/>
              <a:buNone/>
              <a:defRPr/>
            </a:lvl9pPr>
          </a:lstStyle>
          <a:p>
            <a:endParaRPr/>
          </a:p>
        </p:txBody>
      </p:sp>
      <p:sp>
        <p:nvSpPr>
          <p:cNvPr id="573" name="Google Shape;573;p135"/>
          <p:cNvSpPr txBox="1">
            <a:spLocks noGrp="1"/>
          </p:cNvSpPr>
          <p:nvPr>
            <p:ph type="body" idx="1"/>
          </p:nvPr>
        </p:nvSpPr>
        <p:spPr>
          <a:xfrm>
            <a:off x="1143000" y="1937572"/>
            <a:ext cx="6858000" cy="554100"/>
          </a:xfrm>
          <a:prstGeom prst="rect">
            <a:avLst/>
          </a:prstGeom>
          <a:noFill/>
          <a:ln>
            <a:noFill/>
          </a:ln>
        </p:spPr>
        <p:txBody>
          <a:bodyPr spcFirstLastPara="1" wrap="square" lIns="44150" tIns="44150" rIns="44150" bIns="44150" anchor="ctr" anchorCtr="0">
            <a:normAutofit/>
          </a:bodyPr>
          <a:lstStyle>
            <a:lvl1pPr marL="457200" marR="0" lvl="0" indent="-527050" algn="ctr">
              <a:lnSpc>
                <a:spcPct val="90000"/>
              </a:lnSpc>
              <a:spcBef>
                <a:spcPts val="1000"/>
              </a:spcBef>
              <a:spcAft>
                <a:spcPts val="0"/>
              </a:spcAft>
              <a:buClr>
                <a:srgbClr val="000000"/>
              </a:buClr>
              <a:buSzPts val="4700"/>
              <a:buFont typeface="Trebuchet MS"/>
              <a:buChar char="●"/>
              <a:defRPr sz="4700" b="1" i="0" u="none" strike="noStrike" cap="none">
                <a:solidFill>
                  <a:srgbClr val="000000"/>
                </a:solidFill>
                <a:latin typeface="Trebuchet MS"/>
                <a:ea typeface="Trebuchet MS"/>
                <a:cs typeface="Trebuchet MS"/>
                <a:sym typeface="Trebuchet MS"/>
              </a:defRPr>
            </a:lvl1pPr>
            <a:lvl2pPr marL="914400" marR="0" lvl="1" indent="-527050" algn="ctr">
              <a:lnSpc>
                <a:spcPct val="90000"/>
              </a:lnSpc>
              <a:spcBef>
                <a:spcPts val="1000"/>
              </a:spcBef>
              <a:spcAft>
                <a:spcPts val="0"/>
              </a:spcAft>
              <a:buClr>
                <a:srgbClr val="000000"/>
              </a:buClr>
              <a:buSzPts val="4700"/>
              <a:buFont typeface="Trebuchet MS"/>
              <a:buChar char="○"/>
              <a:defRPr sz="4700" b="1" i="0" u="none" strike="noStrike" cap="none">
                <a:solidFill>
                  <a:srgbClr val="000000"/>
                </a:solidFill>
                <a:latin typeface="Trebuchet MS"/>
                <a:ea typeface="Trebuchet MS"/>
                <a:cs typeface="Trebuchet MS"/>
                <a:sym typeface="Trebuchet MS"/>
              </a:defRPr>
            </a:lvl2pPr>
            <a:lvl3pPr marL="1371600" marR="0" lvl="2" indent="-527050" algn="ctr">
              <a:lnSpc>
                <a:spcPct val="90000"/>
              </a:lnSpc>
              <a:spcBef>
                <a:spcPts val="1000"/>
              </a:spcBef>
              <a:spcAft>
                <a:spcPts val="0"/>
              </a:spcAft>
              <a:buClr>
                <a:srgbClr val="000000"/>
              </a:buClr>
              <a:buSzPts val="4700"/>
              <a:buFont typeface="Trebuchet MS"/>
              <a:buChar char="■"/>
              <a:defRPr sz="4700" b="1" i="0" u="none" strike="noStrike" cap="none">
                <a:solidFill>
                  <a:srgbClr val="000000"/>
                </a:solidFill>
                <a:latin typeface="Trebuchet MS"/>
                <a:ea typeface="Trebuchet MS"/>
                <a:cs typeface="Trebuchet MS"/>
                <a:sym typeface="Trebuchet MS"/>
              </a:defRPr>
            </a:lvl3pPr>
            <a:lvl4pPr marL="1828800" marR="0" lvl="3" indent="-527050" algn="ctr">
              <a:lnSpc>
                <a:spcPct val="90000"/>
              </a:lnSpc>
              <a:spcBef>
                <a:spcPts val="1000"/>
              </a:spcBef>
              <a:spcAft>
                <a:spcPts val="0"/>
              </a:spcAft>
              <a:buClr>
                <a:srgbClr val="000000"/>
              </a:buClr>
              <a:buSzPts val="4700"/>
              <a:buFont typeface="Trebuchet MS"/>
              <a:buChar char="●"/>
              <a:defRPr sz="4700" b="1" i="0" u="none" strike="noStrike" cap="none">
                <a:solidFill>
                  <a:srgbClr val="000000"/>
                </a:solidFill>
                <a:latin typeface="Trebuchet MS"/>
                <a:ea typeface="Trebuchet MS"/>
                <a:cs typeface="Trebuchet MS"/>
                <a:sym typeface="Trebuchet MS"/>
              </a:defRPr>
            </a:lvl4pPr>
            <a:lvl5pPr marL="2286000" marR="0" lvl="4" indent="-527050" algn="ctr">
              <a:lnSpc>
                <a:spcPct val="90000"/>
              </a:lnSpc>
              <a:spcBef>
                <a:spcPts val="1000"/>
              </a:spcBef>
              <a:spcAft>
                <a:spcPts val="0"/>
              </a:spcAft>
              <a:buClr>
                <a:srgbClr val="000000"/>
              </a:buClr>
              <a:buSzPts val="4700"/>
              <a:buFont typeface="Trebuchet MS"/>
              <a:buChar char="○"/>
              <a:defRPr sz="4700" b="1" i="0" u="none" strike="noStrike" cap="none">
                <a:solidFill>
                  <a:srgbClr val="000000"/>
                </a:solidFill>
                <a:latin typeface="Trebuchet MS"/>
                <a:ea typeface="Trebuchet MS"/>
                <a:cs typeface="Trebuchet MS"/>
                <a:sym typeface="Trebuchet MS"/>
              </a:defRPr>
            </a:lvl5pPr>
            <a:lvl6pPr marL="2743200" marR="0" lvl="5" indent="-336550" algn="l">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6pPr>
            <a:lvl7pPr marL="3200400" marR="0" lvl="6" indent="-336550" algn="l">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7pPr>
            <a:lvl8pPr marL="3657600" marR="0" lvl="7" indent="-336550" algn="l">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8pPr>
            <a:lvl9pPr marL="4114800" marR="0" lvl="8" indent="-336550" algn="l">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574" name="Google Shape;574;p135"/>
          <p:cNvSpPr txBox="1">
            <a:spLocks noGrp="1"/>
          </p:cNvSpPr>
          <p:nvPr>
            <p:ph type="sldNum" idx="12"/>
          </p:nvPr>
        </p:nvSpPr>
        <p:spPr>
          <a:xfrm>
            <a:off x="8740038" y="4816236"/>
            <a:ext cx="198000" cy="258600"/>
          </a:xfrm>
          <a:prstGeom prst="rect">
            <a:avLst/>
          </a:prstGeom>
          <a:noFill/>
          <a:ln>
            <a:noFill/>
          </a:ln>
        </p:spPr>
        <p:txBody>
          <a:bodyPr spcFirstLastPara="1" wrap="square" lIns="44150" tIns="44150" rIns="44150" bIns="44150" anchor="ctr" anchorCtr="0">
            <a:spAutoFit/>
          </a:bodyPr>
          <a:lstStyle>
            <a:lvl1pPr marL="0" marR="0" lvl="0"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solidFill>
                <a:schemeClr val="lt1"/>
              </a:solidFill>
            </a:endParaRPr>
          </a:p>
        </p:txBody>
      </p:sp>
      <p:sp>
        <p:nvSpPr>
          <p:cNvPr id="575" name="Google Shape;575;p135"/>
          <p:cNvSpPr txBox="1">
            <a:spLocks noGrp="1"/>
          </p:cNvSpPr>
          <p:nvPr>
            <p:ph type="body" idx="2"/>
          </p:nvPr>
        </p:nvSpPr>
        <p:spPr>
          <a:xfrm>
            <a:off x="1435395" y="2760021"/>
            <a:ext cx="6273300" cy="685800"/>
          </a:xfrm>
          <a:prstGeom prst="rect">
            <a:avLst/>
          </a:prstGeom>
          <a:noFill/>
          <a:ln>
            <a:noFill/>
          </a:ln>
        </p:spPr>
        <p:txBody>
          <a:bodyPr spcFirstLastPara="1" wrap="square" lIns="44150" tIns="44150" rIns="44150" bIns="44150" anchor="ctr" anchorCtr="0">
            <a:normAutofit/>
          </a:bodyPr>
          <a:lstStyle>
            <a:lvl1pPr marL="457200" marR="0" lvl="0" indent="-336550" algn="l">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1pPr>
            <a:lvl2pPr marL="914400" marR="0" lvl="1" indent="-336550" algn="l">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2pPr>
            <a:lvl3pPr marL="1371600" marR="0" lvl="2" indent="-336550" algn="l">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3pPr>
            <a:lvl4pPr marL="1828800" marR="0" lvl="3" indent="-336550" algn="l">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4pPr>
            <a:lvl5pPr marL="2286000" marR="0" lvl="4" indent="-336550" algn="l">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5pPr>
            <a:lvl6pPr marL="2743200" marR="0" lvl="5" indent="-336550" algn="l">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6pPr>
            <a:lvl7pPr marL="3200400" marR="0" lvl="6" indent="-336550" algn="l">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7pPr>
            <a:lvl8pPr marL="3657600" marR="0" lvl="7" indent="-336550" algn="l">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8pPr>
            <a:lvl9pPr marL="4114800" marR="0" lvl="8" indent="-336550" algn="l">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0" name="Google Shape;60;p15"/>
          <p:cNvSpPr txBox="1">
            <a:spLocks noGrp="1"/>
          </p:cNvSpPr>
          <p:nvPr>
            <p:ph type="body" idx="1"/>
          </p:nvPr>
        </p:nvSpPr>
        <p:spPr>
          <a:xfrm>
            <a:off x="628650" y="1389227"/>
            <a:ext cx="7886700" cy="3154200"/>
          </a:xfrm>
          <a:prstGeom prst="rect">
            <a:avLst/>
          </a:prstGeom>
          <a:noFill/>
          <a:ln>
            <a:noFill/>
          </a:ln>
        </p:spPr>
        <p:txBody>
          <a:bodyPr spcFirstLastPara="1" wrap="square" lIns="68575" tIns="34275" rIns="68575" bIns="34275" anchor="t" anchorCtr="0">
            <a:noAutofit/>
          </a:bodyPr>
          <a:lstStyle>
            <a:lvl1pPr marL="457200" marR="0" lvl="0" indent="-400050" algn="l">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a:lnSpc>
                <a:spcPct val="90000"/>
              </a:lnSpc>
              <a:spcBef>
                <a:spcPts val="400"/>
              </a:spcBef>
              <a:spcAft>
                <a:spcPts val="0"/>
              </a:spcAft>
              <a:buClr>
                <a:schemeClr val="dk1"/>
              </a:buClr>
              <a:buSzPts val="1700"/>
              <a:buFont typeface="Noto Sans Symbols"/>
              <a:buChar char="⮚"/>
              <a:defRPr sz="2500" b="0" i="0" u="none" strike="noStrike" cap="none">
                <a:solidFill>
                  <a:schemeClr val="dk1"/>
                </a:solidFill>
                <a:latin typeface="Trebuchet MS"/>
                <a:ea typeface="Trebuchet MS"/>
                <a:cs typeface="Trebuchet MS"/>
                <a:sym typeface="Trebuchet MS"/>
              </a:defRPr>
            </a:lvl2pPr>
            <a:lvl3pPr marL="1371600" marR="0" lvl="2" indent="-355600" algn="l">
              <a:lnSpc>
                <a:spcPct val="90000"/>
              </a:lnSpc>
              <a:spcBef>
                <a:spcPts val="400"/>
              </a:spcBef>
              <a:spcAft>
                <a:spcPts val="0"/>
              </a:spcAft>
              <a:buClr>
                <a:schemeClr val="dk1"/>
              </a:buClr>
              <a:buSzPts val="2000"/>
              <a:buFont typeface="Noto Sans Symbols"/>
              <a:buChar char="▪"/>
              <a:defRPr sz="2000" b="0" i="0" u="none" strike="noStrike" cap="none">
                <a:solidFill>
                  <a:schemeClr val="dk1"/>
                </a:solidFill>
                <a:latin typeface="Trebuchet MS"/>
                <a:ea typeface="Trebuchet MS"/>
                <a:cs typeface="Trebuchet MS"/>
                <a:sym typeface="Trebuchet MS"/>
              </a:defRPr>
            </a:lvl3pPr>
            <a:lvl4pPr marL="1828800" marR="0" lvl="3"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61" name="Google Shape;61;p15"/>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matchingName="TITLE_AND_BODY">
  <p:cSld name="TITLE_AND_BODY 2">
    <p:spTree>
      <p:nvGrpSpPr>
        <p:cNvPr id="1" name="Shape 576"/>
        <p:cNvGrpSpPr/>
        <p:nvPr/>
      </p:nvGrpSpPr>
      <p:grpSpPr>
        <a:xfrm>
          <a:off x="0" y="0"/>
          <a:ext cx="0" cy="0"/>
          <a:chOff x="0" y="0"/>
          <a:chExt cx="0" cy="0"/>
        </a:xfrm>
      </p:grpSpPr>
      <p:sp>
        <p:nvSpPr>
          <p:cNvPr id="577" name="Google Shape;577;p136"/>
          <p:cNvSpPr/>
          <p:nvPr/>
        </p:nvSpPr>
        <p:spPr>
          <a:xfrm>
            <a:off x="0" y="4692459"/>
            <a:ext cx="9144000" cy="457200"/>
          </a:xfrm>
          <a:prstGeom prst="rect">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700"/>
              <a:buFont typeface="Calibri"/>
              <a:buNone/>
            </a:pPr>
            <a:endParaRPr sz="1700" b="0" i="0" u="none" strike="noStrike" cap="none" dirty="0">
              <a:solidFill>
                <a:srgbClr val="FFFFFF"/>
              </a:solidFill>
              <a:latin typeface="Calibri"/>
              <a:ea typeface="Calibri"/>
              <a:cs typeface="Calibri"/>
              <a:sym typeface="Calibri"/>
            </a:endParaRPr>
          </a:p>
        </p:txBody>
      </p:sp>
      <p:pic>
        <p:nvPicPr>
          <p:cNvPr id="578" name="Google Shape;578;p136" descr="Google Shape;11;p1"/>
          <p:cNvPicPr preferRelativeResize="0"/>
          <p:nvPr/>
        </p:nvPicPr>
        <p:blipFill rotWithShape="1">
          <a:blip r:embed="rId2">
            <a:alphaModFix/>
          </a:blip>
          <a:srcRect/>
          <a:stretch/>
        </p:blipFill>
        <p:spPr>
          <a:xfrm>
            <a:off x="205740" y="4773167"/>
            <a:ext cx="1148208" cy="194425"/>
          </a:xfrm>
          <a:prstGeom prst="rect">
            <a:avLst/>
          </a:prstGeom>
          <a:noFill/>
          <a:ln>
            <a:noFill/>
          </a:ln>
        </p:spPr>
      </p:pic>
      <p:sp>
        <p:nvSpPr>
          <p:cNvPr id="579" name="Google Shape;579;p136"/>
          <p:cNvSpPr txBox="1">
            <a:spLocks noGrp="1"/>
          </p:cNvSpPr>
          <p:nvPr>
            <p:ph type="title"/>
          </p:nvPr>
        </p:nvSpPr>
        <p:spPr>
          <a:xfrm>
            <a:off x="311700" y="445025"/>
            <a:ext cx="8520600" cy="572700"/>
          </a:xfrm>
          <a:prstGeom prst="rect">
            <a:avLst/>
          </a:prstGeom>
          <a:noFill/>
          <a:ln>
            <a:noFill/>
          </a:ln>
        </p:spPr>
        <p:txBody>
          <a:bodyPr spcFirstLastPara="1" wrap="square" lIns="44150" tIns="44150" rIns="44150" bIns="44150" anchor="ctr" anchorCtr="0">
            <a:normAutofit/>
          </a:bodyPr>
          <a:lstStyle>
            <a:lvl1pPr lvl="0" algn="ctr">
              <a:lnSpc>
                <a:spcPct val="90000"/>
              </a:lnSpc>
              <a:spcBef>
                <a:spcPts val="0"/>
              </a:spcBef>
              <a:spcAft>
                <a:spcPts val="0"/>
              </a:spcAft>
              <a:buClr>
                <a:schemeClr val="accent1"/>
              </a:buClr>
              <a:buSzPts val="1700"/>
              <a:buNone/>
              <a:defRPr/>
            </a:lvl1pPr>
            <a:lvl2pPr lvl="1" algn="ctr">
              <a:lnSpc>
                <a:spcPct val="90000"/>
              </a:lnSpc>
              <a:spcBef>
                <a:spcPts val="0"/>
              </a:spcBef>
              <a:spcAft>
                <a:spcPts val="0"/>
              </a:spcAft>
              <a:buClr>
                <a:schemeClr val="accent1"/>
              </a:buClr>
              <a:buSzPts val="1700"/>
              <a:buNone/>
              <a:defRPr/>
            </a:lvl2pPr>
            <a:lvl3pPr lvl="2" algn="ctr">
              <a:lnSpc>
                <a:spcPct val="90000"/>
              </a:lnSpc>
              <a:spcBef>
                <a:spcPts val="0"/>
              </a:spcBef>
              <a:spcAft>
                <a:spcPts val="0"/>
              </a:spcAft>
              <a:buClr>
                <a:schemeClr val="accent1"/>
              </a:buClr>
              <a:buSzPts val="1700"/>
              <a:buNone/>
              <a:defRPr/>
            </a:lvl3pPr>
            <a:lvl4pPr lvl="3" algn="ctr">
              <a:lnSpc>
                <a:spcPct val="90000"/>
              </a:lnSpc>
              <a:spcBef>
                <a:spcPts val="0"/>
              </a:spcBef>
              <a:spcAft>
                <a:spcPts val="0"/>
              </a:spcAft>
              <a:buClr>
                <a:schemeClr val="accent1"/>
              </a:buClr>
              <a:buSzPts val="1700"/>
              <a:buNone/>
              <a:defRPr/>
            </a:lvl4pPr>
            <a:lvl5pPr lvl="4" algn="ctr">
              <a:lnSpc>
                <a:spcPct val="90000"/>
              </a:lnSpc>
              <a:spcBef>
                <a:spcPts val="0"/>
              </a:spcBef>
              <a:spcAft>
                <a:spcPts val="0"/>
              </a:spcAft>
              <a:buClr>
                <a:schemeClr val="accent1"/>
              </a:buClr>
              <a:buSzPts val="1700"/>
              <a:buNone/>
              <a:defRPr/>
            </a:lvl5pPr>
            <a:lvl6pPr lvl="5" algn="ctr">
              <a:lnSpc>
                <a:spcPct val="90000"/>
              </a:lnSpc>
              <a:spcBef>
                <a:spcPts val="0"/>
              </a:spcBef>
              <a:spcAft>
                <a:spcPts val="0"/>
              </a:spcAft>
              <a:buClr>
                <a:schemeClr val="accent1"/>
              </a:buClr>
              <a:buSzPts val="1700"/>
              <a:buNone/>
              <a:defRPr/>
            </a:lvl6pPr>
            <a:lvl7pPr lvl="6" algn="ctr">
              <a:lnSpc>
                <a:spcPct val="90000"/>
              </a:lnSpc>
              <a:spcBef>
                <a:spcPts val="0"/>
              </a:spcBef>
              <a:spcAft>
                <a:spcPts val="0"/>
              </a:spcAft>
              <a:buClr>
                <a:schemeClr val="accent1"/>
              </a:buClr>
              <a:buSzPts val="1700"/>
              <a:buNone/>
              <a:defRPr/>
            </a:lvl7pPr>
            <a:lvl8pPr lvl="7" algn="ctr">
              <a:lnSpc>
                <a:spcPct val="90000"/>
              </a:lnSpc>
              <a:spcBef>
                <a:spcPts val="0"/>
              </a:spcBef>
              <a:spcAft>
                <a:spcPts val="0"/>
              </a:spcAft>
              <a:buClr>
                <a:schemeClr val="accent1"/>
              </a:buClr>
              <a:buSzPts val="1700"/>
              <a:buNone/>
              <a:defRPr/>
            </a:lvl8pPr>
            <a:lvl9pPr lvl="8" algn="ctr">
              <a:lnSpc>
                <a:spcPct val="90000"/>
              </a:lnSpc>
              <a:spcBef>
                <a:spcPts val="0"/>
              </a:spcBef>
              <a:spcAft>
                <a:spcPts val="0"/>
              </a:spcAft>
              <a:buClr>
                <a:schemeClr val="accent1"/>
              </a:buClr>
              <a:buSzPts val="1700"/>
              <a:buNone/>
              <a:defRPr/>
            </a:lvl9pPr>
          </a:lstStyle>
          <a:p>
            <a:endParaRPr/>
          </a:p>
        </p:txBody>
      </p:sp>
      <p:sp>
        <p:nvSpPr>
          <p:cNvPr id="580" name="Google Shape;580;p136"/>
          <p:cNvSpPr txBox="1">
            <a:spLocks noGrp="1"/>
          </p:cNvSpPr>
          <p:nvPr>
            <p:ph type="body" idx="1"/>
          </p:nvPr>
        </p:nvSpPr>
        <p:spPr>
          <a:xfrm>
            <a:off x="311700" y="1152475"/>
            <a:ext cx="8520600" cy="3416400"/>
          </a:xfrm>
          <a:prstGeom prst="rect">
            <a:avLst/>
          </a:prstGeom>
          <a:noFill/>
          <a:ln>
            <a:noFill/>
          </a:ln>
        </p:spPr>
        <p:txBody>
          <a:bodyPr spcFirstLastPara="1" wrap="square" lIns="117800" tIns="117800" rIns="117800" bIns="117800" anchor="ctr" anchorCtr="0">
            <a:normAutofit/>
          </a:bodyPr>
          <a:lstStyle>
            <a:lvl1pPr marL="457200" marR="0" lvl="0"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1pPr>
            <a:lvl2pPr marL="914400" marR="0" lvl="1"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2pPr>
            <a:lvl3pPr marL="1371600" marR="0" lvl="2"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3pPr>
            <a:lvl4pPr marL="1828800" marR="0" lvl="3"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4pPr>
            <a:lvl5pPr marL="2286000" marR="0" lvl="4"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5pPr>
            <a:lvl6pPr marL="2743200" marR="0" lvl="5" indent="-336550" algn="l">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6pPr>
            <a:lvl7pPr marL="3200400" marR="0" lvl="6" indent="-336550" algn="l">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7pPr>
            <a:lvl8pPr marL="3657600" marR="0" lvl="7" indent="-336550" algn="l">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8pPr>
            <a:lvl9pPr marL="4114800" marR="0" lvl="8" indent="-336550" algn="l">
              <a:lnSpc>
                <a:spcPct val="100000"/>
              </a:lnSpc>
              <a:spcBef>
                <a:spcPts val="0"/>
              </a:spcBef>
              <a:spcAft>
                <a:spcPts val="0"/>
              </a:spcAft>
              <a:buClr>
                <a:srgbClr val="000000"/>
              </a:buClr>
              <a:buSzPts val="17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581" name="Google Shape;581;p136"/>
          <p:cNvSpPr txBox="1">
            <a:spLocks noGrp="1"/>
          </p:cNvSpPr>
          <p:nvPr>
            <p:ph type="sldNum" idx="12"/>
          </p:nvPr>
        </p:nvSpPr>
        <p:spPr>
          <a:xfrm>
            <a:off x="8823276" y="4759028"/>
            <a:ext cx="198000" cy="258600"/>
          </a:xfrm>
          <a:prstGeom prst="rect">
            <a:avLst/>
          </a:prstGeom>
          <a:noFill/>
          <a:ln>
            <a:noFill/>
          </a:ln>
        </p:spPr>
        <p:txBody>
          <a:bodyPr spcFirstLastPara="1" wrap="square" lIns="44150" tIns="44150" rIns="44150" bIns="44150" anchor="ctr" anchorCtr="0">
            <a:spAutoFit/>
          </a:bodyPr>
          <a:lstStyle>
            <a:lvl1pPr marL="0" marR="0" lvl="0"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FFFFFF"/>
              </a:buClr>
              <a:buSzPts val="1100"/>
              <a:buFont typeface="Trebuchet MS"/>
              <a:buNone/>
              <a:defRPr sz="1100" b="0" i="0" u="none" strike="noStrike" cap="none">
                <a:solidFill>
                  <a:srgbClr val="FFFFFF"/>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solidFill>
                <a:schemeClr val="lt1"/>
              </a:solidFill>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88"/>
        <p:cNvGrpSpPr/>
        <p:nvPr/>
      </p:nvGrpSpPr>
      <p:grpSpPr>
        <a:xfrm>
          <a:off x="0" y="0"/>
          <a:ext cx="0" cy="0"/>
          <a:chOff x="0" y="0"/>
          <a:chExt cx="0" cy="0"/>
        </a:xfrm>
      </p:grpSpPr>
      <p:sp>
        <p:nvSpPr>
          <p:cNvPr id="589" name="Google Shape;589;p138"/>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590"/>
        <p:cNvGrpSpPr/>
        <p:nvPr/>
      </p:nvGrpSpPr>
      <p:grpSpPr>
        <a:xfrm>
          <a:off x="0" y="0"/>
          <a:ext cx="0" cy="0"/>
          <a:chOff x="0" y="0"/>
          <a:chExt cx="0" cy="0"/>
        </a:xfrm>
      </p:grpSpPr>
      <p:sp>
        <p:nvSpPr>
          <p:cNvPr id="591" name="Google Shape;591;p139"/>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92" name="Google Shape;592;p139"/>
          <p:cNvSpPr txBox="1">
            <a:spLocks noGrp="1"/>
          </p:cNvSpPr>
          <p:nvPr>
            <p:ph type="body" idx="1"/>
          </p:nvPr>
        </p:nvSpPr>
        <p:spPr>
          <a:xfrm>
            <a:off x="628650" y="1389227"/>
            <a:ext cx="7886700" cy="3154200"/>
          </a:xfrm>
          <a:prstGeom prst="rect">
            <a:avLst/>
          </a:prstGeom>
          <a:noFill/>
          <a:ln>
            <a:noFill/>
          </a:ln>
        </p:spPr>
        <p:txBody>
          <a:bodyPr spcFirstLastPara="1" wrap="square" lIns="68575" tIns="34275" rIns="68575" bIns="34275" anchor="t" anchorCtr="0">
            <a:noAutofit/>
          </a:bodyPr>
          <a:lstStyle>
            <a:lvl1pPr marL="457200" marR="0" lvl="0" indent="-400050" algn="l">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a:lnSpc>
                <a:spcPct val="90000"/>
              </a:lnSpc>
              <a:spcBef>
                <a:spcPts val="400"/>
              </a:spcBef>
              <a:spcAft>
                <a:spcPts val="0"/>
              </a:spcAft>
              <a:buClr>
                <a:schemeClr val="dk1"/>
              </a:buClr>
              <a:buSzPts val="1700"/>
              <a:buFont typeface="Noto Sans Symbols"/>
              <a:buChar char="⮚"/>
              <a:defRPr sz="2500" b="0" i="0" u="none" strike="noStrike" cap="none">
                <a:solidFill>
                  <a:schemeClr val="dk1"/>
                </a:solidFill>
                <a:latin typeface="Trebuchet MS"/>
                <a:ea typeface="Trebuchet MS"/>
                <a:cs typeface="Trebuchet MS"/>
                <a:sym typeface="Trebuchet MS"/>
              </a:defRPr>
            </a:lvl2pPr>
            <a:lvl3pPr marL="1371600" marR="0" lvl="2" indent="-355600" algn="l">
              <a:lnSpc>
                <a:spcPct val="90000"/>
              </a:lnSpc>
              <a:spcBef>
                <a:spcPts val="400"/>
              </a:spcBef>
              <a:spcAft>
                <a:spcPts val="0"/>
              </a:spcAft>
              <a:buClr>
                <a:schemeClr val="dk1"/>
              </a:buClr>
              <a:buSzPts val="2000"/>
              <a:buFont typeface="Noto Sans Symbols"/>
              <a:buChar char="▪"/>
              <a:defRPr sz="2000" b="0" i="0" u="none" strike="noStrike" cap="none">
                <a:solidFill>
                  <a:schemeClr val="dk1"/>
                </a:solidFill>
                <a:latin typeface="Trebuchet MS"/>
                <a:ea typeface="Trebuchet MS"/>
                <a:cs typeface="Trebuchet MS"/>
                <a:sym typeface="Trebuchet MS"/>
              </a:defRPr>
            </a:lvl3pPr>
            <a:lvl4pPr marL="1828800" marR="0" lvl="3"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593" name="Google Shape;593;p139"/>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594"/>
        <p:cNvGrpSpPr/>
        <p:nvPr/>
      </p:nvGrpSpPr>
      <p:grpSpPr>
        <a:xfrm>
          <a:off x="0" y="0"/>
          <a:ext cx="0" cy="0"/>
          <a:chOff x="0" y="0"/>
          <a:chExt cx="0" cy="0"/>
        </a:xfrm>
      </p:grpSpPr>
      <p:sp>
        <p:nvSpPr>
          <p:cNvPr id="595" name="Google Shape;595;p140"/>
          <p:cNvSpPr txBox="1">
            <a:spLocks noGrp="1"/>
          </p:cNvSpPr>
          <p:nvPr>
            <p:ph type="ctrTitle"/>
          </p:nvPr>
        </p:nvSpPr>
        <p:spPr>
          <a:xfrm>
            <a:off x="780393" y="1128869"/>
            <a:ext cx="7583100" cy="7428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4500"/>
              <a:buFont typeface="Trebuchet M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96" name="Google Shape;596;p140"/>
          <p:cNvSpPr txBox="1">
            <a:spLocks noGrp="1"/>
          </p:cNvSpPr>
          <p:nvPr>
            <p:ph type="subTitle" idx="1"/>
          </p:nvPr>
        </p:nvSpPr>
        <p:spPr>
          <a:xfrm>
            <a:off x="1143000" y="1937573"/>
            <a:ext cx="6858000" cy="554100"/>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800"/>
              </a:spcBef>
              <a:spcAft>
                <a:spcPts val="0"/>
              </a:spcAft>
              <a:buClr>
                <a:schemeClr val="dk1"/>
              </a:buClr>
              <a:buSzPts val="3700"/>
              <a:buFont typeface="Arial"/>
              <a:buNone/>
              <a:defRPr sz="3700" b="1" i="0" u="none" strike="noStrike" cap="none">
                <a:solidFill>
                  <a:schemeClr val="dk1"/>
                </a:solidFill>
                <a:latin typeface="Trebuchet MS"/>
                <a:ea typeface="Trebuchet MS"/>
                <a:cs typeface="Trebuchet MS"/>
                <a:sym typeface="Trebuchet MS"/>
              </a:defRPr>
            </a:lvl1pPr>
            <a:lvl2pPr marR="0" lvl="1"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597" name="Google Shape;597;p140"/>
          <p:cNvSpPr txBox="1">
            <a:spLocks noGrp="1"/>
          </p:cNvSpPr>
          <p:nvPr>
            <p:ph type="dt" idx="10"/>
          </p:nvPr>
        </p:nvSpPr>
        <p:spPr>
          <a:xfrm>
            <a:off x="3543300" y="3688167"/>
            <a:ext cx="20574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solidFill>
                  <a:schemeClr val="dk1"/>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dirty="0"/>
          </a:p>
        </p:txBody>
      </p:sp>
      <p:sp>
        <p:nvSpPr>
          <p:cNvPr id="598" name="Google Shape;598;p140"/>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599" name="Google Shape;599;p140"/>
          <p:cNvSpPr txBox="1">
            <a:spLocks noGrp="1"/>
          </p:cNvSpPr>
          <p:nvPr>
            <p:ph type="body" idx="2"/>
          </p:nvPr>
        </p:nvSpPr>
        <p:spPr>
          <a:xfrm>
            <a:off x="1435396" y="2760021"/>
            <a:ext cx="6273300" cy="685800"/>
          </a:xfrm>
          <a:prstGeom prst="rect">
            <a:avLst/>
          </a:prstGeom>
          <a:noFill/>
          <a:ln>
            <a:noFill/>
          </a:ln>
        </p:spPr>
        <p:txBody>
          <a:bodyPr spcFirstLastPara="1" wrap="square" lIns="68575" tIns="34275" rIns="68575" bIns="34275" anchor="ctr" anchorCtr="0">
            <a:noAutofit/>
          </a:bodyPr>
          <a:lstStyle>
            <a:lvl1pPr marL="457200" marR="0" lvl="0" indent="-228600" algn="ctr">
              <a:lnSpc>
                <a:spcPct val="90000"/>
              </a:lnSpc>
              <a:spcBef>
                <a:spcPts val="800"/>
              </a:spcBef>
              <a:spcAft>
                <a:spcPts val="0"/>
              </a:spcAft>
              <a:buClr>
                <a:schemeClr val="dk1"/>
              </a:buClr>
              <a:buSzPts val="2500"/>
              <a:buFont typeface="Arial"/>
              <a:buNone/>
              <a:defRPr sz="2500" b="0" i="0" u="none" strike="noStrike" cap="none">
                <a:solidFill>
                  <a:schemeClr val="dk1"/>
                </a:solidFill>
                <a:latin typeface="Trebuchet MS"/>
                <a:ea typeface="Trebuchet MS"/>
                <a:cs typeface="Trebuchet MS"/>
                <a:sym typeface="Trebuchet MS"/>
              </a:defRPr>
            </a:lvl1pPr>
            <a:lvl2pPr marL="914400" marR="0" lvl="1"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2pPr>
            <a:lvl3pPr marL="1371600" marR="0" lvl="2"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3pPr>
            <a:lvl4pPr marL="1828800" marR="0" lvl="3"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4pPr>
            <a:lvl5pPr marL="2286000" marR="0" lvl="4"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600"/>
        <p:cNvGrpSpPr/>
        <p:nvPr/>
      </p:nvGrpSpPr>
      <p:grpSpPr>
        <a:xfrm>
          <a:off x="0" y="0"/>
          <a:ext cx="0" cy="0"/>
          <a:chOff x="0" y="0"/>
          <a:chExt cx="0" cy="0"/>
        </a:xfrm>
      </p:grpSpPr>
      <p:sp>
        <p:nvSpPr>
          <p:cNvPr id="601" name="Google Shape;601;p141"/>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602" name="Google Shape;602;p141"/>
          <p:cNvSpPr/>
          <p:nvPr/>
        </p:nvSpPr>
        <p:spPr>
          <a:xfrm>
            <a:off x="628649" y="1405105"/>
            <a:ext cx="7825200" cy="17310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chemeClr val="dk1"/>
              </a:buClr>
              <a:buSzPts val="2700"/>
              <a:buFont typeface="Trebuchet MS"/>
              <a:buNone/>
            </a:pPr>
            <a:r>
              <a:rPr lang="en" sz="270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100" dirty="0"/>
          </a:p>
        </p:txBody>
      </p:sp>
      <p:sp>
        <p:nvSpPr>
          <p:cNvPr id="603" name="Google Shape;603;p141"/>
          <p:cNvSpPr/>
          <p:nvPr/>
        </p:nvSpPr>
        <p:spPr>
          <a:xfrm>
            <a:off x="658793" y="313418"/>
            <a:ext cx="7825200" cy="7620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4500" b="1" i="0" u="none" strike="noStrike" cap="none">
                <a:solidFill>
                  <a:schemeClr val="dk2"/>
                </a:solidFill>
                <a:latin typeface="Trebuchet MS"/>
                <a:ea typeface="Trebuchet MS"/>
                <a:cs typeface="Trebuchet MS"/>
                <a:sym typeface="Trebuchet MS"/>
              </a:rPr>
              <a:t>Our Mission</a:t>
            </a:r>
            <a:endParaRPr sz="1400" dirty="0">
              <a:solidFill>
                <a:schemeClr val="dk2"/>
              </a:solidFill>
              <a:latin typeface="Calibri"/>
              <a:ea typeface="Calibri"/>
              <a:cs typeface="Calibri"/>
              <a:sym typeface="Calibri"/>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604"/>
        <p:cNvGrpSpPr/>
        <p:nvPr/>
      </p:nvGrpSpPr>
      <p:grpSpPr>
        <a:xfrm>
          <a:off x="0" y="0"/>
          <a:ext cx="0" cy="0"/>
          <a:chOff x="0" y="0"/>
          <a:chExt cx="0" cy="0"/>
        </a:xfrm>
      </p:grpSpPr>
      <p:sp>
        <p:nvSpPr>
          <p:cNvPr id="605" name="Google Shape;605;p142"/>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606" name="Google Shape;606;p142"/>
          <p:cNvSpPr txBox="1"/>
          <p:nvPr/>
        </p:nvSpPr>
        <p:spPr>
          <a:xfrm>
            <a:off x="10221314" y="6553015"/>
            <a:ext cx="1629000" cy="295800"/>
          </a:xfrm>
          <a:prstGeom prst="rect">
            <a:avLst/>
          </a:prstGeom>
          <a:noFill/>
          <a:ln>
            <a:noFill/>
          </a:ln>
        </p:spPr>
        <p:txBody>
          <a:bodyPr spcFirstLastPara="1" wrap="square" lIns="68575" tIns="34275" rIns="68575" bIns="34275" anchor="t" anchorCtr="0">
            <a:noAutofit/>
          </a:bodyPr>
          <a:lstStyle/>
          <a:p>
            <a:pPr marL="0" marR="0" lvl="0" indent="0" algn="r" rtl="0">
              <a:spcBef>
                <a:spcPts val="0"/>
              </a:spcBef>
              <a:spcAft>
                <a:spcPts val="0"/>
              </a:spcAft>
              <a:buNone/>
            </a:pPr>
            <a:fld id="{00000000-1234-1234-1234-123412341234}" type="slidenum">
              <a:rPr lang="en" sz="1400" b="1">
                <a:solidFill>
                  <a:srgbClr val="000000"/>
                </a:solidFill>
                <a:latin typeface="Trebuchet MS"/>
                <a:ea typeface="Trebuchet MS"/>
                <a:cs typeface="Trebuchet MS"/>
                <a:sym typeface="Trebuchet MS"/>
              </a:rPr>
              <a:t>‹#›</a:t>
            </a:fld>
            <a:endParaRPr sz="1400" b="1" dirty="0">
              <a:solidFill>
                <a:srgbClr val="000000"/>
              </a:solidFill>
              <a:latin typeface="Trebuchet MS"/>
              <a:ea typeface="Trebuchet MS"/>
              <a:cs typeface="Trebuchet MS"/>
              <a:sym typeface="Trebuchet MS"/>
            </a:endParaRPr>
          </a:p>
        </p:txBody>
      </p:sp>
      <p:pic>
        <p:nvPicPr>
          <p:cNvPr id="607" name="Google Shape;607;p142" descr="Father points out something on laptop to family, seated on couch, as wife, son and daughter look on."/>
          <p:cNvPicPr preferRelativeResize="0"/>
          <p:nvPr/>
        </p:nvPicPr>
        <p:blipFill rotWithShape="1">
          <a:blip r:embed="rId2">
            <a:alphaModFix/>
          </a:blip>
          <a:srcRect l="1681" t="12786" b="4828"/>
          <a:stretch/>
        </p:blipFill>
        <p:spPr>
          <a:xfrm>
            <a:off x="0" y="-1"/>
            <a:ext cx="9143996" cy="4695092"/>
          </a:xfrm>
          <a:prstGeom prst="rect">
            <a:avLst/>
          </a:prstGeom>
          <a:noFill/>
          <a:ln>
            <a:noFill/>
          </a:ln>
        </p:spPr>
      </p:pic>
      <p:sp>
        <p:nvSpPr>
          <p:cNvPr id="608" name="Google Shape;608;p142"/>
          <p:cNvSpPr/>
          <p:nvPr/>
        </p:nvSpPr>
        <p:spPr>
          <a:xfrm>
            <a:off x="0" y="2584310"/>
            <a:ext cx="9162300" cy="1919100"/>
          </a:xfrm>
          <a:prstGeom prst="rect">
            <a:avLst/>
          </a:prstGeom>
          <a:solidFill>
            <a:srgbClr val="001970">
              <a:alpha val="80000"/>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rgbClr val="FFFFFF"/>
              </a:buClr>
              <a:buSzPts val="4100"/>
              <a:buFont typeface="Trebuchet MS"/>
              <a:buNone/>
            </a:pPr>
            <a:r>
              <a:rPr lang="en" sz="4100" b="1" i="0" u="none" strike="noStrike" cap="none">
                <a:solidFill>
                  <a:srgbClr val="FFFFFF"/>
                </a:solidFill>
                <a:latin typeface="Trebuchet MS"/>
                <a:ea typeface="Trebuchet MS"/>
                <a:cs typeface="Trebuchet MS"/>
                <a:sym typeface="Trebuchet MS"/>
              </a:rPr>
              <a:t>Our Mission: </a:t>
            </a:r>
            <a:endParaRPr sz="4100" b="0" i="0" u="none" strike="noStrike" cap="none" dirty="0">
              <a:solidFill>
                <a:srgbClr val="5C6670"/>
              </a:solidFill>
              <a:latin typeface="Trebuchet MS"/>
              <a:ea typeface="Trebuchet MS"/>
              <a:cs typeface="Trebuchet MS"/>
              <a:sym typeface="Trebuchet MS"/>
            </a:endParaRPr>
          </a:p>
          <a:p>
            <a:pPr marL="127000" marR="0" lvl="0" indent="0" algn="l" rtl="0">
              <a:lnSpc>
                <a:spcPct val="100000"/>
              </a:lnSpc>
              <a:spcBef>
                <a:spcPts val="0"/>
              </a:spcBef>
              <a:spcAft>
                <a:spcPts val="0"/>
              </a:spcAft>
              <a:buClr>
                <a:srgbClr val="FFFFFF"/>
              </a:buClr>
              <a:buSzPts val="2400"/>
              <a:buFont typeface="Trebuchet MS"/>
              <a:buNone/>
            </a:pPr>
            <a:r>
              <a:rPr lang="en" sz="24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2400" b="0" i="0" u="none" strike="noStrike" cap="none" dirty="0">
              <a:solidFill>
                <a:srgbClr val="FFFFFF"/>
              </a:solidFill>
              <a:latin typeface="Trebuchet MS"/>
              <a:ea typeface="Trebuchet MS"/>
              <a:cs typeface="Trebuchet MS"/>
              <a:sym typeface="Trebuchet MS"/>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609"/>
        <p:cNvGrpSpPr/>
        <p:nvPr/>
      </p:nvGrpSpPr>
      <p:grpSpPr>
        <a:xfrm>
          <a:off x="0" y="0"/>
          <a:ext cx="0" cy="0"/>
          <a:chOff x="0" y="0"/>
          <a:chExt cx="0" cy="0"/>
        </a:xfrm>
      </p:grpSpPr>
      <p:sp>
        <p:nvSpPr>
          <p:cNvPr id="610" name="Google Shape;610;p143"/>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611" name="Google Shape;611;p143"/>
          <p:cNvSpPr/>
          <p:nvPr/>
        </p:nvSpPr>
        <p:spPr>
          <a:xfrm>
            <a:off x="628649" y="1405105"/>
            <a:ext cx="7825200" cy="2146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2700"/>
              <a:buFont typeface="Trebuchet MS"/>
              <a:buNone/>
            </a:pPr>
            <a:r>
              <a:rPr lang="en" sz="270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 sz="2700" i="1">
                <a:solidFill>
                  <a:schemeClr val="dk1"/>
                </a:solidFill>
                <a:latin typeface="Trebuchet MS"/>
                <a:ea typeface="Trebuchet MS"/>
                <a:cs typeface="Trebuchet MS"/>
                <a:sym typeface="Trebuchet MS"/>
              </a:rPr>
              <a:t>Plus </a:t>
            </a:r>
            <a:r>
              <a:rPr lang="en" sz="2700">
                <a:solidFill>
                  <a:schemeClr val="dk1"/>
                </a:solidFill>
                <a:latin typeface="Trebuchet MS"/>
                <a:ea typeface="Trebuchet MS"/>
                <a:cs typeface="Trebuchet MS"/>
                <a:sym typeface="Trebuchet MS"/>
              </a:rPr>
              <a:t>(CHP+) and other health care programs for Coloradans who qualify. </a:t>
            </a:r>
            <a:endParaRPr sz="2700" b="1" dirty="0">
              <a:solidFill>
                <a:schemeClr val="dk1"/>
              </a:solidFill>
              <a:latin typeface="Trebuchet MS"/>
              <a:ea typeface="Trebuchet MS"/>
              <a:cs typeface="Trebuchet MS"/>
              <a:sym typeface="Trebuchet MS"/>
            </a:endParaRPr>
          </a:p>
        </p:txBody>
      </p:sp>
      <p:sp>
        <p:nvSpPr>
          <p:cNvPr id="612" name="Google Shape;612;p143"/>
          <p:cNvSpPr/>
          <p:nvPr/>
        </p:nvSpPr>
        <p:spPr>
          <a:xfrm>
            <a:off x="628650" y="286659"/>
            <a:ext cx="7825200" cy="7620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4500" b="1" i="0" u="none" strike="noStrike" cap="none">
                <a:solidFill>
                  <a:srgbClr val="232C68"/>
                </a:solidFill>
                <a:latin typeface="Trebuchet MS"/>
                <a:ea typeface="Trebuchet MS"/>
                <a:cs typeface="Trebuchet MS"/>
                <a:sym typeface="Trebuchet MS"/>
              </a:rPr>
              <a:t>What We Do</a:t>
            </a:r>
            <a:endParaRPr sz="1400" dirty="0">
              <a:solidFill>
                <a:schemeClr val="dk1"/>
              </a:solidFill>
              <a:latin typeface="Calibri"/>
              <a:ea typeface="Calibri"/>
              <a:cs typeface="Calibri"/>
              <a:sym typeface="Calibri"/>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613"/>
        <p:cNvGrpSpPr/>
        <p:nvPr/>
      </p:nvGrpSpPr>
      <p:grpSpPr>
        <a:xfrm>
          <a:off x="0" y="0"/>
          <a:ext cx="0" cy="0"/>
          <a:chOff x="0" y="0"/>
          <a:chExt cx="0" cy="0"/>
        </a:xfrm>
      </p:grpSpPr>
      <p:sp>
        <p:nvSpPr>
          <p:cNvPr id="614" name="Google Shape;614;p144"/>
          <p:cNvSpPr txBox="1">
            <a:spLocks noGrp="1"/>
          </p:cNvSpPr>
          <p:nvPr>
            <p:ph type="title"/>
          </p:nvPr>
        </p:nvSpPr>
        <p:spPr>
          <a:xfrm>
            <a:off x="605660" y="1354603"/>
            <a:ext cx="3602400" cy="22281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5400"/>
              <a:buFont typeface="Trebuchet MS"/>
              <a:buNone/>
              <a:defRPr sz="5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15" name="Google Shape;615;p144"/>
          <p:cNvSpPr txBox="1">
            <a:spLocks noGrp="1"/>
          </p:cNvSpPr>
          <p:nvPr>
            <p:ph type="body" idx="1"/>
          </p:nvPr>
        </p:nvSpPr>
        <p:spPr>
          <a:xfrm>
            <a:off x="4857422" y="1354602"/>
            <a:ext cx="3642000" cy="2228100"/>
          </a:xfrm>
          <a:prstGeom prst="rect">
            <a:avLst/>
          </a:prstGeom>
          <a:noFill/>
          <a:ln>
            <a:noFill/>
          </a:ln>
        </p:spPr>
        <p:txBody>
          <a:bodyPr spcFirstLastPara="1" wrap="square" lIns="68575" tIns="34275" rIns="68575" bIns="34275" anchor="t" anchorCtr="0">
            <a:noAutofit/>
          </a:bodyPr>
          <a:lstStyle>
            <a:lvl1pPr marL="457200" marR="0" lvl="0" indent="-400050" algn="l">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a:lnSpc>
                <a:spcPct val="90000"/>
              </a:lnSpc>
              <a:spcBef>
                <a:spcPts val="400"/>
              </a:spcBef>
              <a:spcAft>
                <a:spcPts val="0"/>
              </a:spcAft>
              <a:buClr>
                <a:schemeClr val="dk1"/>
              </a:buClr>
              <a:buSzPts val="1700"/>
              <a:buFont typeface="Noto Sans Symbols"/>
              <a:buChar char="⮚"/>
              <a:defRPr sz="2400" b="0" i="0" u="none" strike="noStrike" cap="none">
                <a:solidFill>
                  <a:schemeClr val="dk1"/>
                </a:solidFill>
                <a:latin typeface="Trebuchet MS"/>
                <a:ea typeface="Trebuchet MS"/>
                <a:cs typeface="Trebuchet MS"/>
                <a:sym typeface="Trebuchet MS"/>
              </a:defRPr>
            </a:lvl2pPr>
            <a:lvl3pPr marL="1371600" marR="0" lvl="2" indent="-361950" algn="l">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3pPr>
            <a:lvl4pPr marL="1828800" marR="0" lvl="3"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616" name="Google Shape;616;p144"/>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cxnSp>
        <p:nvCxnSpPr>
          <p:cNvPr id="617" name="Google Shape;617;p144"/>
          <p:cNvCxnSpPr/>
          <p:nvPr/>
        </p:nvCxnSpPr>
        <p:spPr>
          <a:xfrm>
            <a:off x="4572000" y="995363"/>
            <a:ext cx="0" cy="3152700"/>
          </a:xfrm>
          <a:prstGeom prst="straightConnector1">
            <a:avLst/>
          </a:prstGeom>
          <a:noFill/>
          <a:ln w="28575" cap="flat" cmpd="sng">
            <a:solidFill>
              <a:schemeClr val="dk1"/>
            </a:solidFill>
            <a:prstDash val="solid"/>
            <a:miter lim="800000"/>
            <a:headEnd type="none" w="sm" len="sm"/>
            <a:tailEnd type="none" w="sm" len="sm"/>
          </a:ln>
        </p:spPr>
      </p:cxn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18"/>
        <p:cNvGrpSpPr/>
        <p:nvPr/>
      </p:nvGrpSpPr>
      <p:grpSpPr>
        <a:xfrm>
          <a:off x="0" y="0"/>
          <a:ext cx="0" cy="0"/>
          <a:chOff x="0" y="0"/>
          <a:chExt cx="0" cy="0"/>
        </a:xfrm>
      </p:grpSpPr>
      <p:sp>
        <p:nvSpPr>
          <p:cNvPr id="619" name="Google Shape;619;p145"/>
          <p:cNvSpPr txBox="1">
            <a:spLocks noGrp="1"/>
          </p:cNvSpPr>
          <p:nvPr>
            <p:ph type="title"/>
          </p:nvPr>
        </p:nvSpPr>
        <p:spPr>
          <a:xfrm>
            <a:off x="137948" y="1645444"/>
            <a:ext cx="8868300" cy="9942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20" name="Google Shape;620;p145"/>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621"/>
        <p:cNvGrpSpPr/>
        <p:nvPr/>
      </p:nvGrpSpPr>
      <p:grpSpPr>
        <a:xfrm>
          <a:off x="0" y="0"/>
          <a:ext cx="0" cy="0"/>
          <a:chOff x="0" y="0"/>
          <a:chExt cx="0" cy="0"/>
        </a:xfrm>
      </p:grpSpPr>
      <p:sp>
        <p:nvSpPr>
          <p:cNvPr id="622" name="Google Shape;622;p146"/>
          <p:cNvSpPr txBox="1">
            <a:spLocks noGrp="1"/>
          </p:cNvSpPr>
          <p:nvPr>
            <p:ph type="title"/>
          </p:nvPr>
        </p:nvSpPr>
        <p:spPr>
          <a:xfrm>
            <a:off x="4592091" y="1968996"/>
            <a:ext cx="4036200" cy="1735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100"/>
              <a:buFont typeface="Trebuchet MS"/>
              <a:buNone/>
              <a:defRPr sz="6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23" name="Google Shape;623;p146"/>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pic>
        <p:nvPicPr>
          <p:cNvPr id="624" name="Google Shape;624;p146" descr="Icon of two people with a word bubble between them containing a question mark."/>
          <p:cNvPicPr preferRelativeResize="0"/>
          <p:nvPr/>
        </p:nvPicPr>
        <p:blipFill rotWithShape="1">
          <a:blip r:embed="rId2">
            <a:alphaModFix/>
          </a:blip>
          <a:srcRect/>
          <a:stretch/>
        </p:blipFill>
        <p:spPr>
          <a:xfrm>
            <a:off x="-714375" y="-223837"/>
            <a:ext cx="5572125" cy="5407106"/>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62"/>
        <p:cNvGrpSpPr/>
        <p:nvPr/>
      </p:nvGrpSpPr>
      <p:grpSpPr>
        <a:xfrm>
          <a:off x="0" y="0"/>
          <a:ext cx="0" cy="0"/>
          <a:chOff x="0" y="0"/>
          <a:chExt cx="0" cy="0"/>
        </a:xfrm>
      </p:grpSpPr>
      <p:sp>
        <p:nvSpPr>
          <p:cNvPr id="63" name="Google Shape;63;p16"/>
          <p:cNvSpPr txBox="1">
            <a:spLocks noGrp="1"/>
          </p:cNvSpPr>
          <p:nvPr>
            <p:ph type="ctrTitle"/>
          </p:nvPr>
        </p:nvSpPr>
        <p:spPr>
          <a:xfrm>
            <a:off x="780393" y="1128869"/>
            <a:ext cx="7583100" cy="7428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4500"/>
              <a:buFont typeface="Trebuchet M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4" name="Google Shape;64;p16"/>
          <p:cNvSpPr txBox="1">
            <a:spLocks noGrp="1"/>
          </p:cNvSpPr>
          <p:nvPr>
            <p:ph type="subTitle" idx="1"/>
          </p:nvPr>
        </p:nvSpPr>
        <p:spPr>
          <a:xfrm>
            <a:off x="1143000" y="1937573"/>
            <a:ext cx="6858000" cy="554100"/>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800"/>
              </a:spcBef>
              <a:spcAft>
                <a:spcPts val="0"/>
              </a:spcAft>
              <a:buClr>
                <a:schemeClr val="dk1"/>
              </a:buClr>
              <a:buSzPts val="3700"/>
              <a:buFont typeface="Arial"/>
              <a:buNone/>
              <a:defRPr sz="3700" b="1" i="0" u="none" strike="noStrike" cap="none">
                <a:solidFill>
                  <a:schemeClr val="dk1"/>
                </a:solidFill>
                <a:latin typeface="Trebuchet MS"/>
                <a:ea typeface="Trebuchet MS"/>
                <a:cs typeface="Trebuchet MS"/>
                <a:sym typeface="Trebuchet MS"/>
              </a:defRPr>
            </a:lvl1pPr>
            <a:lvl2pPr marR="0" lvl="1"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65" name="Google Shape;65;p16"/>
          <p:cNvSpPr txBox="1">
            <a:spLocks noGrp="1"/>
          </p:cNvSpPr>
          <p:nvPr>
            <p:ph type="dt" idx="10"/>
          </p:nvPr>
        </p:nvSpPr>
        <p:spPr>
          <a:xfrm>
            <a:off x="3543300" y="3688167"/>
            <a:ext cx="20574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solidFill>
                  <a:schemeClr val="dk1"/>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dirty="0"/>
          </a:p>
        </p:txBody>
      </p:sp>
      <p:sp>
        <p:nvSpPr>
          <p:cNvPr id="66" name="Google Shape;66;p16"/>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67" name="Google Shape;67;p16"/>
          <p:cNvSpPr txBox="1">
            <a:spLocks noGrp="1"/>
          </p:cNvSpPr>
          <p:nvPr>
            <p:ph type="body" idx="2"/>
          </p:nvPr>
        </p:nvSpPr>
        <p:spPr>
          <a:xfrm>
            <a:off x="1435396" y="2760021"/>
            <a:ext cx="6273300" cy="685800"/>
          </a:xfrm>
          <a:prstGeom prst="rect">
            <a:avLst/>
          </a:prstGeom>
          <a:noFill/>
          <a:ln>
            <a:noFill/>
          </a:ln>
        </p:spPr>
        <p:txBody>
          <a:bodyPr spcFirstLastPara="1" wrap="square" lIns="68575" tIns="34275" rIns="68575" bIns="34275" anchor="ctr" anchorCtr="0">
            <a:noAutofit/>
          </a:bodyPr>
          <a:lstStyle>
            <a:lvl1pPr marL="457200" marR="0" lvl="0" indent="-228600" algn="ctr">
              <a:lnSpc>
                <a:spcPct val="90000"/>
              </a:lnSpc>
              <a:spcBef>
                <a:spcPts val="800"/>
              </a:spcBef>
              <a:spcAft>
                <a:spcPts val="0"/>
              </a:spcAft>
              <a:buClr>
                <a:schemeClr val="dk1"/>
              </a:buClr>
              <a:buSzPts val="2500"/>
              <a:buFont typeface="Arial"/>
              <a:buNone/>
              <a:defRPr sz="2500" b="0" i="0" u="none" strike="noStrike" cap="none">
                <a:solidFill>
                  <a:schemeClr val="dk1"/>
                </a:solidFill>
                <a:latin typeface="Trebuchet MS"/>
                <a:ea typeface="Trebuchet MS"/>
                <a:cs typeface="Trebuchet MS"/>
                <a:sym typeface="Trebuchet MS"/>
              </a:defRPr>
            </a:lvl1pPr>
            <a:lvl2pPr marL="914400" marR="0" lvl="1"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2pPr>
            <a:lvl3pPr marL="1371600" marR="0" lvl="2"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3pPr>
            <a:lvl4pPr marL="1828800" marR="0" lvl="3"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4pPr>
            <a:lvl5pPr marL="2286000" marR="0" lvl="4"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625"/>
        <p:cNvGrpSpPr/>
        <p:nvPr/>
      </p:nvGrpSpPr>
      <p:grpSpPr>
        <a:xfrm>
          <a:off x="0" y="0"/>
          <a:ext cx="0" cy="0"/>
          <a:chOff x="0" y="0"/>
          <a:chExt cx="0" cy="0"/>
        </a:xfrm>
      </p:grpSpPr>
      <p:sp>
        <p:nvSpPr>
          <p:cNvPr id="626" name="Google Shape;626;p147"/>
          <p:cNvSpPr txBox="1">
            <a:spLocks noGrp="1"/>
          </p:cNvSpPr>
          <p:nvPr>
            <p:ph type="title"/>
          </p:nvPr>
        </p:nvSpPr>
        <p:spPr>
          <a:xfrm>
            <a:off x="4592091" y="1690390"/>
            <a:ext cx="4319400" cy="17628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100"/>
              <a:buFont typeface="Trebuchet MS"/>
              <a:buNone/>
              <a:defRPr sz="6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27" name="Google Shape;627;p147"/>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pic>
        <p:nvPicPr>
          <p:cNvPr id="628" name="Google Shape;628;p147" descr="Chat icon"/>
          <p:cNvPicPr preferRelativeResize="0"/>
          <p:nvPr/>
        </p:nvPicPr>
        <p:blipFill rotWithShape="1">
          <a:blip r:embed="rId2">
            <a:alphaModFix/>
          </a:blip>
          <a:srcRect/>
          <a:stretch/>
        </p:blipFill>
        <p:spPr>
          <a:xfrm>
            <a:off x="-169519" y="80367"/>
            <a:ext cx="4942432" cy="4942583"/>
          </a:xfrm>
          <a:prstGeom prst="rect">
            <a:avLst/>
          </a:prstGeom>
          <a:noFill/>
          <a:ln>
            <a:noFill/>
          </a:ln>
        </p:spPr>
      </p:pic>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629"/>
        <p:cNvGrpSpPr/>
        <p:nvPr/>
      </p:nvGrpSpPr>
      <p:grpSpPr>
        <a:xfrm>
          <a:off x="0" y="0"/>
          <a:ext cx="0" cy="0"/>
          <a:chOff x="0" y="0"/>
          <a:chExt cx="0" cy="0"/>
        </a:xfrm>
      </p:grpSpPr>
      <p:sp>
        <p:nvSpPr>
          <p:cNvPr id="630" name="Google Shape;630;p148"/>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631" name="Google Shape;631;p148"/>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32" name="Google Shape;632;p148"/>
          <p:cNvSpPr txBox="1">
            <a:spLocks noGrp="1"/>
          </p:cNvSpPr>
          <p:nvPr>
            <p:ph type="body" idx="1"/>
          </p:nvPr>
        </p:nvSpPr>
        <p:spPr>
          <a:xfrm>
            <a:off x="1665111" y="1621510"/>
            <a:ext cx="5813700" cy="2865000"/>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800"/>
              </a:spcBef>
              <a:spcAft>
                <a:spcPts val="0"/>
              </a:spcAft>
              <a:buClr>
                <a:schemeClr val="dk1"/>
              </a:buClr>
              <a:buSzPts val="2100"/>
              <a:buFont typeface="Arial"/>
              <a:buNone/>
              <a:defRPr sz="2100" b="0" i="0" u="none" strike="noStrike" cap="none">
                <a:solidFill>
                  <a:schemeClr val="dk1"/>
                </a:solidFill>
                <a:latin typeface="Trebuchet MS"/>
                <a:ea typeface="Trebuchet MS"/>
                <a:cs typeface="Trebuchet MS"/>
                <a:sym typeface="Trebuchet MS"/>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633"/>
        <p:cNvGrpSpPr/>
        <p:nvPr/>
      </p:nvGrpSpPr>
      <p:grpSpPr>
        <a:xfrm>
          <a:off x="0" y="0"/>
          <a:ext cx="0" cy="0"/>
          <a:chOff x="0" y="0"/>
          <a:chExt cx="0" cy="0"/>
        </a:xfrm>
      </p:grpSpPr>
      <p:sp>
        <p:nvSpPr>
          <p:cNvPr id="634" name="Google Shape;634;p149"/>
          <p:cNvSpPr txBox="1">
            <a:spLocks noGrp="1"/>
          </p:cNvSpPr>
          <p:nvPr>
            <p:ph type="title"/>
          </p:nvPr>
        </p:nvSpPr>
        <p:spPr>
          <a:xfrm>
            <a:off x="446484" y="1635004"/>
            <a:ext cx="8250900" cy="12198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5100"/>
              <a:buFont typeface="Trebuchet MS"/>
              <a:buNone/>
              <a:defRPr sz="5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35" name="Google Shape;635;p149"/>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36"/>
        <p:cNvGrpSpPr/>
        <p:nvPr/>
      </p:nvGrpSpPr>
      <p:grpSpPr>
        <a:xfrm>
          <a:off x="0" y="0"/>
          <a:ext cx="0" cy="0"/>
          <a:chOff x="0" y="0"/>
          <a:chExt cx="0" cy="0"/>
        </a:xfrm>
      </p:grpSpPr>
      <p:sp>
        <p:nvSpPr>
          <p:cNvPr id="637" name="Google Shape;637;p150"/>
          <p:cNvSpPr txBox="1">
            <a:spLocks noGrp="1"/>
          </p:cNvSpPr>
          <p:nvPr>
            <p:ph type="title"/>
          </p:nvPr>
        </p:nvSpPr>
        <p:spPr>
          <a:xfrm>
            <a:off x="311700" y="445026"/>
            <a:ext cx="8520600" cy="572700"/>
          </a:xfrm>
          <a:prstGeom prst="rect">
            <a:avLst/>
          </a:prstGeom>
          <a:noFill/>
          <a:ln>
            <a:noFill/>
          </a:ln>
        </p:spPr>
        <p:txBody>
          <a:bodyPr spcFirstLastPara="1" wrap="square" lIns="88375" tIns="44175" rIns="88375" bIns="44175" anchor="ctr" anchorCtr="0">
            <a:noAutofit/>
          </a:bodyPr>
          <a:lstStyle>
            <a:lvl1pPr lvl="0" algn="ctr">
              <a:lnSpc>
                <a:spcPct val="90000"/>
              </a:lnSpc>
              <a:spcBef>
                <a:spcPts val="0"/>
              </a:spcBef>
              <a:spcAft>
                <a:spcPts val="0"/>
              </a:spcAft>
              <a:buSzPts val="5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8" name="Google Shape;638;p150"/>
          <p:cNvSpPr txBox="1">
            <a:spLocks noGrp="1"/>
          </p:cNvSpPr>
          <p:nvPr>
            <p:ph type="body" idx="1"/>
          </p:nvPr>
        </p:nvSpPr>
        <p:spPr>
          <a:xfrm>
            <a:off x="311700" y="1152475"/>
            <a:ext cx="8520600" cy="3416400"/>
          </a:xfrm>
          <a:prstGeom prst="rect">
            <a:avLst/>
          </a:prstGeom>
          <a:noFill/>
          <a:ln>
            <a:noFill/>
          </a:ln>
        </p:spPr>
        <p:txBody>
          <a:bodyPr spcFirstLastPara="1" wrap="square" lIns="117850" tIns="117850" rIns="117850" bIns="117850" anchor="ctr" anchorCtr="0">
            <a:noAutofit/>
          </a:bodyPr>
          <a:lstStyle>
            <a:lvl1pPr marL="457200" marR="0" lvl="0"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1pPr>
            <a:lvl2pPr marL="914400" marR="0" lvl="1"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2pPr>
            <a:lvl3pPr marL="1371600" marR="0" lvl="2"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3pPr>
            <a:lvl4pPr marL="1828800" marR="0" lvl="3"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4pPr>
            <a:lvl5pPr marL="2286000" marR="0" lvl="4"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5pPr>
            <a:lvl6pPr marL="2743200" marR="0" lvl="5"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6pPr>
            <a:lvl7pPr marL="3200400" marR="0" lvl="6"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7pPr>
            <a:lvl8pPr marL="3657600" marR="0" lvl="7"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8pPr>
            <a:lvl9pPr marL="4114800" marR="0" lvl="8" indent="-342900" algn="l">
              <a:lnSpc>
                <a:spcPct val="100000"/>
              </a:lnSpc>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9pPr>
          </a:lstStyle>
          <a:p>
            <a:endParaRPr/>
          </a:p>
        </p:txBody>
      </p:sp>
      <p:sp>
        <p:nvSpPr>
          <p:cNvPr id="639" name="Google Shape;639;p150"/>
          <p:cNvSpPr txBox="1">
            <a:spLocks noGrp="1"/>
          </p:cNvSpPr>
          <p:nvPr>
            <p:ph type="sldNum" idx="12"/>
          </p:nvPr>
        </p:nvSpPr>
        <p:spPr>
          <a:xfrm>
            <a:off x="8472458" y="4663217"/>
            <a:ext cx="548700" cy="3936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645"/>
        <p:cNvGrpSpPr/>
        <p:nvPr/>
      </p:nvGrpSpPr>
      <p:grpSpPr>
        <a:xfrm>
          <a:off x="0" y="0"/>
          <a:ext cx="0" cy="0"/>
          <a:chOff x="0" y="0"/>
          <a:chExt cx="0" cy="0"/>
        </a:xfrm>
      </p:grpSpPr>
      <p:pic>
        <p:nvPicPr>
          <p:cNvPr id="646" name="Google Shape;646;p152"/>
          <p:cNvPicPr preferRelativeResize="0"/>
          <p:nvPr/>
        </p:nvPicPr>
        <p:blipFill rotWithShape="1">
          <a:blip r:embed="rId2">
            <a:alphaModFix/>
          </a:blip>
          <a:srcRect t="11491" b="11491"/>
          <a:stretch/>
        </p:blipFill>
        <p:spPr>
          <a:xfrm>
            <a:off x="0" y="-533401"/>
            <a:ext cx="9144002" cy="4695095"/>
          </a:xfrm>
          <a:prstGeom prst="rect">
            <a:avLst/>
          </a:prstGeom>
          <a:noFill/>
          <a:ln>
            <a:noFill/>
          </a:ln>
        </p:spPr>
      </p:pic>
      <p:sp>
        <p:nvSpPr>
          <p:cNvPr id="647" name="Google Shape;647;p152"/>
          <p:cNvSpPr/>
          <p:nvPr/>
        </p:nvSpPr>
        <p:spPr>
          <a:xfrm>
            <a:off x="0" y="678374"/>
            <a:ext cx="9144000" cy="3291900"/>
          </a:xfrm>
          <a:prstGeom prst="wave">
            <a:avLst>
              <a:gd name="adj1" fmla="val 6943"/>
              <a:gd name="adj2" fmla="val 0"/>
            </a:avLst>
          </a:prstGeom>
          <a:solidFill>
            <a:srgbClr val="003355">
              <a:alpha val="85100"/>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chemeClr val="dk1"/>
              </a:buClr>
              <a:buSzPts val="2600"/>
              <a:buFont typeface="Verdana"/>
              <a:buNone/>
            </a:pPr>
            <a:endParaRPr sz="2600" b="0" i="0" u="none" strike="noStrike" cap="none" dirty="0">
              <a:solidFill>
                <a:srgbClr val="FFFFFF"/>
              </a:solidFill>
              <a:latin typeface="Verdana"/>
              <a:ea typeface="Verdana"/>
              <a:cs typeface="Verdana"/>
              <a:sym typeface="Verdana"/>
            </a:endParaRPr>
          </a:p>
        </p:txBody>
      </p:sp>
      <p:sp>
        <p:nvSpPr>
          <p:cNvPr id="648" name="Google Shape;648;p152"/>
          <p:cNvSpPr txBox="1">
            <a:spLocks noGrp="1"/>
          </p:cNvSpPr>
          <p:nvPr>
            <p:ph type="ctrTitle"/>
          </p:nvPr>
        </p:nvSpPr>
        <p:spPr>
          <a:xfrm>
            <a:off x="414337" y="1410216"/>
            <a:ext cx="8315400" cy="6639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5000"/>
              <a:buFont typeface="Verdana"/>
              <a:buNone/>
              <a:defRPr sz="5000" b="1">
                <a:solidFill>
                  <a:schemeClr val="lt1"/>
                </a:solidFill>
                <a:latin typeface="Verdana"/>
                <a:ea typeface="Verdana"/>
                <a:cs typeface="Verdana"/>
                <a:sym typeface="Verdana"/>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49" name="Google Shape;649;p152"/>
          <p:cNvSpPr txBox="1">
            <a:spLocks noGrp="1"/>
          </p:cNvSpPr>
          <p:nvPr>
            <p:ph type="dt" idx="10"/>
          </p:nvPr>
        </p:nvSpPr>
        <p:spPr>
          <a:xfrm>
            <a:off x="414337" y="2983824"/>
            <a:ext cx="2115600" cy="265800"/>
          </a:xfrm>
          <a:prstGeom prst="rect">
            <a:avLst/>
          </a:prstGeom>
          <a:noFill/>
          <a:ln>
            <a:noFill/>
          </a:ln>
        </p:spPr>
        <p:txBody>
          <a:bodyPr spcFirstLastPara="1" wrap="square" lIns="68575" tIns="34275" rIns="68575" bIns="34275" anchor="ctr" anchorCtr="0">
            <a:noAutofit/>
          </a:bodyPr>
          <a:lstStyle>
            <a:lvl1pPr marR="0" lvl="0" algn="l">
              <a:spcBef>
                <a:spcPts val="0"/>
              </a:spcBef>
              <a:spcAft>
                <a:spcPts val="0"/>
              </a:spcAft>
              <a:buSzPts val="1100"/>
              <a:buNone/>
              <a:defRPr sz="1800" b="0" i="0" u="none" strike="noStrike" cap="none">
                <a:solidFill>
                  <a:schemeClr val="lt1"/>
                </a:solidFill>
                <a:latin typeface="Verdana"/>
                <a:ea typeface="Verdana"/>
                <a:cs typeface="Verdana"/>
                <a:sym typeface="Verdana"/>
              </a:defRPr>
            </a:lvl1pPr>
            <a:lvl2pPr marR="0" lvl="1" algn="l">
              <a:spcBef>
                <a:spcPts val="0"/>
              </a:spcBef>
              <a:spcAft>
                <a:spcPts val="0"/>
              </a:spcAft>
              <a:buSzPts val="1100"/>
              <a:buNone/>
              <a:defRPr sz="1400" b="0" i="0" u="none" strike="noStrike" cap="none">
                <a:solidFill>
                  <a:schemeClr val="dk1"/>
                </a:solidFill>
                <a:latin typeface="Verdana"/>
                <a:ea typeface="Verdana"/>
                <a:cs typeface="Verdana"/>
                <a:sym typeface="Verdana"/>
              </a:defRPr>
            </a:lvl2pPr>
            <a:lvl3pPr marR="0" lvl="2" algn="l">
              <a:spcBef>
                <a:spcPts val="0"/>
              </a:spcBef>
              <a:spcAft>
                <a:spcPts val="0"/>
              </a:spcAft>
              <a:buSzPts val="1100"/>
              <a:buNone/>
              <a:defRPr sz="1400" b="0" i="0" u="none" strike="noStrike" cap="none">
                <a:solidFill>
                  <a:schemeClr val="dk1"/>
                </a:solidFill>
                <a:latin typeface="Verdana"/>
                <a:ea typeface="Verdana"/>
                <a:cs typeface="Verdana"/>
                <a:sym typeface="Verdana"/>
              </a:defRPr>
            </a:lvl3pPr>
            <a:lvl4pPr marR="0" lvl="3" algn="l">
              <a:spcBef>
                <a:spcPts val="0"/>
              </a:spcBef>
              <a:spcAft>
                <a:spcPts val="0"/>
              </a:spcAft>
              <a:buSzPts val="1100"/>
              <a:buNone/>
              <a:defRPr sz="1400" b="0" i="0" u="none" strike="noStrike" cap="none">
                <a:solidFill>
                  <a:schemeClr val="dk1"/>
                </a:solidFill>
                <a:latin typeface="Verdana"/>
                <a:ea typeface="Verdana"/>
                <a:cs typeface="Verdana"/>
                <a:sym typeface="Verdana"/>
              </a:defRPr>
            </a:lvl4pPr>
            <a:lvl5pPr marR="0" lvl="4" algn="l">
              <a:spcBef>
                <a:spcPts val="0"/>
              </a:spcBef>
              <a:spcAft>
                <a:spcPts val="0"/>
              </a:spcAft>
              <a:buSzPts val="1100"/>
              <a:buNone/>
              <a:defRPr sz="1400" b="0" i="0" u="none" strike="noStrike" cap="none">
                <a:solidFill>
                  <a:schemeClr val="dk1"/>
                </a:solidFill>
                <a:latin typeface="Verdana"/>
                <a:ea typeface="Verdana"/>
                <a:cs typeface="Verdana"/>
                <a:sym typeface="Verdana"/>
              </a:defRPr>
            </a:lvl5pPr>
            <a:lvl6pPr marR="0" lvl="5" algn="l">
              <a:spcBef>
                <a:spcPts val="0"/>
              </a:spcBef>
              <a:spcAft>
                <a:spcPts val="0"/>
              </a:spcAft>
              <a:buSzPts val="1100"/>
              <a:buNone/>
              <a:defRPr sz="1400" b="0" i="0" u="none" strike="noStrike" cap="none">
                <a:solidFill>
                  <a:schemeClr val="dk1"/>
                </a:solidFill>
                <a:latin typeface="Verdana"/>
                <a:ea typeface="Verdana"/>
                <a:cs typeface="Verdana"/>
                <a:sym typeface="Verdana"/>
              </a:defRPr>
            </a:lvl6pPr>
            <a:lvl7pPr marR="0" lvl="6" algn="l">
              <a:spcBef>
                <a:spcPts val="0"/>
              </a:spcBef>
              <a:spcAft>
                <a:spcPts val="0"/>
              </a:spcAft>
              <a:buSzPts val="1100"/>
              <a:buNone/>
              <a:defRPr sz="1400" b="0" i="0" u="none" strike="noStrike" cap="none">
                <a:solidFill>
                  <a:schemeClr val="dk1"/>
                </a:solidFill>
                <a:latin typeface="Verdana"/>
                <a:ea typeface="Verdana"/>
                <a:cs typeface="Verdana"/>
                <a:sym typeface="Verdana"/>
              </a:defRPr>
            </a:lvl7pPr>
            <a:lvl8pPr marR="0" lvl="7" algn="l">
              <a:spcBef>
                <a:spcPts val="0"/>
              </a:spcBef>
              <a:spcAft>
                <a:spcPts val="0"/>
              </a:spcAft>
              <a:buSzPts val="1100"/>
              <a:buNone/>
              <a:defRPr sz="1400" b="0" i="0" u="none" strike="noStrike" cap="none">
                <a:solidFill>
                  <a:schemeClr val="dk1"/>
                </a:solidFill>
                <a:latin typeface="Verdana"/>
                <a:ea typeface="Verdana"/>
                <a:cs typeface="Verdana"/>
                <a:sym typeface="Verdana"/>
              </a:defRPr>
            </a:lvl8pPr>
            <a:lvl9pPr marR="0" lvl="8" algn="l">
              <a:spcBef>
                <a:spcPts val="0"/>
              </a:spcBef>
              <a:spcAft>
                <a:spcPts val="0"/>
              </a:spcAft>
              <a:buSzPts val="1100"/>
              <a:buNone/>
              <a:defRPr sz="1400" b="0" i="0" u="none" strike="noStrike" cap="none">
                <a:solidFill>
                  <a:schemeClr val="dk1"/>
                </a:solidFill>
                <a:latin typeface="Verdana"/>
                <a:ea typeface="Verdana"/>
                <a:cs typeface="Verdana"/>
                <a:sym typeface="Verdana"/>
              </a:defRPr>
            </a:lvl9pPr>
          </a:lstStyle>
          <a:p>
            <a:endParaRPr dirty="0"/>
          </a:p>
        </p:txBody>
      </p:sp>
      <p:sp>
        <p:nvSpPr>
          <p:cNvPr id="650" name="Google Shape;650;p152"/>
          <p:cNvSpPr txBox="1">
            <a:spLocks noGrp="1"/>
          </p:cNvSpPr>
          <p:nvPr>
            <p:ph type="body" idx="1"/>
          </p:nvPr>
        </p:nvSpPr>
        <p:spPr>
          <a:xfrm>
            <a:off x="414338" y="2324294"/>
            <a:ext cx="8315400" cy="409200"/>
          </a:xfrm>
          <a:prstGeom prst="rect">
            <a:avLst/>
          </a:prstGeom>
          <a:noFill/>
          <a:ln>
            <a:noFill/>
          </a:ln>
        </p:spPr>
        <p:txBody>
          <a:bodyPr spcFirstLastPara="1" wrap="square" lIns="68575" tIns="34275" rIns="68575" bIns="34275" anchor="ctr" anchorCtr="0">
            <a:noAutofit/>
          </a:bodyPr>
          <a:lstStyle>
            <a:lvl1pPr marL="457200" marR="0" lvl="0" indent="-228600" algn="l">
              <a:lnSpc>
                <a:spcPct val="90000"/>
              </a:lnSpc>
              <a:spcBef>
                <a:spcPts val="800"/>
              </a:spcBef>
              <a:spcAft>
                <a:spcPts val="0"/>
              </a:spcAft>
              <a:buClr>
                <a:schemeClr val="lt1"/>
              </a:buClr>
              <a:buSzPts val="3000"/>
              <a:buFont typeface="Arial"/>
              <a:buNone/>
              <a:defRPr sz="3000" b="0" i="0" u="none" strike="noStrike" cap="none">
                <a:solidFill>
                  <a:schemeClr val="lt1"/>
                </a:solidFill>
                <a:latin typeface="Verdana"/>
                <a:ea typeface="Verdana"/>
                <a:cs typeface="Verdana"/>
                <a:sym typeface="Verdana"/>
              </a:defRPr>
            </a:lvl1pPr>
            <a:lvl2pPr marL="914400" marR="0" lvl="1"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2pPr>
            <a:lvl3pPr marL="1371600" marR="0" lvl="2"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3pPr>
            <a:lvl4pPr marL="1828800" marR="0" lvl="3"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4pPr>
            <a:lvl5pPr marL="2286000" marR="0" lvl="4"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9pPr>
          </a:lstStyle>
          <a:p>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Title Slide Spanish Logo">
  <p:cSld name="Title Slide_1">
    <p:spTree>
      <p:nvGrpSpPr>
        <p:cNvPr id="1" name="Shape 651"/>
        <p:cNvGrpSpPr/>
        <p:nvPr/>
      </p:nvGrpSpPr>
      <p:grpSpPr>
        <a:xfrm>
          <a:off x="0" y="0"/>
          <a:ext cx="0" cy="0"/>
          <a:chOff x="0" y="0"/>
          <a:chExt cx="0" cy="0"/>
        </a:xfrm>
      </p:grpSpPr>
      <p:pic>
        <p:nvPicPr>
          <p:cNvPr id="652" name="Google Shape;652;p153"/>
          <p:cNvPicPr preferRelativeResize="0"/>
          <p:nvPr/>
        </p:nvPicPr>
        <p:blipFill rotWithShape="1">
          <a:blip r:embed="rId2">
            <a:alphaModFix/>
          </a:blip>
          <a:srcRect t="11491" b="11491"/>
          <a:stretch/>
        </p:blipFill>
        <p:spPr>
          <a:xfrm>
            <a:off x="0" y="-533401"/>
            <a:ext cx="9144002" cy="4695095"/>
          </a:xfrm>
          <a:prstGeom prst="rect">
            <a:avLst/>
          </a:prstGeom>
          <a:noFill/>
          <a:ln>
            <a:noFill/>
          </a:ln>
        </p:spPr>
      </p:pic>
      <p:sp>
        <p:nvSpPr>
          <p:cNvPr id="653" name="Google Shape;653;p153"/>
          <p:cNvSpPr/>
          <p:nvPr/>
        </p:nvSpPr>
        <p:spPr>
          <a:xfrm>
            <a:off x="0" y="678374"/>
            <a:ext cx="9144000" cy="3291900"/>
          </a:xfrm>
          <a:prstGeom prst="wave">
            <a:avLst>
              <a:gd name="adj1" fmla="val 6943"/>
              <a:gd name="adj2" fmla="val 0"/>
            </a:avLst>
          </a:prstGeom>
          <a:solidFill>
            <a:srgbClr val="003355">
              <a:alpha val="85100"/>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chemeClr val="dk1"/>
              </a:buClr>
              <a:buSzPts val="2600"/>
              <a:buFont typeface="Verdana"/>
              <a:buNone/>
            </a:pPr>
            <a:endParaRPr sz="2600" b="0" i="0" u="none" strike="noStrike" cap="none" dirty="0">
              <a:solidFill>
                <a:srgbClr val="FFFFFF"/>
              </a:solidFill>
              <a:latin typeface="Verdana"/>
              <a:ea typeface="Verdana"/>
              <a:cs typeface="Verdana"/>
              <a:sym typeface="Verdana"/>
            </a:endParaRPr>
          </a:p>
        </p:txBody>
      </p:sp>
      <p:sp>
        <p:nvSpPr>
          <p:cNvPr id="654" name="Google Shape;654;p153"/>
          <p:cNvSpPr txBox="1">
            <a:spLocks noGrp="1"/>
          </p:cNvSpPr>
          <p:nvPr>
            <p:ph type="ctrTitle"/>
          </p:nvPr>
        </p:nvSpPr>
        <p:spPr>
          <a:xfrm>
            <a:off x="414337" y="1410216"/>
            <a:ext cx="8315400" cy="6639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5000"/>
              <a:buFont typeface="Verdana"/>
              <a:buNone/>
              <a:defRPr sz="5000" b="1">
                <a:solidFill>
                  <a:schemeClr val="lt1"/>
                </a:solidFill>
                <a:latin typeface="Verdana"/>
                <a:ea typeface="Verdana"/>
                <a:cs typeface="Verdana"/>
                <a:sym typeface="Verdana"/>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55" name="Google Shape;655;p153"/>
          <p:cNvSpPr txBox="1">
            <a:spLocks noGrp="1"/>
          </p:cNvSpPr>
          <p:nvPr>
            <p:ph type="dt" idx="10"/>
          </p:nvPr>
        </p:nvSpPr>
        <p:spPr>
          <a:xfrm>
            <a:off x="414337" y="2983824"/>
            <a:ext cx="2115600" cy="265800"/>
          </a:xfrm>
          <a:prstGeom prst="rect">
            <a:avLst/>
          </a:prstGeom>
          <a:noFill/>
          <a:ln>
            <a:noFill/>
          </a:ln>
        </p:spPr>
        <p:txBody>
          <a:bodyPr spcFirstLastPara="1" wrap="square" lIns="68575" tIns="34275" rIns="68575" bIns="34275" anchor="ctr" anchorCtr="0">
            <a:noAutofit/>
          </a:bodyPr>
          <a:lstStyle>
            <a:lvl1pPr marR="0" lvl="0" algn="l">
              <a:spcBef>
                <a:spcPts val="0"/>
              </a:spcBef>
              <a:spcAft>
                <a:spcPts val="0"/>
              </a:spcAft>
              <a:buSzPts val="1100"/>
              <a:buNone/>
              <a:defRPr sz="1800" b="0" i="0" u="none" strike="noStrike" cap="none">
                <a:solidFill>
                  <a:schemeClr val="lt1"/>
                </a:solidFill>
                <a:latin typeface="Verdana"/>
                <a:ea typeface="Verdana"/>
                <a:cs typeface="Verdana"/>
                <a:sym typeface="Verdana"/>
              </a:defRPr>
            </a:lvl1pPr>
            <a:lvl2pPr marR="0" lvl="1" algn="l">
              <a:spcBef>
                <a:spcPts val="0"/>
              </a:spcBef>
              <a:spcAft>
                <a:spcPts val="0"/>
              </a:spcAft>
              <a:buSzPts val="1100"/>
              <a:buNone/>
              <a:defRPr sz="1400" b="0" i="0" u="none" strike="noStrike" cap="none">
                <a:solidFill>
                  <a:schemeClr val="dk1"/>
                </a:solidFill>
                <a:latin typeface="Verdana"/>
                <a:ea typeface="Verdana"/>
                <a:cs typeface="Verdana"/>
                <a:sym typeface="Verdana"/>
              </a:defRPr>
            </a:lvl2pPr>
            <a:lvl3pPr marR="0" lvl="2" algn="l">
              <a:spcBef>
                <a:spcPts val="0"/>
              </a:spcBef>
              <a:spcAft>
                <a:spcPts val="0"/>
              </a:spcAft>
              <a:buSzPts val="1100"/>
              <a:buNone/>
              <a:defRPr sz="1400" b="0" i="0" u="none" strike="noStrike" cap="none">
                <a:solidFill>
                  <a:schemeClr val="dk1"/>
                </a:solidFill>
                <a:latin typeface="Verdana"/>
                <a:ea typeface="Verdana"/>
                <a:cs typeface="Verdana"/>
                <a:sym typeface="Verdana"/>
              </a:defRPr>
            </a:lvl3pPr>
            <a:lvl4pPr marR="0" lvl="3" algn="l">
              <a:spcBef>
                <a:spcPts val="0"/>
              </a:spcBef>
              <a:spcAft>
                <a:spcPts val="0"/>
              </a:spcAft>
              <a:buSzPts val="1100"/>
              <a:buNone/>
              <a:defRPr sz="1400" b="0" i="0" u="none" strike="noStrike" cap="none">
                <a:solidFill>
                  <a:schemeClr val="dk1"/>
                </a:solidFill>
                <a:latin typeface="Verdana"/>
                <a:ea typeface="Verdana"/>
                <a:cs typeface="Verdana"/>
                <a:sym typeface="Verdana"/>
              </a:defRPr>
            </a:lvl4pPr>
            <a:lvl5pPr marR="0" lvl="4" algn="l">
              <a:spcBef>
                <a:spcPts val="0"/>
              </a:spcBef>
              <a:spcAft>
                <a:spcPts val="0"/>
              </a:spcAft>
              <a:buSzPts val="1100"/>
              <a:buNone/>
              <a:defRPr sz="1400" b="0" i="0" u="none" strike="noStrike" cap="none">
                <a:solidFill>
                  <a:schemeClr val="dk1"/>
                </a:solidFill>
                <a:latin typeface="Verdana"/>
                <a:ea typeface="Verdana"/>
                <a:cs typeface="Verdana"/>
                <a:sym typeface="Verdana"/>
              </a:defRPr>
            </a:lvl5pPr>
            <a:lvl6pPr marR="0" lvl="5" algn="l">
              <a:spcBef>
                <a:spcPts val="0"/>
              </a:spcBef>
              <a:spcAft>
                <a:spcPts val="0"/>
              </a:spcAft>
              <a:buSzPts val="1100"/>
              <a:buNone/>
              <a:defRPr sz="1400" b="0" i="0" u="none" strike="noStrike" cap="none">
                <a:solidFill>
                  <a:schemeClr val="dk1"/>
                </a:solidFill>
                <a:latin typeface="Verdana"/>
                <a:ea typeface="Verdana"/>
                <a:cs typeface="Verdana"/>
                <a:sym typeface="Verdana"/>
              </a:defRPr>
            </a:lvl6pPr>
            <a:lvl7pPr marR="0" lvl="6" algn="l">
              <a:spcBef>
                <a:spcPts val="0"/>
              </a:spcBef>
              <a:spcAft>
                <a:spcPts val="0"/>
              </a:spcAft>
              <a:buSzPts val="1100"/>
              <a:buNone/>
              <a:defRPr sz="1400" b="0" i="0" u="none" strike="noStrike" cap="none">
                <a:solidFill>
                  <a:schemeClr val="dk1"/>
                </a:solidFill>
                <a:latin typeface="Verdana"/>
                <a:ea typeface="Verdana"/>
                <a:cs typeface="Verdana"/>
                <a:sym typeface="Verdana"/>
              </a:defRPr>
            </a:lvl7pPr>
            <a:lvl8pPr marR="0" lvl="7" algn="l">
              <a:spcBef>
                <a:spcPts val="0"/>
              </a:spcBef>
              <a:spcAft>
                <a:spcPts val="0"/>
              </a:spcAft>
              <a:buSzPts val="1100"/>
              <a:buNone/>
              <a:defRPr sz="1400" b="0" i="0" u="none" strike="noStrike" cap="none">
                <a:solidFill>
                  <a:schemeClr val="dk1"/>
                </a:solidFill>
                <a:latin typeface="Verdana"/>
                <a:ea typeface="Verdana"/>
                <a:cs typeface="Verdana"/>
                <a:sym typeface="Verdana"/>
              </a:defRPr>
            </a:lvl8pPr>
            <a:lvl9pPr marR="0" lvl="8" algn="l">
              <a:spcBef>
                <a:spcPts val="0"/>
              </a:spcBef>
              <a:spcAft>
                <a:spcPts val="0"/>
              </a:spcAft>
              <a:buSzPts val="1100"/>
              <a:buNone/>
              <a:defRPr sz="1400" b="0" i="0" u="none" strike="noStrike" cap="none">
                <a:solidFill>
                  <a:schemeClr val="dk1"/>
                </a:solidFill>
                <a:latin typeface="Verdana"/>
                <a:ea typeface="Verdana"/>
                <a:cs typeface="Verdana"/>
                <a:sym typeface="Verdana"/>
              </a:defRPr>
            </a:lvl9pPr>
          </a:lstStyle>
          <a:p>
            <a:endParaRPr dirty="0"/>
          </a:p>
        </p:txBody>
      </p:sp>
      <p:sp>
        <p:nvSpPr>
          <p:cNvPr id="656" name="Google Shape;656;p153"/>
          <p:cNvSpPr txBox="1">
            <a:spLocks noGrp="1"/>
          </p:cNvSpPr>
          <p:nvPr>
            <p:ph type="body" idx="1"/>
          </p:nvPr>
        </p:nvSpPr>
        <p:spPr>
          <a:xfrm>
            <a:off x="414338" y="2324294"/>
            <a:ext cx="8315400" cy="409200"/>
          </a:xfrm>
          <a:prstGeom prst="rect">
            <a:avLst/>
          </a:prstGeom>
          <a:noFill/>
          <a:ln>
            <a:noFill/>
          </a:ln>
        </p:spPr>
        <p:txBody>
          <a:bodyPr spcFirstLastPara="1" wrap="square" lIns="68575" tIns="34275" rIns="68575" bIns="34275" anchor="ctr" anchorCtr="0">
            <a:noAutofit/>
          </a:bodyPr>
          <a:lstStyle>
            <a:lvl1pPr marL="457200" marR="0" lvl="0" indent="-228600" algn="l">
              <a:lnSpc>
                <a:spcPct val="90000"/>
              </a:lnSpc>
              <a:spcBef>
                <a:spcPts val="800"/>
              </a:spcBef>
              <a:spcAft>
                <a:spcPts val="0"/>
              </a:spcAft>
              <a:buClr>
                <a:schemeClr val="lt1"/>
              </a:buClr>
              <a:buSzPts val="3000"/>
              <a:buFont typeface="Arial"/>
              <a:buNone/>
              <a:defRPr sz="3000" b="0" i="0" u="none" strike="noStrike" cap="none">
                <a:solidFill>
                  <a:schemeClr val="lt1"/>
                </a:solidFill>
                <a:latin typeface="Verdana"/>
                <a:ea typeface="Verdana"/>
                <a:cs typeface="Verdana"/>
                <a:sym typeface="Verdana"/>
              </a:defRPr>
            </a:lvl1pPr>
            <a:lvl2pPr marL="914400" marR="0" lvl="1"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2pPr>
            <a:lvl3pPr marL="1371600" marR="0" lvl="2"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3pPr>
            <a:lvl4pPr marL="1828800" marR="0" lvl="3"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4pPr>
            <a:lvl5pPr marL="2286000" marR="0" lvl="4"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9pPr>
          </a:lstStyle>
          <a:p>
            <a:endParaRPr/>
          </a:p>
        </p:txBody>
      </p:sp>
      <p:sp>
        <p:nvSpPr>
          <p:cNvPr id="657" name="Google Shape;657;p153"/>
          <p:cNvSpPr/>
          <p:nvPr/>
        </p:nvSpPr>
        <p:spPr>
          <a:xfrm>
            <a:off x="3692025" y="4409250"/>
            <a:ext cx="1772400" cy="581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pic>
        <p:nvPicPr>
          <p:cNvPr id="658" name="Google Shape;658;p153" title="Impt-Chg-CO-Medicaid-Spanish Logo.png"/>
          <p:cNvPicPr preferRelativeResize="0"/>
          <p:nvPr/>
        </p:nvPicPr>
        <p:blipFill>
          <a:blip r:embed="rId3">
            <a:alphaModFix/>
          </a:blip>
          <a:stretch>
            <a:fillRect/>
          </a:stretch>
        </p:blipFill>
        <p:spPr>
          <a:xfrm>
            <a:off x="3666750" y="4409250"/>
            <a:ext cx="1810511" cy="581270"/>
          </a:xfrm>
          <a:prstGeom prst="rect">
            <a:avLst/>
          </a:prstGeom>
          <a:noFill/>
          <a:ln>
            <a:noFill/>
          </a:ln>
        </p:spPr>
      </p:pic>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Content">
  <p:cSld name="Content">
    <p:spTree>
      <p:nvGrpSpPr>
        <p:cNvPr id="1" name="Shape 659"/>
        <p:cNvGrpSpPr/>
        <p:nvPr/>
      </p:nvGrpSpPr>
      <p:grpSpPr>
        <a:xfrm>
          <a:off x="0" y="0"/>
          <a:ext cx="0" cy="0"/>
          <a:chOff x="0" y="0"/>
          <a:chExt cx="0" cy="0"/>
        </a:xfrm>
      </p:grpSpPr>
      <p:sp>
        <p:nvSpPr>
          <p:cNvPr id="660" name="Google Shape;660;p154"/>
          <p:cNvSpPr txBox="1">
            <a:spLocks noGrp="1"/>
          </p:cNvSpPr>
          <p:nvPr>
            <p:ph type="ctrTitle"/>
          </p:nvPr>
        </p:nvSpPr>
        <p:spPr>
          <a:xfrm>
            <a:off x="633084" y="428626"/>
            <a:ext cx="7953900" cy="6165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3600"/>
              <a:buFont typeface="Arial"/>
              <a:buNone/>
              <a:defRPr sz="3600">
                <a:solidFill>
                  <a:schemeClr val="dk2"/>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61" name="Google Shape;661;p154"/>
          <p:cNvSpPr txBox="1">
            <a:spLocks noGrp="1"/>
          </p:cNvSpPr>
          <p:nvPr>
            <p:ph type="body" idx="1"/>
          </p:nvPr>
        </p:nvSpPr>
        <p:spPr>
          <a:xfrm>
            <a:off x="633084" y="1285875"/>
            <a:ext cx="7953900" cy="2986800"/>
          </a:xfrm>
          <a:prstGeom prst="rect">
            <a:avLst/>
          </a:prstGeom>
          <a:noFill/>
          <a:ln>
            <a:noFill/>
          </a:ln>
        </p:spPr>
        <p:txBody>
          <a:bodyPr spcFirstLastPara="1" wrap="square" lIns="68575" tIns="34275" rIns="68575" bIns="34275" anchor="t" anchorCtr="0">
            <a:noAutofit/>
          </a:bodyPr>
          <a:lstStyle>
            <a:lvl1pPr marL="457200" marR="0" lvl="0" indent="-361950" algn="l">
              <a:lnSpc>
                <a:spcPct val="100000"/>
              </a:lnSpc>
              <a:spcBef>
                <a:spcPts val="800"/>
              </a:spcBef>
              <a:spcAft>
                <a:spcPts val="0"/>
              </a:spcAft>
              <a:buClr>
                <a:schemeClr val="dk1"/>
              </a:buClr>
              <a:buSzPts val="2100"/>
              <a:buFont typeface="Arial"/>
              <a:buChar char="•"/>
              <a:defRPr sz="2100" b="0" i="0" u="none" strike="noStrike" cap="none">
                <a:solidFill>
                  <a:schemeClr val="dk1"/>
                </a:solidFill>
                <a:latin typeface="Verdana"/>
                <a:ea typeface="Verdana"/>
                <a:cs typeface="Verdana"/>
                <a:sym typeface="Verdana"/>
              </a:defRPr>
            </a:lvl1pPr>
            <a:lvl2pPr marL="914400" marR="0" lvl="1" indent="-311150" algn="l">
              <a:lnSpc>
                <a:spcPct val="100000"/>
              </a:lnSpc>
              <a:spcBef>
                <a:spcPts val="400"/>
              </a:spcBef>
              <a:spcAft>
                <a:spcPts val="0"/>
              </a:spcAft>
              <a:buClr>
                <a:schemeClr val="dk1"/>
              </a:buClr>
              <a:buSzPts val="1300"/>
              <a:buFont typeface="Noto Sans Symbols"/>
              <a:buChar char="⮚"/>
              <a:defRPr sz="1800" b="0" i="0" u="none" strike="noStrike" cap="none">
                <a:solidFill>
                  <a:schemeClr val="dk1"/>
                </a:solidFill>
                <a:latin typeface="Verdana"/>
                <a:ea typeface="Verdana"/>
                <a:cs typeface="Verdana"/>
                <a:sym typeface="Verdana"/>
              </a:defRPr>
            </a:lvl2pPr>
            <a:lvl3pPr marL="1371600" marR="0" lvl="2" indent="-323850" algn="l">
              <a:lnSpc>
                <a:spcPct val="100000"/>
              </a:lnSpc>
              <a:spcBef>
                <a:spcPts val="400"/>
              </a:spcBef>
              <a:spcAft>
                <a:spcPts val="0"/>
              </a:spcAft>
              <a:buClr>
                <a:schemeClr val="dk1"/>
              </a:buClr>
              <a:buSzPts val="1500"/>
              <a:buFont typeface="Noto Sans Symbols"/>
              <a:buChar char="▪"/>
              <a:defRPr sz="1500" b="0" i="0" u="none" strike="noStrike" cap="none">
                <a:solidFill>
                  <a:schemeClr val="dk1"/>
                </a:solidFill>
                <a:latin typeface="Trebuchet MS"/>
                <a:ea typeface="Trebuchet MS"/>
                <a:cs typeface="Trebuchet MS"/>
                <a:sym typeface="Trebuchet MS"/>
              </a:defRPr>
            </a:lvl3pPr>
            <a:lvl4pPr marL="1828800" marR="0" lvl="3" indent="-317500" algn="l">
              <a:lnSpc>
                <a:spcPct val="100000"/>
              </a:lnSpc>
              <a:spcBef>
                <a:spcPts val="400"/>
              </a:spcBef>
              <a:spcAft>
                <a:spcPts val="0"/>
              </a:spcAft>
              <a:buClr>
                <a:schemeClr val="dk1"/>
              </a:buClr>
              <a:buSzPts val="1400"/>
              <a:buFont typeface="Arial"/>
              <a:buChar char="•"/>
              <a:defRPr sz="14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5pPr>
            <a:lvl6pPr marL="2743200" marR="0" lvl="5"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6pPr>
            <a:lvl7pPr marL="3200400" marR="0" lvl="6"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7pPr>
            <a:lvl8pPr marL="3657600" marR="0" lvl="7"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8pPr>
            <a:lvl9pPr marL="4114800" marR="0" lvl="8"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9pPr>
          </a:lstStyle>
          <a:p>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Content Spanish Logo">
  <p:cSld name="Content_1">
    <p:spTree>
      <p:nvGrpSpPr>
        <p:cNvPr id="1" name="Shape 662"/>
        <p:cNvGrpSpPr/>
        <p:nvPr/>
      </p:nvGrpSpPr>
      <p:grpSpPr>
        <a:xfrm>
          <a:off x="0" y="0"/>
          <a:ext cx="0" cy="0"/>
          <a:chOff x="0" y="0"/>
          <a:chExt cx="0" cy="0"/>
        </a:xfrm>
      </p:grpSpPr>
      <p:sp>
        <p:nvSpPr>
          <p:cNvPr id="663" name="Google Shape;663;p155"/>
          <p:cNvSpPr txBox="1">
            <a:spLocks noGrp="1"/>
          </p:cNvSpPr>
          <p:nvPr>
            <p:ph type="ctrTitle"/>
          </p:nvPr>
        </p:nvSpPr>
        <p:spPr>
          <a:xfrm>
            <a:off x="633084" y="428626"/>
            <a:ext cx="7953900" cy="6165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3600"/>
              <a:buFont typeface="Arial"/>
              <a:buNone/>
              <a:defRPr sz="3600">
                <a:solidFill>
                  <a:schemeClr val="dk2"/>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64" name="Google Shape;664;p155"/>
          <p:cNvSpPr txBox="1">
            <a:spLocks noGrp="1"/>
          </p:cNvSpPr>
          <p:nvPr>
            <p:ph type="body" idx="1"/>
          </p:nvPr>
        </p:nvSpPr>
        <p:spPr>
          <a:xfrm>
            <a:off x="633084" y="1285875"/>
            <a:ext cx="7953900" cy="2986800"/>
          </a:xfrm>
          <a:prstGeom prst="rect">
            <a:avLst/>
          </a:prstGeom>
          <a:noFill/>
          <a:ln>
            <a:noFill/>
          </a:ln>
        </p:spPr>
        <p:txBody>
          <a:bodyPr spcFirstLastPara="1" wrap="square" lIns="68575" tIns="34275" rIns="68575" bIns="34275" anchor="t" anchorCtr="0">
            <a:noAutofit/>
          </a:bodyPr>
          <a:lstStyle>
            <a:lvl1pPr marL="457200" marR="0" lvl="0" indent="-361950" algn="l">
              <a:lnSpc>
                <a:spcPct val="100000"/>
              </a:lnSpc>
              <a:spcBef>
                <a:spcPts val="800"/>
              </a:spcBef>
              <a:spcAft>
                <a:spcPts val="0"/>
              </a:spcAft>
              <a:buClr>
                <a:schemeClr val="dk1"/>
              </a:buClr>
              <a:buSzPts val="2100"/>
              <a:buFont typeface="Arial"/>
              <a:buChar char="•"/>
              <a:defRPr sz="2100" b="0" i="0" u="none" strike="noStrike" cap="none">
                <a:solidFill>
                  <a:schemeClr val="dk1"/>
                </a:solidFill>
                <a:latin typeface="Verdana"/>
                <a:ea typeface="Verdana"/>
                <a:cs typeface="Verdana"/>
                <a:sym typeface="Verdana"/>
              </a:defRPr>
            </a:lvl1pPr>
            <a:lvl2pPr marL="914400" marR="0" lvl="1" indent="-311150" algn="l">
              <a:lnSpc>
                <a:spcPct val="100000"/>
              </a:lnSpc>
              <a:spcBef>
                <a:spcPts val="400"/>
              </a:spcBef>
              <a:spcAft>
                <a:spcPts val="0"/>
              </a:spcAft>
              <a:buClr>
                <a:schemeClr val="dk1"/>
              </a:buClr>
              <a:buSzPts val="1300"/>
              <a:buFont typeface="Noto Sans Symbols"/>
              <a:buChar char="⮚"/>
              <a:defRPr sz="1800" b="0" i="0" u="none" strike="noStrike" cap="none">
                <a:solidFill>
                  <a:schemeClr val="dk1"/>
                </a:solidFill>
                <a:latin typeface="Verdana"/>
                <a:ea typeface="Verdana"/>
                <a:cs typeface="Verdana"/>
                <a:sym typeface="Verdana"/>
              </a:defRPr>
            </a:lvl2pPr>
            <a:lvl3pPr marL="1371600" marR="0" lvl="2" indent="-323850" algn="l">
              <a:lnSpc>
                <a:spcPct val="100000"/>
              </a:lnSpc>
              <a:spcBef>
                <a:spcPts val="400"/>
              </a:spcBef>
              <a:spcAft>
                <a:spcPts val="0"/>
              </a:spcAft>
              <a:buClr>
                <a:schemeClr val="dk1"/>
              </a:buClr>
              <a:buSzPts val="1500"/>
              <a:buFont typeface="Noto Sans Symbols"/>
              <a:buChar char="▪"/>
              <a:defRPr sz="1500" b="0" i="0" u="none" strike="noStrike" cap="none">
                <a:solidFill>
                  <a:schemeClr val="dk1"/>
                </a:solidFill>
                <a:latin typeface="Trebuchet MS"/>
                <a:ea typeface="Trebuchet MS"/>
                <a:cs typeface="Trebuchet MS"/>
                <a:sym typeface="Trebuchet MS"/>
              </a:defRPr>
            </a:lvl3pPr>
            <a:lvl4pPr marL="1828800" marR="0" lvl="3" indent="-317500" algn="l">
              <a:lnSpc>
                <a:spcPct val="100000"/>
              </a:lnSpc>
              <a:spcBef>
                <a:spcPts val="400"/>
              </a:spcBef>
              <a:spcAft>
                <a:spcPts val="0"/>
              </a:spcAft>
              <a:buClr>
                <a:schemeClr val="dk1"/>
              </a:buClr>
              <a:buSzPts val="1400"/>
              <a:buFont typeface="Arial"/>
              <a:buChar char="•"/>
              <a:defRPr sz="14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5pPr>
            <a:lvl6pPr marL="2743200" marR="0" lvl="5"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6pPr>
            <a:lvl7pPr marL="3200400" marR="0" lvl="6"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7pPr>
            <a:lvl8pPr marL="3657600" marR="0" lvl="7"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8pPr>
            <a:lvl9pPr marL="4114800" marR="0" lvl="8"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Verdana"/>
                <a:ea typeface="Verdana"/>
                <a:cs typeface="Verdana"/>
                <a:sym typeface="Verdana"/>
              </a:defRPr>
            </a:lvl9pPr>
          </a:lstStyle>
          <a:p>
            <a:endParaRPr/>
          </a:p>
        </p:txBody>
      </p:sp>
      <p:sp>
        <p:nvSpPr>
          <p:cNvPr id="665" name="Google Shape;665;p155"/>
          <p:cNvSpPr/>
          <p:nvPr/>
        </p:nvSpPr>
        <p:spPr>
          <a:xfrm>
            <a:off x="3692025" y="4409250"/>
            <a:ext cx="1772400" cy="581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pic>
        <p:nvPicPr>
          <p:cNvPr id="666" name="Google Shape;666;p155" title="Impt-Chg-CO-Medicaid-Spanish Logo.png"/>
          <p:cNvPicPr preferRelativeResize="0"/>
          <p:nvPr/>
        </p:nvPicPr>
        <p:blipFill>
          <a:blip r:embed="rId2">
            <a:alphaModFix/>
          </a:blip>
          <a:stretch>
            <a:fillRect/>
          </a:stretch>
        </p:blipFill>
        <p:spPr>
          <a:xfrm>
            <a:off x="3666750" y="4409250"/>
            <a:ext cx="1810511" cy="581270"/>
          </a:xfrm>
          <a:prstGeom prst="rect">
            <a:avLst/>
          </a:prstGeom>
          <a:noFill/>
          <a:ln>
            <a:noFill/>
          </a:ln>
        </p:spPr>
      </p:pic>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Section or Chapter">
  <p:cSld name="Section or Chapter">
    <p:spTree>
      <p:nvGrpSpPr>
        <p:cNvPr id="1" name="Shape 667"/>
        <p:cNvGrpSpPr/>
        <p:nvPr/>
      </p:nvGrpSpPr>
      <p:grpSpPr>
        <a:xfrm>
          <a:off x="0" y="0"/>
          <a:ext cx="0" cy="0"/>
          <a:chOff x="0" y="0"/>
          <a:chExt cx="0" cy="0"/>
        </a:xfrm>
      </p:grpSpPr>
      <p:pic>
        <p:nvPicPr>
          <p:cNvPr id="668" name="Google Shape;668;p156"/>
          <p:cNvPicPr preferRelativeResize="0"/>
          <p:nvPr/>
        </p:nvPicPr>
        <p:blipFill rotWithShape="1">
          <a:blip r:embed="rId2">
            <a:alphaModFix/>
          </a:blip>
          <a:srcRect/>
          <a:stretch/>
        </p:blipFill>
        <p:spPr>
          <a:xfrm flipH="1">
            <a:off x="-1598" y="1"/>
            <a:ext cx="3901453" cy="5145608"/>
          </a:xfrm>
          <a:custGeom>
            <a:avLst/>
            <a:gdLst/>
            <a:ahLst/>
            <a:cxnLst/>
            <a:rect l="l" t="t" r="r" b="b"/>
            <a:pathLst>
              <a:path w="5437565" h="7171579" extrusionOk="0">
                <a:moveTo>
                  <a:pt x="0" y="0"/>
                </a:moveTo>
                <a:lnTo>
                  <a:pt x="5437565" y="0"/>
                </a:lnTo>
                <a:lnTo>
                  <a:pt x="5437565" y="7171579"/>
                </a:lnTo>
                <a:lnTo>
                  <a:pt x="1386844" y="7171579"/>
                </a:lnTo>
                <a:cubicBezTo>
                  <a:pt x="221329" y="4781053"/>
                  <a:pt x="2552360" y="2390527"/>
                  <a:pt x="1386844" y="1"/>
                </a:cubicBezTo>
                <a:lnTo>
                  <a:pt x="0" y="1"/>
                </a:lnTo>
                <a:close/>
              </a:path>
            </a:pathLst>
          </a:custGeom>
          <a:noFill/>
          <a:ln>
            <a:noFill/>
          </a:ln>
        </p:spPr>
      </p:pic>
      <p:sp>
        <p:nvSpPr>
          <p:cNvPr id="669" name="Google Shape;669;p156"/>
          <p:cNvSpPr/>
          <p:nvPr/>
        </p:nvSpPr>
        <p:spPr>
          <a:xfrm>
            <a:off x="0" y="4217670"/>
            <a:ext cx="6954000" cy="925800"/>
          </a:xfrm>
          <a:prstGeom prst="rect">
            <a:avLst/>
          </a:prstGeom>
          <a:gradFill>
            <a:gsLst>
              <a:gs pos="0">
                <a:srgbClr val="EDF8FF">
                  <a:alpha val="0"/>
                </a:srgbClr>
              </a:gs>
              <a:gs pos="50000">
                <a:srgbClr val="EDF8FF">
                  <a:alpha val="0"/>
                </a:srgbClr>
              </a:gs>
              <a:gs pos="65000">
                <a:srgbClr val="7B256F">
                  <a:alpha val="54901"/>
                </a:srgbClr>
              </a:gs>
              <a:gs pos="89000">
                <a:srgbClr val="5C1B53"/>
              </a:gs>
              <a:gs pos="100000">
                <a:srgbClr val="5C1B53"/>
              </a:gs>
            </a:gsLst>
            <a:lin ang="10800025" scaled="0"/>
          </a:gra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Verdana"/>
              <a:ea typeface="Verdana"/>
              <a:cs typeface="Verdana"/>
              <a:sym typeface="Verdana"/>
            </a:endParaRPr>
          </a:p>
        </p:txBody>
      </p:sp>
      <p:sp>
        <p:nvSpPr>
          <p:cNvPr id="670" name="Google Shape;670;p156"/>
          <p:cNvSpPr txBox="1">
            <a:spLocks noGrp="1"/>
          </p:cNvSpPr>
          <p:nvPr>
            <p:ph type="ctrTitle"/>
          </p:nvPr>
        </p:nvSpPr>
        <p:spPr>
          <a:xfrm>
            <a:off x="3459752" y="1291522"/>
            <a:ext cx="4741200" cy="25605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accent1"/>
              </a:buClr>
              <a:buSzPts val="5000"/>
              <a:buFont typeface="Arial"/>
              <a:buNone/>
              <a:defRPr sz="5000" b="0">
                <a:solidFill>
                  <a:schemeClr val="accen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671" name="Google Shape;671;p156" descr="Colorado Department of Health Care Policy &amp; Financing"/>
          <p:cNvPicPr preferRelativeResize="0"/>
          <p:nvPr/>
        </p:nvPicPr>
        <p:blipFill rotWithShape="1">
          <a:blip r:embed="rId3">
            <a:alphaModFix/>
          </a:blip>
          <a:srcRect/>
          <a:stretch/>
        </p:blipFill>
        <p:spPr>
          <a:xfrm>
            <a:off x="422977" y="4550579"/>
            <a:ext cx="1659744" cy="281042"/>
          </a:xfrm>
          <a:prstGeom prst="rect">
            <a:avLst/>
          </a:prstGeom>
          <a:noFill/>
          <a:ln>
            <a:noFill/>
          </a:ln>
        </p:spPr>
      </p:pic>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Section or Chapter Spanish Logo">
  <p:cSld name="Section or Chapter_1">
    <p:spTree>
      <p:nvGrpSpPr>
        <p:cNvPr id="1" name="Shape 672"/>
        <p:cNvGrpSpPr/>
        <p:nvPr/>
      </p:nvGrpSpPr>
      <p:grpSpPr>
        <a:xfrm>
          <a:off x="0" y="0"/>
          <a:ext cx="0" cy="0"/>
          <a:chOff x="0" y="0"/>
          <a:chExt cx="0" cy="0"/>
        </a:xfrm>
      </p:grpSpPr>
      <p:pic>
        <p:nvPicPr>
          <p:cNvPr id="673" name="Google Shape;673;p157"/>
          <p:cNvPicPr preferRelativeResize="0"/>
          <p:nvPr/>
        </p:nvPicPr>
        <p:blipFill rotWithShape="1">
          <a:blip r:embed="rId2">
            <a:alphaModFix/>
          </a:blip>
          <a:srcRect/>
          <a:stretch/>
        </p:blipFill>
        <p:spPr>
          <a:xfrm flipH="1">
            <a:off x="-1598" y="1"/>
            <a:ext cx="3901453" cy="5145608"/>
          </a:xfrm>
          <a:custGeom>
            <a:avLst/>
            <a:gdLst/>
            <a:ahLst/>
            <a:cxnLst/>
            <a:rect l="l" t="t" r="r" b="b"/>
            <a:pathLst>
              <a:path w="5437565" h="7171579" extrusionOk="0">
                <a:moveTo>
                  <a:pt x="0" y="0"/>
                </a:moveTo>
                <a:lnTo>
                  <a:pt x="5437565" y="0"/>
                </a:lnTo>
                <a:lnTo>
                  <a:pt x="5437565" y="7171579"/>
                </a:lnTo>
                <a:lnTo>
                  <a:pt x="1386844" y="7171579"/>
                </a:lnTo>
                <a:cubicBezTo>
                  <a:pt x="221329" y="4781053"/>
                  <a:pt x="2552360" y="2390527"/>
                  <a:pt x="1386844" y="1"/>
                </a:cubicBezTo>
                <a:lnTo>
                  <a:pt x="0" y="1"/>
                </a:lnTo>
                <a:close/>
              </a:path>
            </a:pathLst>
          </a:custGeom>
          <a:noFill/>
          <a:ln>
            <a:noFill/>
          </a:ln>
        </p:spPr>
      </p:pic>
      <p:sp>
        <p:nvSpPr>
          <p:cNvPr id="674" name="Google Shape;674;p157"/>
          <p:cNvSpPr/>
          <p:nvPr/>
        </p:nvSpPr>
        <p:spPr>
          <a:xfrm>
            <a:off x="0" y="4217670"/>
            <a:ext cx="6954000" cy="925800"/>
          </a:xfrm>
          <a:prstGeom prst="rect">
            <a:avLst/>
          </a:prstGeom>
          <a:gradFill>
            <a:gsLst>
              <a:gs pos="0">
                <a:srgbClr val="EDF8FF">
                  <a:alpha val="0"/>
                </a:srgbClr>
              </a:gs>
              <a:gs pos="50000">
                <a:srgbClr val="EDF8FF">
                  <a:alpha val="0"/>
                </a:srgbClr>
              </a:gs>
              <a:gs pos="65000">
                <a:srgbClr val="7B256F">
                  <a:alpha val="54901"/>
                </a:srgbClr>
              </a:gs>
              <a:gs pos="89000">
                <a:srgbClr val="5C1B53"/>
              </a:gs>
              <a:gs pos="100000">
                <a:srgbClr val="5C1B53"/>
              </a:gs>
            </a:gsLst>
            <a:lin ang="10800025" scaled="0"/>
          </a:gra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Verdana"/>
              <a:ea typeface="Verdana"/>
              <a:cs typeface="Verdana"/>
              <a:sym typeface="Verdana"/>
            </a:endParaRPr>
          </a:p>
        </p:txBody>
      </p:sp>
      <p:sp>
        <p:nvSpPr>
          <p:cNvPr id="675" name="Google Shape;675;p157"/>
          <p:cNvSpPr txBox="1">
            <a:spLocks noGrp="1"/>
          </p:cNvSpPr>
          <p:nvPr>
            <p:ph type="ctrTitle"/>
          </p:nvPr>
        </p:nvSpPr>
        <p:spPr>
          <a:xfrm>
            <a:off x="3459752" y="1291522"/>
            <a:ext cx="4741200" cy="25605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accent1"/>
              </a:buClr>
              <a:buSzPts val="5000"/>
              <a:buFont typeface="Arial"/>
              <a:buNone/>
              <a:defRPr sz="5000" b="0">
                <a:solidFill>
                  <a:schemeClr val="accen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676" name="Google Shape;676;p157" descr="Colorado Department of Health Care Policy &amp; Financing"/>
          <p:cNvPicPr preferRelativeResize="0"/>
          <p:nvPr/>
        </p:nvPicPr>
        <p:blipFill rotWithShape="1">
          <a:blip r:embed="rId3">
            <a:alphaModFix/>
          </a:blip>
          <a:srcRect/>
          <a:stretch/>
        </p:blipFill>
        <p:spPr>
          <a:xfrm>
            <a:off x="422977" y="4550579"/>
            <a:ext cx="1659744" cy="281042"/>
          </a:xfrm>
          <a:prstGeom prst="rect">
            <a:avLst/>
          </a:prstGeom>
          <a:noFill/>
          <a:ln>
            <a:noFill/>
          </a:ln>
        </p:spPr>
      </p:pic>
      <p:sp>
        <p:nvSpPr>
          <p:cNvPr id="677" name="Google Shape;677;p157"/>
          <p:cNvSpPr/>
          <p:nvPr/>
        </p:nvSpPr>
        <p:spPr>
          <a:xfrm>
            <a:off x="3692025" y="4409250"/>
            <a:ext cx="1772400" cy="581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pic>
        <p:nvPicPr>
          <p:cNvPr id="678" name="Google Shape;678;p157" title="Impt-Chg-CO-Medicaid-Spanish Logo.png"/>
          <p:cNvPicPr preferRelativeResize="0"/>
          <p:nvPr/>
        </p:nvPicPr>
        <p:blipFill>
          <a:blip r:embed="rId4">
            <a:alphaModFix/>
          </a:blip>
          <a:stretch>
            <a:fillRect/>
          </a:stretch>
        </p:blipFill>
        <p:spPr>
          <a:xfrm>
            <a:off x="3666750" y="4409250"/>
            <a:ext cx="1810511" cy="58127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68"/>
        <p:cNvGrpSpPr/>
        <p:nvPr/>
      </p:nvGrpSpPr>
      <p:grpSpPr>
        <a:xfrm>
          <a:off x="0" y="0"/>
          <a:ext cx="0" cy="0"/>
          <a:chOff x="0" y="0"/>
          <a:chExt cx="0" cy="0"/>
        </a:xfrm>
      </p:grpSpPr>
      <p:sp>
        <p:nvSpPr>
          <p:cNvPr id="69" name="Google Shape;69;p17"/>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70" name="Google Shape;70;p17"/>
          <p:cNvSpPr/>
          <p:nvPr/>
        </p:nvSpPr>
        <p:spPr>
          <a:xfrm>
            <a:off x="628649" y="1405105"/>
            <a:ext cx="7825200" cy="17310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chemeClr val="dk1"/>
              </a:buClr>
              <a:buSzPts val="2700"/>
              <a:buFont typeface="Trebuchet MS"/>
              <a:buNone/>
            </a:pPr>
            <a:r>
              <a:rPr lang="en" sz="270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100" dirty="0"/>
          </a:p>
        </p:txBody>
      </p:sp>
      <p:sp>
        <p:nvSpPr>
          <p:cNvPr id="71" name="Google Shape;71;p17"/>
          <p:cNvSpPr/>
          <p:nvPr/>
        </p:nvSpPr>
        <p:spPr>
          <a:xfrm>
            <a:off x="658793" y="313418"/>
            <a:ext cx="7825200" cy="7620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4500" b="1" i="0" u="none" strike="noStrike" cap="none">
                <a:solidFill>
                  <a:schemeClr val="dk2"/>
                </a:solidFill>
                <a:latin typeface="Trebuchet MS"/>
                <a:ea typeface="Trebuchet MS"/>
                <a:cs typeface="Trebuchet MS"/>
                <a:sym typeface="Trebuchet MS"/>
              </a:rPr>
              <a:t>Our Mission</a:t>
            </a:r>
            <a:endParaRPr sz="1400" dirty="0">
              <a:solidFill>
                <a:schemeClr val="dk2"/>
              </a:solidFill>
              <a:latin typeface="Calibri"/>
              <a:ea typeface="Calibri"/>
              <a:cs typeface="Calibri"/>
              <a:sym typeface="Calibri"/>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Important Changes Copy">
  <p:cSld name="Important Changes Copy">
    <p:spTree>
      <p:nvGrpSpPr>
        <p:cNvPr id="1" name="Shape 679"/>
        <p:cNvGrpSpPr/>
        <p:nvPr/>
      </p:nvGrpSpPr>
      <p:grpSpPr>
        <a:xfrm>
          <a:off x="0" y="0"/>
          <a:ext cx="0" cy="0"/>
          <a:chOff x="0" y="0"/>
          <a:chExt cx="0" cy="0"/>
        </a:xfrm>
      </p:grpSpPr>
      <p:pic>
        <p:nvPicPr>
          <p:cNvPr id="680" name="Google Shape;680;p158"/>
          <p:cNvPicPr preferRelativeResize="0"/>
          <p:nvPr/>
        </p:nvPicPr>
        <p:blipFill rotWithShape="1">
          <a:blip r:embed="rId2">
            <a:alphaModFix/>
          </a:blip>
          <a:srcRect t="11491" b="11491"/>
          <a:stretch/>
        </p:blipFill>
        <p:spPr>
          <a:xfrm>
            <a:off x="0" y="-533401"/>
            <a:ext cx="9144002" cy="4695095"/>
          </a:xfrm>
          <a:prstGeom prst="rect">
            <a:avLst/>
          </a:prstGeom>
          <a:noFill/>
          <a:ln>
            <a:noFill/>
          </a:ln>
        </p:spPr>
      </p:pic>
      <p:sp>
        <p:nvSpPr>
          <p:cNvPr id="681" name="Google Shape;681;p158"/>
          <p:cNvSpPr/>
          <p:nvPr/>
        </p:nvSpPr>
        <p:spPr>
          <a:xfrm>
            <a:off x="0" y="772750"/>
            <a:ext cx="9162300" cy="3119700"/>
          </a:xfrm>
          <a:prstGeom prst="wave">
            <a:avLst>
              <a:gd name="adj1" fmla="val 6943"/>
              <a:gd name="adj2" fmla="val 0"/>
            </a:avLst>
          </a:prstGeom>
          <a:solidFill>
            <a:srgbClr val="003355">
              <a:alpha val="85100"/>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rgbClr val="FFFFFF"/>
              </a:buClr>
              <a:buSzPts val="3800"/>
              <a:buFont typeface="Verdana"/>
              <a:buNone/>
            </a:pPr>
            <a:r>
              <a:rPr lang="en" sz="3800" b="1" i="0" u="none" strike="noStrike" cap="none">
                <a:solidFill>
                  <a:srgbClr val="FFFFFF"/>
                </a:solidFill>
                <a:latin typeface="Verdana"/>
                <a:ea typeface="Verdana"/>
                <a:cs typeface="Verdana"/>
                <a:sym typeface="Verdana"/>
              </a:rPr>
              <a:t>Important Federal Changes are coming to Colorado Medicaid.</a:t>
            </a:r>
            <a:endParaRPr sz="3800" b="0" i="0" u="none" strike="noStrike" cap="none" dirty="0">
              <a:solidFill>
                <a:srgbClr val="5C6670"/>
              </a:solidFill>
              <a:latin typeface="Verdana"/>
              <a:ea typeface="Verdana"/>
              <a:cs typeface="Verdana"/>
              <a:sym typeface="Verdana"/>
            </a:endParaRPr>
          </a:p>
          <a:p>
            <a:pPr marL="127000" marR="0" lvl="0" indent="0" algn="l" rtl="0">
              <a:lnSpc>
                <a:spcPct val="100000"/>
              </a:lnSpc>
              <a:spcBef>
                <a:spcPts val="900"/>
              </a:spcBef>
              <a:spcAft>
                <a:spcPts val="0"/>
              </a:spcAft>
              <a:buClr>
                <a:srgbClr val="FFFFFF"/>
              </a:buClr>
              <a:buSzPts val="2400"/>
              <a:buFont typeface="Verdana"/>
              <a:buNone/>
            </a:pPr>
            <a:r>
              <a:rPr lang="en" sz="2400" b="1" i="0" u="none" strike="noStrike" cap="none">
                <a:solidFill>
                  <a:srgbClr val="FFFFFF"/>
                </a:solidFill>
                <a:latin typeface="Verdana"/>
                <a:ea typeface="Verdana"/>
                <a:cs typeface="Verdana"/>
                <a:sym typeface="Verdana"/>
              </a:rPr>
              <a:t>Not everyone is affected – but you could be.</a:t>
            </a:r>
            <a:endParaRPr sz="2100" b="1" i="0" u="none" strike="noStrike" cap="none" dirty="0">
              <a:solidFill>
                <a:srgbClr val="FFFFFF"/>
              </a:solidFill>
              <a:latin typeface="Verdana"/>
              <a:ea typeface="Verdana"/>
              <a:cs typeface="Verdana"/>
              <a:sym typeface="Verdana"/>
            </a:endParaRPr>
          </a:p>
          <a:p>
            <a:pPr marL="127000" marR="0" lvl="0" indent="0" algn="l" rtl="0">
              <a:lnSpc>
                <a:spcPct val="100000"/>
              </a:lnSpc>
              <a:spcBef>
                <a:spcPts val="900"/>
              </a:spcBef>
              <a:spcAft>
                <a:spcPts val="0"/>
              </a:spcAft>
              <a:buClr>
                <a:srgbClr val="FFFFFF"/>
              </a:buClr>
              <a:buSzPts val="2100"/>
              <a:buFont typeface="Verdana"/>
              <a:buNone/>
            </a:pPr>
            <a:r>
              <a:rPr lang="en" sz="2100" b="0" i="0" u="none" strike="noStrike" cap="none">
                <a:solidFill>
                  <a:srgbClr val="FFFFFF"/>
                </a:solidFill>
                <a:latin typeface="Verdana"/>
                <a:ea typeface="Verdana"/>
                <a:cs typeface="Verdana"/>
                <a:sym typeface="Verdana"/>
              </a:rPr>
              <a:t>Update your contact info to stay informed.</a:t>
            </a:r>
            <a:endParaRPr sz="2400" b="0" i="0" u="none" strike="noStrike" cap="none" dirty="0">
              <a:solidFill>
                <a:srgbClr val="FFFFFF"/>
              </a:solidFill>
              <a:latin typeface="Verdana"/>
              <a:ea typeface="Verdana"/>
              <a:cs typeface="Verdana"/>
              <a:sym typeface="Verdana"/>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matchingName="Important Changes Copy Spanish Logo">
  <p:cSld name="Important Changes Copy_1">
    <p:spTree>
      <p:nvGrpSpPr>
        <p:cNvPr id="1" name="Shape 682"/>
        <p:cNvGrpSpPr/>
        <p:nvPr/>
      </p:nvGrpSpPr>
      <p:grpSpPr>
        <a:xfrm>
          <a:off x="0" y="0"/>
          <a:ext cx="0" cy="0"/>
          <a:chOff x="0" y="0"/>
          <a:chExt cx="0" cy="0"/>
        </a:xfrm>
      </p:grpSpPr>
      <p:pic>
        <p:nvPicPr>
          <p:cNvPr id="683" name="Google Shape;683;p159"/>
          <p:cNvPicPr preferRelativeResize="0"/>
          <p:nvPr/>
        </p:nvPicPr>
        <p:blipFill rotWithShape="1">
          <a:blip r:embed="rId2">
            <a:alphaModFix/>
          </a:blip>
          <a:srcRect t="11491" b="11491"/>
          <a:stretch/>
        </p:blipFill>
        <p:spPr>
          <a:xfrm>
            <a:off x="0" y="-533401"/>
            <a:ext cx="9144002" cy="4695095"/>
          </a:xfrm>
          <a:prstGeom prst="rect">
            <a:avLst/>
          </a:prstGeom>
          <a:noFill/>
          <a:ln>
            <a:noFill/>
          </a:ln>
        </p:spPr>
      </p:pic>
      <p:sp>
        <p:nvSpPr>
          <p:cNvPr id="684" name="Google Shape;684;p159"/>
          <p:cNvSpPr/>
          <p:nvPr/>
        </p:nvSpPr>
        <p:spPr>
          <a:xfrm>
            <a:off x="0" y="772750"/>
            <a:ext cx="9162300" cy="3119700"/>
          </a:xfrm>
          <a:prstGeom prst="wave">
            <a:avLst>
              <a:gd name="adj1" fmla="val 6943"/>
              <a:gd name="adj2" fmla="val 0"/>
            </a:avLst>
          </a:prstGeom>
          <a:solidFill>
            <a:srgbClr val="003355">
              <a:alpha val="85100"/>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rgbClr val="FFFFFF"/>
              </a:buClr>
              <a:buSzPts val="3800"/>
              <a:buFont typeface="Verdana"/>
              <a:buNone/>
            </a:pPr>
            <a:r>
              <a:rPr lang="en" sz="3800" b="1" i="0" u="none" strike="noStrike" cap="none">
                <a:solidFill>
                  <a:srgbClr val="FFFFFF"/>
                </a:solidFill>
                <a:latin typeface="Verdana"/>
                <a:ea typeface="Verdana"/>
                <a:cs typeface="Verdana"/>
                <a:sym typeface="Verdana"/>
              </a:rPr>
              <a:t>Important Federal Changes are coming to Colorado Medicaid.</a:t>
            </a:r>
            <a:endParaRPr sz="3800" b="0" i="0" u="none" strike="noStrike" cap="none" dirty="0">
              <a:solidFill>
                <a:srgbClr val="5C6670"/>
              </a:solidFill>
              <a:latin typeface="Verdana"/>
              <a:ea typeface="Verdana"/>
              <a:cs typeface="Verdana"/>
              <a:sym typeface="Verdana"/>
            </a:endParaRPr>
          </a:p>
          <a:p>
            <a:pPr marL="127000" marR="0" lvl="0" indent="0" algn="l" rtl="0">
              <a:lnSpc>
                <a:spcPct val="100000"/>
              </a:lnSpc>
              <a:spcBef>
                <a:spcPts val="900"/>
              </a:spcBef>
              <a:spcAft>
                <a:spcPts val="0"/>
              </a:spcAft>
              <a:buClr>
                <a:srgbClr val="FFFFFF"/>
              </a:buClr>
              <a:buSzPts val="2400"/>
              <a:buFont typeface="Verdana"/>
              <a:buNone/>
            </a:pPr>
            <a:r>
              <a:rPr lang="en" sz="2400" b="1" i="0" u="none" strike="noStrike" cap="none">
                <a:solidFill>
                  <a:srgbClr val="FFFFFF"/>
                </a:solidFill>
                <a:latin typeface="Verdana"/>
                <a:ea typeface="Verdana"/>
                <a:cs typeface="Verdana"/>
                <a:sym typeface="Verdana"/>
              </a:rPr>
              <a:t>Not everyone is affected – but you could be.</a:t>
            </a:r>
            <a:endParaRPr sz="2100" b="1" i="0" u="none" strike="noStrike" cap="none" dirty="0">
              <a:solidFill>
                <a:srgbClr val="FFFFFF"/>
              </a:solidFill>
              <a:latin typeface="Verdana"/>
              <a:ea typeface="Verdana"/>
              <a:cs typeface="Verdana"/>
              <a:sym typeface="Verdana"/>
            </a:endParaRPr>
          </a:p>
          <a:p>
            <a:pPr marL="127000" marR="0" lvl="0" indent="0" algn="l" rtl="0">
              <a:lnSpc>
                <a:spcPct val="100000"/>
              </a:lnSpc>
              <a:spcBef>
                <a:spcPts val="900"/>
              </a:spcBef>
              <a:spcAft>
                <a:spcPts val="0"/>
              </a:spcAft>
              <a:buClr>
                <a:srgbClr val="FFFFFF"/>
              </a:buClr>
              <a:buSzPts val="2100"/>
              <a:buFont typeface="Verdana"/>
              <a:buNone/>
            </a:pPr>
            <a:r>
              <a:rPr lang="en" sz="2100" b="0" i="0" u="none" strike="noStrike" cap="none">
                <a:solidFill>
                  <a:srgbClr val="FFFFFF"/>
                </a:solidFill>
                <a:latin typeface="Verdana"/>
                <a:ea typeface="Verdana"/>
                <a:cs typeface="Verdana"/>
                <a:sym typeface="Verdana"/>
              </a:rPr>
              <a:t>Update your contact info to stay informed.</a:t>
            </a:r>
            <a:endParaRPr sz="2400" b="0" i="0" u="none" strike="noStrike" cap="none" dirty="0">
              <a:solidFill>
                <a:srgbClr val="FFFFFF"/>
              </a:solidFill>
              <a:latin typeface="Verdana"/>
              <a:ea typeface="Verdana"/>
              <a:cs typeface="Verdana"/>
              <a:sym typeface="Verdana"/>
            </a:endParaRPr>
          </a:p>
        </p:txBody>
      </p:sp>
      <p:sp>
        <p:nvSpPr>
          <p:cNvPr id="685" name="Google Shape;685;p159"/>
          <p:cNvSpPr/>
          <p:nvPr/>
        </p:nvSpPr>
        <p:spPr>
          <a:xfrm>
            <a:off x="3692025" y="4409250"/>
            <a:ext cx="1772400" cy="581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pic>
        <p:nvPicPr>
          <p:cNvPr id="686" name="Google Shape;686;p159" title="Impt-Chg-CO-Medicaid-Spanish Logo.png"/>
          <p:cNvPicPr preferRelativeResize="0"/>
          <p:nvPr/>
        </p:nvPicPr>
        <p:blipFill>
          <a:blip r:embed="rId3">
            <a:alphaModFix/>
          </a:blip>
          <a:stretch>
            <a:fillRect/>
          </a:stretch>
        </p:blipFill>
        <p:spPr>
          <a:xfrm>
            <a:off x="3666750" y="4409250"/>
            <a:ext cx="1810511" cy="581270"/>
          </a:xfrm>
          <a:prstGeom prst="rect">
            <a:avLst/>
          </a:prstGeom>
          <a:noFill/>
          <a:ln>
            <a:noFill/>
          </a:ln>
        </p:spPr>
      </p:pic>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matchingName="Title 2">
  <p:cSld name="Title 2">
    <p:spTree>
      <p:nvGrpSpPr>
        <p:cNvPr id="1" name="Shape 687"/>
        <p:cNvGrpSpPr/>
        <p:nvPr/>
      </p:nvGrpSpPr>
      <p:grpSpPr>
        <a:xfrm>
          <a:off x="0" y="0"/>
          <a:ext cx="0" cy="0"/>
          <a:chOff x="0" y="0"/>
          <a:chExt cx="0" cy="0"/>
        </a:xfrm>
      </p:grpSpPr>
      <p:pic>
        <p:nvPicPr>
          <p:cNvPr id="688" name="Google Shape;688;p160"/>
          <p:cNvPicPr preferRelativeResize="0"/>
          <p:nvPr/>
        </p:nvPicPr>
        <p:blipFill rotWithShape="1">
          <a:blip r:embed="rId2">
            <a:alphaModFix/>
          </a:blip>
          <a:srcRect t="29374" b="15527"/>
          <a:stretch/>
        </p:blipFill>
        <p:spPr>
          <a:xfrm>
            <a:off x="0" y="-707853"/>
            <a:ext cx="9144000" cy="3358806"/>
          </a:xfrm>
          <a:custGeom>
            <a:avLst/>
            <a:gdLst/>
            <a:ahLst/>
            <a:cxnLst/>
            <a:rect l="l" t="t" r="r" b="b"/>
            <a:pathLst>
              <a:path w="12192000" h="4478408" extrusionOk="0">
                <a:moveTo>
                  <a:pt x="2672340" y="296"/>
                </a:moveTo>
                <a:cubicBezTo>
                  <a:pt x="5726443" y="20138"/>
                  <a:pt x="8780546" y="1028984"/>
                  <a:pt x="11834649" y="389488"/>
                </a:cubicBezTo>
                <a:lnTo>
                  <a:pt x="12192000" y="306448"/>
                </a:lnTo>
                <a:lnTo>
                  <a:pt x="12192000" y="4183307"/>
                </a:lnTo>
                <a:lnTo>
                  <a:pt x="11834649" y="4266347"/>
                </a:lnTo>
                <a:cubicBezTo>
                  <a:pt x="7889767" y="5092361"/>
                  <a:pt x="3944883" y="3168279"/>
                  <a:pt x="0" y="4177634"/>
                </a:cubicBezTo>
                <a:lnTo>
                  <a:pt x="0" y="300775"/>
                </a:lnTo>
                <a:cubicBezTo>
                  <a:pt x="890780" y="72856"/>
                  <a:pt x="1781560" y="-5491"/>
                  <a:pt x="2672340" y="296"/>
                </a:cubicBezTo>
                <a:close/>
              </a:path>
            </a:pathLst>
          </a:custGeom>
          <a:noFill/>
          <a:ln>
            <a:noFill/>
          </a:ln>
        </p:spPr>
      </p:pic>
      <p:sp>
        <p:nvSpPr>
          <p:cNvPr id="689" name="Google Shape;689;p160"/>
          <p:cNvSpPr txBox="1">
            <a:spLocks noGrp="1"/>
          </p:cNvSpPr>
          <p:nvPr>
            <p:ph type="ctrTitle"/>
          </p:nvPr>
        </p:nvSpPr>
        <p:spPr>
          <a:xfrm>
            <a:off x="633084" y="2708103"/>
            <a:ext cx="7953900" cy="6594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accent1"/>
              </a:buClr>
              <a:buSzPts val="4500"/>
              <a:buFont typeface="Arial"/>
              <a:buNone/>
              <a:defRPr sz="4500">
                <a:solidFill>
                  <a:schemeClr val="accen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matchingName="Title 2 Spanish Logo">
  <p:cSld name="Title 2_1">
    <p:spTree>
      <p:nvGrpSpPr>
        <p:cNvPr id="1" name="Shape 690"/>
        <p:cNvGrpSpPr/>
        <p:nvPr/>
      </p:nvGrpSpPr>
      <p:grpSpPr>
        <a:xfrm>
          <a:off x="0" y="0"/>
          <a:ext cx="0" cy="0"/>
          <a:chOff x="0" y="0"/>
          <a:chExt cx="0" cy="0"/>
        </a:xfrm>
      </p:grpSpPr>
      <p:pic>
        <p:nvPicPr>
          <p:cNvPr id="691" name="Google Shape;691;p161"/>
          <p:cNvPicPr preferRelativeResize="0"/>
          <p:nvPr/>
        </p:nvPicPr>
        <p:blipFill rotWithShape="1">
          <a:blip r:embed="rId2">
            <a:alphaModFix/>
          </a:blip>
          <a:srcRect t="29374" b="15527"/>
          <a:stretch/>
        </p:blipFill>
        <p:spPr>
          <a:xfrm>
            <a:off x="0" y="-707853"/>
            <a:ext cx="9144000" cy="3358806"/>
          </a:xfrm>
          <a:custGeom>
            <a:avLst/>
            <a:gdLst/>
            <a:ahLst/>
            <a:cxnLst/>
            <a:rect l="l" t="t" r="r" b="b"/>
            <a:pathLst>
              <a:path w="12192000" h="4478408" extrusionOk="0">
                <a:moveTo>
                  <a:pt x="2672340" y="296"/>
                </a:moveTo>
                <a:cubicBezTo>
                  <a:pt x="5726443" y="20138"/>
                  <a:pt x="8780546" y="1028984"/>
                  <a:pt x="11834649" y="389488"/>
                </a:cubicBezTo>
                <a:lnTo>
                  <a:pt x="12192000" y="306448"/>
                </a:lnTo>
                <a:lnTo>
                  <a:pt x="12192000" y="4183307"/>
                </a:lnTo>
                <a:lnTo>
                  <a:pt x="11834649" y="4266347"/>
                </a:lnTo>
                <a:cubicBezTo>
                  <a:pt x="7889767" y="5092361"/>
                  <a:pt x="3944883" y="3168279"/>
                  <a:pt x="0" y="4177634"/>
                </a:cubicBezTo>
                <a:lnTo>
                  <a:pt x="0" y="300775"/>
                </a:lnTo>
                <a:cubicBezTo>
                  <a:pt x="890780" y="72856"/>
                  <a:pt x="1781560" y="-5491"/>
                  <a:pt x="2672340" y="296"/>
                </a:cubicBezTo>
                <a:close/>
              </a:path>
            </a:pathLst>
          </a:custGeom>
          <a:noFill/>
          <a:ln>
            <a:noFill/>
          </a:ln>
        </p:spPr>
      </p:pic>
      <p:sp>
        <p:nvSpPr>
          <p:cNvPr id="692" name="Google Shape;692;p161"/>
          <p:cNvSpPr txBox="1">
            <a:spLocks noGrp="1"/>
          </p:cNvSpPr>
          <p:nvPr>
            <p:ph type="ctrTitle"/>
          </p:nvPr>
        </p:nvSpPr>
        <p:spPr>
          <a:xfrm>
            <a:off x="633084" y="2708103"/>
            <a:ext cx="7953900" cy="6594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accent1"/>
              </a:buClr>
              <a:buSzPts val="4500"/>
              <a:buFont typeface="Arial"/>
              <a:buNone/>
              <a:defRPr sz="4500">
                <a:solidFill>
                  <a:schemeClr val="accen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72"/>
        <p:cNvGrpSpPr/>
        <p:nvPr/>
      </p:nvGrpSpPr>
      <p:grpSpPr>
        <a:xfrm>
          <a:off x="0" y="0"/>
          <a:ext cx="0" cy="0"/>
          <a:chOff x="0" y="0"/>
          <a:chExt cx="0" cy="0"/>
        </a:xfrm>
      </p:grpSpPr>
      <p:sp>
        <p:nvSpPr>
          <p:cNvPr id="73" name="Google Shape;73;p18"/>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74" name="Google Shape;74;p18"/>
          <p:cNvSpPr txBox="1"/>
          <p:nvPr/>
        </p:nvSpPr>
        <p:spPr>
          <a:xfrm>
            <a:off x="10221314" y="6553015"/>
            <a:ext cx="1629000" cy="295800"/>
          </a:xfrm>
          <a:prstGeom prst="rect">
            <a:avLst/>
          </a:prstGeom>
          <a:noFill/>
          <a:ln>
            <a:noFill/>
          </a:ln>
        </p:spPr>
        <p:txBody>
          <a:bodyPr spcFirstLastPara="1" wrap="square" lIns="68575" tIns="34275" rIns="68575" bIns="34275" anchor="t" anchorCtr="0">
            <a:noAutofit/>
          </a:bodyPr>
          <a:lstStyle/>
          <a:p>
            <a:pPr marL="0" marR="0" lvl="0" indent="0" algn="r" rtl="0">
              <a:spcBef>
                <a:spcPts val="0"/>
              </a:spcBef>
              <a:spcAft>
                <a:spcPts val="0"/>
              </a:spcAft>
              <a:buNone/>
            </a:pPr>
            <a:fld id="{00000000-1234-1234-1234-123412341234}" type="slidenum">
              <a:rPr lang="en" sz="1400" b="1">
                <a:solidFill>
                  <a:srgbClr val="000000"/>
                </a:solidFill>
                <a:latin typeface="Trebuchet MS"/>
                <a:ea typeface="Trebuchet MS"/>
                <a:cs typeface="Trebuchet MS"/>
                <a:sym typeface="Trebuchet MS"/>
              </a:rPr>
              <a:t>‹#›</a:t>
            </a:fld>
            <a:endParaRPr sz="1400" b="1" dirty="0">
              <a:solidFill>
                <a:srgbClr val="000000"/>
              </a:solidFill>
              <a:latin typeface="Trebuchet MS"/>
              <a:ea typeface="Trebuchet MS"/>
              <a:cs typeface="Trebuchet MS"/>
              <a:sym typeface="Trebuchet MS"/>
            </a:endParaRPr>
          </a:p>
        </p:txBody>
      </p:sp>
      <p:pic>
        <p:nvPicPr>
          <p:cNvPr id="75" name="Google Shape;75;p18"/>
          <p:cNvPicPr preferRelativeResize="0"/>
          <p:nvPr/>
        </p:nvPicPr>
        <p:blipFill rotWithShape="1">
          <a:blip r:embed="rId2">
            <a:alphaModFix/>
          </a:blip>
          <a:srcRect l="1681" t="12786" b="4828"/>
          <a:stretch/>
        </p:blipFill>
        <p:spPr>
          <a:xfrm>
            <a:off x="0" y="-1"/>
            <a:ext cx="9143996" cy="4695092"/>
          </a:xfrm>
          <a:prstGeom prst="rect">
            <a:avLst/>
          </a:prstGeom>
          <a:noFill/>
          <a:ln>
            <a:noFill/>
          </a:ln>
        </p:spPr>
      </p:pic>
      <p:sp>
        <p:nvSpPr>
          <p:cNvPr id="76" name="Google Shape;76;p18"/>
          <p:cNvSpPr/>
          <p:nvPr/>
        </p:nvSpPr>
        <p:spPr>
          <a:xfrm>
            <a:off x="0" y="2584310"/>
            <a:ext cx="9162300" cy="1919100"/>
          </a:xfrm>
          <a:prstGeom prst="rect">
            <a:avLst/>
          </a:prstGeom>
          <a:solidFill>
            <a:srgbClr val="001970">
              <a:alpha val="80000"/>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rgbClr val="FFFFFF"/>
              </a:buClr>
              <a:buSzPts val="4100"/>
              <a:buFont typeface="Trebuchet MS"/>
              <a:buNone/>
            </a:pPr>
            <a:r>
              <a:rPr lang="en" sz="4100" b="1" i="0" u="none" strike="noStrike" cap="none">
                <a:solidFill>
                  <a:srgbClr val="FFFFFF"/>
                </a:solidFill>
                <a:latin typeface="Trebuchet MS"/>
                <a:ea typeface="Trebuchet MS"/>
                <a:cs typeface="Trebuchet MS"/>
                <a:sym typeface="Trebuchet MS"/>
              </a:rPr>
              <a:t>Our Mission: </a:t>
            </a:r>
            <a:endParaRPr sz="4100" b="0" i="0" u="none" strike="noStrike" cap="none" dirty="0">
              <a:solidFill>
                <a:srgbClr val="5C6670"/>
              </a:solidFill>
              <a:latin typeface="Trebuchet MS"/>
              <a:ea typeface="Trebuchet MS"/>
              <a:cs typeface="Trebuchet MS"/>
              <a:sym typeface="Trebuchet MS"/>
            </a:endParaRPr>
          </a:p>
          <a:p>
            <a:pPr marL="127000" marR="0" lvl="0" indent="0" algn="l" rtl="0">
              <a:lnSpc>
                <a:spcPct val="100000"/>
              </a:lnSpc>
              <a:spcBef>
                <a:spcPts val="0"/>
              </a:spcBef>
              <a:spcAft>
                <a:spcPts val="0"/>
              </a:spcAft>
              <a:buClr>
                <a:srgbClr val="FFFFFF"/>
              </a:buClr>
              <a:buSzPts val="2400"/>
              <a:buFont typeface="Trebuchet MS"/>
              <a:buNone/>
            </a:pPr>
            <a:r>
              <a:rPr lang="en" sz="24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2400" b="0" i="0" u="none" strike="noStrike" cap="none" dirty="0">
              <a:solidFill>
                <a:srgbClr val="FFFFFF"/>
              </a:solidFill>
              <a:latin typeface="Trebuchet MS"/>
              <a:ea typeface="Trebuchet MS"/>
              <a:cs typeface="Trebuchet MS"/>
              <a:sym typeface="Trebuchet MS"/>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77"/>
        <p:cNvGrpSpPr/>
        <p:nvPr/>
      </p:nvGrpSpPr>
      <p:grpSpPr>
        <a:xfrm>
          <a:off x="0" y="0"/>
          <a:ext cx="0" cy="0"/>
          <a:chOff x="0" y="0"/>
          <a:chExt cx="0" cy="0"/>
        </a:xfrm>
      </p:grpSpPr>
      <p:sp>
        <p:nvSpPr>
          <p:cNvPr id="78" name="Google Shape;78;p19"/>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79" name="Google Shape;79;p19"/>
          <p:cNvSpPr/>
          <p:nvPr/>
        </p:nvSpPr>
        <p:spPr>
          <a:xfrm>
            <a:off x="628649" y="1405105"/>
            <a:ext cx="7825200" cy="2146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2700"/>
              <a:buFont typeface="Trebuchet MS"/>
              <a:buNone/>
            </a:pPr>
            <a:r>
              <a:rPr lang="en" sz="270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 sz="2700" i="1">
                <a:solidFill>
                  <a:schemeClr val="dk1"/>
                </a:solidFill>
                <a:latin typeface="Trebuchet MS"/>
                <a:ea typeface="Trebuchet MS"/>
                <a:cs typeface="Trebuchet MS"/>
                <a:sym typeface="Trebuchet MS"/>
              </a:rPr>
              <a:t>Plus </a:t>
            </a:r>
            <a:r>
              <a:rPr lang="en" sz="2700">
                <a:solidFill>
                  <a:schemeClr val="dk1"/>
                </a:solidFill>
                <a:latin typeface="Trebuchet MS"/>
                <a:ea typeface="Trebuchet MS"/>
                <a:cs typeface="Trebuchet MS"/>
                <a:sym typeface="Trebuchet MS"/>
              </a:rPr>
              <a:t>(CHP+) and other health care programs for Coloradans who qualify. </a:t>
            </a:r>
            <a:endParaRPr sz="2700" b="1" dirty="0">
              <a:solidFill>
                <a:schemeClr val="dk1"/>
              </a:solidFill>
              <a:latin typeface="Trebuchet MS"/>
              <a:ea typeface="Trebuchet MS"/>
              <a:cs typeface="Trebuchet MS"/>
              <a:sym typeface="Trebuchet MS"/>
            </a:endParaRPr>
          </a:p>
        </p:txBody>
      </p:sp>
      <p:sp>
        <p:nvSpPr>
          <p:cNvPr id="80" name="Google Shape;80;p19"/>
          <p:cNvSpPr/>
          <p:nvPr/>
        </p:nvSpPr>
        <p:spPr>
          <a:xfrm>
            <a:off x="628650" y="286659"/>
            <a:ext cx="7825200" cy="7620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4500" b="1" i="0" u="none" strike="noStrike" cap="none">
                <a:solidFill>
                  <a:srgbClr val="232C68"/>
                </a:solidFill>
                <a:latin typeface="Trebuchet MS"/>
                <a:ea typeface="Trebuchet MS"/>
                <a:cs typeface="Trebuchet MS"/>
                <a:sym typeface="Trebuchet MS"/>
              </a:rPr>
              <a:t>What We Do</a:t>
            </a:r>
            <a:endParaRPr sz="1400" dirty="0">
              <a:solidFill>
                <a:schemeClr val="dk1"/>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81"/>
        <p:cNvGrpSpPr/>
        <p:nvPr/>
      </p:nvGrpSpPr>
      <p:grpSpPr>
        <a:xfrm>
          <a:off x="0" y="0"/>
          <a:ext cx="0" cy="0"/>
          <a:chOff x="0" y="0"/>
          <a:chExt cx="0" cy="0"/>
        </a:xfrm>
      </p:grpSpPr>
      <p:sp>
        <p:nvSpPr>
          <p:cNvPr id="82" name="Google Shape;82;p20"/>
          <p:cNvSpPr txBox="1">
            <a:spLocks noGrp="1"/>
          </p:cNvSpPr>
          <p:nvPr>
            <p:ph type="title"/>
          </p:nvPr>
        </p:nvSpPr>
        <p:spPr>
          <a:xfrm>
            <a:off x="605660" y="1354603"/>
            <a:ext cx="3602400" cy="22281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5400"/>
              <a:buFont typeface="Trebuchet MS"/>
              <a:buNone/>
              <a:defRPr sz="5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3" name="Google Shape;83;p20"/>
          <p:cNvSpPr txBox="1">
            <a:spLocks noGrp="1"/>
          </p:cNvSpPr>
          <p:nvPr>
            <p:ph type="body" idx="1"/>
          </p:nvPr>
        </p:nvSpPr>
        <p:spPr>
          <a:xfrm>
            <a:off x="4857422" y="1354602"/>
            <a:ext cx="3642000" cy="2228100"/>
          </a:xfrm>
          <a:prstGeom prst="rect">
            <a:avLst/>
          </a:prstGeom>
          <a:noFill/>
          <a:ln>
            <a:noFill/>
          </a:ln>
        </p:spPr>
        <p:txBody>
          <a:bodyPr spcFirstLastPara="1" wrap="square" lIns="68575" tIns="34275" rIns="68575" bIns="34275" anchor="t" anchorCtr="0">
            <a:noAutofit/>
          </a:bodyPr>
          <a:lstStyle>
            <a:lvl1pPr marL="457200" marR="0" lvl="0" indent="-400050" algn="l">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a:lnSpc>
                <a:spcPct val="90000"/>
              </a:lnSpc>
              <a:spcBef>
                <a:spcPts val="400"/>
              </a:spcBef>
              <a:spcAft>
                <a:spcPts val="0"/>
              </a:spcAft>
              <a:buClr>
                <a:schemeClr val="dk1"/>
              </a:buClr>
              <a:buSzPts val="1700"/>
              <a:buFont typeface="Noto Sans Symbols"/>
              <a:buChar char="⮚"/>
              <a:defRPr sz="2400" b="0" i="0" u="none" strike="noStrike" cap="none">
                <a:solidFill>
                  <a:schemeClr val="dk1"/>
                </a:solidFill>
                <a:latin typeface="Trebuchet MS"/>
                <a:ea typeface="Trebuchet MS"/>
                <a:cs typeface="Trebuchet MS"/>
                <a:sym typeface="Trebuchet MS"/>
              </a:defRPr>
            </a:lvl2pPr>
            <a:lvl3pPr marL="1371600" marR="0" lvl="2" indent="-361950" algn="l">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3pPr>
            <a:lvl4pPr marL="1828800" marR="0" lvl="3"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84" name="Google Shape;84;p20"/>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cxnSp>
        <p:nvCxnSpPr>
          <p:cNvPr id="85" name="Google Shape;85;p20"/>
          <p:cNvCxnSpPr/>
          <p:nvPr/>
        </p:nvCxnSpPr>
        <p:spPr>
          <a:xfrm>
            <a:off x="4572000" y="995363"/>
            <a:ext cx="0" cy="31527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6"/>
        <p:cNvGrpSpPr/>
        <p:nvPr/>
      </p:nvGrpSpPr>
      <p:grpSpPr>
        <a:xfrm>
          <a:off x="0" y="0"/>
          <a:ext cx="0" cy="0"/>
          <a:chOff x="0" y="0"/>
          <a:chExt cx="0" cy="0"/>
        </a:xfrm>
      </p:grpSpPr>
      <p:sp>
        <p:nvSpPr>
          <p:cNvPr id="87" name="Google Shape;87;p21"/>
          <p:cNvSpPr txBox="1">
            <a:spLocks noGrp="1"/>
          </p:cNvSpPr>
          <p:nvPr>
            <p:ph type="title"/>
          </p:nvPr>
        </p:nvSpPr>
        <p:spPr>
          <a:xfrm>
            <a:off x="137948" y="1645444"/>
            <a:ext cx="8868300" cy="9942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8" name="Google Shape;88;p21"/>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89"/>
        <p:cNvGrpSpPr/>
        <p:nvPr/>
      </p:nvGrpSpPr>
      <p:grpSpPr>
        <a:xfrm>
          <a:off x="0" y="0"/>
          <a:ext cx="0" cy="0"/>
          <a:chOff x="0" y="0"/>
          <a:chExt cx="0" cy="0"/>
        </a:xfrm>
      </p:grpSpPr>
      <p:sp>
        <p:nvSpPr>
          <p:cNvPr id="90" name="Google Shape;90;p22"/>
          <p:cNvSpPr txBox="1">
            <a:spLocks noGrp="1"/>
          </p:cNvSpPr>
          <p:nvPr>
            <p:ph type="title"/>
          </p:nvPr>
        </p:nvSpPr>
        <p:spPr>
          <a:xfrm>
            <a:off x="4592091" y="1968996"/>
            <a:ext cx="4036200" cy="1735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100"/>
              <a:buFont typeface="Trebuchet MS"/>
              <a:buNone/>
              <a:defRPr sz="6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1" name="Google Shape;91;p22"/>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pic>
        <p:nvPicPr>
          <p:cNvPr id="92" name="Google Shape;92;p22" descr="Questions"/>
          <p:cNvPicPr preferRelativeResize="0"/>
          <p:nvPr/>
        </p:nvPicPr>
        <p:blipFill rotWithShape="1">
          <a:blip r:embed="rId2">
            <a:alphaModFix/>
          </a:blip>
          <a:srcRect/>
          <a:stretch/>
        </p:blipFill>
        <p:spPr>
          <a:xfrm>
            <a:off x="-714374" y="-223837"/>
            <a:ext cx="5572125" cy="5572125"/>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93"/>
        <p:cNvGrpSpPr/>
        <p:nvPr/>
      </p:nvGrpSpPr>
      <p:grpSpPr>
        <a:xfrm>
          <a:off x="0" y="0"/>
          <a:ext cx="0" cy="0"/>
          <a:chOff x="0" y="0"/>
          <a:chExt cx="0" cy="0"/>
        </a:xfrm>
      </p:grpSpPr>
      <p:sp>
        <p:nvSpPr>
          <p:cNvPr id="94" name="Google Shape;94;p23"/>
          <p:cNvSpPr txBox="1">
            <a:spLocks noGrp="1"/>
          </p:cNvSpPr>
          <p:nvPr>
            <p:ph type="title"/>
          </p:nvPr>
        </p:nvSpPr>
        <p:spPr>
          <a:xfrm>
            <a:off x="4592091" y="1690390"/>
            <a:ext cx="4319400" cy="17628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100"/>
              <a:buFont typeface="Trebuchet MS"/>
              <a:buNone/>
              <a:defRPr sz="6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5" name="Google Shape;95;p23"/>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pic>
        <p:nvPicPr>
          <p:cNvPr id="96" name="Google Shape;96;p23" descr="Chat"/>
          <p:cNvPicPr preferRelativeResize="0"/>
          <p:nvPr/>
        </p:nvPicPr>
        <p:blipFill rotWithShape="1">
          <a:blip r:embed="rId2">
            <a:alphaModFix/>
          </a:blip>
          <a:srcRect/>
          <a:stretch/>
        </p:blipFill>
        <p:spPr>
          <a:xfrm>
            <a:off x="-169519" y="80367"/>
            <a:ext cx="4942432" cy="4942583"/>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97"/>
        <p:cNvGrpSpPr/>
        <p:nvPr/>
      </p:nvGrpSpPr>
      <p:grpSpPr>
        <a:xfrm>
          <a:off x="0" y="0"/>
          <a:ext cx="0" cy="0"/>
          <a:chOff x="0" y="0"/>
          <a:chExt cx="0" cy="0"/>
        </a:xfrm>
      </p:grpSpPr>
      <p:sp>
        <p:nvSpPr>
          <p:cNvPr id="98" name="Google Shape;98;p24"/>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99" name="Google Shape;99;p24"/>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0" name="Google Shape;100;p24"/>
          <p:cNvSpPr txBox="1">
            <a:spLocks noGrp="1"/>
          </p:cNvSpPr>
          <p:nvPr>
            <p:ph type="body" idx="1"/>
          </p:nvPr>
        </p:nvSpPr>
        <p:spPr>
          <a:xfrm>
            <a:off x="1665111" y="1621510"/>
            <a:ext cx="5813700" cy="2865000"/>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800"/>
              </a:spcBef>
              <a:spcAft>
                <a:spcPts val="0"/>
              </a:spcAft>
              <a:buClr>
                <a:schemeClr val="dk1"/>
              </a:buClr>
              <a:buSzPts val="2100"/>
              <a:buFont typeface="Arial"/>
              <a:buNone/>
              <a:defRPr sz="2100" b="0" i="0" u="none" strike="noStrike" cap="none">
                <a:solidFill>
                  <a:schemeClr val="dk1"/>
                </a:solidFill>
                <a:latin typeface="Trebuchet MS"/>
                <a:ea typeface="Trebuchet MS"/>
                <a:cs typeface="Trebuchet MS"/>
                <a:sym typeface="Trebuchet MS"/>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101"/>
        <p:cNvGrpSpPr/>
        <p:nvPr/>
      </p:nvGrpSpPr>
      <p:grpSpPr>
        <a:xfrm>
          <a:off x="0" y="0"/>
          <a:ext cx="0" cy="0"/>
          <a:chOff x="0" y="0"/>
          <a:chExt cx="0" cy="0"/>
        </a:xfrm>
      </p:grpSpPr>
      <p:sp>
        <p:nvSpPr>
          <p:cNvPr id="102" name="Google Shape;102;p25"/>
          <p:cNvSpPr txBox="1">
            <a:spLocks noGrp="1"/>
          </p:cNvSpPr>
          <p:nvPr>
            <p:ph type="title"/>
          </p:nvPr>
        </p:nvSpPr>
        <p:spPr>
          <a:xfrm>
            <a:off x="446484" y="1635004"/>
            <a:ext cx="8250900" cy="12198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5100"/>
              <a:buFont typeface="Trebuchet MS"/>
              <a:buNone/>
              <a:defRPr sz="5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3" name="Google Shape;103;p25"/>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ransition - dark">
  <p:cSld name="Thank You Slide_1">
    <p:bg>
      <p:bgPr>
        <a:solidFill>
          <a:schemeClr val="dk2"/>
        </a:solidFill>
        <a:effectLst/>
      </p:bgPr>
    </p:bg>
    <p:spTree>
      <p:nvGrpSpPr>
        <p:cNvPr id="1" name="Shape 104"/>
        <p:cNvGrpSpPr/>
        <p:nvPr/>
      </p:nvGrpSpPr>
      <p:grpSpPr>
        <a:xfrm>
          <a:off x="0" y="0"/>
          <a:ext cx="0" cy="0"/>
          <a:chOff x="0" y="0"/>
          <a:chExt cx="0" cy="0"/>
        </a:xfrm>
      </p:grpSpPr>
      <p:sp>
        <p:nvSpPr>
          <p:cNvPr id="105" name="Google Shape;105;p26"/>
          <p:cNvSpPr txBox="1">
            <a:spLocks noGrp="1"/>
          </p:cNvSpPr>
          <p:nvPr>
            <p:ph type="title"/>
          </p:nvPr>
        </p:nvSpPr>
        <p:spPr>
          <a:xfrm>
            <a:off x="446484" y="1635004"/>
            <a:ext cx="8250900" cy="12198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5100"/>
              <a:buFont typeface="Trebuchet MS"/>
              <a:buNone/>
              <a:defRPr sz="5100">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6" name="Google Shape;106;p26"/>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ontent Slide">
  <p:cSld name="Content Slide">
    <p:bg>
      <p:bgPr>
        <a:solidFill>
          <a:schemeClr val="lt1"/>
        </a:solidFill>
        <a:effectLst/>
      </p:bgPr>
    </p:bg>
    <p:spTree>
      <p:nvGrpSpPr>
        <p:cNvPr id="1" name="Shape 107"/>
        <p:cNvGrpSpPr/>
        <p:nvPr/>
      </p:nvGrpSpPr>
      <p:grpSpPr>
        <a:xfrm>
          <a:off x="0" y="0"/>
          <a:ext cx="0" cy="0"/>
          <a:chOff x="0" y="0"/>
          <a:chExt cx="0" cy="0"/>
        </a:xfrm>
      </p:grpSpPr>
      <p:sp>
        <p:nvSpPr>
          <p:cNvPr id="108" name="Google Shape;108;p27"/>
          <p:cNvSpPr txBox="1">
            <a:spLocks noGrp="1"/>
          </p:cNvSpPr>
          <p:nvPr>
            <p:ph type="body" idx="1"/>
          </p:nvPr>
        </p:nvSpPr>
        <p:spPr>
          <a:xfrm>
            <a:off x="232304" y="1285875"/>
            <a:ext cx="8679300" cy="3255000"/>
          </a:xfrm>
          <a:prstGeom prst="rect">
            <a:avLst/>
          </a:prstGeom>
          <a:noFill/>
          <a:ln>
            <a:noFill/>
          </a:ln>
        </p:spPr>
        <p:txBody>
          <a:bodyPr spcFirstLastPara="1" wrap="square" lIns="68575" tIns="34275" rIns="68575" bIns="34275" anchor="t" anchorCtr="0">
            <a:noAutofit/>
          </a:bodyPr>
          <a:lstStyle>
            <a:lvl1pPr marL="457200" marR="0" lvl="0" indent="-406400" algn="l">
              <a:lnSpc>
                <a:spcPct val="100000"/>
              </a:lnSpc>
              <a:spcBef>
                <a:spcPts val="1600"/>
              </a:spcBef>
              <a:spcAft>
                <a:spcPts val="0"/>
              </a:spcAft>
              <a:buClr>
                <a:schemeClr val="accent5"/>
              </a:buClr>
              <a:buSzPts val="2800"/>
              <a:buFont typeface="Arial"/>
              <a:buChar char="•"/>
              <a:defRPr sz="2800" b="0" i="0" u="none" strike="noStrike" cap="none">
                <a:solidFill>
                  <a:schemeClr val="accent5"/>
                </a:solidFill>
                <a:latin typeface="Trebuchet MS"/>
                <a:ea typeface="Trebuchet MS"/>
                <a:cs typeface="Trebuchet MS"/>
                <a:sym typeface="Trebuchet MS"/>
              </a:defRPr>
            </a:lvl1pPr>
            <a:lvl2pPr marL="914400" marR="0" lvl="1" indent="-361950" algn="l">
              <a:lnSpc>
                <a:spcPct val="100000"/>
              </a:lnSpc>
              <a:spcBef>
                <a:spcPts val="1600"/>
              </a:spcBef>
              <a:spcAft>
                <a:spcPts val="0"/>
              </a:spcAft>
              <a:buClr>
                <a:schemeClr val="accent5"/>
              </a:buClr>
              <a:buSzPts val="2100"/>
              <a:buFont typeface="Courier New"/>
              <a:buChar char="o"/>
              <a:defRPr sz="2300" b="0" i="0" u="none" strike="noStrike" cap="none">
                <a:solidFill>
                  <a:schemeClr val="accent5"/>
                </a:solidFill>
                <a:latin typeface="Trebuchet MS"/>
                <a:ea typeface="Trebuchet MS"/>
                <a:cs typeface="Trebuchet MS"/>
                <a:sym typeface="Trebuchet MS"/>
              </a:defRPr>
            </a:lvl2pPr>
            <a:lvl3pPr marL="1371600" marR="0" lvl="2" indent="-323850" algn="l">
              <a:lnSpc>
                <a:spcPct val="100000"/>
              </a:lnSpc>
              <a:spcBef>
                <a:spcPts val="1600"/>
              </a:spcBef>
              <a:spcAft>
                <a:spcPts val="0"/>
              </a:spcAft>
              <a:buClr>
                <a:schemeClr val="accent5"/>
              </a:buClr>
              <a:buSzPts val="1500"/>
              <a:buFont typeface="Noto Sans Symbols"/>
              <a:buChar char="⮚"/>
              <a:defRPr sz="1900" b="0" i="0" u="none" strike="noStrike" cap="none">
                <a:solidFill>
                  <a:schemeClr val="accent5"/>
                </a:solidFill>
                <a:latin typeface="Trebuchet MS"/>
                <a:ea typeface="Trebuchet MS"/>
                <a:cs typeface="Trebuchet MS"/>
                <a:sym typeface="Trebuchet MS"/>
              </a:defRPr>
            </a:lvl3pPr>
            <a:lvl4pPr marL="1828800" marR="0" lvl="3" indent="-381000" algn="l">
              <a:lnSpc>
                <a:spcPct val="100000"/>
              </a:lnSpc>
              <a:spcBef>
                <a:spcPts val="3000"/>
              </a:spcBef>
              <a:spcAft>
                <a:spcPts val="0"/>
              </a:spcAft>
              <a:buClr>
                <a:schemeClr val="lt1"/>
              </a:buClr>
              <a:buSzPts val="2400"/>
              <a:buFont typeface="Noto Sans Symbols"/>
              <a:buChar char="❖"/>
              <a:defRPr sz="1700" b="0" i="0" u="none" strike="noStrike" cap="none">
                <a:solidFill>
                  <a:schemeClr val="lt1"/>
                </a:solidFill>
                <a:latin typeface="Trebuchet MS"/>
                <a:ea typeface="Trebuchet MS"/>
                <a:cs typeface="Trebuchet MS"/>
                <a:sym typeface="Trebuchet MS"/>
              </a:defRPr>
            </a:lvl4pPr>
            <a:lvl5pPr marL="2286000" marR="0" lvl="4"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109" name="Google Shape;109;p27"/>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chemeClr val="accent5"/>
              </a:buClr>
              <a:buSzPts val="900"/>
              <a:buFont typeface="Trebuchet MS"/>
              <a:buNone/>
              <a:defRPr sz="9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accent5"/>
              </a:buClr>
              <a:buSzPts val="900"/>
              <a:buFont typeface="Trebuchet MS"/>
              <a:buNone/>
              <a:defRPr sz="9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accent5"/>
              </a:buClr>
              <a:buSzPts val="900"/>
              <a:buFont typeface="Trebuchet MS"/>
              <a:buNone/>
              <a:defRPr sz="9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accent5"/>
              </a:buClr>
              <a:buSzPts val="900"/>
              <a:buFont typeface="Trebuchet MS"/>
              <a:buNone/>
              <a:defRPr sz="9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accent5"/>
              </a:buClr>
              <a:buSzPts val="900"/>
              <a:buFont typeface="Trebuchet MS"/>
              <a:buNone/>
              <a:defRPr sz="9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accent5"/>
              </a:buClr>
              <a:buSzPts val="900"/>
              <a:buFont typeface="Trebuchet MS"/>
              <a:buNone/>
              <a:defRPr sz="9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accent5"/>
              </a:buClr>
              <a:buSzPts val="900"/>
              <a:buFont typeface="Trebuchet MS"/>
              <a:buNone/>
              <a:defRPr sz="9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accent5"/>
              </a:buClr>
              <a:buSzPts val="900"/>
              <a:buFont typeface="Trebuchet MS"/>
              <a:buNone/>
              <a:defRPr sz="9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accent5"/>
              </a:buClr>
              <a:buSzPts val="900"/>
              <a:buFont typeface="Trebuchet MS"/>
              <a:buNone/>
              <a:defRPr sz="9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110" name="Google Shape;110;p27"/>
          <p:cNvSpPr txBox="1">
            <a:spLocks noGrp="1"/>
          </p:cNvSpPr>
          <p:nvPr>
            <p:ph type="title"/>
          </p:nvPr>
        </p:nvSpPr>
        <p:spPr>
          <a:xfrm>
            <a:off x="232304" y="329339"/>
            <a:ext cx="8679300" cy="6126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Clr>
                <a:schemeClr val="accent5"/>
              </a:buClr>
              <a:buSzPts val="1100"/>
              <a:buFont typeface="Trebuchet MS"/>
              <a:buNone/>
              <a:defRPr sz="4600">
                <a:solidFill>
                  <a:schemeClr val="accent5"/>
                </a:solidFill>
              </a:defRPr>
            </a:lvl1pPr>
            <a:lvl2pPr lvl="1" algn="ctr">
              <a:lnSpc>
                <a:spcPct val="100000"/>
              </a:lnSpc>
              <a:spcBef>
                <a:spcPts val="0"/>
              </a:spcBef>
              <a:spcAft>
                <a:spcPts val="0"/>
              </a:spcAft>
              <a:buClr>
                <a:srgbClr val="FFFFFF"/>
              </a:buClr>
              <a:buSzPts val="1100"/>
              <a:buFont typeface="Trebuchet MS"/>
              <a:buNone/>
              <a:defRPr/>
            </a:lvl2pPr>
            <a:lvl3pPr lvl="2" algn="ctr">
              <a:lnSpc>
                <a:spcPct val="100000"/>
              </a:lnSpc>
              <a:spcBef>
                <a:spcPts val="0"/>
              </a:spcBef>
              <a:spcAft>
                <a:spcPts val="0"/>
              </a:spcAft>
              <a:buClr>
                <a:srgbClr val="FFFFFF"/>
              </a:buClr>
              <a:buSzPts val="1100"/>
              <a:buFont typeface="Trebuchet MS"/>
              <a:buNone/>
              <a:defRPr/>
            </a:lvl3pPr>
            <a:lvl4pPr lvl="3" algn="ctr">
              <a:lnSpc>
                <a:spcPct val="100000"/>
              </a:lnSpc>
              <a:spcBef>
                <a:spcPts val="0"/>
              </a:spcBef>
              <a:spcAft>
                <a:spcPts val="0"/>
              </a:spcAft>
              <a:buClr>
                <a:srgbClr val="FFFFFF"/>
              </a:buClr>
              <a:buSzPts val="1100"/>
              <a:buFont typeface="Trebuchet MS"/>
              <a:buNone/>
              <a:defRPr/>
            </a:lvl4pPr>
            <a:lvl5pPr lvl="4" algn="ctr">
              <a:lnSpc>
                <a:spcPct val="100000"/>
              </a:lnSpc>
              <a:spcBef>
                <a:spcPts val="0"/>
              </a:spcBef>
              <a:spcAft>
                <a:spcPts val="0"/>
              </a:spcAft>
              <a:buClr>
                <a:srgbClr val="FFFFFF"/>
              </a:buClr>
              <a:buSzPts val="1100"/>
              <a:buFont typeface="Trebuchet MS"/>
              <a:buNone/>
              <a:defRPr/>
            </a:lvl5pPr>
            <a:lvl6pPr lvl="5" algn="ctr">
              <a:lnSpc>
                <a:spcPct val="100000"/>
              </a:lnSpc>
              <a:spcBef>
                <a:spcPts val="0"/>
              </a:spcBef>
              <a:spcAft>
                <a:spcPts val="0"/>
              </a:spcAft>
              <a:buClr>
                <a:srgbClr val="FFFFFF"/>
              </a:buClr>
              <a:buSzPts val="1100"/>
              <a:buFont typeface="Trebuchet MS"/>
              <a:buNone/>
              <a:defRPr/>
            </a:lvl6pPr>
            <a:lvl7pPr lvl="6" algn="ctr">
              <a:lnSpc>
                <a:spcPct val="100000"/>
              </a:lnSpc>
              <a:spcBef>
                <a:spcPts val="0"/>
              </a:spcBef>
              <a:spcAft>
                <a:spcPts val="0"/>
              </a:spcAft>
              <a:buClr>
                <a:srgbClr val="FFFFFF"/>
              </a:buClr>
              <a:buSzPts val="1100"/>
              <a:buFont typeface="Trebuchet MS"/>
              <a:buNone/>
              <a:defRPr/>
            </a:lvl7pPr>
            <a:lvl8pPr lvl="7" algn="ctr">
              <a:lnSpc>
                <a:spcPct val="100000"/>
              </a:lnSpc>
              <a:spcBef>
                <a:spcPts val="0"/>
              </a:spcBef>
              <a:spcAft>
                <a:spcPts val="0"/>
              </a:spcAft>
              <a:buClr>
                <a:srgbClr val="FFFFFF"/>
              </a:buClr>
              <a:buSzPts val="1100"/>
              <a:buFont typeface="Trebuchet MS"/>
              <a:buNone/>
              <a:defRPr/>
            </a:lvl8pPr>
            <a:lvl9pPr lvl="8" algn="ctr">
              <a:lnSpc>
                <a:spcPct val="100000"/>
              </a:lnSpc>
              <a:spcBef>
                <a:spcPts val="0"/>
              </a:spcBef>
              <a:spcAft>
                <a:spcPts val="0"/>
              </a:spcAft>
              <a:buClr>
                <a:srgbClr val="FFFFFF"/>
              </a:buClr>
              <a:buSzPts val="1100"/>
              <a:buFont typeface="Trebuchet MS"/>
              <a:buNone/>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1_Content Slide 2">
  <p:cSld name="1_Content Slide 2">
    <p:spTree>
      <p:nvGrpSpPr>
        <p:cNvPr id="1" name="Shape 111"/>
        <p:cNvGrpSpPr/>
        <p:nvPr/>
      </p:nvGrpSpPr>
      <p:grpSpPr>
        <a:xfrm>
          <a:off x="0" y="0"/>
          <a:ext cx="0" cy="0"/>
          <a:chOff x="0" y="0"/>
          <a:chExt cx="0" cy="0"/>
        </a:xfrm>
      </p:grpSpPr>
      <p:sp>
        <p:nvSpPr>
          <p:cNvPr id="112" name="Google Shape;112;p28"/>
          <p:cNvSpPr txBox="1">
            <a:spLocks noGrp="1"/>
          </p:cNvSpPr>
          <p:nvPr>
            <p:ph type="body" idx="1"/>
          </p:nvPr>
        </p:nvSpPr>
        <p:spPr>
          <a:xfrm>
            <a:off x="232304" y="1285875"/>
            <a:ext cx="8679300" cy="3255000"/>
          </a:xfrm>
          <a:prstGeom prst="rect">
            <a:avLst/>
          </a:prstGeom>
          <a:noFill/>
          <a:ln>
            <a:noFill/>
          </a:ln>
        </p:spPr>
        <p:txBody>
          <a:bodyPr spcFirstLastPara="1" wrap="square" lIns="36150" tIns="18075" rIns="36150" bIns="18075" anchor="t" anchorCtr="0">
            <a:noAutofit/>
          </a:bodyPr>
          <a:lstStyle>
            <a:lvl1pPr marL="457200" marR="0" lvl="0" indent="-228600" algn="l">
              <a:lnSpc>
                <a:spcPct val="100000"/>
              </a:lnSpc>
              <a:spcBef>
                <a:spcPts val="0"/>
              </a:spcBef>
              <a:spcAft>
                <a:spcPts val="0"/>
              </a:spcAft>
              <a:buClr>
                <a:srgbClr val="000000"/>
              </a:buClr>
              <a:buSzPts val="600"/>
              <a:buFont typeface="Arial"/>
              <a:buNone/>
              <a:defRPr sz="2600" b="0" i="0" u="none" strike="noStrike" cap="none">
                <a:solidFill>
                  <a:schemeClr val="dk1"/>
                </a:solidFill>
                <a:latin typeface="Arial"/>
                <a:ea typeface="Arial"/>
                <a:cs typeface="Arial"/>
                <a:sym typeface="Arial"/>
              </a:defRPr>
            </a:lvl1pPr>
            <a:lvl2pPr marL="914400" marR="0" lvl="1" indent="-228600" algn="l">
              <a:lnSpc>
                <a:spcPct val="100000"/>
              </a:lnSpc>
              <a:spcBef>
                <a:spcPts val="0"/>
              </a:spcBef>
              <a:spcAft>
                <a:spcPts val="0"/>
              </a:spcAft>
              <a:buClr>
                <a:srgbClr val="000000"/>
              </a:buClr>
              <a:buSzPts val="600"/>
              <a:buFont typeface="Arial"/>
              <a:buNone/>
              <a:defRPr sz="2300" b="0" i="0" u="none" strike="noStrike" cap="none">
                <a:solidFill>
                  <a:schemeClr val="dk1"/>
                </a:solidFill>
                <a:latin typeface="Arial"/>
                <a:ea typeface="Arial"/>
                <a:cs typeface="Arial"/>
                <a:sym typeface="Arial"/>
              </a:defRPr>
            </a:lvl2pPr>
            <a:lvl3pPr marL="1371600" marR="0" lvl="2" indent="-228600" algn="l">
              <a:lnSpc>
                <a:spcPct val="100000"/>
              </a:lnSpc>
              <a:spcBef>
                <a:spcPts val="0"/>
              </a:spcBef>
              <a:spcAft>
                <a:spcPts val="0"/>
              </a:spcAft>
              <a:buClr>
                <a:srgbClr val="000000"/>
              </a:buClr>
              <a:buSzPts val="600"/>
              <a:buFont typeface="Arial"/>
              <a:buNone/>
              <a:defRPr sz="1900" b="0" i="0" u="none" strike="noStrike" cap="none">
                <a:solidFill>
                  <a:schemeClr val="dk1"/>
                </a:solidFill>
                <a:latin typeface="Arial"/>
                <a:ea typeface="Arial"/>
                <a:cs typeface="Arial"/>
                <a:sym typeface="Arial"/>
              </a:defRPr>
            </a:lvl3pPr>
            <a:lvl4pPr marL="1828800" marR="0" lvl="3" indent="-285750" algn="l">
              <a:lnSpc>
                <a:spcPct val="100000"/>
              </a:lnSpc>
              <a:spcBef>
                <a:spcPts val="0"/>
              </a:spcBef>
              <a:spcAft>
                <a:spcPts val="0"/>
              </a:spcAft>
              <a:buClr>
                <a:srgbClr val="000000"/>
              </a:buClr>
              <a:buSzPts val="900"/>
              <a:buFont typeface="Noto Sans Symbols"/>
              <a:buChar char="❖"/>
              <a:defRPr sz="1700" b="0" i="0" u="none" strike="noStrike" cap="none">
                <a:solidFill>
                  <a:schemeClr val="dk1"/>
                </a:solidFill>
                <a:latin typeface="Arial"/>
                <a:ea typeface="Arial"/>
                <a:cs typeface="Arial"/>
                <a:sym typeface="Arial"/>
              </a:defRPr>
            </a:lvl4pPr>
            <a:lvl5pPr marL="2286000" marR="0" lvl="4" indent="-228600" algn="l">
              <a:lnSpc>
                <a:spcPct val="100000"/>
              </a:lnSpc>
              <a:spcBef>
                <a:spcPts val="0"/>
              </a:spcBef>
              <a:spcAft>
                <a:spcPts val="0"/>
              </a:spcAft>
              <a:buClr>
                <a:srgbClr val="000000"/>
              </a:buClr>
              <a:buSzPts val="600"/>
              <a:buFont typeface="Arial"/>
              <a:buNone/>
              <a:defRPr sz="1100" b="0" i="0" u="none" strike="noStrike" cap="none">
                <a:solidFill>
                  <a:srgbClr val="000000"/>
                </a:solidFill>
                <a:latin typeface="Arial"/>
                <a:ea typeface="Arial"/>
                <a:cs typeface="Arial"/>
                <a:sym typeface="Arial"/>
              </a:defRPr>
            </a:lvl5pPr>
            <a:lvl6pPr marL="2743200" marR="0" lvl="5" indent="-228600" algn="l">
              <a:lnSpc>
                <a:spcPct val="100000"/>
              </a:lnSpc>
              <a:spcBef>
                <a:spcPts val="0"/>
              </a:spcBef>
              <a:spcAft>
                <a:spcPts val="0"/>
              </a:spcAft>
              <a:buClr>
                <a:srgbClr val="000000"/>
              </a:buClr>
              <a:buSzPts val="600"/>
              <a:buFont typeface="Arial"/>
              <a:buNone/>
              <a:defRPr sz="1100" b="0" i="0" u="none" strike="noStrike" cap="none">
                <a:solidFill>
                  <a:srgbClr val="000000"/>
                </a:solidFill>
                <a:latin typeface="Arial"/>
                <a:ea typeface="Arial"/>
                <a:cs typeface="Arial"/>
                <a:sym typeface="Arial"/>
              </a:defRPr>
            </a:lvl6pPr>
            <a:lvl7pPr marL="3200400" marR="0" lvl="6" indent="-228600" algn="l">
              <a:lnSpc>
                <a:spcPct val="100000"/>
              </a:lnSpc>
              <a:spcBef>
                <a:spcPts val="0"/>
              </a:spcBef>
              <a:spcAft>
                <a:spcPts val="0"/>
              </a:spcAft>
              <a:buClr>
                <a:srgbClr val="000000"/>
              </a:buClr>
              <a:buSzPts val="600"/>
              <a:buFont typeface="Arial"/>
              <a:buNone/>
              <a:defRPr sz="1100" b="0" i="0" u="none" strike="noStrike" cap="none">
                <a:solidFill>
                  <a:srgbClr val="000000"/>
                </a:solidFill>
                <a:latin typeface="Arial"/>
                <a:ea typeface="Arial"/>
                <a:cs typeface="Arial"/>
                <a:sym typeface="Arial"/>
              </a:defRPr>
            </a:lvl7pPr>
            <a:lvl8pPr marL="3657600" marR="0" lvl="7" indent="-228600" algn="l">
              <a:lnSpc>
                <a:spcPct val="100000"/>
              </a:lnSpc>
              <a:spcBef>
                <a:spcPts val="0"/>
              </a:spcBef>
              <a:spcAft>
                <a:spcPts val="0"/>
              </a:spcAft>
              <a:buClr>
                <a:srgbClr val="000000"/>
              </a:buClr>
              <a:buSzPts val="600"/>
              <a:buFont typeface="Arial"/>
              <a:buNone/>
              <a:defRPr sz="1100" b="0" i="0" u="none" strike="noStrike" cap="none">
                <a:solidFill>
                  <a:srgbClr val="000000"/>
                </a:solidFill>
                <a:latin typeface="Arial"/>
                <a:ea typeface="Arial"/>
                <a:cs typeface="Arial"/>
                <a:sym typeface="Arial"/>
              </a:defRPr>
            </a:lvl8pPr>
            <a:lvl9pPr marL="4114800" marR="0" lvl="8" indent="-228600" algn="l">
              <a:lnSpc>
                <a:spcPct val="100000"/>
              </a:lnSpc>
              <a:spcBef>
                <a:spcPts val="0"/>
              </a:spcBef>
              <a:spcAft>
                <a:spcPts val="0"/>
              </a:spcAft>
              <a:buClr>
                <a:srgbClr val="000000"/>
              </a:buClr>
              <a:buSzPts val="600"/>
              <a:buFont typeface="Arial"/>
              <a:buNone/>
              <a:defRPr sz="1100" b="0" i="0" u="none" strike="noStrike" cap="none">
                <a:solidFill>
                  <a:srgbClr val="000000"/>
                </a:solidFill>
                <a:latin typeface="Arial"/>
                <a:ea typeface="Arial"/>
                <a:cs typeface="Arial"/>
                <a:sym typeface="Arial"/>
              </a:defRPr>
            </a:lvl9pPr>
          </a:lstStyle>
          <a:p>
            <a:endParaRPr/>
          </a:p>
        </p:txBody>
      </p:sp>
      <p:sp>
        <p:nvSpPr>
          <p:cNvPr id="113" name="Google Shape;113;p28"/>
          <p:cNvSpPr txBox="1">
            <a:spLocks noGrp="1"/>
          </p:cNvSpPr>
          <p:nvPr>
            <p:ph type="sldNum" idx="12"/>
          </p:nvPr>
        </p:nvSpPr>
        <p:spPr>
          <a:xfrm>
            <a:off x="7384771" y="4818852"/>
            <a:ext cx="1509000" cy="273900"/>
          </a:xfrm>
          <a:prstGeom prst="rect">
            <a:avLst/>
          </a:prstGeom>
          <a:noFill/>
          <a:ln>
            <a:noFill/>
          </a:ln>
        </p:spPr>
        <p:txBody>
          <a:bodyPr spcFirstLastPara="1" wrap="square" lIns="36150" tIns="18075" rIns="36150" bIns="18075" anchor="ctr" anchorCtr="0">
            <a:noAutofit/>
          </a:bodyPr>
          <a:lstStyle>
            <a:lvl1pPr marL="0" marR="0" lvl="0"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500"/>
              <a:buFont typeface="Arial"/>
              <a:buNone/>
              <a:defRPr sz="10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114" name="Google Shape;114;p28"/>
          <p:cNvSpPr txBox="1">
            <a:spLocks noGrp="1"/>
          </p:cNvSpPr>
          <p:nvPr>
            <p:ph type="title"/>
          </p:nvPr>
        </p:nvSpPr>
        <p:spPr>
          <a:xfrm>
            <a:off x="232304" y="329339"/>
            <a:ext cx="8679300" cy="6123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rgbClr val="001254"/>
              </a:buClr>
              <a:buSzPts val="600"/>
              <a:buFont typeface="Trebuchet MS"/>
              <a:buNone/>
              <a:defRPr sz="4700">
                <a:solidFill>
                  <a:srgbClr val="001254"/>
                </a:solidFill>
              </a:defRPr>
            </a:lvl1pPr>
            <a:lvl2pPr lvl="1" algn="ctr">
              <a:lnSpc>
                <a:spcPct val="100000"/>
              </a:lnSpc>
              <a:spcBef>
                <a:spcPts val="0"/>
              </a:spcBef>
              <a:spcAft>
                <a:spcPts val="0"/>
              </a:spcAft>
              <a:buClr>
                <a:srgbClr val="FFFFFF"/>
              </a:buClr>
              <a:buSzPts val="600"/>
              <a:buFont typeface="Trebuchet MS"/>
              <a:buNone/>
              <a:defRPr sz="800"/>
            </a:lvl2pPr>
            <a:lvl3pPr lvl="2" algn="ctr">
              <a:lnSpc>
                <a:spcPct val="100000"/>
              </a:lnSpc>
              <a:spcBef>
                <a:spcPts val="0"/>
              </a:spcBef>
              <a:spcAft>
                <a:spcPts val="0"/>
              </a:spcAft>
              <a:buClr>
                <a:srgbClr val="FFFFFF"/>
              </a:buClr>
              <a:buSzPts val="600"/>
              <a:buFont typeface="Trebuchet MS"/>
              <a:buNone/>
              <a:defRPr sz="800"/>
            </a:lvl3pPr>
            <a:lvl4pPr lvl="3" algn="ctr">
              <a:lnSpc>
                <a:spcPct val="100000"/>
              </a:lnSpc>
              <a:spcBef>
                <a:spcPts val="0"/>
              </a:spcBef>
              <a:spcAft>
                <a:spcPts val="0"/>
              </a:spcAft>
              <a:buClr>
                <a:srgbClr val="FFFFFF"/>
              </a:buClr>
              <a:buSzPts val="600"/>
              <a:buFont typeface="Trebuchet MS"/>
              <a:buNone/>
              <a:defRPr sz="800"/>
            </a:lvl4pPr>
            <a:lvl5pPr lvl="4" algn="ctr">
              <a:lnSpc>
                <a:spcPct val="100000"/>
              </a:lnSpc>
              <a:spcBef>
                <a:spcPts val="0"/>
              </a:spcBef>
              <a:spcAft>
                <a:spcPts val="0"/>
              </a:spcAft>
              <a:buClr>
                <a:srgbClr val="FFFFFF"/>
              </a:buClr>
              <a:buSzPts val="600"/>
              <a:buFont typeface="Trebuchet MS"/>
              <a:buNone/>
              <a:defRPr sz="800"/>
            </a:lvl5pPr>
            <a:lvl6pPr lvl="5" algn="ctr">
              <a:lnSpc>
                <a:spcPct val="100000"/>
              </a:lnSpc>
              <a:spcBef>
                <a:spcPts val="0"/>
              </a:spcBef>
              <a:spcAft>
                <a:spcPts val="0"/>
              </a:spcAft>
              <a:buClr>
                <a:srgbClr val="FFFFFF"/>
              </a:buClr>
              <a:buSzPts val="600"/>
              <a:buFont typeface="Trebuchet MS"/>
              <a:buNone/>
              <a:defRPr sz="800"/>
            </a:lvl6pPr>
            <a:lvl7pPr lvl="6" algn="ctr">
              <a:lnSpc>
                <a:spcPct val="100000"/>
              </a:lnSpc>
              <a:spcBef>
                <a:spcPts val="0"/>
              </a:spcBef>
              <a:spcAft>
                <a:spcPts val="0"/>
              </a:spcAft>
              <a:buClr>
                <a:srgbClr val="FFFFFF"/>
              </a:buClr>
              <a:buSzPts val="600"/>
              <a:buFont typeface="Trebuchet MS"/>
              <a:buNone/>
              <a:defRPr sz="800"/>
            </a:lvl7pPr>
            <a:lvl8pPr lvl="7" algn="ctr">
              <a:lnSpc>
                <a:spcPct val="100000"/>
              </a:lnSpc>
              <a:spcBef>
                <a:spcPts val="0"/>
              </a:spcBef>
              <a:spcAft>
                <a:spcPts val="0"/>
              </a:spcAft>
              <a:buClr>
                <a:srgbClr val="FFFFFF"/>
              </a:buClr>
              <a:buSzPts val="600"/>
              <a:buFont typeface="Trebuchet MS"/>
              <a:buNone/>
              <a:defRPr sz="800"/>
            </a:lvl8pPr>
            <a:lvl9pPr lvl="8" algn="ctr">
              <a:lnSpc>
                <a:spcPct val="100000"/>
              </a:lnSpc>
              <a:spcBef>
                <a:spcPts val="0"/>
              </a:spcBef>
              <a:spcAft>
                <a:spcPts val="0"/>
              </a:spcAft>
              <a:buClr>
                <a:srgbClr val="FFFFFF"/>
              </a:buClr>
              <a:buSzPts val="600"/>
              <a:buFont typeface="Trebuchet MS"/>
              <a:buNone/>
              <a:defRPr sz="800"/>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15"/>
        <p:cNvGrpSpPr/>
        <p:nvPr/>
      </p:nvGrpSpPr>
      <p:grpSpPr>
        <a:xfrm>
          <a:off x="0" y="0"/>
          <a:ext cx="0" cy="0"/>
          <a:chOff x="0" y="0"/>
          <a:chExt cx="0" cy="0"/>
        </a:xfrm>
      </p:grpSpPr>
      <p:sp>
        <p:nvSpPr>
          <p:cNvPr id="116" name="Google Shape;116;p29"/>
          <p:cNvSpPr txBox="1">
            <a:spLocks noGrp="1"/>
          </p:cNvSpPr>
          <p:nvPr>
            <p:ph type="title"/>
          </p:nvPr>
        </p:nvSpPr>
        <p:spPr>
          <a:xfrm>
            <a:off x="311700" y="445025"/>
            <a:ext cx="8520600" cy="5727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SzPts val="45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7" name="Google Shape;117;p2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ctr" anchorCtr="0">
            <a:noAutofit/>
          </a:bodyPr>
          <a:lstStyle>
            <a:lvl1pPr marL="457200" marR="0" lvl="0" indent="-317500" algn="l">
              <a:lnSpc>
                <a:spcPct val="100000"/>
              </a:lnSpc>
              <a:spcBef>
                <a:spcPts val="0"/>
              </a:spcBef>
              <a:spcAft>
                <a:spcPts val="0"/>
              </a:spcAft>
              <a:buClr>
                <a:srgbClr val="000000"/>
              </a:buClr>
              <a:buSzPts val="1400"/>
              <a:buFont typeface="Trebuchet MS"/>
              <a:buChar char="●"/>
              <a:defRPr sz="1400" i="0" u="none" strike="noStrike" cap="none">
                <a:solidFill>
                  <a:srgbClr val="000000"/>
                </a:solidFill>
                <a:latin typeface="Trebuchet MS"/>
                <a:ea typeface="Trebuchet MS"/>
                <a:cs typeface="Trebuchet MS"/>
                <a:sym typeface="Trebuchet MS"/>
              </a:defRPr>
            </a:lvl1pPr>
            <a:lvl2pPr marL="914400" marR="0" lvl="1" indent="-317500" algn="l">
              <a:lnSpc>
                <a:spcPct val="100000"/>
              </a:lnSpc>
              <a:spcBef>
                <a:spcPts val="0"/>
              </a:spcBef>
              <a:spcAft>
                <a:spcPts val="0"/>
              </a:spcAft>
              <a:buClr>
                <a:srgbClr val="000000"/>
              </a:buClr>
              <a:buSzPts val="1400"/>
              <a:buFont typeface="Trebuchet MS"/>
              <a:buChar char="○"/>
              <a:defRPr sz="1400" i="0" u="none" strike="noStrike" cap="none">
                <a:solidFill>
                  <a:srgbClr val="000000"/>
                </a:solidFill>
                <a:latin typeface="Trebuchet MS"/>
                <a:ea typeface="Trebuchet MS"/>
                <a:cs typeface="Trebuchet MS"/>
                <a:sym typeface="Trebuchet MS"/>
              </a:defRPr>
            </a:lvl2pPr>
            <a:lvl3pPr marL="1371600" marR="0" lvl="2" indent="-317500" algn="l">
              <a:lnSpc>
                <a:spcPct val="100000"/>
              </a:lnSpc>
              <a:spcBef>
                <a:spcPts val="0"/>
              </a:spcBef>
              <a:spcAft>
                <a:spcPts val="0"/>
              </a:spcAft>
              <a:buClr>
                <a:srgbClr val="000000"/>
              </a:buClr>
              <a:buSzPts val="1400"/>
              <a:buFont typeface="Trebuchet MS"/>
              <a:buChar char="■"/>
              <a:defRPr sz="1400" i="0" u="none" strike="noStrike" cap="none">
                <a:solidFill>
                  <a:srgbClr val="000000"/>
                </a:solidFill>
                <a:latin typeface="Trebuchet MS"/>
                <a:ea typeface="Trebuchet MS"/>
                <a:cs typeface="Trebuchet MS"/>
                <a:sym typeface="Trebuchet MS"/>
              </a:defRPr>
            </a:lvl3pPr>
            <a:lvl4pPr marL="1828800" marR="0" lvl="3" indent="-317500" algn="l">
              <a:lnSpc>
                <a:spcPct val="100000"/>
              </a:lnSpc>
              <a:spcBef>
                <a:spcPts val="0"/>
              </a:spcBef>
              <a:spcAft>
                <a:spcPts val="0"/>
              </a:spcAft>
              <a:buClr>
                <a:srgbClr val="000000"/>
              </a:buClr>
              <a:buSzPts val="1400"/>
              <a:buFont typeface="Trebuchet MS"/>
              <a:buChar char="●"/>
              <a:defRPr sz="1400" i="0" u="none" strike="noStrike" cap="none">
                <a:solidFill>
                  <a:srgbClr val="000000"/>
                </a:solidFill>
                <a:latin typeface="Trebuchet MS"/>
                <a:ea typeface="Trebuchet MS"/>
                <a:cs typeface="Trebuchet MS"/>
                <a:sym typeface="Trebuchet MS"/>
              </a:defRPr>
            </a:lvl4pPr>
            <a:lvl5pPr marL="2286000" marR="0" lvl="4" indent="-317500" algn="l">
              <a:lnSpc>
                <a:spcPct val="100000"/>
              </a:lnSpc>
              <a:spcBef>
                <a:spcPts val="0"/>
              </a:spcBef>
              <a:spcAft>
                <a:spcPts val="0"/>
              </a:spcAft>
              <a:buClr>
                <a:srgbClr val="000000"/>
              </a:buClr>
              <a:buSzPts val="1400"/>
              <a:buFont typeface="Trebuchet MS"/>
              <a:buChar char="○"/>
              <a:defRPr sz="1400" i="0" u="none" strike="noStrike" cap="none">
                <a:solidFill>
                  <a:srgbClr val="000000"/>
                </a:solidFill>
                <a:latin typeface="Trebuchet MS"/>
                <a:ea typeface="Trebuchet MS"/>
                <a:cs typeface="Trebuchet MS"/>
                <a:sym typeface="Trebuchet MS"/>
              </a:defRPr>
            </a:lvl5pPr>
            <a:lvl6pPr marL="2743200" marR="0" lvl="5" indent="-317500" algn="l">
              <a:lnSpc>
                <a:spcPct val="100000"/>
              </a:lnSpc>
              <a:spcBef>
                <a:spcPts val="0"/>
              </a:spcBef>
              <a:spcAft>
                <a:spcPts val="0"/>
              </a:spcAft>
              <a:buClr>
                <a:srgbClr val="000000"/>
              </a:buClr>
              <a:buSzPts val="1400"/>
              <a:buFont typeface="Trebuchet MS"/>
              <a:buChar char="■"/>
              <a:defRPr sz="1400" i="0" u="none" strike="noStrike" cap="none">
                <a:solidFill>
                  <a:srgbClr val="000000"/>
                </a:solidFill>
                <a:latin typeface="Trebuchet MS"/>
                <a:ea typeface="Trebuchet MS"/>
                <a:cs typeface="Trebuchet MS"/>
                <a:sym typeface="Trebuchet MS"/>
              </a:defRPr>
            </a:lvl6pPr>
            <a:lvl7pPr marL="3200400" marR="0" lvl="6" indent="-317500" algn="l">
              <a:lnSpc>
                <a:spcPct val="100000"/>
              </a:lnSpc>
              <a:spcBef>
                <a:spcPts val="0"/>
              </a:spcBef>
              <a:spcAft>
                <a:spcPts val="0"/>
              </a:spcAft>
              <a:buClr>
                <a:srgbClr val="000000"/>
              </a:buClr>
              <a:buSzPts val="1400"/>
              <a:buFont typeface="Trebuchet MS"/>
              <a:buChar char="●"/>
              <a:defRPr sz="1400" i="0" u="none" strike="noStrike" cap="none">
                <a:solidFill>
                  <a:srgbClr val="000000"/>
                </a:solidFill>
                <a:latin typeface="Trebuchet MS"/>
                <a:ea typeface="Trebuchet MS"/>
                <a:cs typeface="Trebuchet MS"/>
                <a:sym typeface="Trebuchet MS"/>
              </a:defRPr>
            </a:lvl7pPr>
            <a:lvl8pPr marL="3657600" marR="0" lvl="7" indent="-317500" algn="l">
              <a:lnSpc>
                <a:spcPct val="100000"/>
              </a:lnSpc>
              <a:spcBef>
                <a:spcPts val="0"/>
              </a:spcBef>
              <a:spcAft>
                <a:spcPts val="0"/>
              </a:spcAft>
              <a:buClr>
                <a:srgbClr val="000000"/>
              </a:buClr>
              <a:buSzPts val="1400"/>
              <a:buFont typeface="Trebuchet MS"/>
              <a:buChar char="○"/>
              <a:defRPr sz="1400" i="0" u="none" strike="noStrike" cap="none">
                <a:solidFill>
                  <a:srgbClr val="000000"/>
                </a:solidFill>
                <a:latin typeface="Trebuchet MS"/>
                <a:ea typeface="Trebuchet MS"/>
                <a:cs typeface="Trebuchet MS"/>
                <a:sym typeface="Trebuchet MS"/>
              </a:defRPr>
            </a:lvl8pPr>
            <a:lvl9pPr marL="4114800" marR="0" lvl="8" indent="-317500" algn="l">
              <a:lnSpc>
                <a:spcPct val="100000"/>
              </a:lnSpc>
              <a:spcBef>
                <a:spcPts val="0"/>
              </a:spcBef>
              <a:spcAft>
                <a:spcPts val="0"/>
              </a:spcAft>
              <a:buClr>
                <a:srgbClr val="000000"/>
              </a:buClr>
              <a:buSzPts val="1400"/>
              <a:buFont typeface="Trebuchet MS"/>
              <a:buChar char="■"/>
              <a:defRPr sz="1400" i="0" u="none" strike="noStrike" cap="none">
                <a:solidFill>
                  <a:srgbClr val="000000"/>
                </a:solidFill>
                <a:latin typeface="Trebuchet MS"/>
                <a:ea typeface="Trebuchet MS"/>
                <a:cs typeface="Trebuchet MS"/>
                <a:sym typeface="Trebuchet MS"/>
              </a:defRPr>
            </a:lvl9pPr>
          </a:lstStyle>
          <a:p>
            <a:endParaRPr/>
          </a:p>
        </p:txBody>
      </p:sp>
      <p:sp>
        <p:nvSpPr>
          <p:cNvPr id="118" name="Google Shape;118;p29"/>
          <p:cNvSpPr txBox="1">
            <a:spLocks noGrp="1"/>
          </p:cNvSpPr>
          <p:nvPr>
            <p:ph type="sldNum" idx="12"/>
          </p:nvPr>
        </p:nvSpPr>
        <p:spPr>
          <a:xfrm>
            <a:off x="8472458" y="4663217"/>
            <a:ext cx="548700" cy="3936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body BLUE">
  <p:cSld name="TITLE_AND_BODY_1">
    <p:bg>
      <p:bgPr>
        <a:solidFill>
          <a:schemeClr val="dk2"/>
        </a:solidFill>
        <a:effectLst/>
      </p:bgPr>
    </p:bg>
    <p:spTree>
      <p:nvGrpSpPr>
        <p:cNvPr id="1" name="Shape 119"/>
        <p:cNvGrpSpPr/>
        <p:nvPr/>
      </p:nvGrpSpPr>
      <p:grpSpPr>
        <a:xfrm>
          <a:off x="0" y="0"/>
          <a:ext cx="0" cy="0"/>
          <a:chOff x="0" y="0"/>
          <a:chExt cx="0" cy="0"/>
        </a:xfrm>
      </p:grpSpPr>
      <p:sp>
        <p:nvSpPr>
          <p:cNvPr id="120" name="Google Shape;120;p30"/>
          <p:cNvSpPr txBox="1">
            <a:spLocks noGrp="1"/>
          </p:cNvSpPr>
          <p:nvPr>
            <p:ph type="title"/>
          </p:nvPr>
        </p:nvSpPr>
        <p:spPr>
          <a:xfrm>
            <a:off x="311700" y="445025"/>
            <a:ext cx="8520600" cy="5727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lt1"/>
              </a:buClr>
              <a:buSzPts val="4500"/>
              <a:buNone/>
              <a:defRPr>
                <a:solidFill>
                  <a:schemeClr val="lt1"/>
                </a:solidFill>
              </a:defRPr>
            </a:lvl1pPr>
            <a:lvl2pPr lvl="1" algn="l">
              <a:lnSpc>
                <a:spcPct val="100000"/>
              </a:lnSpc>
              <a:spcBef>
                <a:spcPts val="0"/>
              </a:spcBef>
              <a:spcAft>
                <a:spcPts val="0"/>
              </a:spcAft>
              <a:buClr>
                <a:schemeClr val="lt1"/>
              </a:buClr>
              <a:buSzPts val="1100"/>
              <a:buNone/>
              <a:defRPr>
                <a:solidFill>
                  <a:schemeClr val="lt1"/>
                </a:solidFill>
              </a:defRPr>
            </a:lvl2pPr>
            <a:lvl3pPr lvl="2" algn="l">
              <a:lnSpc>
                <a:spcPct val="100000"/>
              </a:lnSpc>
              <a:spcBef>
                <a:spcPts val="0"/>
              </a:spcBef>
              <a:spcAft>
                <a:spcPts val="0"/>
              </a:spcAft>
              <a:buClr>
                <a:schemeClr val="lt1"/>
              </a:buClr>
              <a:buSzPts val="1100"/>
              <a:buNone/>
              <a:defRPr>
                <a:solidFill>
                  <a:schemeClr val="lt1"/>
                </a:solidFill>
              </a:defRPr>
            </a:lvl3pPr>
            <a:lvl4pPr lvl="3" algn="l">
              <a:lnSpc>
                <a:spcPct val="100000"/>
              </a:lnSpc>
              <a:spcBef>
                <a:spcPts val="0"/>
              </a:spcBef>
              <a:spcAft>
                <a:spcPts val="0"/>
              </a:spcAft>
              <a:buClr>
                <a:schemeClr val="lt1"/>
              </a:buClr>
              <a:buSzPts val="1100"/>
              <a:buNone/>
              <a:defRPr>
                <a:solidFill>
                  <a:schemeClr val="lt1"/>
                </a:solidFill>
              </a:defRPr>
            </a:lvl4pPr>
            <a:lvl5pPr lvl="4" algn="l">
              <a:lnSpc>
                <a:spcPct val="100000"/>
              </a:lnSpc>
              <a:spcBef>
                <a:spcPts val="0"/>
              </a:spcBef>
              <a:spcAft>
                <a:spcPts val="0"/>
              </a:spcAft>
              <a:buClr>
                <a:schemeClr val="lt1"/>
              </a:buClr>
              <a:buSzPts val="1100"/>
              <a:buNone/>
              <a:defRPr>
                <a:solidFill>
                  <a:schemeClr val="lt1"/>
                </a:solidFill>
              </a:defRPr>
            </a:lvl5pPr>
            <a:lvl6pPr lvl="5" algn="l">
              <a:lnSpc>
                <a:spcPct val="100000"/>
              </a:lnSpc>
              <a:spcBef>
                <a:spcPts val="0"/>
              </a:spcBef>
              <a:spcAft>
                <a:spcPts val="0"/>
              </a:spcAft>
              <a:buClr>
                <a:schemeClr val="lt1"/>
              </a:buClr>
              <a:buSzPts val="1100"/>
              <a:buNone/>
              <a:defRPr>
                <a:solidFill>
                  <a:schemeClr val="lt1"/>
                </a:solidFill>
              </a:defRPr>
            </a:lvl6pPr>
            <a:lvl7pPr lvl="6" algn="l">
              <a:lnSpc>
                <a:spcPct val="100000"/>
              </a:lnSpc>
              <a:spcBef>
                <a:spcPts val="0"/>
              </a:spcBef>
              <a:spcAft>
                <a:spcPts val="0"/>
              </a:spcAft>
              <a:buClr>
                <a:schemeClr val="lt1"/>
              </a:buClr>
              <a:buSzPts val="1100"/>
              <a:buNone/>
              <a:defRPr>
                <a:solidFill>
                  <a:schemeClr val="lt1"/>
                </a:solidFill>
              </a:defRPr>
            </a:lvl7pPr>
            <a:lvl8pPr lvl="7" algn="l">
              <a:lnSpc>
                <a:spcPct val="100000"/>
              </a:lnSpc>
              <a:spcBef>
                <a:spcPts val="0"/>
              </a:spcBef>
              <a:spcAft>
                <a:spcPts val="0"/>
              </a:spcAft>
              <a:buClr>
                <a:schemeClr val="lt1"/>
              </a:buClr>
              <a:buSzPts val="1100"/>
              <a:buNone/>
              <a:defRPr>
                <a:solidFill>
                  <a:schemeClr val="lt1"/>
                </a:solidFill>
              </a:defRPr>
            </a:lvl8pPr>
            <a:lvl9pPr lvl="8" algn="l">
              <a:lnSpc>
                <a:spcPct val="100000"/>
              </a:lnSpc>
              <a:spcBef>
                <a:spcPts val="0"/>
              </a:spcBef>
              <a:spcAft>
                <a:spcPts val="0"/>
              </a:spcAft>
              <a:buClr>
                <a:schemeClr val="lt1"/>
              </a:buClr>
              <a:buSzPts val="1100"/>
              <a:buNone/>
              <a:defRPr>
                <a:solidFill>
                  <a:schemeClr val="lt1"/>
                </a:solidFill>
              </a:defRPr>
            </a:lvl9pPr>
          </a:lstStyle>
          <a:p>
            <a:endParaRPr/>
          </a:p>
        </p:txBody>
      </p:sp>
      <p:sp>
        <p:nvSpPr>
          <p:cNvPr id="121" name="Google Shape;121;p3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ctr" anchorCtr="0">
            <a:noAutofit/>
          </a:bodyPr>
          <a:lstStyle>
            <a:lvl1pPr marL="457200" marR="0" lvl="0" indent="-317500" algn="l">
              <a:lnSpc>
                <a:spcPct val="100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1pPr>
            <a:lvl2pPr marL="914400" marR="0" lvl="1" indent="-317500" algn="l">
              <a:lnSpc>
                <a:spcPct val="100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2pPr>
            <a:lvl3pPr marL="1371600" marR="0" lvl="2" indent="-317500" algn="l">
              <a:lnSpc>
                <a:spcPct val="100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3pPr>
            <a:lvl4pPr marL="1828800" marR="0" lvl="3" indent="-317500" algn="l">
              <a:lnSpc>
                <a:spcPct val="100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4pPr>
            <a:lvl5pPr marL="2286000" marR="0" lvl="4" indent="-317500" algn="l">
              <a:lnSpc>
                <a:spcPct val="100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5pPr>
            <a:lvl6pPr marL="2743200" marR="0" lvl="5" indent="-317500" algn="l">
              <a:lnSpc>
                <a:spcPct val="100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6pPr>
            <a:lvl7pPr marL="3200400" marR="0" lvl="6" indent="-317500" algn="l">
              <a:lnSpc>
                <a:spcPct val="100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7pPr>
            <a:lvl8pPr marL="3657600" marR="0" lvl="7" indent="-317500" algn="l">
              <a:lnSpc>
                <a:spcPct val="100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8pPr>
            <a:lvl9pPr marL="4114800" marR="0" lvl="8" indent="-317500" algn="l">
              <a:lnSpc>
                <a:spcPct val="100000"/>
              </a:lnSpc>
              <a:spcBef>
                <a:spcPts val="0"/>
              </a:spcBef>
              <a:spcAft>
                <a:spcPts val="0"/>
              </a:spcAft>
              <a:buClr>
                <a:schemeClr val="lt1"/>
              </a:buClr>
              <a:buSzPts val="1400"/>
              <a:buFont typeface="Arial"/>
              <a:buChar char="■"/>
              <a:defRPr sz="1400" b="0" i="0" u="none" strike="noStrike" cap="none">
                <a:solidFill>
                  <a:schemeClr val="lt1"/>
                </a:solidFill>
                <a:latin typeface="Arial"/>
                <a:ea typeface="Arial"/>
                <a:cs typeface="Arial"/>
                <a:sym typeface="Arial"/>
              </a:defRPr>
            </a:lvl9pPr>
          </a:lstStyle>
          <a:p>
            <a:endParaRPr/>
          </a:p>
        </p:txBody>
      </p:sp>
      <p:sp>
        <p:nvSpPr>
          <p:cNvPr id="122" name="Google Shape;122;p30"/>
          <p:cNvSpPr txBox="1">
            <a:spLocks noGrp="1"/>
          </p:cNvSpPr>
          <p:nvPr>
            <p:ph type="sldNum" idx="12"/>
          </p:nvPr>
        </p:nvSpPr>
        <p:spPr>
          <a:xfrm>
            <a:off x="8472458" y="4663217"/>
            <a:ext cx="548700" cy="3936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ontent Slide 2 1">
  <p:cSld name="Content Slide 2 2">
    <p:spTree>
      <p:nvGrpSpPr>
        <p:cNvPr id="1" name="Shape 123"/>
        <p:cNvGrpSpPr/>
        <p:nvPr/>
      </p:nvGrpSpPr>
      <p:grpSpPr>
        <a:xfrm>
          <a:off x="0" y="0"/>
          <a:ext cx="0" cy="0"/>
          <a:chOff x="0" y="0"/>
          <a:chExt cx="0" cy="0"/>
        </a:xfrm>
      </p:grpSpPr>
      <p:sp>
        <p:nvSpPr>
          <p:cNvPr id="124" name="Google Shape;124;p31"/>
          <p:cNvSpPr txBox="1">
            <a:spLocks noGrp="1"/>
          </p:cNvSpPr>
          <p:nvPr>
            <p:ph type="body" idx="1"/>
          </p:nvPr>
        </p:nvSpPr>
        <p:spPr>
          <a:xfrm>
            <a:off x="232305" y="1285875"/>
            <a:ext cx="8679300" cy="3255000"/>
          </a:xfrm>
          <a:prstGeom prst="rect">
            <a:avLst/>
          </a:prstGeom>
          <a:noFill/>
          <a:ln>
            <a:noFill/>
          </a:ln>
        </p:spPr>
        <p:txBody>
          <a:bodyPr spcFirstLastPara="1" wrap="square" lIns="58925" tIns="29450" rIns="58925" bIns="29450" anchor="t" anchorCtr="0">
            <a:noAutofit/>
          </a:bodyPr>
          <a:lstStyle>
            <a:lvl1pPr marL="457200" marR="0" lvl="0" indent="-228600" algn="l">
              <a:spcBef>
                <a:spcPts val="2700"/>
              </a:spcBef>
              <a:spcAft>
                <a:spcPts val="0"/>
              </a:spcAft>
              <a:buSzPts val="900"/>
              <a:buNone/>
              <a:defRPr sz="2300" b="0" i="0" u="none" strike="noStrike" cap="none">
                <a:solidFill>
                  <a:schemeClr val="dk1"/>
                </a:solidFill>
                <a:latin typeface="Trebuchet MS"/>
                <a:ea typeface="Trebuchet MS"/>
                <a:cs typeface="Trebuchet MS"/>
                <a:sym typeface="Trebuchet MS"/>
              </a:defRPr>
            </a:lvl1pPr>
            <a:lvl2pPr marL="914400" marR="0" lvl="1" indent="-228600" algn="l">
              <a:spcBef>
                <a:spcPts val="2700"/>
              </a:spcBef>
              <a:spcAft>
                <a:spcPts val="0"/>
              </a:spcAft>
              <a:buSzPts val="900"/>
              <a:buNone/>
              <a:defRPr sz="2100" b="0" i="0" u="none" strike="noStrike" cap="none">
                <a:solidFill>
                  <a:schemeClr val="dk1"/>
                </a:solidFill>
                <a:latin typeface="Trebuchet MS"/>
                <a:ea typeface="Trebuchet MS"/>
                <a:cs typeface="Trebuchet MS"/>
                <a:sym typeface="Trebuchet MS"/>
              </a:defRPr>
            </a:lvl2pPr>
            <a:lvl3pPr marL="1371600" marR="0" lvl="2" indent="-228600" algn="l">
              <a:spcBef>
                <a:spcPts val="2700"/>
              </a:spcBef>
              <a:spcAft>
                <a:spcPts val="0"/>
              </a:spcAft>
              <a:buSzPts val="900"/>
              <a:buNone/>
              <a:defRPr sz="1700" b="0" i="0" u="none" strike="noStrike" cap="none">
                <a:solidFill>
                  <a:schemeClr val="dk1"/>
                </a:solidFill>
                <a:latin typeface="Trebuchet MS"/>
                <a:ea typeface="Trebuchet MS"/>
                <a:cs typeface="Trebuchet MS"/>
                <a:sym typeface="Trebuchet MS"/>
              </a:defRPr>
            </a:lvl3pPr>
            <a:lvl4pPr marL="1828800" marR="0" lvl="3" indent="-330200" algn="l">
              <a:spcBef>
                <a:spcPts val="2700"/>
              </a:spcBef>
              <a:spcAft>
                <a:spcPts val="0"/>
              </a:spcAft>
              <a:buClr>
                <a:schemeClr val="dk1"/>
              </a:buClr>
              <a:buSzPts val="1600"/>
              <a:buFont typeface="Noto Sans Symbols"/>
              <a:buChar char="❖"/>
              <a:defRPr sz="1600" b="0" i="0" u="none" strike="noStrike" cap="none">
                <a:solidFill>
                  <a:schemeClr val="dk1"/>
                </a:solidFill>
                <a:latin typeface="Trebuchet MS"/>
                <a:ea typeface="Trebuchet MS"/>
                <a:cs typeface="Trebuchet MS"/>
                <a:sym typeface="Trebuchet MS"/>
              </a:defRPr>
            </a:lvl4pPr>
            <a:lvl5pPr marL="2286000" marR="0" lvl="4"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5pPr>
            <a:lvl6pPr marL="2743200" marR="0" lvl="5"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6pPr>
            <a:lvl7pPr marL="3200400" marR="0" lvl="6"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7pPr>
            <a:lvl8pPr marL="3657600" marR="0" lvl="7"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8pPr>
            <a:lvl9pPr marL="4114800" marR="0" lvl="8"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9pPr>
          </a:lstStyle>
          <a:p>
            <a:endParaRPr/>
          </a:p>
        </p:txBody>
      </p:sp>
      <p:sp>
        <p:nvSpPr>
          <p:cNvPr id="125" name="Google Shape;125;p31"/>
          <p:cNvSpPr txBox="1">
            <a:spLocks noGrp="1"/>
          </p:cNvSpPr>
          <p:nvPr>
            <p:ph type="sldNum" idx="12"/>
          </p:nvPr>
        </p:nvSpPr>
        <p:spPr>
          <a:xfrm>
            <a:off x="7384767" y="4818852"/>
            <a:ext cx="1509000" cy="273600"/>
          </a:xfrm>
          <a:prstGeom prst="rect">
            <a:avLst/>
          </a:prstGeom>
          <a:noFill/>
          <a:ln>
            <a:noFill/>
          </a:ln>
        </p:spPr>
        <p:txBody>
          <a:bodyPr spcFirstLastPara="1" wrap="square" lIns="58925" tIns="29450" rIns="58925" bIns="2945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
              <a:t>‹#›</a:t>
            </a:fld>
            <a:endParaRPr dirty="0"/>
          </a:p>
        </p:txBody>
      </p:sp>
      <p:sp>
        <p:nvSpPr>
          <p:cNvPr id="126" name="Google Shape;126;p31"/>
          <p:cNvSpPr txBox="1">
            <a:spLocks noGrp="1"/>
          </p:cNvSpPr>
          <p:nvPr>
            <p:ph type="title"/>
          </p:nvPr>
        </p:nvSpPr>
        <p:spPr>
          <a:xfrm>
            <a:off x="232305" y="329338"/>
            <a:ext cx="8679300" cy="612600"/>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4500"/>
              <a:buNone/>
              <a:defRPr sz="4300">
                <a:solidFill>
                  <a:srgbClr val="001254"/>
                </a:solidFill>
              </a:defRPr>
            </a:lvl1pPr>
            <a:lvl2pPr lvl="1" algn="ctr">
              <a:spcBef>
                <a:spcPts val="0"/>
              </a:spcBef>
              <a:spcAft>
                <a:spcPts val="0"/>
              </a:spcAft>
              <a:buSzPts val="1100"/>
              <a:buNone/>
              <a:defRPr/>
            </a:lvl2pPr>
            <a:lvl3pPr lvl="2" algn="ctr">
              <a:spcBef>
                <a:spcPts val="0"/>
              </a:spcBef>
              <a:spcAft>
                <a:spcPts val="0"/>
              </a:spcAft>
              <a:buSzPts val="1100"/>
              <a:buNone/>
              <a:defRPr/>
            </a:lvl3pPr>
            <a:lvl4pPr lvl="3" algn="ctr">
              <a:spcBef>
                <a:spcPts val="0"/>
              </a:spcBef>
              <a:spcAft>
                <a:spcPts val="0"/>
              </a:spcAft>
              <a:buSzPts val="1100"/>
              <a:buNone/>
              <a:defRPr/>
            </a:lvl4pPr>
            <a:lvl5pPr lvl="4" algn="ctr">
              <a:spcBef>
                <a:spcPts val="0"/>
              </a:spcBef>
              <a:spcAft>
                <a:spcPts val="0"/>
              </a:spcAft>
              <a:buSzPts val="1100"/>
              <a:buNone/>
              <a:defRPr/>
            </a:lvl5pPr>
            <a:lvl6pPr lvl="5" algn="ctr">
              <a:spcBef>
                <a:spcPts val="0"/>
              </a:spcBef>
              <a:spcAft>
                <a:spcPts val="0"/>
              </a:spcAft>
              <a:buSzPts val="1100"/>
              <a:buNone/>
              <a:defRPr/>
            </a:lvl6pPr>
            <a:lvl7pPr lvl="6" algn="ctr">
              <a:spcBef>
                <a:spcPts val="0"/>
              </a:spcBef>
              <a:spcAft>
                <a:spcPts val="0"/>
              </a:spcAft>
              <a:buSzPts val="1100"/>
              <a:buNone/>
              <a:defRPr/>
            </a:lvl7pPr>
            <a:lvl8pPr lvl="7" algn="ctr">
              <a:spcBef>
                <a:spcPts val="0"/>
              </a:spcBef>
              <a:spcAft>
                <a:spcPts val="0"/>
              </a:spcAft>
              <a:buSzPts val="1100"/>
              <a:buNone/>
              <a:defRPr/>
            </a:lvl8pPr>
            <a:lvl9pPr lvl="8" algn="ctr">
              <a:spcBef>
                <a:spcPts val="0"/>
              </a:spcBef>
              <a:spcAft>
                <a:spcPts val="0"/>
              </a:spcAft>
              <a:buSzPts val="11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rebuchet-White Content Slide">
  <p:cSld name="Trebuchet-White Content Slide">
    <p:spTree>
      <p:nvGrpSpPr>
        <p:cNvPr id="1" name="Shape 127"/>
        <p:cNvGrpSpPr/>
        <p:nvPr/>
      </p:nvGrpSpPr>
      <p:grpSpPr>
        <a:xfrm>
          <a:off x="0" y="0"/>
          <a:ext cx="0" cy="0"/>
          <a:chOff x="0" y="0"/>
          <a:chExt cx="0" cy="0"/>
        </a:xfrm>
      </p:grpSpPr>
      <p:sp>
        <p:nvSpPr>
          <p:cNvPr id="128" name="Google Shape;128;p32"/>
          <p:cNvSpPr txBox="1">
            <a:spLocks noGrp="1"/>
          </p:cNvSpPr>
          <p:nvPr>
            <p:ph type="title"/>
          </p:nvPr>
        </p:nvSpPr>
        <p:spPr>
          <a:xfrm>
            <a:off x="628427" y="482203"/>
            <a:ext cx="7887300" cy="609900"/>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4500"/>
              <a:buNone/>
              <a:defRPr sz="3900">
                <a:solidFill>
                  <a:schemeClr val="dk1"/>
                </a:solidFill>
              </a:defRPr>
            </a:lvl1pPr>
            <a:lvl2pPr lvl="1" algn="ctr">
              <a:spcBef>
                <a:spcPts val="0"/>
              </a:spcBef>
              <a:spcAft>
                <a:spcPts val="0"/>
              </a:spcAft>
              <a:buSzPts val="1100"/>
              <a:buNone/>
              <a:defRPr/>
            </a:lvl2pPr>
            <a:lvl3pPr lvl="2" algn="ctr">
              <a:spcBef>
                <a:spcPts val="0"/>
              </a:spcBef>
              <a:spcAft>
                <a:spcPts val="0"/>
              </a:spcAft>
              <a:buSzPts val="1100"/>
              <a:buNone/>
              <a:defRPr/>
            </a:lvl3pPr>
            <a:lvl4pPr lvl="3" algn="ctr">
              <a:spcBef>
                <a:spcPts val="0"/>
              </a:spcBef>
              <a:spcAft>
                <a:spcPts val="0"/>
              </a:spcAft>
              <a:buSzPts val="1100"/>
              <a:buNone/>
              <a:defRPr/>
            </a:lvl4pPr>
            <a:lvl5pPr lvl="4" algn="ctr">
              <a:spcBef>
                <a:spcPts val="0"/>
              </a:spcBef>
              <a:spcAft>
                <a:spcPts val="0"/>
              </a:spcAft>
              <a:buSzPts val="1100"/>
              <a:buNone/>
              <a:defRPr/>
            </a:lvl5pPr>
            <a:lvl6pPr lvl="5" algn="ctr">
              <a:spcBef>
                <a:spcPts val="0"/>
              </a:spcBef>
              <a:spcAft>
                <a:spcPts val="0"/>
              </a:spcAft>
              <a:buSzPts val="1100"/>
              <a:buNone/>
              <a:defRPr/>
            </a:lvl6pPr>
            <a:lvl7pPr lvl="6" algn="ctr">
              <a:spcBef>
                <a:spcPts val="0"/>
              </a:spcBef>
              <a:spcAft>
                <a:spcPts val="0"/>
              </a:spcAft>
              <a:buSzPts val="1100"/>
              <a:buNone/>
              <a:defRPr/>
            </a:lvl7pPr>
            <a:lvl8pPr lvl="7" algn="ctr">
              <a:spcBef>
                <a:spcPts val="0"/>
              </a:spcBef>
              <a:spcAft>
                <a:spcPts val="0"/>
              </a:spcAft>
              <a:buSzPts val="1100"/>
              <a:buNone/>
              <a:defRPr/>
            </a:lvl8pPr>
            <a:lvl9pPr lvl="8" algn="ctr">
              <a:spcBef>
                <a:spcPts val="0"/>
              </a:spcBef>
              <a:spcAft>
                <a:spcPts val="0"/>
              </a:spcAft>
              <a:buSzPts val="1100"/>
              <a:buNone/>
              <a:defRPr/>
            </a:lvl9pPr>
          </a:lstStyle>
          <a:p>
            <a:endParaRPr/>
          </a:p>
        </p:txBody>
      </p:sp>
      <p:sp>
        <p:nvSpPr>
          <p:cNvPr id="129" name="Google Shape;129;p32"/>
          <p:cNvSpPr txBox="1">
            <a:spLocks noGrp="1"/>
          </p:cNvSpPr>
          <p:nvPr>
            <p:ph type="body" idx="1"/>
          </p:nvPr>
        </p:nvSpPr>
        <p:spPr>
          <a:xfrm>
            <a:off x="628427" y="1285875"/>
            <a:ext cx="7887300" cy="3176100"/>
          </a:xfrm>
          <a:prstGeom prst="rect">
            <a:avLst/>
          </a:prstGeom>
          <a:noFill/>
          <a:ln>
            <a:noFill/>
          </a:ln>
        </p:spPr>
        <p:txBody>
          <a:bodyPr spcFirstLastPara="1" wrap="square" lIns="58925" tIns="29450" rIns="58925" bIns="29450" anchor="t" anchorCtr="0">
            <a:noAutofit/>
          </a:bodyPr>
          <a:lstStyle>
            <a:lvl1pPr marL="457200" marR="0" lvl="0" indent="-374650" algn="l">
              <a:spcBef>
                <a:spcPts val="500"/>
              </a:spcBef>
              <a:spcAft>
                <a:spcPts val="0"/>
              </a:spcAft>
              <a:buClr>
                <a:schemeClr val="dk1"/>
              </a:buClr>
              <a:buSzPts val="2300"/>
              <a:buFont typeface="Arial"/>
              <a:buChar char="•"/>
              <a:defRPr sz="2300" b="0" i="0" u="none" strike="noStrike" cap="none">
                <a:solidFill>
                  <a:schemeClr val="dk1"/>
                </a:solidFill>
                <a:latin typeface="Trebuchet MS"/>
                <a:ea typeface="Trebuchet MS"/>
                <a:cs typeface="Trebuchet MS"/>
                <a:sym typeface="Trebuchet MS"/>
              </a:defRPr>
            </a:lvl1pPr>
            <a:lvl2pPr marL="914400" marR="0" lvl="1" indent="-330200" algn="l">
              <a:spcBef>
                <a:spcPts val="500"/>
              </a:spcBef>
              <a:spcAft>
                <a:spcPts val="0"/>
              </a:spcAft>
              <a:buClr>
                <a:schemeClr val="dk1"/>
              </a:buClr>
              <a:buSzPts val="1600"/>
              <a:buFont typeface="Noto Sans Symbols"/>
              <a:buChar char="⮚"/>
              <a:defRPr sz="2100" b="0" i="0" u="none" strike="noStrike" cap="none">
                <a:solidFill>
                  <a:schemeClr val="dk1"/>
                </a:solidFill>
                <a:latin typeface="Trebuchet MS"/>
                <a:ea typeface="Trebuchet MS"/>
                <a:cs typeface="Trebuchet MS"/>
                <a:sym typeface="Trebuchet MS"/>
              </a:defRPr>
            </a:lvl2pPr>
            <a:lvl3pPr marL="1371600" marR="0" lvl="2" indent="-317500" algn="l">
              <a:spcBef>
                <a:spcPts val="500"/>
              </a:spcBef>
              <a:spcAft>
                <a:spcPts val="0"/>
              </a:spcAft>
              <a:buClr>
                <a:schemeClr val="dk1"/>
              </a:buClr>
              <a:buSzPts val="1400"/>
              <a:buFont typeface="Noto Sans Symbols"/>
              <a:buChar char="▪"/>
              <a:defRPr sz="1800" b="0" i="0" u="none" strike="noStrike" cap="none">
                <a:solidFill>
                  <a:schemeClr val="dk1"/>
                </a:solidFill>
                <a:latin typeface="Trebuchet MS"/>
                <a:ea typeface="Trebuchet MS"/>
                <a:cs typeface="Trebuchet MS"/>
                <a:sym typeface="Trebuchet MS"/>
              </a:defRPr>
            </a:lvl3pPr>
            <a:lvl4pPr marL="1828800" marR="0" lvl="3" indent="-330200" algn="l">
              <a:spcBef>
                <a:spcPts val="500"/>
              </a:spcBef>
              <a:spcAft>
                <a:spcPts val="0"/>
              </a:spcAft>
              <a:buClr>
                <a:schemeClr val="dk1"/>
              </a:buClr>
              <a:buSzPts val="1600"/>
              <a:buFont typeface="Arial"/>
              <a:buChar char="•"/>
              <a:defRPr sz="1600" b="0" i="0" u="none" strike="noStrike" cap="none">
                <a:solidFill>
                  <a:schemeClr val="dk1"/>
                </a:solidFill>
                <a:latin typeface="Trebuchet MS"/>
                <a:ea typeface="Trebuchet MS"/>
                <a:cs typeface="Trebuchet MS"/>
                <a:sym typeface="Trebuchet MS"/>
              </a:defRPr>
            </a:lvl4pPr>
            <a:lvl5pPr marL="2286000" marR="0" lvl="4" indent="-311150" algn="l">
              <a:spcBef>
                <a:spcPts val="500"/>
              </a:spcBef>
              <a:spcAft>
                <a:spcPts val="0"/>
              </a:spcAft>
              <a:buClr>
                <a:srgbClr val="5C6670"/>
              </a:buClr>
              <a:buSzPts val="1300"/>
              <a:buFont typeface="Arial"/>
              <a:buChar char="•"/>
              <a:defRPr sz="1300" b="0" i="0" u="none" strike="noStrike" cap="none">
                <a:solidFill>
                  <a:srgbClr val="5C6670"/>
                </a:solidFill>
                <a:latin typeface="Trebuchet MS"/>
                <a:ea typeface="Trebuchet MS"/>
                <a:cs typeface="Trebuchet MS"/>
                <a:sym typeface="Trebuchet MS"/>
              </a:defRPr>
            </a:lvl5pPr>
            <a:lvl6pPr marL="2743200" marR="0" lvl="5"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6pPr>
            <a:lvl7pPr marL="3200400" marR="0" lvl="6"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7pPr>
            <a:lvl8pPr marL="3657600" marR="0" lvl="7"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8pPr>
            <a:lvl9pPr marL="4114800" marR="0" lvl="8"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9pPr>
          </a:lstStyle>
          <a:p>
            <a:endParaRPr/>
          </a:p>
        </p:txBody>
      </p:sp>
      <p:sp>
        <p:nvSpPr>
          <p:cNvPr id="130" name="Google Shape;130;p32"/>
          <p:cNvSpPr txBox="1">
            <a:spLocks noGrp="1"/>
          </p:cNvSpPr>
          <p:nvPr>
            <p:ph type="sldNum" idx="12"/>
          </p:nvPr>
        </p:nvSpPr>
        <p:spPr>
          <a:xfrm>
            <a:off x="6458396" y="4767616"/>
            <a:ext cx="2057100" cy="273600"/>
          </a:xfrm>
          <a:prstGeom prst="rect">
            <a:avLst/>
          </a:prstGeom>
          <a:noFill/>
          <a:ln>
            <a:noFill/>
          </a:ln>
        </p:spPr>
        <p:txBody>
          <a:bodyPr spcFirstLastPara="1" wrap="square" lIns="58925" tIns="29450" rIns="58925" bIns="2945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131"/>
        <p:cNvGrpSpPr/>
        <p:nvPr/>
      </p:nvGrpSpPr>
      <p:grpSpPr>
        <a:xfrm>
          <a:off x="0" y="0"/>
          <a:ext cx="0" cy="0"/>
          <a:chOff x="0" y="0"/>
          <a:chExt cx="0" cy="0"/>
        </a:xfrm>
      </p:grpSpPr>
      <p:sp>
        <p:nvSpPr>
          <p:cNvPr id="132" name="Google Shape;132;p33"/>
          <p:cNvSpPr txBox="1">
            <a:spLocks noGrp="1"/>
          </p:cNvSpPr>
          <p:nvPr>
            <p:ph type="body" idx="1"/>
          </p:nvPr>
        </p:nvSpPr>
        <p:spPr>
          <a:xfrm>
            <a:off x="232305" y="1285875"/>
            <a:ext cx="8679300" cy="3255000"/>
          </a:xfrm>
          <a:prstGeom prst="rect">
            <a:avLst/>
          </a:prstGeom>
          <a:noFill/>
          <a:ln>
            <a:noFill/>
          </a:ln>
        </p:spPr>
        <p:txBody>
          <a:bodyPr spcFirstLastPara="1" wrap="square" lIns="58925" tIns="29450" rIns="58925" bIns="29450" anchor="t" anchorCtr="0">
            <a:noAutofit/>
          </a:bodyPr>
          <a:lstStyle>
            <a:lvl1pPr marL="457200" marR="0" lvl="0" indent="-228600" algn="l">
              <a:spcBef>
                <a:spcPts val="2700"/>
              </a:spcBef>
              <a:spcAft>
                <a:spcPts val="0"/>
              </a:spcAft>
              <a:buSzPts val="900"/>
              <a:buNone/>
              <a:defRPr sz="2300" b="0" i="0" u="none" strike="noStrike" cap="none">
                <a:solidFill>
                  <a:schemeClr val="dk1"/>
                </a:solidFill>
                <a:latin typeface="Trebuchet MS"/>
                <a:ea typeface="Trebuchet MS"/>
                <a:cs typeface="Trebuchet MS"/>
                <a:sym typeface="Trebuchet MS"/>
              </a:defRPr>
            </a:lvl1pPr>
            <a:lvl2pPr marL="914400" marR="0" lvl="1" indent="-228600" algn="l">
              <a:spcBef>
                <a:spcPts val="2700"/>
              </a:spcBef>
              <a:spcAft>
                <a:spcPts val="0"/>
              </a:spcAft>
              <a:buSzPts val="900"/>
              <a:buNone/>
              <a:defRPr sz="2100" b="0" i="0" u="none" strike="noStrike" cap="none">
                <a:solidFill>
                  <a:schemeClr val="dk1"/>
                </a:solidFill>
                <a:latin typeface="Trebuchet MS"/>
                <a:ea typeface="Trebuchet MS"/>
                <a:cs typeface="Trebuchet MS"/>
                <a:sym typeface="Trebuchet MS"/>
              </a:defRPr>
            </a:lvl2pPr>
            <a:lvl3pPr marL="1371600" marR="0" lvl="2" indent="-228600" algn="l">
              <a:spcBef>
                <a:spcPts val="2700"/>
              </a:spcBef>
              <a:spcAft>
                <a:spcPts val="0"/>
              </a:spcAft>
              <a:buSzPts val="900"/>
              <a:buNone/>
              <a:defRPr sz="1700" b="0" i="0" u="none" strike="noStrike" cap="none">
                <a:solidFill>
                  <a:schemeClr val="dk1"/>
                </a:solidFill>
                <a:latin typeface="Trebuchet MS"/>
                <a:ea typeface="Trebuchet MS"/>
                <a:cs typeface="Trebuchet MS"/>
                <a:sym typeface="Trebuchet MS"/>
              </a:defRPr>
            </a:lvl3pPr>
            <a:lvl4pPr marL="1828800" marR="0" lvl="3" indent="-330200" algn="l">
              <a:spcBef>
                <a:spcPts val="2700"/>
              </a:spcBef>
              <a:spcAft>
                <a:spcPts val="0"/>
              </a:spcAft>
              <a:buClr>
                <a:schemeClr val="dk1"/>
              </a:buClr>
              <a:buSzPts val="1600"/>
              <a:buFont typeface="Noto Sans Symbols"/>
              <a:buChar char="❖"/>
              <a:defRPr sz="1600" b="0" i="0" u="none" strike="noStrike" cap="none">
                <a:solidFill>
                  <a:schemeClr val="dk1"/>
                </a:solidFill>
                <a:latin typeface="Trebuchet MS"/>
                <a:ea typeface="Trebuchet MS"/>
                <a:cs typeface="Trebuchet MS"/>
                <a:sym typeface="Trebuchet MS"/>
              </a:defRPr>
            </a:lvl4pPr>
            <a:lvl5pPr marL="2286000" marR="0" lvl="4"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5pPr>
            <a:lvl6pPr marL="2743200" marR="0" lvl="5"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6pPr>
            <a:lvl7pPr marL="3200400" marR="0" lvl="6"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7pPr>
            <a:lvl8pPr marL="3657600" marR="0" lvl="7"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8pPr>
            <a:lvl9pPr marL="4114800" marR="0" lvl="8"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9pPr>
          </a:lstStyle>
          <a:p>
            <a:endParaRPr/>
          </a:p>
        </p:txBody>
      </p:sp>
      <p:sp>
        <p:nvSpPr>
          <p:cNvPr id="133" name="Google Shape;133;p33"/>
          <p:cNvSpPr txBox="1">
            <a:spLocks noGrp="1"/>
          </p:cNvSpPr>
          <p:nvPr>
            <p:ph type="sldNum" idx="12"/>
          </p:nvPr>
        </p:nvSpPr>
        <p:spPr>
          <a:xfrm>
            <a:off x="7384767" y="4818852"/>
            <a:ext cx="1509000" cy="273600"/>
          </a:xfrm>
          <a:prstGeom prst="rect">
            <a:avLst/>
          </a:prstGeom>
          <a:noFill/>
          <a:ln>
            <a:noFill/>
          </a:ln>
        </p:spPr>
        <p:txBody>
          <a:bodyPr spcFirstLastPara="1" wrap="square" lIns="58925" tIns="29450" rIns="58925" bIns="2945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
              <a:t>‹#›</a:t>
            </a:fld>
            <a:endParaRPr dirty="0"/>
          </a:p>
        </p:txBody>
      </p:sp>
      <p:sp>
        <p:nvSpPr>
          <p:cNvPr id="134" name="Google Shape;134;p33"/>
          <p:cNvSpPr txBox="1">
            <a:spLocks noGrp="1"/>
          </p:cNvSpPr>
          <p:nvPr>
            <p:ph type="title"/>
          </p:nvPr>
        </p:nvSpPr>
        <p:spPr>
          <a:xfrm>
            <a:off x="232305" y="329338"/>
            <a:ext cx="8679300" cy="612600"/>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4500"/>
              <a:buNone/>
              <a:defRPr sz="4300">
                <a:solidFill>
                  <a:srgbClr val="001254"/>
                </a:solidFill>
              </a:defRPr>
            </a:lvl1pPr>
            <a:lvl2pPr lvl="1" algn="ctr">
              <a:spcBef>
                <a:spcPts val="0"/>
              </a:spcBef>
              <a:spcAft>
                <a:spcPts val="0"/>
              </a:spcAft>
              <a:buSzPts val="1100"/>
              <a:buNone/>
              <a:defRPr/>
            </a:lvl2pPr>
            <a:lvl3pPr lvl="2" algn="ctr">
              <a:spcBef>
                <a:spcPts val="0"/>
              </a:spcBef>
              <a:spcAft>
                <a:spcPts val="0"/>
              </a:spcAft>
              <a:buSzPts val="1100"/>
              <a:buNone/>
              <a:defRPr/>
            </a:lvl3pPr>
            <a:lvl4pPr lvl="3" algn="ctr">
              <a:spcBef>
                <a:spcPts val="0"/>
              </a:spcBef>
              <a:spcAft>
                <a:spcPts val="0"/>
              </a:spcAft>
              <a:buSzPts val="1100"/>
              <a:buNone/>
              <a:defRPr/>
            </a:lvl4pPr>
            <a:lvl5pPr lvl="4" algn="ctr">
              <a:spcBef>
                <a:spcPts val="0"/>
              </a:spcBef>
              <a:spcAft>
                <a:spcPts val="0"/>
              </a:spcAft>
              <a:buSzPts val="1100"/>
              <a:buNone/>
              <a:defRPr/>
            </a:lvl5pPr>
            <a:lvl6pPr lvl="5" algn="ctr">
              <a:spcBef>
                <a:spcPts val="0"/>
              </a:spcBef>
              <a:spcAft>
                <a:spcPts val="0"/>
              </a:spcAft>
              <a:buSzPts val="1100"/>
              <a:buNone/>
              <a:defRPr/>
            </a:lvl6pPr>
            <a:lvl7pPr lvl="6" algn="ctr">
              <a:spcBef>
                <a:spcPts val="0"/>
              </a:spcBef>
              <a:spcAft>
                <a:spcPts val="0"/>
              </a:spcAft>
              <a:buSzPts val="1100"/>
              <a:buNone/>
              <a:defRPr/>
            </a:lvl7pPr>
            <a:lvl8pPr lvl="7" algn="ctr">
              <a:spcBef>
                <a:spcPts val="0"/>
              </a:spcBef>
              <a:spcAft>
                <a:spcPts val="0"/>
              </a:spcAft>
              <a:buSzPts val="1100"/>
              <a:buNone/>
              <a:defRPr/>
            </a:lvl8pPr>
            <a:lvl9pPr lvl="8" algn="ctr">
              <a:spcBef>
                <a:spcPts val="0"/>
              </a:spcBef>
              <a:spcAft>
                <a:spcPts val="0"/>
              </a:spcAft>
              <a:buSzPts val="1100"/>
              <a:buNone/>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lank 1">
  <p:cSld name="Blank">
    <p:spTree>
      <p:nvGrpSpPr>
        <p:cNvPr id="1" name="Shape 135"/>
        <p:cNvGrpSpPr/>
        <p:nvPr/>
      </p:nvGrpSpPr>
      <p:grpSpPr>
        <a:xfrm>
          <a:off x="0" y="0"/>
          <a:ext cx="0" cy="0"/>
          <a:chOff x="0" y="0"/>
          <a:chExt cx="0" cy="0"/>
        </a:xfrm>
      </p:grpSpPr>
      <p:sp>
        <p:nvSpPr>
          <p:cNvPr id="136" name="Google Shape;136;p34"/>
          <p:cNvSpPr txBox="1">
            <a:spLocks noGrp="1"/>
          </p:cNvSpPr>
          <p:nvPr>
            <p:ph type="sldNum" idx="12"/>
          </p:nvPr>
        </p:nvSpPr>
        <p:spPr>
          <a:xfrm>
            <a:off x="8556784" y="4749851"/>
            <a:ext cx="548700" cy="393600"/>
          </a:xfrm>
          <a:prstGeom prst="rect">
            <a:avLst/>
          </a:prstGeom>
        </p:spPr>
        <p:txBody>
          <a:bodyPr spcFirstLastPara="1" wrap="square" lIns="68575" tIns="34275" rIns="68575" bIns="34275" anchor="t" anchorCtr="0">
            <a:noAutofit/>
          </a:bodyPr>
          <a:lstStyle>
            <a:lvl1pPr lvl="0">
              <a:buNone/>
              <a:defRPr sz="1000">
                <a:solidFill>
                  <a:schemeClr val="dk2"/>
                </a:solidFill>
              </a:defRPr>
            </a:lvl1pPr>
            <a:lvl2pPr lvl="1">
              <a:buNone/>
              <a:defRPr sz="1000">
                <a:solidFill>
                  <a:schemeClr val="dk2"/>
                </a:solidFill>
              </a:defRPr>
            </a:lvl2pPr>
            <a:lvl3pPr lvl="2">
              <a:buNone/>
              <a:defRPr sz="1000">
                <a:solidFill>
                  <a:schemeClr val="dk2"/>
                </a:solidFill>
              </a:defRPr>
            </a:lvl3pPr>
            <a:lvl4pPr lvl="3">
              <a:buNone/>
              <a:defRPr sz="1000">
                <a:solidFill>
                  <a:schemeClr val="dk2"/>
                </a:solidFill>
              </a:defRPr>
            </a:lvl4pPr>
            <a:lvl5pPr lvl="4">
              <a:buNone/>
              <a:defRPr sz="1000">
                <a:solidFill>
                  <a:schemeClr val="dk2"/>
                </a:solidFill>
              </a:defRPr>
            </a:lvl5pPr>
            <a:lvl6pPr lvl="5">
              <a:buNone/>
              <a:defRPr sz="1000">
                <a:solidFill>
                  <a:schemeClr val="dk2"/>
                </a:solidFill>
              </a:defRPr>
            </a:lvl6pPr>
            <a:lvl7pPr lvl="6">
              <a:buNone/>
              <a:defRPr sz="1000">
                <a:solidFill>
                  <a:schemeClr val="dk2"/>
                </a:solidFill>
              </a:defRPr>
            </a:lvl7pPr>
            <a:lvl8pPr lvl="7">
              <a:buNone/>
              <a:defRPr sz="1000">
                <a:solidFill>
                  <a:schemeClr val="dk2"/>
                </a:solidFill>
              </a:defRPr>
            </a:lvl8pPr>
            <a:lvl9pPr lvl="8">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1_White Contact Info Slide">
  <p:cSld name="1_White Contact Info Slide">
    <p:spTree>
      <p:nvGrpSpPr>
        <p:cNvPr id="1" name="Shape 137"/>
        <p:cNvGrpSpPr/>
        <p:nvPr/>
      </p:nvGrpSpPr>
      <p:grpSpPr>
        <a:xfrm>
          <a:off x="0" y="0"/>
          <a:ext cx="0" cy="0"/>
          <a:chOff x="0" y="0"/>
          <a:chExt cx="0" cy="0"/>
        </a:xfrm>
      </p:grpSpPr>
      <p:sp>
        <p:nvSpPr>
          <p:cNvPr id="138" name="Google Shape;138;p35"/>
          <p:cNvSpPr txBox="1">
            <a:spLocks noGrp="1"/>
          </p:cNvSpPr>
          <p:nvPr>
            <p:ph type="title"/>
          </p:nvPr>
        </p:nvSpPr>
        <p:spPr>
          <a:xfrm>
            <a:off x="446484" y="332720"/>
            <a:ext cx="8250900" cy="612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139" name="Google Shape;139;p35"/>
          <p:cNvSpPr txBox="1">
            <a:spLocks noGrp="1"/>
          </p:cNvSpPr>
          <p:nvPr>
            <p:ph type="sldNum" idx="12"/>
          </p:nvPr>
        </p:nvSpPr>
        <p:spPr>
          <a:xfrm>
            <a:off x="7384766" y="4818852"/>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140" name="Google Shape;140;p35"/>
          <p:cNvSpPr txBox="1">
            <a:spLocks noGrp="1"/>
          </p:cNvSpPr>
          <p:nvPr>
            <p:ph type="body" idx="1"/>
          </p:nvPr>
        </p:nvSpPr>
        <p:spPr>
          <a:xfrm>
            <a:off x="446485" y="1125141"/>
            <a:ext cx="8250900" cy="2893200"/>
          </a:xfrm>
          <a:prstGeom prst="rect">
            <a:avLst/>
          </a:prstGeom>
          <a:noFill/>
          <a:ln>
            <a:noFill/>
          </a:ln>
        </p:spPr>
        <p:txBody>
          <a:bodyPr spcFirstLastPara="1" wrap="square" lIns="68575" tIns="34275" rIns="68575" bIns="34275" anchor="ctr" anchorCtr="0">
            <a:noAutofit/>
          </a:bodyPr>
          <a:lstStyle>
            <a:lvl1pPr marL="457200" marR="0" lvl="0" indent="-228600" algn="ctr">
              <a:lnSpc>
                <a:spcPct val="100000"/>
              </a:lnSpc>
              <a:spcBef>
                <a:spcPts val="0"/>
              </a:spcBef>
              <a:spcAft>
                <a:spcPts val="0"/>
              </a:spcAft>
              <a:buClr>
                <a:srgbClr val="000000"/>
              </a:buClr>
              <a:buSzPts val="1100"/>
              <a:buFont typeface="Arial"/>
              <a:buNone/>
              <a:defRPr sz="25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41"/>
        <p:cNvGrpSpPr/>
        <p:nvPr/>
      </p:nvGrpSpPr>
      <p:grpSpPr>
        <a:xfrm>
          <a:off x="0" y="0"/>
          <a:ext cx="0" cy="0"/>
          <a:chOff x="0" y="0"/>
          <a:chExt cx="0" cy="0"/>
        </a:xfrm>
      </p:grpSpPr>
      <p:sp>
        <p:nvSpPr>
          <p:cNvPr id="142" name="Google Shape;142;p36"/>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3" name="Google Shape;143;p36"/>
          <p:cNvSpPr txBox="1">
            <a:spLocks noGrp="1"/>
          </p:cNvSpPr>
          <p:nvPr>
            <p:ph type="subTitle" idx="1"/>
          </p:nvPr>
        </p:nvSpPr>
        <p:spPr>
          <a:xfrm>
            <a:off x="1143000" y="2701529"/>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44" name="Google Shape;144;p3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dirty="0"/>
          </a:p>
        </p:txBody>
      </p:sp>
      <p:sp>
        <p:nvSpPr>
          <p:cNvPr id="145" name="Google Shape;145;p3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a:endParaRPr dirty="0"/>
          </a:p>
        </p:txBody>
      </p:sp>
      <p:sp>
        <p:nvSpPr>
          <p:cNvPr id="146" name="Google Shape;146;p3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Side-by-Side Content Slide 2">
  <p:cSld name="Side-by-Side Content Slide 2">
    <p:spTree>
      <p:nvGrpSpPr>
        <p:cNvPr id="1" name="Shape 147"/>
        <p:cNvGrpSpPr/>
        <p:nvPr/>
      </p:nvGrpSpPr>
      <p:grpSpPr>
        <a:xfrm>
          <a:off x="0" y="0"/>
          <a:ext cx="0" cy="0"/>
          <a:chOff x="0" y="0"/>
          <a:chExt cx="0" cy="0"/>
        </a:xfrm>
      </p:grpSpPr>
      <p:sp>
        <p:nvSpPr>
          <p:cNvPr id="148" name="Google Shape;148;p37"/>
          <p:cNvSpPr txBox="1">
            <a:spLocks noGrp="1"/>
          </p:cNvSpPr>
          <p:nvPr>
            <p:ph type="body" idx="1"/>
          </p:nvPr>
        </p:nvSpPr>
        <p:spPr>
          <a:xfrm>
            <a:off x="232304" y="1285875"/>
            <a:ext cx="4098600" cy="3255000"/>
          </a:xfrm>
          <a:prstGeom prst="rect">
            <a:avLst/>
          </a:prstGeom>
          <a:noFill/>
          <a:ln>
            <a:noFill/>
          </a:ln>
        </p:spPr>
        <p:txBody>
          <a:bodyPr spcFirstLastPara="1" wrap="square" lIns="68575" tIns="34275" rIns="68575" bIns="34275" anchor="t" anchorCtr="0">
            <a:noAutofit/>
          </a:bodyPr>
          <a:lstStyle>
            <a:lvl1pPr marL="457200" marR="0" lvl="0" indent="-228600" algn="l">
              <a:lnSpc>
                <a:spcPct val="100000"/>
              </a:lnSpc>
              <a:spcBef>
                <a:spcPts val="3000"/>
              </a:spcBef>
              <a:spcAft>
                <a:spcPts val="0"/>
              </a:spcAft>
              <a:buClr>
                <a:srgbClr val="000000"/>
              </a:buClr>
              <a:buSzPts val="1100"/>
              <a:buFont typeface="Arial"/>
              <a:buNone/>
              <a:defRPr sz="21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3000"/>
              </a:spcBef>
              <a:spcAft>
                <a:spcPts val="0"/>
              </a:spcAft>
              <a:buClr>
                <a:srgbClr val="000000"/>
              </a:buClr>
              <a:buSzPts val="1100"/>
              <a:buFont typeface="Arial"/>
              <a:buNone/>
              <a:defRPr sz="1900" b="0" i="0" u="none" strike="noStrike" cap="none">
                <a:solidFill>
                  <a:schemeClr val="dk1"/>
                </a:solidFill>
                <a:latin typeface="Trebuchet MS"/>
                <a:ea typeface="Trebuchet MS"/>
                <a:cs typeface="Trebuchet MS"/>
                <a:sym typeface="Trebuchet MS"/>
              </a:defRPr>
            </a:lvl2pPr>
            <a:lvl3pPr marL="1371600" marR="0" lvl="2" indent="-228600" algn="l">
              <a:lnSpc>
                <a:spcPct val="100000"/>
              </a:lnSpc>
              <a:spcBef>
                <a:spcPts val="3000"/>
              </a:spcBef>
              <a:spcAft>
                <a:spcPts val="0"/>
              </a:spcAft>
              <a:buClr>
                <a:srgbClr val="000000"/>
              </a:buClr>
              <a:buSzPts val="1100"/>
              <a:buFont typeface="Arial"/>
              <a:buNone/>
              <a:defRPr sz="1700" b="0" i="0" u="none" strike="noStrike" cap="none">
                <a:solidFill>
                  <a:schemeClr val="dk1"/>
                </a:solidFill>
                <a:latin typeface="Trebuchet MS"/>
                <a:ea typeface="Trebuchet MS"/>
                <a:cs typeface="Trebuchet MS"/>
                <a:sym typeface="Trebuchet MS"/>
              </a:defRPr>
            </a:lvl3pPr>
            <a:lvl4pPr marL="1828800" marR="0" lvl="3" indent="-323850" algn="l">
              <a:lnSpc>
                <a:spcPct val="100000"/>
              </a:lnSpc>
              <a:spcBef>
                <a:spcPts val="3000"/>
              </a:spcBef>
              <a:spcAft>
                <a:spcPts val="0"/>
              </a:spcAft>
              <a:buClr>
                <a:schemeClr val="dk1"/>
              </a:buClr>
              <a:buSzPts val="1500"/>
              <a:buFont typeface="Noto Sans Symbols"/>
              <a:buChar char="❖"/>
              <a:defRPr sz="1500" b="0" i="0" u="none" strike="noStrike" cap="none">
                <a:solidFill>
                  <a:schemeClr val="dk1"/>
                </a:solidFill>
                <a:latin typeface="Trebuchet MS"/>
                <a:ea typeface="Trebuchet MS"/>
                <a:cs typeface="Trebuchet MS"/>
                <a:sym typeface="Trebuchet MS"/>
              </a:defRPr>
            </a:lvl4pPr>
            <a:lvl5pPr marL="2286000" marR="0" lvl="4"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149" name="Google Shape;149;p37"/>
          <p:cNvSpPr txBox="1">
            <a:spLocks noGrp="1"/>
          </p:cNvSpPr>
          <p:nvPr>
            <p:ph type="sldNum" idx="12"/>
          </p:nvPr>
        </p:nvSpPr>
        <p:spPr>
          <a:xfrm>
            <a:off x="7384766" y="4818853"/>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150" name="Google Shape;150;p37"/>
          <p:cNvSpPr txBox="1">
            <a:spLocks noGrp="1"/>
          </p:cNvSpPr>
          <p:nvPr>
            <p:ph type="title"/>
          </p:nvPr>
        </p:nvSpPr>
        <p:spPr>
          <a:xfrm>
            <a:off x="232304" y="329339"/>
            <a:ext cx="8679300" cy="6126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SzPts val="4500"/>
              <a:buNone/>
              <a:defRPr sz="4600">
                <a:solidFill>
                  <a:srgbClr val="001254"/>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151" name="Google Shape;151;p37"/>
          <p:cNvSpPr txBox="1">
            <a:spLocks noGrp="1"/>
          </p:cNvSpPr>
          <p:nvPr>
            <p:ph type="body" idx="2"/>
          </p:nvPr>
        </p:nvSpPr>
        <p:spPr>
          <a:xfrm>
            <a:off x="4813094" y="1285875"/>
            <a:ext cx="4098600" cy="3255000"/>
          </a:xfrm>
          <a:prstGeom prst="rect">
            <a:avLst/>
          </a:prstGeom>
          <a:solidFill>
            <a:schemeClr val="accent5"/>
          </a:solidFill>
          <a:ln>
            <a:noFill/>
          </a:ln>
        </p:spPr>
        <p:txBody>
          <a:bodyPr spcFirstLastPara="1" wrap="square" lIns="68575" tIns="34275" rIns="68575" bIns="34275" anchor="t" anchorCtr="0">
            <a:noAutofit/>
          </a:bodyPr>
          <a:lstStyle>
            <a:lvl1pPr marL="457200" marR="0" lvl="0" indent="-228600" algn="l">
              <a:lnSpc>
                <a:spcPct val="100000"/>
              </a:lnSpc>
              <a:spcBef>
                <a:spcPts val="3000"/>
              </a:spcBef>
              <a:spcAft>
                <a:spcPts val="0"/>
              </a:spcAft>
              <a:buClr>
                <a:srgbClr val="000000"/>
              </a:buClr>
              <a:buSzPts val="1100"/>
              <a:buFont typeface="Arial"/>
              <a:buNone/>
              <a:defRPr sz="2100" b="0"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3000"/>
              </a:spcBef>
              <a:spcAft>
                <a:spcPts val="0"/>
              </a:spcAft>
              <a:buClr>
                <a:srgbClr val="000000"/>
              </a:buClr>
              <a:buSzPts val="1100"/>
              <a:buFont typeface="Arial"/>
              <a:buNone/>
              <a:defRPr sz="1900" b="0" i="0" u="none" strike="noStrike" cap="none">
                <a:solidFill>
                  <a:schemeClr val="lt1"/>
                </a:solidFill>
                <a:latin typeface="Trebuchet MS"/>
                <a:ea typeface="Trebuchet MS"/>
                <a:cs typeface="Trebuchet MS"/>
                <a:sym typeface="Trebuchet MS"/>
              </a:defRPr>
            </a:lvl2pPr>
            <a:lvl3pPr marL="1371600" marR="0" lvl="2" indent="-228600" algn="l">
              <a:lnSpc>
                <a:spcPct val="100000"/>
              </a:lnSpc>
              <a:spcBef>
                <a:spcPts val="3000"/>
              </a:spcBef>
              <a:spcAft>
                <a:spcPts val="0"/>
              </a:spcAft>
              <a:buClr>
                <a:srgbClr val="000000"/>
              </a:buClr>
              <a:buSzPts val="1100"/>
              <a:buFont typeface="Arial"/>
              <a:buNone/>
              <a:defRPr sz="1700" b="0" i="0" u="none" strike="noStrike" cap="none">
                <a:solidFill>
                  <a:schemeClr val="lt1"/>
                </a:solidFill>
                <a:latin typeface="Trebuchet MS"/>
                <a:ea typeface="Trebuchet MS"/>
                <a:cs typeface="Trebuchet MS"/>
                <a:sym typeface="Trebuchet MS"/>
              </a:defRPr>
            </a:lvl3pPr>
            <a:lvl4pPr marL="1828800" marR="0" lvl="3" indent="-323850" algn="l">
              <a:lnSpc>
                <a:spcPct val="100000"/>
              </a:lnSpc>
              <a:spcBef>
                <a:spcPts val="3000"/>
              </a:spcBef>
              <a:spcAft>
                <a:spcPts val="0"/>
              </a:spcAft>
              <a:buClr>
                <a:schemeClr val="lt1"/>
              </a:buClr>
              <a:buSzPts val="1500"/>
              <a:buFont typeface="Noto Sans Symbols"/>
              <a:buChar char="❖"/>
              <a:defRPr sz="1500" b="0" i="0" u="none" strike="noStrike" cap="none">
                <a:solidFill>
                  <a:schemeClr val="lt1"/>
                </a:solidFill>
                <a:latin typeface="Trebuchet MS"/>
                <a:ea typeface="Trebuchet MS"/>
                <a:cs typeface="Trebuchet MS"/>
                <a:sym typeface="Trebuchet MS"/>
              </a:defRPr>
            </a:lvl4pPr>
            <a:lvl5pPr marL="2286000" marR="0" lvl="4"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52"/>
        <p:cNvGrpSpPr/>
        <p:nvPr/>
      </p:nvGrpSpPr>
      <p:grpSpPr>
        <a:xfrm>
          <a:off x="0" y="0"/>
          <a:ext cx="0" cy="0"/>
          <a:chOff x="0" y="0"/>
          <a:chExt cx="0" cy="0"/>
        </a:xfrm>
      </p:grpSpPr>
      <p:sp>
        <p:nvSpPr>
          <p:cNvPr id="153" name="Google Shape;153;p38"/>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2400"/>
              <a:buFont typeface="Trebuchet MS"/>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4" name="Google Shape;154;p38"/>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Autofit/>
          </a:bodyPr>
          <a:lstStyle>
            <a:lvl1pPr marL="457200" marR="0" lvl="0" indent="-381000" algn="l">
              <a:lnSpc>
                <a:spcPct val="90000"/>
              </a:lnSpc>
              <a:spcBef>
                <a:spcPts val="8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61950" algn="l">
              <a:lnSpc>
                <a:spcPct val="90000"/>
              </a:lnSpc>
              <a:spcBef>
                <a:spcPts val="4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2pPr>
            <a:lvl3pPr marL="1371600" marR="0" lvl="2"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155" name="Google Shape;155;p38"/>
          <p:cNvSpPr txBox="1">
            <a:spLocks noGrp="1"/>
          </p:cNvSpPr>
          <p:nvPr>
            <p:ph type="body" idx="2"/>
          </p:nvPr>
        </p:nvSpPr>
        <p:spPr>
          <a:xfrm>
            <a:off x="629841" y="1543050"/>
            <a:ext cx="2949000" cy="2858700"/>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8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1pPr>
            <a:lvl2pPr marL="914400" marR="0" lvl="1" indent="-228600" algn="l">
              <a:lnSpc>
                <a:spcPct val="90000"/>
              </a:lnSpc>
              <a:spcBef>
                <a:spcPts val="400"/>
              </a:spcBef>
              <a:spcAft>
                <a:spcPts val="0"/>
              </a:spcAft>
              <a:buClr>
                <a:schemeClr val="dk1"/>
              </a:buClr>
              <a:buSzPts val="1100"/>
              <a:buFont typeface="Arial"/>
              <a:buNone/>
              <a:defRPr sz="1100" b="0" i="0" u="none" strike="noStrike" cap="none">
                <a:solidFill>
                  <a:schemeClr val="dk1"/>
                </a:solidFill>
                <a:latin typeface="Calibri"/>
                <a:ea typeface="Calibri"/>
                <a:cs typeface="Calibri"/>
                <a:sym typeface="Calibri"/>
              </a:defRPr>
            </a:lvl2pPr>
            <a:lvl3pPr marL="1371600" marR="0" lvl="2" indent="-228600" algn="l">
              <a:lnSpc>
                <a:spcPct val="90000"/>
              </a:lnSpc>
              <a:spcBef>
                <a:spcPts val="40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3pPr>
            <a:lvl4pPr marL="1828800" marR="0" lvl="3" indent="-228600" algn="l">
              <a:lnSpc>
                <a:spcPct val="90000"/>
              </a:lnSpc>
              <a:spcBef>
                <a:spcPts val="40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4pPr>
            <a:lvl5pPr marL="2286000" marR="0" lvl="4" indent="-228600" algn="l">
              <a:lnSpc>
                <a:spcPct val="90000"/>
              </a:lnSpc>
              <a:spcBef>
                <a:spcPts val="40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5pPr>
            <a:lvl6pPr marL="2743200" marR="0" lvl="5" indent="-228600" algn="l">
              <a:lnSpc>
                <a:spcPct val="90000"/>
              </a:lnSpc>
              <a:spcBef>
                <a:spcPts val="40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6pPr>
            <a:lvl7pPr marL="3200400" marR="0" lvl="6" indent="-228600" algn="l">
              <a:lnSpc>
                <a:spcPct val="90000"/>
              </a:lnSpc>
              <a:spcBef>
                <a:spcPts val="40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7pPr>
            <a:lvl8pPr marL="3657600" marR="0" lvl="7" indent="-228600" algn="l">
              <a:lnSpc>
                <a:spcPct val="90000"/>
              </a:lnSpc>
              <a:spcBef>
                <a:spcPts val="40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8pPr>
            <a:lvl9pPr marL="4114800" marR="0" lvl="8" indent="-228600" algn="l">
              <a:lnSpc>
                <a:spcPct val="90000"/>
              </a:lnSpc>
              <a:spcBef>
                <a:spcPts val="400"/>
              </a:spcBef>
              <a:spcAft>
                <a:spcPts val="0"/>
              </a:spcAft>
              <a:buClr>
                <a:schemeClr val="dk1"/>
              </a:buClr>
              <a:buSzPts val="800"/>
              <a:buFont typeface="Arial"/>
              <a:buNone/>
              <a:defRPr sz="800" b="0" i="0" u="none" strike="noStrike" cap="none">
                <a:solidFill>
                  <a:schemeClr val="dk1"/>
                </a:solidFill>
                <a:latin typeface="Calibri"/>
                <a:ea typeface="Calibri"/>
                <a:cs typeface="Calibri"/>
                <a:sym typeface="Calibri"/>
              </a:defRPr>
            </a:lvl9pPr>
          </a:lstStyle>
          <a:p>
            <a:endParaRPr/>
          </a:p>
        </p:txBody>
      </p:sp>
      <p:sp>
        <p:nvSpPr>
          <p:cNvPr id="156" name="Google Shape;156;p38"/>
          <p:cNvSpPr txBox="1">
            <a:spLocks noGrp="1"/>
          </p:cNvSpPr>
          <p:nvPr>
            <p:ph type="dt" idx="10"/>
          </p:nvPr>
        </p:nvSpPr>
        <p:spPr>
          <a:xfrm>
            <a:off x="3543300" y="3680651"/>
            <a:ext cx="20574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dirty="0"/>
          </a:p>
        </p:txBody>
      </p:sp>
      <p:sp>
        <p:nvSpPr>
          <p:cNvPr id="157" name="Google Shape;157;p38"/>
          <p:cNvSpPr txBox="1">
            <a:spLocks noGrp="1"/>
          </p:cNvSpPr>
          <p:nvPr>
            <p:ph type="ftr" idx="11"/>
          </p:nvPr>
        </p:nvSpPr>
        <p:spPr>
          <a:xfrm>
            <a:off x="0" y="0"/>
            <a:ext cx="2250000" cy="22500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dirty="0"/>
          </a:p>
        </p:txBody>
      </p:sp>
      <p:sp>
        <p:nvSpPr>
          <p:cNvPr id="158" name="Google Shape;158;p38"/>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ext 1">
  <p:cSld name="Text 1">
    <p:spTree>
      <p:nvGrpSpPr>
        <p:cNvPr id="1" name="Shape 159"/>
        <p:cNvGrpSpPr/>
        <p:nvPr/>
      </p:nvGrpSpPr>
      <p:grpSpPr>
        <a:xfrm>
          <a:off x="0" y="0"/>
          <a:ext cx="0" cy="0"/>
          <a:chOff x="0" y="0"/>
          <a:chExt cx="0" cy="0"/>
        </a:xfrm>
      </p:grpSpPr>
      <p:sp>
        <p:nvSpPr>
          <p:cNvPr id="160" name="Google Shape;160;p39"/>
          <p:cNvSpPr txBox="1">
            <a:spLocks noGrp="1"/>
          </p:cNvSpPr>
          <p:nvPr>
            <p:ph type="title"/>
          </p:nvPr>
        </p:nvSpPr>
        <p:spPr>
          <a:xfrm>
            <a:off x="628650" y="328489"/>
            <a:ext cx="7886700" cy="720000"/>
          </a:xfrm>
          <a:prstGeom prst="rect">
            <a:avLst/>
          </a:prstGeom>
          <a:noFill/>
          <a:ln>
            <a:noFill/>
          </a:ln>
        </p:spPr>
        <p:txBody>
          <a:bodyPr spcFirstLastPara="1" wrap="square" lIns="51425" tIns="25700" rIns="51425" bIns="25700" anchor="b" anchorCtr="0">
            <a:noAutofit/>
          </a:bodyPr>
          <a:lstStyle>
            <a:lvl1pPr lvl="0" algn="ctr">
              <a:lnSpc>
                <a:spcPct val="90000"/>
              </a:lnSpc>
              <a:spcBef>
                <a:spcPts val="0"/>
              </a:spcBef>
              <a:spcAft>
                <a:spcPts val="0"/>
              </a:spcAft>
              <a:buClr>
                <a:schemeClr val="accent5"/>
              </a:buClr>
              <a:buSzPts val="3400"/>
              <a:buFont typeface="Trebuchet MS"/>
              <a:buNone/>
              <a:defRPr sz="4500"/>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161" name="Google Shape;161;p39"/>
          <p:cNvSpPr txBox="1">
            <a:spLocks noGrp="1"/>
          </p:cNvSpPr>
          <p:nvPr>
            <p:ph type="body" idx="1"/>
          </p:nvPr>
        </p:nvSpPr>
        <p:spPr>
          <a:xfrm>
            <a:off x="628650" y="1389226"/>
            <a:ext cx="7886700" cy="3154200"/>
          </a:xfrm>
          <a:prstGeom prst="rect">
            <a:avLst/>
          </a:prstGeom>
          <a:noFill/>
          <a:ln>
            <a:noFill/>
          </a:ln>
        </p:spPr>
        <p:txBody>
          <a:bodyPr spcFirstLastPara="1" wrap="square" lIns="51425" tIns="25700" rIns="51425" bIns="25700" anchor="t" anchorCtr="0">
            <a:noAutofit/>
          </a:bodyPr>
          <a:lstStyle>
            <a:lvl1pPr marL="457200" marR="0" lvl="0" indent="-355600" algn="l">
              <a:lnSpc>
                <a:spcPct val="90000"/>
              </a:lnSpc>
              <a:spcBef>
                <a:spcPts val="800"/>
              </a:spcBef>
              <a:spcAft>
                <a:spcPts val="0"/>
              </a:spcAft>
              <a:buClr>
                <a:schemeClr val="dk1"/>
              </a:buClr>
              <a:buSzPts val="20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11150" algn="l">
              <a:lnSpc>
                <a:spcPct val="90000"/>
              </a:lnSpc>
              <a:spcBef>
                <a:spcPts val="400"/>
              </a:spcBef>
              <a:spcAft>
                <a:spcPts val="0"/>
              </a:spcAft>
              <a:buClr>
                <a:schemeClr val="dk1"/>
              </a:buClr>
              <a:buSzPts val="1300"/>
              <a:buFont typeface="Noto Sans Symbols"/>
              <a:buChar char="⮚"/>
              <a:defRPr sz="2500" b="0" i="0" u="none" strike="noStrike" cap="none">
                <a:solidFill>
                  <a:schemeClr val="dk1"/>
                </a:solidFill>
                <a:latin typeface="Trebuchet MS"/>
                <a:ea typeface="Trebuchet MS"/>
                <a:cs typeface="Trebuchet MS"/>
                <a:sym typeface="Trebuchet MS"/>
              </a:defRPr>
            </a:lvl2pPr>
            <a:lvl3pPr marL="1371600" marR="0" lvl="2" indent="-323850" algn="l">
              <a:lnSpc>
                <a:spcPct val="90000"/>
              </a:lnSpc>
              <a:spcBef>
                <a:spcPts val="400"/>
              </a:spcBef>
              <a:spcAft>
                <a:spcPts val="0"/>
              </a:spcAft>
              <a:buClr>
                <a:schemeClr val="dk1"/>
              </a:buClr>
              <a:buSzPts val="15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17500" algn="l">
              <a:lnSpc>
                <a:spcPct val="90000"/>
              </a:lnSpc>
              <a:spcBef>
                <a:spcPts val="400"/>
              </a:spcBef>
              <a:spcAft>
                <a:spcPts val="0"/>
              </a:spcAft>
              <a:buClr>
                <a:schemeClr val="dk1"/>
              </a:buClr>
              <a:buSzPts val="1400"/>
              <a:buFont typeface="Arial"/>
              <a:buChar char="•"/>
              <a:defRPr sz="1800" b="0" i="0" u="none" strike="noStrike" cap="none">
                <a:solidFill>
                  <a:schemeClr val="dk1"/>
                </a:solidFill>
                <a:latin typeface="Calibri"/>
                <a:ea typeface="Calibri"/>
                <a:cs typeface="Calibri"/>
                <a:sym typeface="Calibri"/>
              </a:defRPr>
            </a:lvl4pPr>
            <a:lvl5pPr marL="2286000" marR="0" lvl="4" indent="-228600" algn="l">
              <a:lnSpc>
                <a:spcPct val="90000"/>
              </a:lnSpc>
              <a:spcBef>
                <a:spcPts val="400"/>
              </a:spcBef>
              <a:spcAft>
                <a:spcPts val="0"/>
              </a:spcAft>
              <a:buClr>
                <a:srgbClr val="888888"/>
              </a:buClr>
              <a:buSzPts val="900"/>
              <a:buFont typeface="Arial"/>
              <a:buNone/>
              <a:defRPr sz="12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400"/>
              </a:spcBef>
              <a:spcAft>
                <a:spcPts val="0"/>
              </a:spcAft>
              <a:buClr>
                <a:srgbClr val="888888"/>
              </a:buClr>
              <a:buSzPts val="900"/>
              <a:buFont typeface="Arial"/>
              <a:buNone/>
              <a:defRPr sz="12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400"/>
              </a:spcBef>
              <a:spcAft>
                <a:spcPts val="0"/>
              </a:spcAft>
              <a:buClr>
                <a:srgbClr val="888888"/>
              </a:buClr>
              <a:buSzPts val="900"/>
              <a:buFont typeface="Arial"/>
              <a:buNone/>
              <a:defRPr sz="12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400"/>
              </a:spcBef>
              <a:spcAft>
                <a:spcPts val="0"/>
              </a:spcAft>
              <a:buClr>
                <a:srgbClr val="888888"/>
              </a:buClr>
              <a:buSzPts val="900"/>
              <a:buFont typeface="Arial"/>
              <a:buNone/>
              <a:defRPr sz="12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400"/>
              </a:spcBef>
              <a:spcAft>
                <a:spcPts val="0"/>
              </a:spcAft>
              <a:buClr>
                <a:srgbClr val="888888"/>
              </a:buClr>
              <a:buSzPts val="9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162" name="Google Shape;162;p39"/>
          <p:cNvSpPr txBox="1">
            <a:spLocks noGrp="1"/>
          </p:cNvSpPr>
          <p:nvPr>
            <p:ph type="sldNum" idx="12"/>
          </p:nvPr>
        </p:nvSpPr>
        <p:spPr>
          <a:xfrm>
            <a:off x="6880594" y="4780264"/>
            <a:ext cx="2057400" cy="273900"/>
          </a:xfrm>
          <a:prstGeom prst="rect">
            <a:avLst/>
          </a:prstGeom>
          <a:noFill/>
          <a:ln>
            <a:noFill/>
          </a:ln>
        </p:spPr>
        <p:txBody>
          <a:bodyPr spcFirstLastPara="1" wrap="square" lIns="51425" tIns="25700" rIns="51425" bIns="25700" anchor="ctr" anchorCtr="0">
            <a:noAutofit/>
          </a:bodyPr>
          <a:lstStyle>
            <a:lvl1pPr marL="0" marR="0" lvl="0" indent="0" algn="r">
              <a:lnSpc>
                <a:spcPct val="100000"/>
              </a:lnSpc>
              <a:spcBef>
                <a:spcPts val="0"/>
              </a:spcBef>
              <a:spcAft>
                <a:spcPts val="0"/>
              </a:spcAft>
              <a:buClr>
                <a:srgbClr val="000000"/>
              </a:buClr>
              <a:buSzPts val="7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7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7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7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7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7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7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7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7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ustom Layout">
  <p:cSld name="1_Custom Layout">
    <p:spTree>
      <p:nvGrpSpPr>
        <p:cNvPr id="1" name="Shape 163"/>
        <p:cNvGrpSpPr/>
        <p:nvPr/>
      </p:nvGrpSpPr>
      <p:grpSpPr>
        <a:xfrm>
          <a:off x="0" y="0"/>
          <a:ext cx="0" cy="0"/>
          <a:chOff x="0" y="0"/>
          <a:chExt cx="0" cy="0"/>
        </a:xfrm>
      </p:grpSpPr>
      <p:sp>
        <p:nvSpPr>
          <p:cNvPr id="164" name="Google Shape;164;p40"/>
          <p:cNvSpPr txBox="1">
            <a:spLocks noGrp="1"/>
          </p:cNvSpPr>
          <p:nvPr>
            <p:ph type="title"/>
          </p:nvPr>
        </p:nvSpPr>
        <p:spPr>
          <a:xfrm>
            <a:off x="417329" y="273844"/>
            <a:ext cx="8309400" cy="994200"/>
          </a:xfrm>
          <a:prstGeom prst="rect">
            <a:avLst/>
          </a:prstGeom>
          <a:noFill/>
          <a:ln>
            <a:noFill/>
          </a:ln>
        </p:spPr>
        <p:txBody>
          <a:bodyPr spcFirstLastPara="1" wrap="square" lIns="51425" tIns="25700" rIns="51425" bIns="25700" anchor="ctr" anchorCtr="0">
            <a:noAutofit/>
          </a:bodyPr>
          <a:lstStyle>
            <a:lvl1pPr marR="0" lvl="0" algn="ctr">
              <a:lnSpc>
                <a:spcPct val="90000"/>
              </a:lnSpc>
              <a:spcBef>
                <a:spcPts val="0"/>
              </a:spcBef>
              <a:spcAft>
                <a:spcPts val="0"/>
              </a:spcAft>
              <a:buClr>
                <a:schemeClr val="accent5"/>
              </a:buClr>
              <a:buSzPts val="3400"/>
              <a:buFont typeface="Trebuchet MS"/>
              <a:buNone/>
              <a:defRPr sz="4500" b="1" i="0" u="none" strike="noStrike" cap="none">
                <a:solidFill>
                  <a:schemeClr val="accent5"/>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8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8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8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8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8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8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8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800"/>
              <a:buFont typeface="Arial"/>
              <a:buNone/>
              <a:defRPr sz="1400" b="0" i="0" u="none" strike="noStrike" cap="none">
                <a:solidFill>
                  <a:srgbClr val="000000"/>
                </a:solidFill>
                <a:latin typeface="Arial"/>
                <a:ea typeface="Arial"/>
                <a:cs typeface="Arial"/>
                <a:sym typeface="Arial"/>
              </a:defRPr>
            </a:lvl9pPr>
          </a:lstStyle>
          <a:p>
            <a:endParaRPr/>
          </a:p>
        </p:txBody>
      </p:sp>
      <p:sp>
        <p:nvSpPr>
          <p:cNvPr id="165" name="Google Shape;165;p40"/>
          <p:cNvSpPr txBox="1">
            <a:spLocks noGrp="1"/>
          </p:cNvSpPr>
          <p:nvPr>
            <p:ph type="sldNum" idx="12"/>
          </p:nvPr>
        </p:nvSpPr>
        <p:spPr>
          <a:xfrm>
            <a:off x="6880594" y="4780265"/>
            <a:ext cx="2057400" cy="273900"/>
          </a:xfrm>
          <a:prstGeom prst="rect">
            <a:avLst/>
          </a:prstGeom>
          <a:noFill/>
          <a:ln>
            <a:noFill/>
          </a:ln>
        </p:spPr>
        <p:txBody>
          <a:bodyPr spcFirstLastPara="1" wrap="square" lIns="51425" tIns="25700" rIns="51425" bIns="25700" anchor="ctr" anchorCtr="0">
            <a:noAutofit/>
          </a:bodyPr>
          <a:lstStyle>
            <a:lvl1pPr marL="0" marR="0" lvl="0" indent="0" algn="r">
              <a:lnSpc>
                <a:spcPct val="100000"/>
              </a:lnSpc>
              <a:spcBef>
                <a:spcPts val="0"/>
              </a:spcBef>
              <a:spcAft>
                <a:spcPts val="0"/>
              </a:spcAft>
              <a:buClr>
                <a:schemeClr val="dk1"/>
              </a:buClr>
              <a:buSzPts val="900"/>
              <a:buFont typeface="Trebuchet MS"/>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dk1"/>
              </a:buClr>
              <a:buSzPts val="900"/>
              <a:buFont typeface="Trebuchet MS"/>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dk1"/>
              </a:buClr>
              <a:buSzPts val="900"/>
              <a:buFont typeface="Trebuchet MS"/>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dk1"/>
              </a:buClr>
              <a:buSzPts val="900"/>
              <a:buFont typeface="Trebuchet MS"/>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dk1"/>
              </a:buClr>
              <a:buSzPts val="900"/>
              <a:buFont typeface="Trebuchet MS"/>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dk1"/>
              </a:buClr>
              <a:buSzPts val="900"/>
              <a:buFont typeface="Trebuchet MS"/>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dk1"/>
              </a:buClr>
              <a:buSzPts val="900"/>
              <a:buFont typeface="Trebuchet MS"/>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dk1"/>
              </a:buClr>
              <a:buSzPts val="900"/>
              <a:buFont typeface="Trebuchet MS"/>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dk1"/>
              </a:buClr>
              <a:buSzPts val="900"/>
              <a:buFont typeface="Trebuchet MS"/>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mp; subtitle">
  <p:cSld name="Title &amp; subtitle">
    <p:spTree>
      <p:nvGrpSpPr>
        <p:cNvPr id="1" name="Shape 166"/>
        <p:cNvGrpSpPr/>
        <p:nvPr/>
      </p:nvGrpSpPr>
      <p:grpSpPr>
        <a:xfrm>
          <a:off x="0" y="0"/>
          <a:ext cx="0" cy="0"/>
          <a:chOff x="0" y="0"/>
          <a:chExt cx="0" cy="0"/>
        </a:xfrm>
      </p:grpSpPr>
      <p:sp>
        <p:nvSpPr>
          <p:cNvPr id="167" name="Google Shape;167;p41"/>
          <p:cNvSpPr txBox="1">
            <a:spLocks noGrp="1"/>
          </p:cNvSpPr>
          <p:nvPr>
            <p:ph type="body" idx="1"/>
          </p:nvPr>
        </p:nvSpPr>
        <p:spPr>
          <a:xfrm>
            <a:off x="365760" y="586966"/>
            <a:ext cx="8412600" cy="232200"/>
          </a:xfrm>
          <a:prstGeom prst="rect">
            <a:avLst/>
          </a:prstGeom>
          <a:noFill/>
          <a:ln>
            <a:noFill/>
          </a:ln>
        </p:spPr>
        <p:txBody>
          <a:bodyPr spcFirstLastPara="1" wrap="square" lIns="68575" tIns="68575" rIns="68575" bIns="68575" anchor="t" anchorCtr="0">
            <a:noAutofit/>
          </a:bodyPr>
          <a:lstStyle>
            <a:lvl1pPr marL="457200" marR="0" lvl="0" indent="-228600" algn="l">
              <a:lnSpc>
                <a:spcPct val="100000"/>
              </a:lnSpc>
              <a:spcBef>
                <a:spcPts val="900"/>
              </a:spcBef>
              <a:spcAft>
                <a:spcPts val="0"/>
              </a:spcAft>
              <a:buClr>
                <a:srgbClr val="575757"/>
              </a:buClr>
              <a:buSzPts val="1100"/>
              <a:buFont typeface="Trebuchet MS"/>
              <a:buNone/>
              <a:defRPr sz="1500" i="0" u="none" strike="noStrike" cap="none">
                <a:solidFill>
                  <a:srgbClr val="575757"/>
                </a:solidFill>
                <a:latin typeface="Trebuchet MS"/>
                <a:ea typeface="Trebuchet MS"/>
                <a:cs typeface="Trebuchet MS"/>
                <a:sym typeface="Trebuchet MS"/>
              </a:defRPr>
            </a:lvl1pPr>
            <a:lvl2pPr marL="914400" marR="0" lvl="1" indent="-317500" algn="l">
              <a:lnSpc>
                <a:spcPct val="100000"/>
              </a:lnSpc>
              <a:spcBef>
                <a:spcPts val="500"/>
              </a:spcBef>
              <a:spcAft>
                <a:spcPts val="0"/>
              </a:spcAft>
              <a:buClr>
                <a:schemeClr val="dk2"/>
              </a:buClr>
              <a:buSzPts val="1400"/>
              <a:buFont typeface="Trebuchet MS"/>
              <a:buChar char="•"/>
              <a:defRPr sz="1400" i="0" u="none" strike="noStrike" cap="none">
                <a:solidFill>
                  <a:schemeClr val="dk2"/>
                </a:solidFill>
                <a:latin typeface="Trebuchet MS"/>
                <a:ea typeface="Trebuchet MS"/>
                <a:cs typeface="Trebuchet MS"/>
                <a:sym typeface="Trebuchet MS"/>
              </a:defRPr>
            </a:lvl2pPr>
            <a:lvl3pPr marL="1371600" marR="0" lvl="2" indent="-317500" algn="l">
              <a:lnSpc>
                <a:spcPct val="100000"/>
              </a:lnSpc>
              <a:spcBef>
                <a:spcPts val="500"/>
              </a:spcBef>
              <a:spcAft>
                <a:spcPts val="0"/>
              </a:spcAft>
              <a:buClr>
                <a:schemeClr val="dk2"/>
              </a:buClr>
              <a:buSzPts val="1400"/>
              <a:buFont typeface="Trebuchet MS"/>
              <a:buChar char="−"/>
              <a:defRPr sz="1400" i="0" u="none" strike="noStrike" cap="none">
                <a:solidFill>
                  <a:schemeClr val="dk2"/>
                </a:solidFill>
                <a:latin typeface="Trebuchet MS"/>
                <a:ea typeface="Trebuchet MS"/>
                <a:cs typeface="Trebuchet MS"/>
                <a:sym typeface="Trebuchet MS"/>
              </a:defRPr>
            </a:lvl3pPr>
            <a:lvl4pPr marL="1828800" marR="0" lvl="3" indent="-304800" algn="l">
              <a:lnSpc>
                <a:spcPct val="100000"/>
              </a:lnSpc>
              <a:spcBef>
                <a:spcPts val="500"/>
              </a:spcBef>
              <a:spcAft>
                <a:spcPts val="0"/>
              </a:spcAft>
              <a:buClr>
                <a:schemeClr val="dk2"/>
              </a:buClr>
              <a:buSzPts val="1200"/>
              <a:buFont typeface="Trebuchet MS"/>
              <a:buChar char="◦"/>
              <a:defRPr sz="1200" i="0" u="none" strike="noStrike" cap="none">
                <a:solidFill>
                  <a:schemeClr val="dk2"/>
                </a:solidFill>
                <a:latin typeface="Trebuchet MS"/>
                <a:ea typeface="Trebuchet MS"/>
                <a:cs typeface="Trebuchet MS"/>
                <a:sym typeface="Trebuchet MS"/>
              </a:defRPr>
            </a:lvl4pPr>
            <a:lvl5pPr marL="2286000" marR="0" lvl="4" indent="-304800" algn="l">
              <a:lnSpc>
                <a:spcPct val="100000"/>
              </a:lnSpc>
              <a:spcBef>
                <a:spcPts val="500"/>
              </a:spcBef>
              <a:spcAft>
                <a:spcPts val="0"/>
              </a:spcAft>
              <a:buClr>
                <a:schemeClr val="dk2"/>
              </a:buClr>
              <a:buSzPts val="1200"/>
              <a:buFont typeface="Trebuchet MS"/>
              <a:buChar char="−"/>
              <a:defRPr sz="1200" i="0" u="none" strike="noStrike" cap="none">
                <a:solidFill>
                  <a:schemeClr val="dk2"/>
                </a:solidFill>
                <a:latin typeface="Trebuchet MS"/>
                <a:ea typeface="Trebuchet MS"/>
                <a:cs typeface="Trebuchet MS"/>
                <a:sym typeface="Trebuchet MS"/>
              </a:defRPr>
            </a:lvl5pPr>
            <a:lvl6pPr marL="2743200" marR="0" lvl="5" indent="-323850" algn="l">
              <a:lnSpc>
                <a:spcPct val="100000"/>
              </a:lnSpc>
              <a:spcBef>
                <a:spcPts val="300"/>
              </a:spcBef>
              <a:spcAft>
                <a:spcPts val="0"/>
              </a:spcAft>
              <a:buClr>
                <a:schemeClr val="dk1"/>
              </a:buClr>
              <a:buSzPts val="1500"/>
              <a:buFont typeface="Trebuchet MS"/>
              <a:buChar char="•"/>
              <a:defRPr sz="1500" i="0" u="none" strike="noStrike" cap="none">
                <a:solidFill>
                  <a:schemeClr val="dk1"/>
                </a:solidFill>
                <a:latin typeface="Trebuchet MS"/>
                <a:ea typeface="Trebuchet MS"/>
                <a:cs typeface="Trebuchet MS"/>
                <a:sym typeface="Trebuchet MS"/>
              </a:defRPr>
            </a:lvl6pPr>
            <a:lvl7pPr marL="3200400" marR="0" lvl="6" indent="-323850" algn="l">
              <a:lnSpc>
                <a:spcPct val="100000"/>
              </a:lnSpc>
              <a:spcBef>
                <a:spcPts val="300"/>
              </a:spcBef>
              <a:spcAft>
                <a:spcPts val="0"/>
              </a:spcAft>
              <a:buClr>
                <a:schemeClr val="dk1"/>
              </a:buClr>
              <a:buSzPts val="1500"/>
              <a:buFont typeface="Trebuchet MS"/>
              <a:buChar char="•"/>
              <a:defRPr sz="1500" i="0" u="none" strike="noStrike" cap="none">
                <a:solidFill>
                  <a:schemeClr val="dk1"/>
                </a:solidFill>
                <a:latin typeface="Trebuchet MS"/>
                <a:ea typeface="Trebuchet MS"/>
                <a:cs typeface="Trebuchet MS"/>
                <a:sym typeface="Trebuchet MS"/>
              </a:defRPr>
            </a:lvl7pPr>
            <a:lvl8pPr marL="3657600" marR="0" lvl="7" indent="-323850" algn="l">
              <a:lnSpc>
                <a:spcPct val="100000"/>
              </a:lnSpc>
              <a:spcBef>
                <a:spcPts val="300"/>
              </a:spcBef>
              <a:spcAft>
                <a:spcPts val="0"/>
              </a:spcAft>
              <a:buClr>
                <a:schemeClr val="dk1"/>
              </a:buClr>
              <a:buSzPts val="1500"/>
              <a:buFont typeface="Trebuchet MS"/>
              <a:buChar char="•"/>
              <a:defRPr sz="1500" i="0" u="none" strike="noStrike" cap="none">
                <a:solidFill>
                  <a:schemeClr val="dk1"/>
                </a:solidFill>
                <a:latin typeface="Trebuchet MS"/>
                <a:ea typeface="Trebuchet MS"/>
                <a:cs typeface="Trebuchet MS"/>
                <a:sym typeface="Trebuchet MS"/>
              </a:defRPr>
            </a:lvl8pPr>
            <a:lvl9pPr marL="4114800" marR="0" lvl="8" indent="-323850" algn="l">
              <a:lnSpc>
                <a:spcPct val="100000"/>
              </a:lnSpc>
              <a:spcBef>
                <a:spcPts val="300"/>
              </a:spcBef>
              <a:spcAft>
                <a:spcPts val="0"/>
              </a:spcAft>
              <a:buClr>
                <a:schemeClr val="dk1"/>
              </a:buClr>
              <a:buSzPts val="1500"/>
              <a:buFont typeface="Trebuchet MS"/>
              <a:buChar char="•"/>
              <a:defRPr sz="1500" i="0" u="none" strike="noStrike" cap="none">
                <a:solidFill>
                  <a:schemeClr val="dk1"/>
                </a:solidFill>
                <a:latin typeface="Trebuchet MS"/>
                <a:ea typeface="Trebuchet MS"/>
                <a:cs typeface="Trebuchet MS"/>
                <a:sym typeface="Trebuchet MS"/>
              </a:defRPr>
            </a:lvl9pPr>
          </a:lstStyle>
          <a:p>
            <a:endParaRPr/>
          </a:p>
        </p:txBody>
      </p:sp>
      <p:sp>
        <p:nvSpPr>
          <p:cNvPr id="168" name="Google Shape;168;p41"/>
          <p:cNvSpPr txBox="1">
            <a:spLocks noGrp="1"/>
          </p:cNvSpPr>
          <p:nvPr>
            <p:ph type="title"/>
          </p:nvPr>
        </p:nvSpPr>
        <p:spPr>
          <a:xfrm>
            <a:off x="365760" y="221762"/>
            <a:ext cx="8412600" cy="352200"/>
          </a:xfrm>
          <a:prstGeom prst="rect">
            <a:avLst/>
          </a:prstGeom>
          <a:noFill/>
          <a:ln>
            <a:noFill/>
          </a:ln>
        </p:spPr>
        <p:txBody>
          <a:bodyPr spcFirstLastPara="1" wrap="square" lIns="68575" tIns="68575" rIns="68575" bIns="68575" anchor="t" anchorCtr="0">
            <a:noAutofit/>
          </a:bodyPr>
          <a:lstStyle>
            <a:lvl1pPr marR="0" lvl="0" algn="l">
              <a:lnSpc>
                <a:spcPct val="100000"/>
              </a:lnSpc>
              <a:spcBef>
                <a:spcPts val="0"/>
              </a:spcBef>
              <a:spcAft>
                <a:spcPts val="0"/>
              </a:spcAft>
              <a:buClr>
                <a:schemeClr val="accent2"/>
              </a:buClr>
              <a:buSzPts val="1100"/>
              <a:buNone/>
              <a:defRPr sz="2100" b="0" i="0" u="none" strike="noStrike" cap="none">
                <a:solidFill>
                  <a:schemeClr val="accent2"/>
                </a:solidFill>
              </a:defRPr>
            </a:lvl1pPr>
            <a:lvl2pPr lvl="1"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2pPr>
            <a:lvl3pPr lvl="2"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3pPr>
            <a:lvl4pPr lvl="3"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4pPr>
            <a:lvl5pPr lvl="4"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5pPr>
            <a:lvl6pPr lvl="5"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6pPr>
            <a:lvl7pPr lvl="6"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7pPr>
            <a:lvl8pPr lvl="7"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8pPr>
            <a:lvl9pPr lvl="8" algn="l">
              <a:lnSpc>
                <a:spcPct val="100000"/>
              </a:lnSpc>
              <a:spcBef>
                <a:spcPts val="0"/>
              </a:spcBef>
              <a:spcAft>
                <a:spcPts val="0"/>
              </a:spcAft>
              <a:buClr>
                <a:srgbClr val="FFFFFF"/>
              </a:buClr>
              <a:buSzPts val="1100"/>
              <a:buFont typeface="Trebuchet MS"/>
              <a:buNone/>
              <a:defRPr sz="1400">
                <a:latin typeface="Trebuchet MS"/>
                <a:ea typeface="Trebuchet MS"/>
                <a:cs typeface="Trebuchet MS"/>
                <a:sym typeface="Trebuchet MS"/>
              </a:defRPr>
            </a:lvl9pPr>
          </a:lstStyle>
          <a:p>
            <a:endParaRPr/>
          </a:p>
        </p:txBody>
      </p:sp>
      <p:sp>
        <p:nvSpPr>
          <p:cNvPr id="169" name="Google Shape;169;p41"/>
          <p:cNvSpPr txBox="1">
            <a:spLocks noGrp="1"/>
          </p:cNvSpPr>
          <p:nvPr>
            <p:ph type="sldNum" idx="12"/>
          </p:nvPr>
        </p:nvSpPr>
        <p:spPr>
          <a:xfrm>
            <a:off x="8556784" y="4749851"/>
            <a:ext cx="548700" cy="393600"/>
          </a:xfrm>
          <a:prstGeom prst="rect">
            <a:avLst/>
          </a:prstGeom>
        </p:spPr>
        <p:txBody>
          <a:bodyPr spcFirstLastPara="1" wrap="square" lIns="68575" tIns="34275" rIns="68575" bIns="34275" anchor="t" anchorCtr="0">
            <a:noAutofit/>
          </a:bodyPr>
          <a:lstStyle>
            <a:lvl1pPr lvl="0">
              <a:buNone/>
              <a:defRPr sz="1000">
                <a:solidFill>
                  <a:srgbClr val="575757"/>
                </a:solidFill>
              </a:defRPr>
            </a:lvl1pPr>
            <a:lvl2pPr lvl="1">
              <a:buNone/>
              <a:defRPr sz="1000">
                <a:solidFill>
                  <a:srgbClr val="575757"/>
                </a:solidFill>
              </a:defRPr>
            </a:lvl2pPr>
            <a:lvl3pPr lvl="2">
              <a:buNone/>
              <a:defRPr sz="1000">
                <a:solidFill>
                  <a:srgbClr val="575757"/>
                </a:solidFill>
              </a:defRPr>
            </a:lvl3pPr>
            <a:lvl4pPr lvl="3">
              <a:buNone/>
              <a:defRPr sz="1000">
                <a:solidFill>
                  <a:srgbClr val="575757"/>
                </a:solidFill>
              </a:defRPr>
            </a:lvl4pPr>
            <a:lvl5pPr lvl="4">
              <a:buNone/>
              <a:defRPr sz="1000">
                <a:solidFill>
                  <a:srgbClr val="575757"/>
                </a:solidFill>
              </a:defRPr>
            </a:lvl5pPr>
            <a:lvl6pPr lvl="5">
              <a:buNone/>
              <a:defRPr sz="1000">
                <a:solidFill>
                  <a:srgbClr val="575757"/>
                </a:solidFill>
              </a:defRPr>
            </a:lvl6pPr>
            <a:lvl7pPr lvl="6">
              <a:buNone/>
              <a:defRPr sz="1000">
                <a:solidFill>
                  <a:srgbClr val="575757"/>
                </a:solidFill>
              </a:defRPr>
            </a:lvl7pPr>
            <a:lvl8pPr lvl="7">
              <a:buNone/>
              <a:defRPr sz="1000">
                <a:solidFill>
                  <a:srgbClr val="575757"/>
                </a:solidFill>
              </a:defRPr>
            </a:lvl8pPr>
            <a:lvl9pPr lvl="8">
              <a:buNone/>
              <a:defRPr sz="1000">
                <a:solidFill>
                  <a:srgbClr val="575757"/>
                </a:solidFil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Custom Layout 1">
  <p:cSld name="Custom Layout">
    <p:spTree>
      <p:nvGrpSpPr>
        <p:cNvPr id="1" name="Shape 170"/>
        <p:cNvGrpSpPr/>
        <p:nvPr/>
      </p:nvGrpSpPr>
      <p:grpSpPr>
        <a:xfrm>
          <a:off x="0" y="0"/>
          <a:ext cx="0" cy="0"/>
          <a:chOff x="0" y="0"/>
          <a:chExt cx="0" cy="0"/>
        </a:xfrm>
      </p:grpSpPr>
      <p:sp>
        <p:nvSpPr>
          <p:cNvPr id="171" name="Google Shape;171;p42"/>
          <p:cNvSpPr txBox="1">
            <a:spLocks noGrp="1"/>
          </p:cNvSpPr>
          <p:nvPr>
            <p:ph type="title"/>
          </p:nvPr>
        </p:nvSpPr>
        <p:spPr>
          <a:xfrm>
            <a:off x="417328" y="273844"/>
            <a:ext cx="8309400" cy="994200"/>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0"/>
              </a:spcBef>
              <a:spcAft>
                <a:spcPts val="0"/>
              </a:spcAft>
              <a:buClr>
                <a:schemeClr val="accent5"/>
              </a:buClr>
              <a:buSzPts val="4500"/>
              <a:buFont typeface="Trebuchet MS"/>
              <a:buNone/>
              <a:defRPr sz="4500" b="1" i="0" u="none" strike="noStrike" cap="none">
                <a:solidFill>
                  <a:schemeClr val="accent5"/>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172" name="Google Shape;172;p42"/>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ext 1 1">
  <p:cSld name="SECTION_HEADER_1">
    <p:spTree>
      <p:nvGrpSpPr>
        <p:cNvPr id="1" name="Shape 173"/>
        <p:cNvGrpSpPr/>
        <p:nvPr/>
      </p:nvGrpSpPr>
      <p:grpSpPr>
        <a:xfrm>
          <a:off x="0" y="0"/>
          <a:ext cx="0" cy="0"/>
          <a:chOff x="0" y="0"/>
          <a:chExt cx="0" cy="0"/>
        </a:xfrm>
      </p:grpSpPr>
      <p:sp>
        <p:nvSpPr>
          <p:cNvPr id="174" name="Google Shape;174;p43"/>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75" name="Google Shape;175;p43"/>
          <p:cNvSpPr txBox="1">
            <a:spLocks noGrp="1"/>
          </p:cNvSpPr>
          <p:nvPr>
            <p:ph type="body" idx="1"/>
          </p:nvPr>
        </p:nvSpPr>
        <p:spPr>
          <a:xfrm>
            <a:off x="628650" y="1389227"/>
            <a:ext cx="7886700" cy="3154200"/>
          </a:xfrm>
          <a:prstGeom prst="rect">
            <a:avLst/>
          </a:prstGeom>
          <a:noFill/>
          <a:ln>
            <a:noFill/>
          </a:ln>
        </p:spPr>
        <p:txBody>
          <a:bodyPr spcFirstLastPara="1" wrap="square" lIns="68575" tIns="34275" rIns="68575" bIns="34275" anchor="t" anchorCtr="0">
            <a:noAutofit/>
          </a:bodyPr>
          <a:lstStyle>
            <a:lvl1pPr marL="457200" marR="0" lvl="0" indent="-400050" algn="l">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a:lnSpc>
                <a:spcPct val="90000"/>
              </a:lnSpc>
              <a:spcBef>
                <a:spcPts val="400"/>
              </a:spcBef>
              <a:spcAft>
                <a:spcPts val="0"/>
              </a:spcAft>
              <a:buClr>
                <a:schemeClr val="dk1"/>
              </a:buClr>
              <a:buSzPts val="1700"/>
              <a:buFont typeface="Noto Sans Symbols"/>
              <a:buChar char="⮚"/>
              <a:defRPr sz="2500" b="0" i="0" u="none" strike="noStrike" cap="none">
                <a:solidFill>
                  <a:schemeClr val="dk1"/>
                </a:solidFill>
                <a:latin typeface="Trebuchet MS"/>
                <a:ea typeface="Trebuchet MS"/>
                <a:cs typeface="Trebuchet MS"/>
                <a:sym typeface="Trebuchet MS"/>
              </a:defRPr>
            </a:lvl2pPr>
            <a:lvl3pPr marL="1371600" marR="0" lvl="2" indent="-355600" algn="l">
              <a:lnSpc>
                <a:spcPct val="90000"/>
              </a:lnSpc>
              <a:spcBef>
                <a:spcPts val="400"/>
              </a:spcBef>
              <a:spcAft>
                <a:spcPts val="0"/>
              </a:spcAft>
              <a:buClr>
                <a:schemeClr val="dk1"/>
              </a:buClr>
              <a:buSzPts val="2000"/>
              <a:buFont typeface="Noto Sans Symbols"/>
              <a:buChar char="▪"/>
              <a:defRPr sz="2000" b="0" i="0" u="none" strike="noStrike" cap="none">
                <a:solidFill>
                  <a:schemeClr val="dk1"/>
                </a:solidFill>
                <a:latin typeface="Trebuchet MS"/>
                <a:ea typeface="Trebuchet MS"/>
                <a:cs typeface="Trebuchet MS"/>
                <a:sym typeface="Trebuchet MS"/>
              </a:defRPr>
            </a:lvl3pPr>
            <a:lvl4pPr marL="1828800" marR="0" lvl="3"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176" name="Google Shape;176;p43"/>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Content Slide 2 2">
  <p:cSld name="Content Slide 2_2">
    <p:spTree>
      <p:nvGrpSpPr>
        <p:cNvPr id="1" name="Shape 177"/>
        <p:cNvGrpSpPr/>
        <p:nvPr/>
      </p:nvGrpSpPr>
      <p:grpSpPr>
        <a:xfrm>
          <a:off x="0" y="0"/>
          <a:ext cx="0" cy="0"/>
          <a:chOff x="0" y="0"/>
          <a:chExt cx="0" cy="0"/>
        </a:xfrm>
      </p:grpSpPr>
      <p:sp>
        <p:nvSpPr>
          <p:cNvPr id="178" name="Google Shape;178;p44"/>
          <p:cNvSpPr txBox="1">
            <a:spLocks noGrp="1"/>
          </p:cNvSpPr>
          <p:nvPr>
            <p:ph type="body" idx="1"/>
          </p:nvPr>
        </p:nvSpPr>
        <p:spPr>
          <a:xfrm>
            <a:off x="232304" y="1285875"/>
            <a:ext cx="8679300" cy="3255000"/>
          </a:xfrm>
          <a:prstGeom prst="rect">
            <a:avLst/>
          </a:prstGeom>
          <a:noFill/>
          <a:ln>
            <a:noFill/>
          </a:ln>
        </p:spPr>
        <p:txBody>
          <a:bodyPr spcFirstLastPara="1" wrap="square" lIns="48200" tIns="24100" rIns="48200" bIns="24100" anchor="t" anchorCtr="0">
            <a:noAutofit/>
          </a:bodyPr>
          <a:lstStyle>
            <a:lvl1pPr marL="457200" marR="0" lvl="0" indent="-228600" algn="l">
              <a:lnSpc>
                <a:spcPct val="100000"/>
              </a:lnSpc>
              <a:spcBef>
                <a:spcPts val="3000"/>
              </a:spcBef>
              <a:spcAft>
                <a:spcPts val="0"/>
              </a:spcAft>
              <a:buClr>
                <a:srgbClr val="000000"/>
              </a:buClr>
              <a:buSzPts val="700"/>
              <a:buFont typeface="Arial"/>
              <a:buNone/>
              <a:defRPr sz="25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3000"/>
              </a:spcBef>
              <a:spcAft>
                <a:spcPts val="0"/>
              </a:spcAft>
              <a:buClr>
                <a:srgbClr val="000000"/>
              </a:buClr>
              <a:buSzPts val="700"/>
              <a:buFont typeface="Arial"/>
              <a:buNone/>
              <a:defRPr sz="2300" b="0" i="0" u="none" strike="noStrike" cap="none">
                <a:solidFill>
                  <a:schemeClr val="dk1"/>
                </a:solidFill>
                <a:latin typeface="Trebuchet MS"/>
                <a:ea typeface="Trebuchet MS"/>
                <a:cs typeface="Trebuchet MS"/>
                <a:sym typeface="Trebuchet MS"/>
              </a:defRPr>
            </a:lvl2pPr>
            <a:lvl3pPr marL="1371600" marR="0" lvl="2" indent="-228600" algn="l">
              <a:lnSpc>
                <a:spcPct val="100000"/>
              </a:lnSpc>
              <a:spcBef>
                <a:spcPts val="3000"/>
              </a:spcBef>
              <a:spcAft>
                <a:spcPts val="0"/>
              </a:spcAft>
              <a:buClr>
                <a:srgbClr val="000000"/>
              </a:buClr>
              <a:buSzPts val="700"/>
              <a:buFont typeface="Arial"/>
              <a:buNone/>
              <a:defRPr sz="1900" b="0" i="0" u="none" strike="noStrike" cap="none">
                <a:solidFill>
                  <a:schemeClr val="dk1"/>
                </a:solidFill>
                <a:latin typeface="Trebuchet MS"/>
                <a:ea typeface="Trebuchet MS"/>
                <a:cs typeface="Trebuchet MS"/>
                <a:sym typeface="Trebuchet MS"/>
              </a:defRPr>
            </a:lvl3pPr>
            <a:lvl4pPr marL="1828800" marR="0" lvl="3" indent="-336550" algn="l">
              <a:lnSpc>
                <a:spcPct val="100000"/>
              </a:lnSpc>
              <a:spcBef>
                <a:spcPts val="3000"/>
              </a:spcBef>
              <a:spcAft>
                <a:spcPts val="0"/>
              </a:spcAft>
              <a:buClr>
                <a:schemeClr val="dk1"/>
              </a:buClr>
              <a:buSzPts val="1700"/>
              <a:buFont typeface="Noto Sans Symbols"/>
              <a:buChar char="❖"/>
              <a:defRPr sz="1700" b="0" i="0" u="none" strike="noStrike" cap="none">
                <a:solidFill>
                  <a:schemeClr val="dk1"/>
                </a:solidFill>
                <a:latin typeface="Trebuchet MS"/>
                <a:ea typeface="Trebuchet MS"/>
                <a:cs typeface="Trebuchet MS"/>
                <a:sym typeface="Trebuchet MS"/>
              </a:defRPr>
            </a:lvl4pPr>
            <a:lvl5pPr marL="2286000" marR="0" lvl="4" indent="-228600" algn="l">
              <a:lnSpc>
                <a:spcPct val="100000"/>
              </a:lnSpc>
              <a:spcBef>
                <a:spcPts val="3000"/>
              </a:spcBef>
              <a:spcAft>
                <a:spcPts val="0"/>
              </a:spcAft>
              <a:buClr>
                <a:srgbClr val="000000"/>
              </a:buClr>
              <a:buSzPts val="7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000"/>
              </a:spcBef>
              <a:spcAft>
                <a:spcPts val="0"/>
              </a:spcAft>
              <a:buClr>
                <a:srgbClr val="000000"/>
              </a:buClr>
              <a:buSzPts val="7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000"/>
              </a:spcBef>
              <a:spcAft>
                <a:spcPts val="0"/>
              </a:spcAft>
              <a:buClr>
                <a:srgbClr val="000000"/>
              </a:buClr>
              <a:buSzPts val="7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000"/>
              </a:spcBef>
              <a:spcAft>
                <a:spcPts val="0"/>
              </a:spcAft>
              <a:buClr>
                <a:srgbClr val="000000"/>
              </a:buClr>
              <a:buSzPts val="7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000"/>
              </a:spcBef>
              <a:spcAft>
                <a:spcPts val="0"/>
              </a:spcAft>
              <a:buClr>
                <a:srgbClr val="000000"/>
              </a:buClr>
              <a:buSzPts val="7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179" name="Google Shape;179;p44"/>
          <p:cNvSpPr txBox="1">
            <a:spLocks noGrp="1"/>
          </p:cNvSpPr>
          <p:nvPr>
            <p:ph type="sldNum" idx="12"/>
          </p:nvPr>
        </p:nvSpPr>
        <p:spPr>
          <a:xfrm>
            <a:off x="7384771" y="4818852"/>
            <a:ext cx="1508700" cy="273600"/>
          </a:xfrm>
          <a:prstGeom prst="rect">
            <a:avLst/>
          </a:prstGeom>
          <a:noFill/>
          <a:ln>
            <a:noFill/>
          </a:ln>
        </p:spPr>
        <p:txBody>
          <a:bodyPr spcFirstLastPara="1" wrap="square" lIns="48200" tIns="24100" rIns="48200" bIns="24100"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180" name="Google Shape;180;p44"/>
          <p:cNvSpPr txBox="1">
            <a:spLocks noGrp="1"/>
          </p:cNvSpPr>
          <p:nvPr>
            <p:ph type="title"/>
          </p:nvPr>
        </p:nvSpPr>
        <p:spPr>
          <a:xfrm>
            <a:off x="232304" y="329339"/>
            <a:ext cx="8679300" cy="6123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700"/>
              <a:buNone/>
              <a:defRPr sz="4600">
                <a:solidFill>
                  <a:srgbClr val="001254"/>
                </a:solidFill>
              </a:defRPr>
            </a:lvl1pPr>
            <a:lvl2pPr lvl="1" algn="ctr">
              <a:lnSpc>
                <a:spcPct val="100000"/>
              </a:lnSpc>
              <a:spcBef>
                <a:spcPts val="0"/>
              </a:spcBef>
              <a:spcAft>
                <a:spcPts val="0"/>
              </a:spcAft>
              <a:buSzPts val="700"/>
              <a:buNone/>
              <a:defRPr/>
            </a:lvl2pPr>
            <a:lvl3pPr lvl="2" algn="ctr">
              <a:lnSpc>
                <a:spcPct val="100000"/>
              </a:lnSpc>
              <a:spcBef>
                <a:spcPts val="0"/>
              </a:spcBef>
              <a:spcAft>
                <a:spcPts val="0"/>
              </a:spcAft>
              <a:buSzPts val="700"/>
              <a:buNone/>
              <a:defRPr/>
            </a:lvl3pPr>
            <a:lvl4pPr lvl="3" algn="ctr">
              <a:lnSpc>
                <a:spcPct val="100000"/>
              </a:lnSpc>
              <a:spcBef>
                <a:spcPts val="0"/>
              </a:spcBef>
              <a:spcAft>
                <a:spcPts val="0"/>
              </a:spcAft>
              <a:buSzPts val="700"/>
              <a:buNone/>
              <a:defRPr/>
            </a:lvl4pPr>
            <a:lvl5pPr lvl="4" algn="ctr">
              <a:lnSpc>
                <a:spcPct val="100000"/>
              </a:lnSpc>
              <a:spcBef>
                <a:spcPts val="0"/>
              </a:spcBef>
              <a:spcAft>
                <a:spcPts val="0"/>
              </a:spcAft>
              <a:buSzPts val="700"/>
              <a:buNone/>
              <a:defRPr/>
            </a:lvl5pPr>
            <a:lvl6pPr lvl="5" algn="ctr">
              <a:lnSpc>
                <a:spcPct val="100000"/>
              </a:lnSpc>
              <a:spcBef>
                <a:spcPts val="0"/>
              </a:spcBef>
              <a:spcAft>
                <a:spcPts val="0"/>
              </a:spcAft>
              <a:buSzPts val="700"/>
              <a:buNone/>
              <a:defRPr/>
            </a:lvl6pPr>
            <a:lvl7pPr lvl="6" algn="ctr">
              <a:lnSpc>
                <a:spcPct val="100000"/>
              </a:lnSpc>
              <a:spcBef>
                <a:spcPts val="0"/>
              </a:spcBef>
              <a:spcAft>
                <a:spcPts val="0"/>
              </a:spcAft>
              <a:buSzPts val="700"/>
              <a:buNone/>
              <a:defRPr/>
            </a:lvl7pPr>
            <a:lvl8pPr lvl="7" algn="ctr">
              <a:lnSpc>
                <a:spcPct val="100000"/>
              </a:lnSpc>
              <a:spcBef>
                <a:spcPts val="0"/>
              </a:spcBef>
              <a:spcAft>
                <a:spcPts val="0"/>
              </a:spcAft>
              <a:buSzPts val="700"/>
              <a:buNone/>
              <a:defRPr/>
            </a:lvl8pPr>
            <a:lvl9pPr lvl="8" algn="ctr">
              <a:lnSpc>
                <a:spcPct val="100000"/>
              </a:lnSpc>
              <a:spcBef>
                <a:spcPts val="0"/>
              </a:spcBef>
              <a:spcAft>
                <a:spcPts val="0"/>
              </a:spcAft>
              <a:buSzPts val="700"/>
              <a:buNone/>
              <a:defRPr/>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Master">
  <p:cSld name="Master">
    <p:spTree>
      <p:nvGrpSpPr>
        <p:cNvPr id="1" name="Shape 181"/>
        <p:cNvGrpSpPr/>
        <p:nvPr/>
      </p:nvGrpSpPr>
      <p:grpSpPr>
        <a:xfrm>
          <a:off x="0" y="0"/>
          <a:ext cx="0" cy="0"/>
          <a:chOff x="0" y="0"/>
          <a:chExt cx="0" cy="0"/>
        </a:xfrm>
      </p:grpSpPr>
      <p:sp>
        <p:nvSpPr>
          <p:cNvPr id="182" name="Google Shape;182;p45"/>
          <p:cNvSpPr txBox="1">
            <a:spLocks noGrp="1"/>
          </p:cNvSpPr>
          <p:nvPr>
            <p:ph type="sldNum" idx="12"/>
          </p:nvPr>
        </p:nvSpPr>
        <p:spPr>
          <a:xfrm>
            <a:off x="8556784" y="4749851"/>
            <a:ext cx="548700" cy="3936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900"/>
              <a:buFont typeface="Arial"/>
              <a:buNone/>
              <a:defRPr sz="1000" b="0" i="0" u="none" strike="noStrike" cap="none">
                <a:solidFill>
                  <a:schemeClr val="dk2"/>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1000" b="0" i="0" u="none" strike="noStrike" cap="none">
                <a:solidFill>
                  <a:schemeClr val="dk2"/>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1000" b="0" i="0" u="none" strike="noStrike" cap="none">
                <a:solidFill>
                  <a:schemeClr val="dk2"/>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1000" b="0" i="0" u="none" strike="noStrike" cap="none">
                <a:solidFill>
                  <a:schemeClr val="dk2"/>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1000" b="0" i="0" u="none" strike="noStrike" cap="none">
                <a:solidFill>
                  <a:schemeClr val="dk2"/>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1000" b="0" i="0" u="none" strike="noStrike" cap="none">
                <a:solidFill>
                  <a:schemeClr val="dk2"/>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1000" b="0" i="0" u="none" strike="noStrike" cap="none">
                <a:solidFill>
                  <a:schemeClr val="dk2"/>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1000" b="0" i="0" u="none" strike="noStrike" cap="none">
                <a:solidFill>
                  <a:schemeClr val="dk2"/>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1000" b="0" i="0" u="none" strike="noStrike" cap="none">
                <a:solidFill>
                  <a:schemeClr val="dk2"/>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183"/>
        <p:cNvGrpSpPr/>
        <p:nvPr/>
      </p:nvGrpSpPr>
      <p:grpSpPr>
        <a:xfrm>
          <a:off x="0" y="0"/>
          <a:ext cx="0" cy="0"/>
          <a:chOff x="0" y="0"/>
          <a:chExt cx="0" cy="0"/>
        </a:xfrm>
      </p:grpSpPr>
      <p:sp>
        <p:nvSpPr>
          <p:cNvPr id="184" name="Google Shape;184;p46"/>
          <p:cNvSpPr txBox="1">
            <a:spLocks noGrp="1"/>
          </p:cNvSpPr>
          <p:nvPr>
            <p:ph type="title"/>
          </p:nvPr>
        </p:nvSpPr>
        <p:spPr>
          <a:xfrm>
            <a:off x="446484" y="281285"/>
            <a:ext cx="7715100" cy="6591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None/>
              <a:defRPr sz="3200" b="0" i="0" u="none" strike="noStrike" cap="none">
                <a:solidFill>
                  <a:srgbClr val="53585F"/>
                </a:solidFill>
              </a:defRPr>
            </a:lvl1pPr>
            <a:lvl2pPr marR="0" lvl="1"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85" name="Google Shape;185;p46"/>
          <p:cNvSpPr txBox="1">
            <a:spLocks noGrp="1"/>
          </p:cNvSpPr>
          <p:nvPr>
            <p:ph type="body" idx="1"/>
          </p:nvPr>
        </p:nvSpPr>
        <p:spPr>
          <a:xfrm>
            <a:off x="457647" y="1004590"/>
            <a:ext cx="7715100" cy="34557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0"/>
              </a:spcBef>
              <a:spcAft>
                <a:spcPts val="0"/>
              </a:spcAft>
              <a:buClr>
                <a:srgbClr val="000000"/>
              </a:buClr>
              <a:buSzPts val="1400"/>
              <a:buFont typeface="Trebuchet MS"/>
              <a:buNone/>
              <a:defRPr sz="1400" i="0" u="none" strike="noStrike" cap="none">
                <a:solidFill>
                  <a:srgbClr val="53585F"/>
                </a:solidFill>
                <a:latin typeface="Trebuchet MS"/>
                <a:ea typeface="Trebuchet MS"/>
                <a:cs typeface="Trebuchet MS"/>
                <a:sym typeface="Trebuchet MS"/>
              </a:defRPr>
            </a:lvl1pPr>
            <a:lvl2pPr marL="914400" marR="0" lvl="1" indent="-228600" algn="l">
              <a:lnSpc>
                <a:spcPct val="100000"/>
              </a:lnSpc>
              <a:spcBef>
                <a:spcPts val="0"/>
              </a:spcBef>
              <a:spcAft>
                <a:spcPts val="0"/>
              </a:spcAft>
              <a:buClr>
                <a:srgbClr val="000000"/>
              </a:buClr>
              <a:buSzPts val="1400"/>
              <a:buFont typeface="Trebuchet MS"/>
              <a:buNone/>
              <a:defRPr sz="1400" i="0" u="none" strike="noStrike" cap="none">
                <a:solidFill>
                  <a:srgbClr val="53585F"/>
                </a:solidFill>
                <a:latin typeface="Trebuchet MS"/>
                <a:ea typeface="Trebuchet MS"/>
                <a:cs typeface="Trebuchet MS"/>
                <a:sym typeface="Trebuchet MS"/>
              </a:defRPr>
            </a:lvl2pPr>
            <a:lvl3pPr marL="1371600" marR="0" lvl="2" indent="-228600" algn="l">
              <a:lnSpc>
                <a:spcPct val="100000"/>
              </a:lnSpc>
              <a:spcBef>
                <a:spcPts val="0"/>
              </a:spcBef>
              <a:spcAft>
                <a:spcPts val="0"/>
              </a:spcAft>
              <a:buClr>
                <a:srgbClr val="000000"/>
              </a:buClr>
              <a:buSzPts val="1400"/>
              <a:buFont typeface="Trebuchet MS"/>
              <a:buNone/>
              <a:defRPr sz="1400" i="0" u="none" strike="noStrike" cap="none">
                <a:solidFill>
                  <a:srgbClr val="53585F"/>
                </a:solidFill>
                <a:latin typeface="Trebuchet MS"/>
                <a:ea typeface="Trebuchet MS"/>
                <a:cs typeface="Trebuchet MS"/>
                <a:sym typeface="Trebuchet MS"/>
              </a:defRPr>
            </a:lvl3pPr>
            <a:lvl4pPr marL="1828800" marR="0" lvl="3" indent="-228600" algn="l">
              <a:lnSpc>
                <a:spcPct val="100000"/>
              </a:lnSpc>
              <a:spcBef>
                <a:spcPts val="0"/>
              </a:spcBef>
              <a:spcAft>
                <a:spcPts val="0"/>
              </a:spcAft>
              <a:buClr>
                <a:srgbClr val="000000"/>
              </a:buClr>
              <a:buSzPts val="1400"/>
              <a:buFont typeface="Trebuchet MS"/>
              <a:buNone/>
              <a:defRPr sz="1400" i="0" u="none" strike="noStrike" cap="none">
                <a:solidFill>
                  <a:srgbClr val="53585F"/>
                </a:solidFill>
                <a:latin typeface="Trebuchet MS"/>
                <a:ea typeface="Trebuchet MS"/>
                <a:cs typeface="Trebuchet MS"/>
                <a:sym typeface="Trebuchet MS"/>
              </a:defRPr>
            </a:lvl4pPr>
            <a:lvl5pPr marL="2286000" marR="0" lvl="4" indent="-228600" algn="l">
              <a:lnSpc>
                <a:spcPct val="100000"/>
              </a:lnSpc>
              <a:spcBef>
                <a:spcPts val="0"/>
              </a:spcBef>
              <a:spcAft>
                <a:spcPts val="0"/>
              </a:spcAft>
              <a:buClr>
                <a:srgbClr val="000000"/>
              </a:buClr>
              <a:buSzPts val="1400"/>
              <a:buFont typeface="Trebuchet MS"/>
              <a:buNone/>
              <a:defRPr sz="1400" i="0" u="none" strike="noStrike" cap="none">
                <a:solidFill>
                  <a:srgbClr val="53585F"/>
                </a:solidFill>
                <a:latin typeface="Trebuchet MS"/>
                <a:ea typeface="Trebuchet MS"/>
                <a:cs typeface="Trebuchet MS"/>
                <a:sym typeface="Trebuchet MS"/>
              </a:defRPr>
            </a:lvl5pPr>
            <a:lvl6pPr marL="2743200" marR="0" lvl="5" indent="-228600" algn="l">
              <a:lnSpc>
                <a:spcPct val="100000"/>
              </a:lnSpc>
              <a:spcBef>
                <a:spcPts val="0"/>
              </a:spcBef>
              <a:spcAft>
                <a:spcPts val="0"/>
              </a:spcAft>
              <a:buClr>
                <a:srgbClr val="000000"/>
              </a:buClr>
              <a:buSzPts val="1400"/>
              <a:buFont typeface="Trebuchet MS"/>
              <a:buNone/>
              <a:defRPr sz="1400" i="0" u="none" strike="noStrike" cap="none">
                <a:solidFill>
                  <a:srgbClr val="000000"/>
                </a:solidFill>
                <a:latin typeface="Trebuchet MS"/>
                <a:ea typeface="Trebuchet MS"/>
                <a:cs typeface="Trebuchet MS"/>
                <a:sym typeface="Trebuchet MS"/>
              </a:defRPr>
            </a:lvl6pPr>
            <a:lvl7pPr marL="3200400" marR="0" lvl="6" indent="-228600" algn="l">
              <a:lnSpc>
                <a:spcPct val="100000"/>
              </a:lnSpc>
              <a:spcBef>
                <a:spcPts val="0"/>
              </a:spcBef>
              <a:spcAft>
                <a:spcPts val="0"/>
              </a:spcAft>
              <a:buClr>
                <a:srgbClr val="000000"/>
              </a:buClr>
              <a:buSzPts val="1400"/>
              <a:buFont typeface="Trebuchet MS"/>
              <a:buNone/>
              <a:defRPr sz="1400" i="0" u="none" strike="noStrike" cap="none">
                <a:solidFill>
                  <a:srgbClr val="000000"/>
                </a:solidFill>
                <a:latin typeface="Trebuchet MS"/>
                <a:ea typeface="Trebuchet MS"/>
                <a:cs typeface="Trebuchet MS"/>
                <a:sym typeface="Trebuchet MS"/>
              </a:defRPr>
            </a:lvl7pPr>
            <a:lvl8pPr marL="3657600" marR="0" lvl="7" indent="-228600" algn="l">
              <a:lnSpc>
                <a:spcPct val="100000"/>
              </a:lnSpc>
              <a:spcBef>
                <a:spcPts val="0"/>
              </a:spcBef>
              <a:spcAft>
                <a:spcPts val="0"/>
              </a:spcAft>
              <a:buClr>
                <a:srgbClr val="000000"/>
              </a:buClr>
              <a:buSzPts val="1400"/>
              <a:buFont typeface="Trebuchet MS"/>
              <a:buNone/>
              <a:defRPr sz="1400" i="0" u="none" strike="noStrike" cap="none">
                <a:solidFill>
                  <a:srgbClr val="000000"/>
                </a:solidFill>
                <a:latin typeface="Trebuchet MS"/>
                <a:ea typeface="Trebuchet MS"/>
                <a:cs typeface="Trebuchet MS"/>
                <a:sym typeface="Trebuchet MS"/>
              </a:defRPr>
            </a:lvl8pPr>
            <a:lvl9pPr marL="4114800" marR="0" lvl="8" indent="-228600" algn="l">
              <a:lnSpc>
                <a:spcPct val="100000"/>
              </a:lnSpc>
              <a:spcBef>
                <a:spcPts val="0"/>
              </a:spcBef>
              <a:spcAft>
                <a:spcPts val="0"/>
              </a:spcAft>
              <a:buClr>
                <a:srgbClr val="000000"/>
              </a:buClr>
              <a:buSzPts val="1400"/>
              <a:buFont typeface="Trebuchet MS"/>
              <a:buNone/>
              <a:defRPr sz="1400" i="0" u="none" strike="noStrike" cap="none">
                <a:solidFill>
                  <a:srgbClr val="000000"/>
                </a:solidFill>
                <a:latin typeface="Trebuchet MS"/>
                <a:ea typeface="Trebuchet MS"/>
                <a:cs typeface="Trebuchet MS"/>
                <a:sym typeface="Trebuchet MS"/>
              </a:defRPr>
            </a:lvl9pPr>
          </a:lstStyle>
          <a:p>
            <a:endParaRPr/>
          </a:p>
        </p:txBody>
      </p:sp>
      <p:sp>
        <p:nvSpPr>
          <p:cNvPr id="186" name="Google Shape;186;p46"/>
          <p:cNvSpPr txBox="1">
            <a:spLocks noGrp="1"/>
          </p:cNvSpPr>
          <p:nvPr>
            <p:ph type="sldNum" idx="12"/>
          </p:nvPr>
        </p:nvSpPr>
        <p:spPr>
          <a:xfrm>
            <a:off x="8556784" y="4749851"/>
            <a:ext cx="548700" cy="393600"/>
          </a:xfrm>
          <a:prstGeom prst="rect">
            <a:avLst/>
          </a:prstGeom>
        </p:spPr>
        <p:txBody>
          <a:bodyPr spcFirstLastPara="1" wrap="square" lIns="68575" tIns="34275" rIns="68575" bIns="34275" anchor="t" anchorCtr="0">
            <a:noAutofit/>
          </a:bodyPr>
          <a:lstStyle>
            <a:lvl1pPr lvl="0">
              <a:buNone/>
              <a:defRPr sz="1000">
                <a:solidFill>
                  <a:srgbClr val="53585F"/>
                </a:solidFill>
                <a:latin typeface="Arial"/>
                <a:ea typeface="Arial"/>
                <a:cs typeface="Arial"/>
                <a:sym typeface="Arial"/>
              </a:defRPr>
            </a:lvl1pPr>
            <a:lvl2pPr lvl="1">
              <a:buNone/>
              <a:defRPr sz="1000">
                <a:solidFill>
                  <a:srgbClr val="53585F"/>
                </a:solidFill>
                <a:latin typeface="Arial"/>
                <a:ea typeface="Arial"/>
                <a:cs typeface="Arial"/>
                <a:sym typeface="Arial"/>
              </a:defRPr>
            </a:lvl2pPr>
            <a:lvl3pPr lvl="2">
              <a:buNone/>
              <a:defRPr sz="1000">
                <a:solidFill>
                  <a:srgbClr val="53585F"/>
                </a:solidFill>
                <a:latin typeface="Arial"/>
                <a:ea typeface="Arial"/>
                <a:cs typeface="Arial"/>
                <a:sym typeface="Arial"/>
              </a:defRPr>
            </a:lvl3pPr>
            <a:lvl4pPr lvl="3">
              <a:buNone/>
              <a:defRPr sz="1000">
                <a:solidFill>
                  <a:srgbClr val="53585F"/>
                </a:solidFill>
                <a:latin typeface="Arial"/>
                <a:ea typeface="Arial"/>
                <a:cs typeface="Arial"/>
                <a:sym typeface="Arial"/>
              </a:defRPr>
            </a:lvl4pPr>
            <a:lvl5pPr lvl="4">
              <a:buNone/>
              <a:defRPr sz="1000">
                <a:solidFill>
                  <a:srgbClr val="53585F"/>
                </a:solidFill>
                <a:latin typeface="Arial"/>
                <a:ea typeface="Arial"/>
                <a:cs typeface="Arial"/>
                <a:sym typeface="Arial"/>
              </a:defRPr>
            </a:lvl5pPr>
            <a:lvl6pPr lvl="5">
              <a:buNone/>
              <a:defRPr sz="1000">
                <a:solidFill>
                  <a:srgbClr val="53585F"/>
                </a:solidFill>
                <a:latin typeface="Arial"/>
                <a:ea typeface="Arial"/>
                <a:cs typeface="Arial"/>
                <a:sym typeface="Arial"/>
              </a:defRPr>
            </a:lvl6pPr>
            <a:lvl7pPr lvl="6">
              <a:buNone/>
              <a:defRPr sz="1000">
                <a:solidFill>
                  <a:srgbClr val="53585F"/>
                </a:solidFill>
                <a:latin typeface="Arial"/>
                <a:ea typeface="Arial"/>
                <a:cs typeface="Arial"/>
                <a:sym typeface="Arial"/>
              </a:defRPr>
            </a:lvl7pPr>
            <a:lvl8pPr lvl="7">
              <a:buNone/>
              <a:defRPr sz="1000">
                <a:solidFill>
                  <a:srgbClr val="53585F"/>
                </a:solidFill>
                <a:latin typeface="Arial"/>
                <a:ea typeface="Arial"/>
                <a:cs typeface="Arial"/>
                <a:sym typeface="Arial"/>
              </a:defRPr>
            </a:lvl8pPr>
            <a:lvl9pPr lvl="8">
              <a:buNone/>
              <a:defRPr sz="1000">
                <a:solidFill>
                  <a:srgbClr val="53585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87"/>
        <p:cNvGrpSpPr/>
        <p:nvPr/>
      </p:nvGrpSpPr>
      <p:grpSpPr>
        <a:xfrm>
          <a:off x="0" y="0"/>
          <a:ext cx="0" cy="0"/>
          <a:chOff x="0" y="0"/>
          <a:chExt cx="0" cy="0"/>
        </a:xfrm>
      </p:grpSpPr>
      <p:sp>
        <p:nvSpPr>
          <p:cNvPr id="188" name="Google Shape;188;p47"/>
          <p:cNvSpPr txBox="1">
            <a:spLocks noGrp="1"/>
          </p:cNvSpPr>
          <p:nvPr>
            <p:ph type="title"/>
          </p:nvPr>
        </p:nvSpPr>
        <p:spPr>
          <a:xfrm>
            <a:off x="628427" y="273751"/>
            <a:ext cx="7887300" cy="9948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4500"/>
              <a:buNone/>
              <a:defRPr/>
            </a:lvl1pPr>
            <a:lvl2pPr lvl="1" algn="ctr">
              <a:spcBef>
                <a:spcPts val="0"/>
              </a:spcBef>
              <a:spcAft>
                <a:spcPts val="0"/>
              </a:spcAft>
              <a:buSzPts val="1100"/>
              <a:buNone/>
              <a:defRPr/>
            </a:lvl2pPr>
            <a:lvl3pPr lvl="2" algn="ctr">
              <a:spcBef>
                <a:spcPts val="0"/>
              </a:spcBef>
              <a:spcAft>
                <a:spcPts val="0"/>
              </a:spcAft>
              <a:buSzPts val="1100"/>
              <a:buNone/>
              <a:defRPr/>
            </a:lvl3pPr>
            <a:lvl4pPr lvl="3" algn="ctr">
              <a:spcBef>
                <a:spcPts val="0"/>
              </a:spcBef>
              <a:spcAft>
                <a:spcPts val="0"/>
              </a:spcAft>
              <a:buSzPts val="1100"/>
              <a:buNone/>
              <a:defRPr/>
            </a:lvl4pPr>
            <a:lvl5pPr lvl="4" algn="ctr">
              <a:spcBef>
                <a:spcPts val="0"/>
              </a:spcBef>
              <a:spcAft>
                <a:spcPts val="0"/>
              </a:spcAft>
              <a:buSzPts val="1100"/>
              <a:buNone/>
              <a:defRPr/>
            </a:lvl5pPr>
            <a:lvl6pPr lvl="5" algn="ctr">
              <a:spcBef>
                <a:spcPts val="0"/>
              </a:spcBef>
              <a:spcAft>
                <a:spcPts val="0"/>
              </a:spcAft>
              <a:buSzPts val="1100"/>
              <a:buNone/>
              <a:defRPr/>
            </a:lvl6pPr>
            <a:lvl7pPr lvl="6" algn="ctr">
              <a:spcBef>
                <a:spcPts val="0"/>
              </a:spcBef>
              <a:spcAft>
                <a:spcPts val="0"/>
              </a:spcAft>
              <a:buSzPts val="1100"/>
              <a:buNone/>
              <a:defRPr/>
            </a:lvl7pPr>
            <a:lvl8pPr lvl="7" algn="ctr">
              <a:spcBef>
                <a:spcPts val="0"/>
              </a:spcBef>
              <a:spcAft>
                <a:spcPts val="0"/>
              </a:spcAft>
              <a:buSzPts val="1100"/>
              <a:buNone/>
              <a:defRPr/>
            </a:lvl8pPr>
            <a:lvl9pPr lvl="8" algn="ctr">
              <a:spcBef>
                <a:spcPts val="0"/>
              </a:spcBef>
              <a:spcAft>
                <a:spcPts val="0"/>
              </a:spcAft>
              <a:buSzPts val="1100"/>
              <a:buNone/>
              <a:defRPr/>
            </a:lvl9pPr>
          </a:lstStyle>
          <a:p>
            <a:endParaRPr/>
          </a:p>
        </p:txBody>
      </p:sp>
      <p:sp>
        <p:nvSpPr>
          <p:cNvPr id="189" name="Google Shape;189;p47"/>
          <p:cNvSpPr txBox="1">
            <a:spLocks noGrp="1"/>
          </p:cNvSpPr>
          <p:nvPr>
            <p:ph type="body" idx="1"/>
          </p:nvPr>
        </p:nvSpPr>
        <p:spPr>
          <a:xfrm>
            <a:off x="628650" y="1369218"/>
            <a:ext cx="7886700" cy="3263700"/>
          </a:xfrm>
          <a:prstGeom prst="rect">
            <a:avLst/>
          </a:prstGeom>
          <a:noFill/>
          <a:ln>
            <a:noFill/>
          </a:ln>
        </p:spPr>
        <p:txBody>
          <a:bodyPr spcFirstLastPara="1" wrap="square" lIns="58925" tIns="29450" rIns="58925" bIns="29450" anchor="t" anchorCtr="0">
            <a:noAutofit/>
          </a:bodyPr>
          <a:lstStyle>
            <a:lvl1pPr marL="457200" marR="0" lvl="0"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1pPr>
            <a:lvl2pPr marL="914400" marR="0" lvl="1"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2pPr>
            <a:lvl3pPr marL="1371600" marR="0" lvl="2"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3pPr>
            <a:lvl4pPr marL="1828800" marR="0" lvl="3"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4pPr>
            <a:lvl5pPr marL="2286000" marR="0" lvl="4"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5pPr>
            <a:lvl6pPr marL="2743200" marR="0" lvl="5"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6pPr>
            <a:lvl7pPr marL="3200400" marR="0" lvl="6"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7pPr>
            <a:lvl8pPr marL="3657600" marR="0" lvl="7"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8pPr>
            <a:lvl9pPr marL="4114800" marR="0" lvl="8"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9pPr>
          </a:lstStyle>
          <a:p>
            <a:endParaRPr/>
          </a:p>
        </p:txBody>
      </p:sp>
      <p:sp>
        <p:nvSpPr>
          <p:cNvPr id="190" name="Google Shape;190;p47"/>
          <p:cNvSpPr txBox="1">
            <a:spLocks noGrp="1"/>
          </p:cNvSpPr>
          <p:nvPr>
            <p:ph type="dt" idx="10"/>
          </p:nvPr>
        </p:nvSpPr>
        <p:spPr>
          <a:xfrm>
            <a:off x="6458397" y="4195167"/>
            <a:ext cx="2057100" cy="273600"/>
          </a:xfrm>
          <a:prstGeom prst="rect">
            <a:avLst/>
          </a:prstGeom>
          <a:noFill/>
          <a:ln>
            <a:noFill/>
          </a:ln>
        </p:spPr>
        <p:txBody>
          <a:bodyPr spcFirstLastPara="1" wrap="square" lIns="58925" tIns="29450" rIns="58925" bIns="29450"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dirty="0"/>
          </a:p>
        </p:txBody>
      </p:sp>
      <p:sp>
        <p:nvSpPr>
          <p:cNvPr id="191" name="Google Shape;191;p47"/>
          <p:cNvSpPr txBox="1">
            <a:spLocks noGrp="1"/>
          </p:cNvSpPr>
          <p:nvPr>
            <p:ph type="ftr" idx="11"/>
          </p:nvPr>
        </p:nvSpPr>
        <p:spPr>
          <a:xfrm>
            <a:off x="3028950" y="4767263"/>
            <a:ext cx="3086100" cy="273900"/>
          </a:xfrm>
          <a:prstGeom prst="rect">
            <a:avLst/>
          </a:prstGeom>
          <a:noFill/>
          <a:ln>
            <a:noFill/>
          </a:ln>
        </p:spPr>
        <p:txBody>
          <a:bodyPr spcFirstLastPara="1" wrap="square" lIns="58925" tIns="29450" rIns="58925" bIns="29450" anchor="t" anchorCtr="0">
            <a:noAutofit/>
          </a:bodyPr>
          <a:lstStyle>
            <a:lvl1pPr marR="0" lvl="0" algn="l">
              <a:spcBef>
                <a:spcPts val="0"/>
              </a:spcBef>
              <a:spcAft>
                <a:spcPts val="0"/>
              </a:spcAft>
              <a:buSzPts val="900"/>
              <a:buNone/>
              <a:defRPr sz="1100">
                <a:solidFill>
                  <a:srgbClr val="5C6670"/>
                </a:solidFill>
                <a:latin typeface="Trebuchet MS"/>
                <a:ea typeface="Trebuchet MS"/>
                <a:cs typeface="Trebuchet MS"/>
                <a:sym typeface="Trebuchet MS"/>
              </a:defRPr>
            </a:lvl1pPr>
            <a:lvl2pPr marR="0" lvl="1" algn="l">
              <a:spcBef>
                <a:spcPts val="0"/>
              </a:spcBef>
              <a:spcAft>
                <a:spcPts val="0"/>
              </a:spcAft>
              <a:buSzPts val="900"/>
              <a:buNone/>
              <a:defRPr sz="1100" b="0" i="0" u="none" strike="noStrike" cap="none">
                <a:solidFill>
                  <a:srgbClr val="5C6670"/>
                </a:solidFill>
                <a:latin typeface="Trebuchet MS"/>
                <a:ea typeface="Trebuchet MS"/>
                <a:cs typeface="Trebuchet MS"/>
                <a:sym typeface="Trebuchet MS"/>
              </a:defRPr>
            </a:lvl2pPr>
            <a:lvl3pPr marR="0" lvl="2" algn="l">
              <a:spcBef>
                <a:spcPts val="0"/>
              </a:spcBef>
              <a:spcAft>
                <a:spcPts val="0"/>
              </a:spcAft>
              <a:buSzPts val="900"/>
              <a:buNone/>
              <a:defRPr sz="1100" b="0" i="0" u="none" strike="noStrike" cap="none">
                <a:solidFill>
                  <a:srgbClr val="5C6670"/>
                </a:solidFill>
                <a:latin typeface="Trebuchet MS"/>
                <a:ea typeface="Trebuchet MS"/>
                <a:cs typeface="Trebuchet MS"/>
                <a:sym typeface="Trebuchet MS"/>
              </a:defRPr>
            </a:lvl3pPr>
            <a:lvl4pPr marR="0" lvl="3" algn="l">
              <a:spcBef>
                <a:spcPts val="0"/>
              </a:spcBef>
              <a:spcAft>
                <a:spcPts val="0"/>
              </a:spcAft>
              <a:buSzPts val="900"/>
              <a:buNone/>
              <a:defRPr sz="1100" b="0" i="0" u="none" strike="noStrike" cap="none">
                <a:solidFill>
                  <a:srgbClr val="5C6670"/>
                </a:solidFill>
                <a:latin typeface="Trebuchet MS"/>
                <a:ea typeface="Trebuchet MS"/>
                <a:cs typeface="Trebuchet MS"/>
                <a:sym typeface="Trebuchet MS"/>
              </a:defRPr>
            </a:lvl4pPr>
            <a:lvl5pPr marR="0" lvl="4" algn="l">
              <a:spcBef>
                <a:spcPts val="0"/>
              </a:spcBef>
              <a:spcAft>
                <a:spcPts val="0"/>
              </a:spcAft>
              <a:buSzPts val="900"/>
              <a:buNone/>
              <a:defRPr sz="1100" b="0" i="0" u="none" strike="noStrike" cap="none">
                <a:solidFill>
                  <a:srgbClr val="5C6670"/>
                </a:solidFill>
                <a:latin typeface="Trebuchet MS"/>
                <a:ea typeface="Trebuchet MS"/>
                <a:cs typeface="Trebuchet MS"/>
                <a:sym typeface="Trebuchet MS"/>
              </a:defRPr>
            </a:lvl5pPr>
            <a:lvl6pPr marR="0" lvl="5" algn="l">
              <a:spcBef>
                <a:spcPts val="0"/>
              </a:spcBef>
              <a:spcAft>
                <a:spcPts val="0"/>
              </a:spcAft>
              <a:buSzPts val="900"/>
              <a:buNone/>
              <a:defRPr sz="1100" b="0" i="0" u="none" strike="noStrike" cap="none">
                <a:solidFill>
                  <a:srgbClr val="5C6670"/>
                </a:solidFill>
                <a:latin typeface="Trebuchet MS"/>
                <a:ea typeface="Trebuchet MS"/>
                <a:cs typeface="Trebuchet MS"/>
                <a:sym typeface="Trebuchet MS"/>
              </a:defRPr>
            </a:lvl6pPr>
            <a:lvl7pPr marR="0" lvl="6" algn="l">
              <a:spcBef>
                <a:spcPts val="0"/>
              </a:spcBef>
              <a:spcAft>
                <a:spcPts val="0"/>
              </a:spcAft>
              <a:buSzPts val="900"/>
              <a:buNone/>
              <a:defRPr sz="1100" b="0" i="0" u="none" strike="noStrike" cap="none">
                <a:solidFill>
                  <a:srgbClr val="5C6670"/>
                </a:solidFill>
                <a:latin typeface="Trebuchet MS"/>
                <a:ea typeface="Trebuchet MS"/>
                <a:cs typeface="Trebuchet MS"/>
                <a:sym typeface="Trebuchet MS"/>
              </a:defRPr>
            </a:lvl7pPr>
            <a:lvl8pPr marR="0" lvl="7" algn="l">
              <a:spcBef>
                <a:spcPts val="0"/>
              </a:spcBef>
              <a:spcAft>
                <a:spcPts val="0"/>
              </a:spcAft>
              <a:buSzPts val="900"/>
              <a:buNone/>
              <a:defRPr sz="1100" b="0" i="0" u="none" strike="noStrike" cap="none">
                <a:solidFill>
                  <a:srgbClr val="5C6670"/>
                </a:solidFill>
                <a:latin typeface="Trebuchet MS"/>
                <a:ea typeface="Trebuchet MS"/>
                <a:cs typeface="Trebuchet MS"/>
                <a:sym typeface="Trebuchet MS"/>
              </a:defRPr>
            </a:lvl8pPr>
            <a:lvl9pPr marR="0" lvl="8" algn="l">
              <a:spcBef>
                <a:spcPts val="0"/>
              </a:spcBef>
              <a:spcAft>
                <a:spcPts val="0"/>
              </a:spcAft>
              <a:buSzPts val="900"/>
              <a:buNone/>
              <a:defRPr sz="1100" b="0" i="0" u="none" strike="noStrike" cap="none">
                <a:solidFill>
                  <a:srgbClr val="5C6670"/>
                </a:solidFill>
                <a:latin typeface="Trebuchet MS"/>
                <a:ea typeface="Trebuchet MS"/>
                <a:cs typeface="Trebuchet MS"/>
                <a:sym typeface="Trebuchet MS"/>
              </a:defRPr>
            </a:lvl9pPr>
          </a:lstStyle>
          <a:p>
            <a:endParaRPr dirty="0"/>
          </a:p>
        </p:txBody>
      </p:sp>
      <p:sp>
        <p:nvSpPr>
          <p:cNvPr id="192" name="Google Shape;192;p47"/>
          <p:cNvSpPr txBox="1">
            <a:spLocks noGrp="1"/>
          </p:cNvSpPr>
          <p:nvPr>
            <p:ph type="sldNum" idx="12"/>
          </p:nvPr>
        </p:nvSpPr>
        <p:spPr>
          <a:xfrm>
            <a:off x="6458396" y="4767616"/>
            <a:ext cx="2057100" cy="273600"/>
          </a:xfrm>
          <a:prstGeom prst="rect">
            <a:avLst/>
          </a:prstGeom>
          <a:noFill/>
          <a:ln>
            <a:noFill/>
          </a:ln>
        </p:spPr>
        <p:txBody>
          <a:bodyPr spcFirstLastPara="1" wrap="square" lIns="58925" tIns="29450" rIns="58925" bIns="2945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White Blank White Logo">
  <p:cSld name="White Blank White Logo">
    <p:spTree>
      <p:nvGrpSpPr>
        <p:cNvPr id="1" name="Shape 193"/>
        <p:cNvGrpSpPr/>
        <p:nvPr/>
      </p:nvGrpSpPr>
      <p:grpSpPr>
        <a:xfrm>
          <a:off x="0" y="0"/>
          <a:ext cx="0" cy="0"/>
          <a:chOff x="0" y="0"/>
          <a:chExt cx="0" cy="0"/>
        </a:xfrm>
      </p:grpSpPr>
      <p:sp>
        <p:nvSpPr>
          <p:cNvPr id="194" name="Google Shape;194;p48"/>
          <p:cNvSpPr txBox="1">
            <a:spLocks noGrp="1"/>
          </p:cNvSpPr>
          <p:nvPr>
            <p:ph type="sldNum" idx="12"/>
          </p:nvPr>
        </p:nvSpPr>
        <p:spPr>
          <a:xfrm>
            <a:off x="7384767" y="4818852"/>
            <a:ext cx="1508700" cy="273900"/>
          </a:xfrm>
          <a:prstGeom prst="rect">
            <a:avLst/>
          </a:prstGeom>
          <a:noFill/>
          <a:ln>
            <a:noFill/>
          </a:ln>
        </p:spPr>
        <p:txBody>
          <a:bodyPr spcFirstLastPara="1" wrap="square" lIns="58925" tIns="29450" rIns="58925" bIns="29450" anchor="ctr" anchorCtr="0">
            <a:noAutofit/>
          </a:bodyPr>
          <a:lstStyle>
            <a:lvl1pPr marL="0" lvl="0" indent="0" algn="r">
              <a:spcBef>
                <a:spcPts val="0"/>
              </a:spcBef>
              <a:spcAft>
                <a:spcPts val="0"/>
              </a:spcAft>
              <a:buNone/>
              <a:defRPr sz="900" b="1">
                <a:solidFill>
                  <a:schemeClr val="lt1"/>
                </a:solidFill>
                <a:latin typeface="Trebuchet MS"/>
                <a:ea typeface="Trebuchet MS"/>
                <a:cs typeface="Trebuchet MS"/>
                <a:sym typeface="Trebuchet MS"/>
              </a:defRPr>
            </a:lvl1pPr>
            <a:lvl2pPr marL="0" lvl="1" indent="0" algn="r">
              <a:spcBef>
                <a:spcPts val="0"/>
              </a:spcBef>
              <a:spcAft>
                <a:spcPts val="0"/>
              </a:spcAft>
              <a:buNone/>
              <a:defRPr sz="900" b="1">
                <a:solidFill>
                  <a:schemeClr val="lt1"/>
                </a:solidFill>
                <a:latin typeface="Trebuchet MS"/>
                <a:ea typeface="Trebuchet MS"/>
                <a:cs typeface="Trebuchet MS"/>
                <a:sym typeface="Trebuchet MS"/>
              </a:defRPr>
            </a:lvl2pPr>
            <a:lvl3pPr marL="0" lvl="2" indent="0" algn="r">
              <a:spcBef>
                <a:spcPts val="0"/>
              </a:spcBef>
              <a:spcAft>
                <a:spcPts val="0"/>
              </a:spcAft>
              <a:buNone/>
              <a:defRPr sz="900" b="1">
                <a:solidFill>
                  <a:schemeClr val="lt1"/>
                </a:solidFill>
                <a:latin typeface="Trebuchet MS"/>
                <a:ea typeface="Trebuchet MS"/>
                <a:cs typeface="Trebuchet MS"/>
                <a:sym typeface="Trebuchet MS"/>
              </a:defRPr>
            </a:lvl3pPr>
            <a:lvl4pPr marL="0" lvl="3" indent="0" algn="r">
              <a:spcBef>
                <a:spcPts val="0"/>
              </a:spcBef>
              <a:spcAft>
                <a:spcPts val="0"/>
              </a:spcAft>
              <a:buNone/>
              <a:defRPr sz="900" b="1">
                <a:solidFill>
                  <a:schemeClr val="lt1"/>
                </a:solidFill>
                <a:latin typeface="Trebuchet MS"/>
                <a:ea typeface="Trebuchet MS"/>
                <a:cs typeface="Trebuchet MS"/>
                <a:sym typeface="Trebuchet MS"/>
              </a:defRPr>
            </a:lvl4pPr>
            <a:lvl5pPr marL="0" lvl="4" indent="0" algn="r">
              <a:spcBef>
                <a:spcPts val="0"/>
              </a:spcBef>
              <a:spcAft>
                <a:spcPts val="0"/>
              </a:spcAft>
              <a:buNone/>
              <a:defRPr sz="900" b="1">
                <a:solidFill>
                  <a:schemeClr val="lt1"/>
                </a:solidFill>
                <a:latin typeface="Trebuchet MS"/>
                <a:ea typeface="Trebuchet MS"/>
                <a:cs typeface="Trebuchet MS"/>
                <a:sym typeface="Trebuchet MS"/>
              </a:defRPr>
            </a:lvl5pPr>
            <a:lvl6pPr marL="0" lvl="5" indent="0" algn="r">
              <a:spcBef>
                <a:spcPts val="0"/>
              </a:spcBef>
              <a:spcAft>
                <a:spcPts val="0"/>
              </a:spcAft>
              <a:buNone/>
              <a:defRPr sz="900" b="1">
                <a:solidFill>
                  <a:schemeClr val="lt1"/>
                </a:solidFill>
                <a:latin typeface="Trebuchet MS"/>
                <a:ea typeface="Trebuchet MS"/>
                <a:cs typeface="Trebuchet MS"/>
                <a:sym typeface="Trebuchet MS"/>
              </a:defRPr>
            </a:lvl6pPr>
            <a:lvl7pPr marL="0" lvl="6" indent="0" algn="r">
              <a:spcBef>
                <a:spcPts val="0"/>
              </a:spcBef>
              <a:spcAft>
                <a:spcPts val="0"/>
              </a:spcAft>
              <a:buNone/>
              <a:defRPr sz="900" b="1">
                <a:solidFill>
                  <a:schemeClr val="lt1"/>
                </a:solidFill>
                <a:latin typeface="Trebuchet MS"/>
                <a:ea typeface="Trebuchet MS"/>
                <a:cs typeface="Trebuchet MS"/>
                <a:sym typeface="Trebuchet MS"/>
              </a:defRPr>
            </a:lvl7pPr>
            <a:lvl8pPr marL="0" lvl="7" indent="0" algn="r">
              <a:spcBef>
                <a:spcPts val="0"/>
              </a:spcBef>
              <a:spcAft>
                <a:spcPts val="0"/>
              </a:spcAft>
              <a:buNone/>
              <a:defRPr sz="900" b="1">
                <a:solidFill>
                  <a:schemeClr val="lt1"/>
                </a:solidFill>
                <a:latin typeface="Trebuchet MS"/>
                <a:ea typeface="Trebuchet MS"/>
                <a:cs typeface="Trebuchet MS"/>
                <a:sym typeface="Trebuchet MS"/>
              </a:defRPr>
            </a:lvl8pPr>
            <a:lvl9pPr marL="0" lvl="8" indent="0" algn="r">
              <a:spcBef>
                <a:spcPts val="0"/>
              </a:spcBef>
              <a:spcAft>
                <a:spcPts val="0"/>
              </a:spcAft>
              <a:buNone/>
              <a:defRPr sz="900" b="1">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White Image + Supporting Text Slide">
  <p:cSld name="White Image + Supporting Text Slide">
    <p:spTree>
      <p:nvGrpSpPr>
        <p:cNvPr id="1" name="Shape 195"/>
        <p:cNvGrpSpPr/>
        <p:nvPr/>
      </p:nvGrpSpPr>
      <p:grpSpPr>
        <a:xfrm>
          <a:off x="0" y="0"/>
          <a:ext cx="0" cy="0"/>
          <a:chOff x="0" y="0"/>
          <a:chExt cx="0" cy="0"/>
        </a:xfrm>
      </p:grpSpPr>
      <p:sp>
        <p:nvSpPr>
          <p:cNvPr id="196" name="Google Shape;196;p49"/>
          <p:cNvSpPr txBox="1">
            <a:spLocks noGrp="1"/>
          </p:cNvSpPr>
          <p:nvPr>
            <p:ph type="body" idx="1"/>
          </p:nvPr>
        </p:nvSpPr>
        <p:spPr>
          <a:xfrm>
            <a:off x="627578" y="331114"/>
            <a:ext cx="7889100" cy="612600"/>
          </a:xfrm>
          <a:prstGeom prst="rect">
            <a:avLst/>
          </a:prstGeom>
          <a:noFill/>
          <a:ln>
            <a:noFill/>
          </a:ln>
        </p:spPr>
        <p:txBody>
          <a:bodyPr spcFirstLastPara="1" wrap="square" lIns="68575" tIns="34275" rIns="68575" bIns="34275" anchor="ctr" anchorCtr="0">
            <a:noAutofit/>
          </a:bodyPr>
          <a:lstStyle>
            <a:lvl1pPr marL="457200" marR="0" lvl="0" indent="-228600" algn="l">
              <a:lnSpc>
                <a:spcPct val="90000"/>
              </a:lnSpc>
              <a:spcBef>
                <a:spcPts val="3000"/>
              </a:spcBef>
              <a:spcAft>
                <a:spcPts val="0"/>
              </a:spcAft>
              <a:buClr>
                <a:srgbClr val="001970"/>
              </a:buClr>
              <a:buSzPts val="1100"/>
              <a:buFont typeface="Arial"/>
              <a:buNone/>
              <a:defRPr sz="4600" b="1" i="0" u="none" strike="noStrike" cap="none">
                <a:solidFill>
                  <a:srgbClr val="001970"/>
                </a:solidFill>
                <a:latin typeface="Trebuchet MS"/>
                <a:ea typeface="Trebuchet MS"/>
                <a:cs typeface="Trebuchet MS"/>
                <a:sym typeface="Trebuchet MS"/>
              </a:defRPr>
            </a:lvl1pPr>
            <a:lvl2pPr marL="914400" marR="0" lvl="1"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197" name="Google Shape;197;p49"/>
          <p:cNvSpPr txBox="1">
            <a:spLocks noGrp="1"/>
          </p:cNvSpPr>
          <p:nvPr>
            <p:ph type="body" idx="2"/>
          </p:nvPr>
        </p:nvSpPr>
        <p:spPr>
          <a:xfrm>
            <a:off x="232304" y="1100912"/>
            <a:ext cx="4359900" cy="3399600"/>
          </a:xfrm>
          <a:prstGeom prst="rect">
            <a:avLst/>
          </a:prstGeom>
          <a:solidFill>
            <a:schemeClr val="lt1"/>
          </a:solidFill>
          <a:ln w="57150" cap="flat" cmpd="sng">
            <a:solidFill>
              <a:schemeClr val="accent5"/>
            </a:solidFill>
            <a:prstDash val="solid"/>
            <a:round/>
            <a:headEnd type="none" w="sm" len="sm"/>
            <a:tailEnd type="none" w="sm" len="sm"/>
          </a:ln>
        </p:spPr>
        <p:txBody>
          <a:bodyPr spcFirstLastPara="1" wrap="square" lIns="68575" tIns="34275" rIns="68575" bIns="34275" anchor="ctr" anchorCtr="0">
            <a:noAutofit/>
          </a:bodyPr>
          <a:lstStyle>
            <a:lvl1pPr marL="457200" marR="0" lvl="0" indent="-228600" algn="ctr">
              <a:lnSpc>
                <a:spcPct val="90000"/>
              </a:lnSpc>
              <a:spcBef>
                <a:spcPts val="3000"/>
              </a:spcBef>
              <a:spcAft>
                <a:spcPts val="0"/>
              </a:spcAft>
              <a:buClr>
                <a:srgbClr val="7F7F7F"/>
              </a:buClr>
              <a:buSzPts val="2400"/>
              <a:buFont typeface="Trebuchet MS"/>
              <a:buNone/>
              <a:defRPr sz="1700" b="0" i="1" u="none" strike="noStrike" cap="none">
                <a:solidFill>
                  <a:srgbClr val="7F7F7F"/>
                </a:solidFill>
                <a:latin typeface="Trebuchet MS"/>
                <a:ea typeface="Trebuchet MS"/>
                <a:cs typeface="Trebuchet MS"/>
                <a:sym typeface="Trebuchet MS"/>
              </a:defRPr>
            </a:lvl1pPr>
            <a:lvl2pPr marL="914400" marR="0" lvl="1" indent="-228600" algn="l">
              <a:lnSpc>
                <a:spcPct val="90000"/>
              </a:lnSpc>
              <a:spcBef>
                <a:spcPts val="3000"/>
              </a:spcBef>
              <a:spcAft>
                <a:spcPts val="0"/>
              </a:spcAft>
              <a:buClr>
                <a:srgbClr val="5C6670"/>
              </a:buClr>
              <a:buSzPts val="3000"/>
              <a:buFont typeface="Trebuchet MS"/>
              <a:buNone/>
              <a:defRPr sz="2100" b="0" i="1" u="none" strike="noStrike" cap="none">
                <a:solidFill>
                  <a:srgbClr val="5C6670"/>
                </a:solidFill>
                <a:latin typeface="Trebuchet MS"/>
                <a:ea typeface="Trebuchet MS"/>
                <a:cs typeface="Trebuchet MS"/>
                <a:sym typeface="Trebuchet MS"/>
              </a:defRPr>
            </a:lvl2pPr>
            <a:lvl3pPr marL="1371600" marR="0" lvl="2" indent="-228600" algn="l">
              <a:lnSpc>
                <a:spcPct val="90000"/>
              </a:lnSpc>
              <a:spcBef>
                <a:spcPts val="3000"/>
              </a:spcBef>
              <a:spcAft>
                <a:spcPts val="0"/>
              </a:spcAft>
              <a:buClr>
                <a:srgbClr val="5C6670"/>
              </a:buClr>
              <a:buSzPts val="3000"/>
              <a:buFont typeface="Trebuchet MS"/>
              <a:buNone/>
              <a:defRPr sz="2100" b="0" i="1" u="none" strike="noStrike" cap="none">
                <a:solidFill>
                  <a:srgbClr val="5C6670"/>
                </a:solidFill>
                <a:latin typeface="Trebuchet MS"/>
                <a:ea typeface="Trebuchet MS"/>
                <a:cs typeface="Trebuchet MS"/>
                <a:sym typeface="Trebuchet MS"/>
              </a:defRPr>
            </a:lvl3pPr>
            <a:lvl4pPr marL="1828800" marR="0" lvl="3" indent="-228600" algn="l">
              <a:lnSpc>
                <a:spcPct val="90000"/>
              </a:lnSpc>
              <a:spcBef>
                <a:spcPts val="3000"/>
              </a:spcBef>
              <a:spcAft>
                <a:spcPts val="0"/>
              </a:spcAft>
              <a:buClr>
                <a:srgbClr val="5C6670"/>
              </a:buClr>
              <a:buSzPts val="3000"/>
              <a:buFont typeface="Trebuchet MS"/>
              <a:buNone/>
              <a:defRPr sz="2100" b="0" i="1" u="none" strike="noStrike" cap="none">
                <a:solidFill>
                  <a:srgbClr val="5C6670"/>
                </a:solidFill>
                <a:latin typeface="Trebuchet MS"/>
                <a:ea typeface="Trebuchet MS"/>
                <a:cs typeface="Trebuchet MS"/>
                <a:sym typeface="Trebuchet MS"/>
              </a:defRPr>
            </a:lvl4pPr>
            <a:lvl5pPr marL="2286000" marR="0" lvl="4" indent="-228600" algn="l">
              <a:lnSpc>
                <a:spcPct val="90000"/>
              </a:lnSpc>
              <a:spcBef>
                <a:spcPts val="3000"/>
              </a:spcBef>
              <a:spcAft>
                <a:spcPts val="0"/>
              </a:spcAft>
              <a:buClr>
                <a:srgbClr val="5C6670"/>
              </a:buClr>
              <a:buSzPts val="3000"/>
              <a:buFont typeface="Trebuchet MS"/>
              <a:buNone/>
              <a:defRPr sz="2100" b="0" i="1" u="none" strike="noStrike" cap="none">
                <a:solidFill>
                  <a:srgbClr val="5C6670"/>
                </a:solidFill>
                <a:latin typeface="Trebuchet MS"/>
                <a:ea typeface="Trebuchet MS"/>
                <a:cs typeface="Trebuchet MS"/>
                <a:sym typeface="Trebuchet MS"/>
              </a:defRPr>
            </a:lvl5pPr>
            <a:lvl6pPr marL="2743200" marR="0" lvl="5"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198" name="Google Shape;198;p49"/>
          <p:cNvSpPr txBox="1">
            <a:spLocks noGrp="1"/>
          </p:cNvSpPr>
          <p:nvPr>
            <p:ph type="body" idx="3"/>
          </p:nvPr>
        </p:nvSpPr>
        <p:spPr>
          <a:xfrm>
            <a:off x="5074280" y="1113891"/>
            <a:ext cx="3837300" cy="3386700"/>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3000"/>
              </a:spcBef>
              <a:spcAft>
                <a:spcPts val="0"/>
              </a:spcAft>
              <a:buClr>
                <a:schemeClr val="dk1"/>
              </a:buClr>
              <a:buSzPts val="1100"/>
              <a:buFont typeface="Arial"/>
              <a:buNone/>
              <a:defRPr sz="2800" b="0" i="0" u="none" strike="noStrike" cap="none">
                <a:solidFill>
                  <a:schemeClr val="dk1"/>
                </a:solidFill>
                <a:latin typeface="Trebuchet MS"/>
                <a:ea typeface="Trebuchet MS"/>
                <a:cs typeface="Trebuchet MS"/>
                <a:sym typeface="Trebuchet MS"/>
              </a:defRPr>
            </a:lvl1pPr>
            <a:lvl2pPr marL="914400" marR="0" lvl="1" indent="-228600" algn="l">
              <a:lnSpc>
                <a:spcPct val="90000"/>
              </a:lnSpc>
              <a:spcBef>
                <a:spcPts val="3000"/>
              </a:spcBef>
              <a:spcAft>
                <a:spcPts val="0"/>
              </a:spcAft>
              <a:buClr>
                <a:schemeClr val="dk1"/>
              </a:buClr>
              <a:buSzPts val="1100"/>
              <a:buFont typeface="Arial"/>
              <a:buNone/>
              <a:defRPr sz="2300" b="0" i="0" u="none" strike="noStrike" cap="none">
                <a:solidFill>
                  <a:schemeClr val="dk1"/>
                </a:solidFill>
                <a:latin typeface="Trebuchet MS"/>
                <a:ea typeface="Trebuchet MS"/>
                <a:cs typeface="Trebuchet MS"/>
                <a:sym typeface="Trebuchet MS"/>
              </a:defRPr>
            </a:lvl2pPr>
            <a:lvl3pPr marL="1371600" marR="0" lvl="2" indent="-228600" algn="l">
              <a:lnSpc>
                <a:spcPct val="90000"/>
              </a:lnSpc>
              <a:spcBef>
                <a:spcPts val="3000"/>
              </a:spcBef>
              <a:spcAft>
                <a:spcPts val="0"/>
              </a:spcAft>
              <a:buClr>
                <a:schemeClr val="dk1"/>
              </a:buClr>
              <a:buSzPts val="1100"/>
              <a:buFont typeface="Arial"/>
              <a:buNone/>
              <a:defRPr sz="2100" b="0" i="0" u="none" strike="noStrike" cap="none">
                <a:solidFill>
                  <a:schemeClr val="dk1"/>
                </a:solidFill>
                <a:latin typeface="Trebuchet MS"/>
                <a:ea typeface="Trebuchet MS"/>
                <a:cs typeface="Trebuchet MS"/>
                <a:sym typeface="Trebuchet MS"/>
              </a:defRPr>
            </a:lvl3pPr>
            <a:lvl4pPr marL="1828800" marR="0" lvl="3" indent="-228600" algn="l">
              <a:lnSpc>
                <a:spcPct val="90000"/>
              </a:lnSpc>
              <a:spcBef>
                <a:spcPts val="3000"/>
              </a:spcBef>
              <a:spcAft>
                <a:spcPts val="0"/>
              </a:spcAft>
              <a:buClr>
                <a:schemeClr val="dk1"/>
              </a:buClr>
              <a:buSzPts val="1100"/>
              <a:buFont typeface="Arial"/>
              <a:buNone/>
              <a:defRPr sz="19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199" name="Google Shape;199;p49"/>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0"/>
        <p:cNvGrpSpPr/>
        <p:nvPr/>
      </p:nvGrpSpPr>
      <p:grpSpPr>
        <a:xfrm>
          <a:off x="0" y="0"/>
          <a:ext cx="0" cy="0"/>
          <a:chOff x="0" y="0"/>
          <a:chExt cx="0" cy="0"/>
        </a:xfrm>
      </p:grpSpPr>
      <p:sp>
        <p:nvSpPr>
          <p:cNvPr id="201" name="Google Shape;201;p50"/>
          <p:cNvSpPr txBox="1">
            <a:spLocks noGrp="1"/>
          </p:cNvSpPr>
          <p:nvPr>
            <p:ph type="title"/>
          </p:nvPr>
        </p:nvSpPr>
        <p:spPr>
          <a:xfrm>
            <a:off x="311700" y="445025"/>
            <a:ext cx="8520600" cy="572700"/>
          </a:xfrm>
          <a:prstGeom prst="rect">
            <a:avLst/>
          </a:prstGeom>
        </p:spPr>
        <p:txBody>
          <a:bodyPr spcFirstLastPara="1" wrap="square" lIns="68575" tIns="34275" rIns="68575" bIns="34275" anchor="ctr" anchorCtr="0">
            <a:noAutofit/>
          </a:bodyPr>
          <a:lstStyle>
            <a:lvl1pPr lvl="0">
              <a:spcBef>
                <a:spcPts val="0"/>
              </a:spcBef>
              <a:spcAft>
                <a:spcPts val="0"/>
              </a:spcAft>
              <a:buSzPts val="45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2" name="Google Shape;202;p50"/>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ctr"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03" name="Google Shape;203;p50"/>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ctr"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04" name="Google Shape;204;p50"/>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1"/>
        <p:cNvGrpSpPr/>
        <p:nvPr/>
      </p:nvGrpSpPr>
      <p:grpSpPr>
        <a:xfrm>
          <a:off x="0" y="0"/>
          <a:ext cx="0" cy="0"/>
          <a:chOff x="0" y="0"/>
          <a:chExt cx="0" cy="0"/>
        </a:xfrm>
      </p:grpSpPr>
      <p:sp>
        <p:nvSpPr>
          <p:cNvPr id="212" name="Google Shape;212;p52"/>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213"/>
        <p:cNvGrpSpPr/>
        <p:nvPr/>
      </p:nvGrpSpPr>
      <p:grpSpPr>
        <a:xfrm>
          <a:off x="0" y="0"/>
          <a:ext cx="0" cy="0"/>
          <a:chOff x="0" y="0"/>
          <a:chExt cx="0" cy="0"/>
        </a:xfrm>
      </p:grpSpPr>
      <p:sp>
        <p:nvSpPr>
          <p:cNvPr id="214" name="Google Shape;214;p53"/>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5" name="Google Shape;215;p53"/>
          <p:cNvSpPr txBox="1">
            <a:spLocks noGrp="1"/>
          </p:cNvSpPr>
          <p:nvPr>
            <p:ph type="body" idx="1"/>
          </p:nvPr>
        </p:nvSpPr>
        <p:spPr>
          <a:xfrm>
            <a:off x="628650" y="1389226"/>
            <a:ext cx="7886700" cy="3154200"/>
          </a:xfrm>
          <a:prstGeom prst="rect">
            <a:avLst/>
          </a:prstGeom>
          <a:noFill/>
          <a:ln>
            <a:noFill/>
          </a:ln>
        </p:spPr>
        <p:txBody>
          <a:bodyPr spcFirstLastPara="1" wrap="square" lIns="68575" tIns="34275" rIns="68575" bIns="34275" anchor="t" anchorCtr="0">
            <a:noAutofit/>
          </a:bodyPr>
          <a:lstStyle>
            <a:lvl1pPr marL="457200" marR="0" lvl="0" indent="-400050" algn="l">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a:lnSpc>
                <a:spcPct val="90000"/>
              </a:lnSpc>
              <a:spcBef>
                <a:spcPts val="400"/>
              </a:spcBef>
              <a:spcAft>
                <a:spcPts val="0"/>
              </a:spcAft>
              <a:buClr>
                <a:schemeClr val="dk1"/>
              </a:buClr>
              <a:buSzPts val="1700"/>
              <a:buFont typeface="Noto Sans Symbols"/>
              <a:buChar char="⮚"/>
              <a:defRPr sz="2500" b="0" i="0" u="none" strike="noStrike" cap="none">
                <a:solidFill>
                  <a:schemeClr val="dk1"/>
                </a:solidFill>
                <a:latin typeface="Trebuchet MS"/>
                <a:ea typeface="Trebuchet MS"/>
                <a:cs typeface="Trebuchet MS"/>
                <a:sym typeface="Trebuchet MS"/>
              </a:defRPr>
            </a:lvl2pPr>
            <a:lvl3pPr marL="1371600" marR="0" lvl="2" indent="-355600" algn="l">
              <a:lnSpc>
                <a:spcPct val="90000"/>
              </a:lnSpc>
              <a:spcBef>
                <a:spcPts val="400"/>
              </a:spcBef>
              <a:spcAft>
                <a:spcPts val="0"/>
              </a:spcAft>
              <a:buClr>
                <a:schemeClr val="dk1"/>
              </a:buClr>
              <a:buSzPts val="2000"/>
              <a:buFont typeface="Noto Sans Symbols"/>
              <a:buChar char="▪"/>
              <a:defRPr sz="2000" b="0" i="0" u="none" strike="noStrike" cap="none">
                <a:solidFill>
                  <a:schemeClr val="dk1"/>
                </a:solidFill>
                <a:latin typeface="Trebuchet MS"/>
                <a:ea typeface="Trebuchet MS"/>
                <a:cs typeface="Trebuchet MS"/>
                <a:sym typeface="Trebuchet MS"/>
              </a:defRPr>
            </a:lvl3pPr>
            <a:lvl4pPr marL="1828800" marR="0" lvl="3"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216" name="Google Shape;216;p53"/>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17"/>
        <p:cNvGrpSpPr/>
        <p:nvPr/>
      </p:nvGrpSpPr>
      <p:grpSpPr>
        <a:xfrm>
          <a:off x="0" y="0"/>
          <a:ext cx="0" cy="0"/>
          <a:chOff x="0" y="0"/>
          <a:chExt cx="0" cy="0"/>
        </a:xfrm>
      </p:grpSpPr>
      <p:sp>
        <p:nvSpPr>
          <p:cNvPr id="218" name="Google Shape;218;p54"/>
          <p:cNvSpPr txBox="1">
            <a:spLocks noGrp="1"/>
          </p:cNvSpPr>
          <p:nvPr>
            <p:ph type="ctrTitle"/>
          </p:nvPr>
        </p:nvSpPr>
        <p:spPr>
          <a:xfrm>
            <a:off x="780393" y="1128869"/>
            <a:ext cx="7583100" cy="7428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4500"/>
              <a:buFont typeface="Trebuchet M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9" name="Google Shape;219;p54"/>
          <p:cNvSpPr txBox="1">
            <a:spLocks noGrp="1"/>
          </p:cNvSpPr>
          <p:nvPr>
            <p:ph type="subTitle" idx="1"/>
          </p:nvPr>
        </p:nvSpPr>
        <p:spPr>
          <a:xfrm>
            <a:off x="1143000" y="1937573"/>
            <a:ext cx="6858000" cy="554100"/>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800"/>
              </a:spcBef>
              <a:spcAft>
                <a:spcPts val="0"/>
              </a:spcAft>
              <a:buClr>
                <a:schemeClr val="dk1"/>
              </a:buClr>
              <a:buSzPts val="3700"/>
              <a:buFont typeface="Arial"/>
              <a:buNone/>
              <a:defRPr sz="3700" b="1" i="0" u="none" strike="noStrike" cap="none">
                <a:solidFill>
                  <a:schemeClr val="dk1"/>
                </a:solidFill>
                <a:latin typeface="Trebuchet MS"/>
                <a:ea typeface="Trebuchet MS"/>
                <a:cs typeface="Trebuchet MS"/>
                <a:sym typeface="Trebuchet MS"/>
              </a:defRPr>
            </a:lvl1pPr>
            <a:lvl2pPr marR="0" lvl="1"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220" name="Google Shape;220;p54"/>
          <p:cNvSpPr txBox="1">
            <a:spLocks noGrp="1"/>
          </p:cNvSpPr>
          <p:nvPr>
            <p:ph type="dt" idx="10"/>
          </p:nvPr>
        </p:nvSpPr>
        <p:spPr>
          <a:xfrm>
            <a:off x="3543300" y="3688167"/>
            <a:ext cx="20574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solidFill>
                  <a:schemeClr val="dk1"/>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dirty="0"/>
          </a:p>
        </p:txBody>
      </p:sp>
      <p:sp>
        <p:nvSpPr>
          <p:cNvPr id="221" name="Google Shape;221;p54"/>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222" name="Google Shape;222;p54"/>
          <p:cNvSpPr txBox="1">
            <a:spLocks noGrp="1"/>
          </p:cNvSpPr>
          <p:nvPr>
            <p:ph type="body" idx="2"/>
          </p:nvPr>
        </p:nvSpPr>
        <p:spPr>
          <a:xfrm>
            <a:off x="1435396" y="2760021"/>
            <a:ext cx="6273300" cy="685800"/>
          </a:xfrm>
          <a:prstGeom prst="rect">
            <a:avLst/>
          </a:prstGeom>
          <a:noFill/>
          <a:ln>
            <a:noFill/>
          </a:ln>
        </p:spPr>
        <p:txBody>
          <a:bodyPr spcFirstLastPara="1" wrap="square" lIns="68575" tIns="34275" rIns="68575" bIns="34275" anchor="ctr" anchorCtr="0">
            <a:noAutofit/>
          </a:bodyPr>
          <a:lstStyle>
            <a:lvl1pPr marL="457200" marR="0" lvl="0" indent="-228600" algn="ctr">
              <a:lnSpc>
                <a:spcPct val="90000"/>
              </a:lnSpc>
              <a:spcBef>
                <a:spcPts val="800"/>
              </a:spcBef>
              <a:spcAft>
                <a:spcPts val="0"/>
              </a:spcAft>
              <a:buClr>
                <a:schemeClr val="dk1"/>
              </a:buClr>
              <a:buSzPts val="2500"/>
              <a:buFont typeface="Arial"/>
              <a:buNone/>
              <a:defRPr sz="2500" b="0" i="0" u="none" strike="noStrike" cap="none">
                <a:solidFill>
                  <a:schemeClr val="dk1"/>
                </a:solidFill>
                <a:latin typeface="Trebuchet MS"/>
                <a:ea typeface="Trebuchet MS"/>
                <a:cs typeface="Trebuchet MS"/>
                <a:sym typeface="Trebuchet MS"/>
              </a:defRPr>
            </a:lvl1pPr>
            <a:lvl2pPr marL="914400" marR="0" lvl="1"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2pPr>
            <a:lvl3pPr marL="1371600" marR="0" lvl="2"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3pPr>
            <a:lvl4pPr marL="1828800" marR="0" lvl="3"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4pPr>
            <a:lvl5pPr marL="2286000" marR="0" lvl="4"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223"/>
        <p:cNvGrpSpPr/>
        <p:nvPr/>
      </p:nvGrpSpPr>
      <p:grpSpPr>
        <a:xfrm>
          <a:off x="0" y="0"/>
          <a:ext cx="0" cy="0"/>
          <a:chOff x="0" y="0"/>
          <a:chExt cx="0" cy="0"/>
        </a:xfrm>
      </p:grpSpPr>
      <p:sp>
        <p:nvSpPr>
          <p:cNvPr id="224" name="Google Shape;224;p55"/>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225" name="Google Shape;225;p55"/>
          <p:cNvSpPr/>
          <p:nvPr/>
        </p:nvSpPr>
        <p:spPr>
          <a:xfrm>
            <a:off x="628649" y="1405105"/>
            <a:ext cx="7825200" cy="17310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chemeClr val="dk1"/>
              </a:buClr>
              <a:buSzPts val="2700"/>
              <a:buFont typeface="Trebuchet MS"/>
              <a:buNone/>
            </a:pPr>
            <a:r>
              <a:rPr lang="en" sz="270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100" dirty="0"/>
          </a:p>
        </p:txBody>
      </p:sp>
      <p:sp>
        <p:nvSpPr>
          <p:cNvPr id="226" name="Google Shape;226;p55"/>
          <p:cNvSpPr/>
          <p:nvPr/>
        </p:nvSpPr>
        <p:spPr>
          <a:xfrm>
            <a:off x="658793" y="313418"/>
            <a:ext cx="7825200" cy="7620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4500" b="1" i="0" u="none" strike="noStrike" cap="none">
                <a:solidFill>
                  <a:schemeClr val="dk2"/>
                </a:solidFill>
                <a:latin typeface="Trebuchet MS"/>
                <a:ea typeface="Trebuchet MS"/>
                <a:cs typeface="Trebuchet MS"/>
                <a:sym typeface="Trebuchet MS"/>
              </a:rPr>
              <a:t>Our Mission</a:t>
            </a:r>
            <a:endParaRPr sz="1400" dirty="0">
              <a:solidFill>
                <a:schemeClr val="dk2"/>
              </a:solidFill>
              <a:latin typeface="Calibri"/>
              <a:ea typeface="Calibri"/>
              <a:cs typeface="Calibri"/>
              <a:sym typeface="Calibri"/>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227"/>
        <p:cNvGrpSpPr/>
        <p:nvPr/>
      </p:nvGrpSpPr>
      <p:grpSpPr>
        <a:xfrm>
          <a:off x="0" y="0"/>
          <a:ext cx="0" cy="0"/>
          <a:chOff x="0" y="0"/>
          <a:chExt cx="0" cy="0"/>
        </a:xfrm>
      </p:grpSpPr>
      <p:sp>
        <p:nvSpPr>
          <p:cNvPr id="228" name="Google Shape;228;p56"/>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229" name="Google Shape;229;p56"/>
          <p:cNvSpPr txBox="1"/>
          <p:nvPr/>
        </p:nvSpPr>
        <p:spPr>
          <a:xfrm>
            <a:off x="10221314" y="6553015"/>
            <a:ext cx="1629000" cy="295800"/>
          </a:xfrm>
          <a:prstGeom prst="rect">
            <a:avLst/>
          </a:prstGeom>
          <a:noFill/>
          <a:ln>
            <a:noFill/>
          </a:ln>
        </p:spPr>
        <p:txBody>
          <a:bodyPr spcFirstLastPara="1" wrap="square" lIns="68575" tIns="34275" rIns="68575" bIns="34275" anchor="t" anchorCtr="0">
            <a:noAutofit/>
          </a:bodyPr>
          <a:lstStyle/>
          <a:p>
            <a:pPr marL="0" marR="0" lvl="0" indent="0" algn="r" rtl="0">
              <a:spcBef>
                <a:spcPts val="0"/>
              </a:spcBef>
              <a:spcAft>
                <a:spcPts val="0"/>
              </a:spcAft>
              <a:buNone/>
            </a:pPr>
            <a:fld id="{00000000-1234-1234-1234-123412341234}" type="slidenum">
              <a:rPr lang="en" sz="1400" b="1">
                <a:solidFill>
                  <a:srgbClr val="000000"/>
                </a:solidFill>
                <a:latin typeface="Trebuchet MS"/>
                <a:ea typeface="Trebuchet MS"/>
                <a:cs typeface="Trebuchet MS"/>
                <a:sym typeface="Trebuchet MS"/>
              </a:rPr>
              <a:t>‹#›</a:t>
            </a:fld>
            <a:endParaRPr sz="1400" b="1" dirty="0">
              <a:solidFill>
                <a:srgbClr val="000000"/>
              </a:solidFill>
              <a:latin typeface="Trebuchet MS"/>
              <a:ea typeface="Trebuchet MS"/>
              <a:cs typeface="Trebuchet MS"/>
              <a:sym typeface="Trebuchet MS"/>
            </a:endParaRPr>
          </a:p>
        </p:txBody>
      </p:sp>
      <p:pic>
        <p:nvPicPr>
          <p:cNvPr id="230" name="Google Shape;230;p56"/>
          <p:cNvPicPr preferRelativeResize="0"/>
          <p:nvPr/>
        </p:nvPicPr>
        <p:blipFill rotWithShape="1">
          <a:blip r:embed="rId2">
            <a:alphaModFix/>
          </a:blip>
          <a:srcRect l="1681" t="12786" b="4828"/>
          <a:stretch/>
        </p:blipFill>
        <p:spPr>
          <a:xfrm>
            <a:off x="0" y="-1"/>
            <a:ext cx="9143996" cy="4695092"/>
          </a:xfrm>
          <a:prstGeom prst="rect">
            <a:avLst/>
          </a:prstGeom>
          <a:noFill/>
          <a:ln>
            <a:noFill/>
          </a:ln>
        </p:spPr>
      </p:pic>
      <p:sp>
        <p:nvSpPr>
          <p:cNvPr id="231" name="Google Shape;231;p56"/>
          <p:cNvSpPr/>
          <p:nvPr/>
        </p:nvSpPr>
        <p:spPr>
          <a:xfrm>
            <a:off x="0" y="2584310"/>
            <a:ext cx="9162300" cy="1919100"/>
          </a:xfrm>
          <a:prstGeom prst="rect">
            <a:avLst/>
          </a:prstGeom>
          <a:solidFill>
            <a:srgbClr val="001970">
              <a:alpha val="80000"/>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rgbClr val="FFFFFF"/>
              </a:buClr>
              <a:buSzPts val="4100"/>
              <a:buFont typeface="Trebuchet MS"/>
              <a:buNone/>
            </a:pPr>
            <a:r>
              <a:rPr lang="en" sz="4100" b="1" i="0" u="none" strike="noStrike" cap="none">
                <a:solidFill>
                  <a:srgbClr val="FFFFFF"/>
                </a:solidFill>
                <a:latin typeface="Trebuchet MS"/>
                <a:ea typeface="Trebuchet MS"/>
                <a:cs typeface="Trebuchet MS"/>
                <a:sym typeface="Trebuchet MS"/>
              </a:rPr>
              <a:t>Our Mission: </a:t>
            </a:r>
            <a:endParaRPr sz="4100" b="0" i="0" u="none" strike="noStrike" cap="none" dirty="0">
              <a:solidFill>
                <a:srgbClr val="5C6670"/>
              </a:solidFill>
              <a:latin typeface="Trebuchet MS"/>
              <a:ea typeface="Trebuchet MS"/>
              <a:cs typeface="Trebuchet MS"/>
              <a:sym typeface="Trebuchet MS"/>
            </a:endParaRPr>
          </a:p>
          <a:p>
            <a:pPr marL="127000" marR="0" lvl="0" indent="0" algn="l" rtl="0">
              <a:lnSpc>
                <a:spcPct val="100000"/>
              </a:lnSpc>
              <a:spcBef>
                <a:spcPts val="0"/>
              </a:spcBef>
              <a:spcAft>
                <a:spcPts val="0"/>
              </a:spcAft>
              <a:buClr>
                <a:srgbClr val="FFFFFF"/>
              </a:buClr>
              <a:buSzPts val="2400"/>
              <a:buFont typeface="Trebuchet MS"/>
              <a:buNone/>
            </a:pPr>
            <a:r>
              <a:rPr lang="en" sz="24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2400" b="0" i="0" u="none" strike="noStrike" cap="none" dirty="0">
              <a:solidFill>
                <a:srgbClr val="FFFFFF"/>
              </a:solidFill>
              <a:latin typeface="Trebuchet MS"/>
              <a:ea typeface="Trebuchet MS"/>
              <a:cs typeface="Trebuchet MS"/>
              <a:sym typeface="Trebuchet MS"/>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232"/>
        <p:cNvGrpSpPr/>
        <p:nvPr/>
      </p:nvGrpSpPr>
      <p:grpSpPr>
        <a:xfrm>
          <a:off x="0" y="0"/>
          <a:ext cx="0" cy="0"/>
          <a:chOff x="0" y="0"/>
          <a:chExt cx="0" cy="0"/>
        </a:xfrm>
      </p:grpSpPr>
      <p:sp>
        <p:nvSpPr>
          <p:cNvPr id="233" name="Google Shape;233;p57"/>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234" name="Google Shape;234;p57"/>
          <p:cNvSpPr/>
          <p:nvPr/>
        </p:nvSpPr>
        <p:spPr>
          <a:xfrm>
            <a:off x="628649" y="1405105"/>
            <a:ext cx="7825200" cy="2146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2700"/>
              <a:buFont typeface="Trebuchet MS"/>
              <a:buNone/>
            </a:pPr>
            <a:r>
              <a:rPr lang="en" sz="270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 sz="2700" i="1">
                <a:solidFill>
                  <a:schemeClr val="dk1"/>
                </a:solidFill>
                <a:latin typeface="Trebuchet MS"/>
                <a:ea typeface="Trebuchet MS"/>
                <a:cs typeface="Trebuchet MS"/>
                <a:sym typeface="Trebuchet MS"/>
              </a:rPr>
              <a:t>Plus </a:t>
            </a:r>
            <a:r>
              <a:rPr lang="en" sz="2700">
                <a:solidFill>
                  <a:schemeClr val="dk1"/>
                </a:solidFill>
                <a:latin typeface="Trebuchet MS"/>
                <a:ea typeface="Trebuchet MS"/>
                <a:cs typeface="Trebuchet MS"/>
                <a:sym typeface="Trebuchet MS"/>
              </a:rPr>
              <a:t>(CHP+) and other health care programs for Coloradans who qualify. </a:t>
            </a:r>
            <a:endParaRPr sz="2700" b="1" dirty="0">
              <a:solidFill>
                <a:schemeClr val="dk1"/>
              </a:solidFill>
              <a:latin typeface="Trebuchet MS"/>
              <a:ea typeface="Trebuchet MS"/>
              <a:cs typeface="Trebuchet MS"/>
              <a:sym typeface="Trebuchet MS"/>
            </a:endParaRPr>
          </a:p>
        </p:txBody>
      </p:sp>
      <p:sp>
        <p:nvSpPr>
          <p:cNvPr id="235" name="Google Shape;235;p57"/>
          <p:cNvSpPr/>
          <p:nvPr/>
        </p:nvSpPr>
        <p:spPr>
          <a:xfrm>
            <a:off x="628650" y="286659"/>
            <a:ext cx="7825200" cy="7620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4500" b="1" i="0" u="none" strike="noStrike" cap="none">
                <a:solidFill>
                  <a:srgbClr val="232C68"/>
                </a:solidFill>
                <a:latin typeface="Trebuchet MS"/>
                <a:ea typeface="Trebuchet MS"/>
                <a:cs typeface="Trebuchet MS"/>
                <a:sym typeface="Trebuchet MS"/>
              </a:rPr>
              <a:t>What We Do</a:t>
            </a:r>
            <a:endParaRPr sz="1400" dirty="0">
              <a:solidFill>
                <a:schemeClr val="dk1"/>
              </a:solidFill>
              <a:latin typeface="Calibri"/>
              <a:ea typeface="Calibri"/>
              <a:cs typeface="Calibri"/>
              <a:sym typeface="Calibri"/>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36"/>
        <p:cNvGrpSpPr/>
        <p:nvPr/>
      </p:nvGrpSpPr>
      <p:grpSpPr>
        <a:xfrm>
          <a:off x="0" y="0"/>
          <a:ext cx="0" cy="0"/>
          <a:chOff x="0" y="0"/>
          <a:chExt cx="0" cy="0"/>
        </a:xfrm>
      </p:grpSpPr>
      <p:sp>
        <p:nvSpPr>
          <p:cNvPr id="237" name="Google Shape;237;p58"/>
          <p:cNvSpPr txBox="1">
            <a:spLocks noGrp="1"/>
          </p:cNvSpPr>
          <p:nvPr>
            <p:ph type="title"/>
          </p:nvPr>
        </p:nvSpPr>
        <p:spPr>
          <a:xfrm>
            <a:off x="605659" y="1354603"/>
            <a:ext cx="3602400" cy="22281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5400"/>
              <a:buFont typeface="Trebuchet MS"/>
              <a:buNone/>
              <a:defRPr sz="5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8" name="Google Shape;238;p58"/>
          <p:cNvSpPr txBox="1">
            <a:spLocks noGrp="1"/>
          </p:cNvSpPr>
          <p:nvPr>
            <p:ph type="body" idx="1"/>
          </p:nvPr>
        </p:nvSpPr>
        <p:spPr>
          <a:xfrm>
            <a:off x="4857422" y="1354602"/>
            <a:ext cx="3642000" cy="2228100"/>
          </a:xfrm>
          <a:prstGeom prst="rect">
            <a:avLst/>
          </a:prstGeom>
          <a:noFill/>
          <a:ln>
            <a:noFill/>
          </a:ln>
        </p:spPr>
        <p:txBody>
          <a:bodyPr spcFirstLastPara="1" wrap="square" lIns="68575" tIns="34275" rIns="68575" bIns="34275" anchor="t" anchorCtr="0">
            <a:noAutofit/>
          </a:bodyPr>
          <a:lstStyle>
            <a:lvl1pPr marL="457200" marR="0" lvl="0" indent="-400050" algn="l">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a:lnSpc>
                <a:spcPct val="90000"/>
              </a:lnSpc>
              <a:spcBef>
                <a:spcPts val="400"/>
              </a:spcBef>
              <a:spcAft>
                <a:spcPts val="0"/>
              </a:spcAft>
              <a:buClr>
                <a:schemeClr val="dk1"/>
              </a:buClr>
              <a:buSzPts val="1700"/>
              <a:buFont typeface="Noto Sans Symbols"/>
              <a:buChar char="⮚"/>
              <a:defRPr sz="2400" b="0" i="0" u="none" strike="noStrike" cap="none">
                <a:solidFill>
                  <a:schemeClr val="dk1"/>
                </a:solidFill>
                <a:latin typeface="Trebuchet MS"/>
                <a:ea typeface="Trebuchet MS"/>
                <a:cs typeface="Trebuchet MS"/>
                <a:sym typeface="Trebuchet MS"/>
              </a:defRPr>
            </a:lvl2pPr>
            <a:lvl3pPr marL="1371600" marR="0" lvl="2" indent="-361950" algn="l">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3pPr>
            <a:lvl4pPr marL="1828800" marR="0" lvl="3"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39" name="Google Shape;239;p58"/>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cxnSp>
        <p:nvCxnSpPr>
          <p:cNvPr id="240" name="Google Shape;240;p58"/>
          <p:cNvCxnSpPr/>
          <p:nvPr/>
        </p:nvCxnSpPr>
        <p:spPr>
          <a:xfrm>
            <a:off x="4572000" y="995363"/>
            <a:ext cx="0" cy="3152700"/>
          </a:xfrm>
          <a:prstGeom prst="straightConnector1">
            <a:avLst/>
          </a:prstGeom>
          <a:noFill/>
          <a:ln w="50800" cap="flat" cmpd="sng">
            <a:solidFill>
              <a:schemeClr val="dk1"/>
            </a:solidFill>
            <a:prstDash val="solid"/>
            <a:miter lim="800000"/>
            <a:headEnd type="none" w="sm" len="sm"/>
            <a:tailEnd type="none" w="sm" len="sm"/>
          </a:ln>
        </p:spPr>
      </p:cxn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41"/>
        <p:cNvGrpSpPr/>
        <p:nvPr/>
      </p:nvGrpSpPr>
      <p:grpSpPr>
        <a:xfrm>
          <a:off x="0" y="0"/>
          <a:ext cx="0" cy="0"/>
          <a:chOff x="0" y="0"/>
          <a:chExt cx="0" cy="0"/>
        </a:xfrm>
      </p:grpSpPr>
      <p:sp>
        <p:nvSpPr>
          <p:cNvPr id="242" name="Google Shape;242;p59"/>
          <p:cNvSpPr txBox="1">
            <a:spLocks noGrp="1"/>
          </p:cNvSpPr>
          <p:nvPr>
            <p:ph type="title"/>
          </p:nvPr>
        </p:nvSpPr>
        <p:spPr>
          <a:xfrm>
            <a:off x="137948" y="1645444"/>
            <a:ext cx="8868300" cy="9942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43" name="Google Shape;243;p59"/>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244"/>
        <p:cNvGrpSpPr/>
        <p:nvPr/>
      </p:nvGrpSpPr>
      <p:grpSpPr>
        <a:xfrm>
          <a:off x="0" y="0"/>
          <a:ext cx="0" cy="0"/>
          <a:chOff x="0" y="0"/>
          <a:chExt cx="0" cy="0"/>
        </a:xfrm>
      </p:grpSpPr>
      <p:sp>
        <p:nvSpPr>
          <p:cNvPr id="245" name="Google Shape;245;p60"/>
          <p:cNvSpPr txBox="1">
            <a:spLocks noGrp="1"/>
          </p:cNvSpPr>
          <p:nvPr>
            <p:ph type="title"/>
          </p:nvPr>
        </p:nvSpPr>
        <p:spPr>
          <a:xfrm>
            <a:off x="4592091" y="1968996"/>
            <a:ext cx="4036200" cy="1735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100"/>
              <a:buFont typeface="Trebuchet MS"/>
              <a:buNone/>
              <a:defRPr sz="6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46" name="Google Shape;246;p60"/>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pic>
        <p:nvPicPr>
          <p:cNvPr id="247" name="Google Shape;247;p60" descr="Questions"/>
          <p:cNvPicPr preferRelativeResize="0"/>
          <p:nvPr/>
        </p:nvPicPr>
        <p:blipFill rotWithShape="1">
          <a:blip r:embed="rId2">
            <a:alphaModFix/>
          </a:blip>
          <a:srcRect/>
          <a:stretch/>
        </p:blipFill>
        <p:spPr>
          <a:xfrm>
            <a:off x="-714374" y="-223837"/>
            <a:ext cx="5572125" cy="5572125"/>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248"/>
        <p:cNvGrpSpPr/>
        <p:nvPr/>
      </p:nvGrpSpPr>
      <p:grpSpPr>
        <a:xfrm>
          <a:off x="0" y="0"/>
          <a:ext cx="0" cy="0"/>
          <a:chOff x="0" y="0"/>
          <a:chExt cx="0" cy="0"/>
        </a:xfrm>
      </p:grpSpPr>
      <p:sp>
        <p:nvSpPr>
          <p:cNvPr id="249" name="Google Shape;249;p61"/>
          <p:cNvSpPr txBox="1">
            <a:spLocks noGrp="1"/>
          </p:cNvSpPr>
          <p:nvPr>
            <p:ph type="title"/>
          </p:nvPr>
        </p:nvSpPr>
        <p:spPr>
          <a:xfrm>
            <a:off x="4592091" y="1690390"/>
            <a:ext cx="4319400" cy="17628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100"/>
              <a:buFont typeface="Trebuchet MS"/>
              <a:buNone/>
              <a:defRPr sz="6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50" name="Google Shape;250;p61"/>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pic>
        <p:nvPicPr>
          <p:cNvPr id="251" name="Google Shape;251;p61" descr="Chat"/>
          <p:cNvPicPr preferRelativeResize="0"/>
          <p:nvPr/>
        </p:nvPicPr>
        <p:blipFill rotWithShape="1">
          <a:blip r:embed="rId2">
            <a:alphaModFix/>
          </a:blip>
          <a:srcRect/>
          <a:stretch/>
        </p:blipFill>
        <p:spPr>
          <a:xfrm>
            <a:off x="-169519" y="80367"/>
            <a:ext cx="4942432" cy="4942583"/>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252"/>
        <p:cNvGrpSpPr/>
        <p:nvPr/>
      </p:nvGrpSpPr>
      <p:grpSpPr>
        <a:xfrm>
          <a:off x="0" y="0"/>
          <a:ext cx="0" cy="0"/>
          <a:chOff x="0" y="0"/>
          <a:chExt cx="0" cy="0"/>
        </a:xfrm>
      </p:grpSpPr>
      <p:sp>
        <p:nvSpPr>
          <p:cNvPr id="253" name="Google Shape;253;p62"/>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254" name="Google Shape;254;p62"/>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55" name="Google Shape;255;p62"/>
          <p:cNvSpPr txBox="1">
            <a:spLocks noGrp="1"/>
          </p:cNvSpPr>
          <p:nvPr>
            <p:ph type="body" idx="1"/>
          </p:nvPr>
        </p:nvSpPr>
        <p:spPr>
          <a:xfrm>
            <a:off x="1665111" y="1621510"/>
            <a:ext cx="5813700" cy="2865000"/>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800"/>
              </a:spcBef>
              <a:spcAft>
                <a:spcPts val="0"/>
              </a:spcAft>
              <a:buClr>
                <a:schemeClr val="dk1"/>
              </a:buClr>
              <a:buSzPts val="2100"/>
              <a:buFont typeface="Arial"/>
              <a:buNone/>
              <a:defRPr sz="2100" b="0" i="0" u="none" strike="noStrike" cap="none">
                <a:solidFill>
                  <a:schemeClr val="dk1"/>
                </a:solidFill>
                <a:latin typeface="Trebuchet MS"/>
                <a:ea typeface="Trebuchet MS"/>
                <a:cs typeface="Trebuchet MS"/>
                <a:sym typeface="Trebuchet MS"/>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256"/>
        <p:cNvGrpSpPr/>
        <p:nvPr/>
      </p:nvGrpSpPr>
      <p:grpSpPr>
        <a:xfrm>
          <a:off x="0" y="0"/>
          <a:ext cx="0" cy="0"/>
          <a:chOff x="0" y="0"/>
          <a:chExt cx="0" cy="0"/>
        </a:xfrm>
      </p:grpSpPr>
      <p:sp>
        <p:nvSpPr>
          <p:cNvPr id="257" name="Google Shape;257;p63"/>
          <p:cNvSpPr txBox="1">
            <a:spLocks noGrp="1"/>
          </p:cNvSpPr>
          <p:nvPr>
            <p:ph type="title"/>
          </p:nvPr>
        </p:nvSpPr>
        <p:spPr>
          <a:xfrm>
            <a:off x="446484" y="1635005"/>
            <a:ext cx="8250900" cy="12198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5100"/>
              <a:buFont typeface="Trebuchet MS"/>
              <a:buNone/>
              <a:defRPr sz="5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58" name="Google Shape;258;p63"/>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59"/>
        <p:cNvGrpSpPr/>
        <p:nvPr/>
      </p:nvGrpSpPr>
      <p:grpSpPr>
        <a:xfrm>
          <a:off x="0" y="0"/>
          <a:ext cx="0" cy="0"/>
          <a:chOff x="0" y="0"/>
          <a:chExt cx="0" cy="0"/>
        </a:xfrm>
      </p:grpSpPr>
      <p:sp>
        <p:nvSpPr>
          <p:cNvPr id="260" name="Google Shape;260;p6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sz="1400"/>
            </a:lvl1pPr>
            <a:lvl2pPr lvl="1" algn="l">
              <a:lnSpc>
                <a:spcPct val="100000"/>
              </a:lnSpc>
              <a:spcBef>
                <a:spcPts val="0"/>
              </a:spcBef>
              <a:spcAft>
                <a:spcPts val="0"/>
              </a:spcAft>
              <a:buSzPts val="2800"/>
              <a:buNone/>
              <a:defRPr sz="1400"/>
            </a:lvl2pPr>
            <a:lvl3pPr lvl="2" algn="l">
              <a:lnSpc>
                <a:spcPct val="100000"/>
              </a:lnSpc>
              <a:spcBef>
                <a:spcPts val="0"/>
              </a:spcBef>
              <a:spcAft>
                <a:spcPts val="0"/>
              </a:spcAft>
              <a:buSzPts val="2800"/>
              <a:buNone/>
              <a:defRPr sz="1400"/>
            </a:lvl3pPr>
            <a:lvl4pPr lvl="3" algn="l">
              <a:lnSpc>
                <a:spcPct val="100000"/>
              </a:lnSpc>
              <a:spcBef>
                <a:spcPts val="0"/>
              </a:spcBef>
              <a:spcAft>
                <a:spcPts val="0"/>
              </a:spcAft>
              <a:buSzPts val="2800"/>
              <a:buNone/>
              <a:defRPr sz="1400"/>
            </a:lvl4pPr>
            <a:lvl5pPr lvl="4" algn="l">
              <a:lnSpc>
                <a:spcPct val="100000"/>
              </a:lnSpc>
              <a:spcBef>
                <a:spcPts val="0"/>
              </a:spcBef>
              <a:spcAft>
                <a:spcPts val="0"/>
              </a:spcAft>
              <a:buSzPts val="2800"/>
              <a:buNone/>
              <a:defRPr sz="1400"/>
            </a:lvl5pPr>
            <a:lvl6pPr lvl="5" algn="l">
              <a:lnSpc>
                <a:spcPct val="100000"/>
              </a:lnSpc>
              <a:spcBef>
                <a:spcPts val="0"/>
              </a:spcBef>
              <a:spcAft>
                <a:spcPts val="0"/>
              </a:spcAft>
              <a:buSzPts val="2800"/>
              <a:buNone/>
              <a:defRPr sz="1400"/>
            </a:lvl6pPr>
            <a:lvl7pPr lvl="6" algn="l">
              <a:lnSpc>
                <a:spcPct val="100000"/>
              </a:lnSpc>
              <a:spcBef>
                <a:spcPts val="0"/>
              </a:spcBef>
              <a:spcAft>
                <a:spcPts val="0"/>
              </a:spcAft>
              <a:buSzPts val="2800"/>
              <a:buNone/>
              <a:defRPr sz="1400"/>
            </a:lvl7pPr>
            <a:lvl8pPr lvl="7" algn="l">
              <a:lnSpc>
                <a:spcPct val="100000"/>
              </a:lnSpc>
              <a:spcBef>
                <a:spcPts val="0"/>
              </a:spcBef>
              <a:spcAft>
                <a:spcPts val="0"/>
              </a:spcAft>
              <a:buSzPts val="2800"/>
              <a:buNone/>
              <a:defRPr sz="1400"/>
            </a:lvl8pPr>
            <a:lvl9pPr lvl="8" algn="l">
              <a:lnSpc>
                <a:spcPct val="100000"/>
              </a:lnSpc>
              <a:spcBef>
                <a:spcPts val="0"/>
              </a:spcBef>
              <a:spcAft>
                <a:spcPts val="0"/>
              </a:spcAft>
              <a:buSzPts val="2800"/>
              <a:buNone/>
              <a:defRPr sz="1400"/>
            </a:lvl9pPr>
          </a:lstStyle>
          <a:p>
            <a:endParaRPr/>
          </a:p>
        </p:txBody>
      </p:sp>
      <p:sp>
        <p:nvSpPr>
          <p:cNvPr id="261" name="Google Shape;261;p6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sz="1400"/>
            </a:lvl1pPr>
            <a:lvl2pPr marL="914400" lvl="1" indent="-317500" algn="l">
              <a:lnSpc>
                <a:spcPct val="115000"/>
              </a:lnSpc>
              <a:spcBef>
                <a:spcPts val="1600"/>
              </a:spcBef>
              <a:spcAft>
                <a:spcPts val="0"/>
              </a:spcAft>
              <a:buSzPts val="1400"/>
              <a:buChar char="○"/>
              <a:defRPr sz="1400"/>
            </a:lvl2pPr>
            <a:lvl3pPr marL="1371600" lvl="2" indent="-317500" algn="l">
              <a:lnSpc>
                <a:spcPct val="115000"/>
              </a:lnSpc>
              <a:spcBef>
                <a:spcPts val="1600"/>
              </a:spcBef>
              <a:spcAft>
                <a:spcPts val="0"/>
              </a:spcAft>
              <a:buSzPts val="1400"/>
              <a:buChar char="■"/>
              <a:defRPr sz="1400"/>
            </a:lvl3pPr>
            <a:lvl4pPr marL="1828800" lvl="3" indent="-317500" algn="l">
              <a:lnSpc>
                <a:spcPct val="115000"/>
              </a:lnSpc>
              <a:spcBef>
                <a:spcPts val="1600"/>
              </a:spcBef>
              <a:spcAft>
                <a:spcPts val="0"/>
              </a:spcAft>
              <a:buSzPts val="1400"/>
              <a:buChar char="●"/>
              <a:defRPr sz="1400"/>
            </a:lvl4pPr>
            <a:lvl5pPr marL="2286000" lvl="4" indent="-317500" algn="l">
              <a:lnSpc>
                <a:spcPct val="115000"/>
              </a:lnSpc>
              <a:spcBef>
                <a:spcPts val="1600"/>
              </a:spcBef>
              <a:spcAft>
                <a:spcPts val="0"/>
              </a:spcAft>
              <a:buSzPts val="1400"/>
              <a:buChar char="○"/>
              <a:defRPr sz="1400"/>
            </a:lvl5pPr>
            <a:lvl6pPr marL="2743200" lvl="5" indent="-317500" algn="l">
              <a:lnSpc>
                <a:spcPct val="115000"/>
              </a:lnSpc>
              <a:spcBef>
                <a:spcPts val="1600"/>
              </a:spcBef>
              <a:spcAft>
                <a:spcPts val="0"/>
              </a:spcAft>
              <a:buSzPts val="1400"/>
              <a:buChar char="■"/>
              <a:defRPr sz="1400"/>
            </a:lvl6pPr>
            <a:lvl7pPr marL="3200400" lvl="6" indent="-317500" algn="l">
              <a:lnSpc>
                <a:spcPct val="115000"/>
              </a:lnSpc>
              <a:spcBef>
                <a:spcPts val="1600"/>
              </a:spcBef>
              <a:spcAft>
                <a:spcPts val="0"/>
              </a:spcAft>
              <a:buSzPts val="1400"/>
              <a:buChar char="●"/>
              <a:defRPr sz="1400"/>
            </a:lvl7pPr>
            <a:lvl8pPr marL="3657600" lvl="7" indent="-317500" algn="l">
              <a:lnSpc>
                <a:spcPct val="115000"/>
              </a:lnSpc>
              <a:spcBef>
                <a:spcPts val="1600"/>
              </a:spcBef>
              <a:spcAft>
                <a:spcPts val="0"/>
              </a:spcAft>
              <a:buSzPts val="1400"/>
              <a:buChar char="○"/>
              <a:defRPr sz="1400"/>
            </a:lvl8pPr>
            <a:lvl9pPr marL="4114800" lvl="8" indent="-317500" algn="l">
              <a:lnSpc>
                <a:spcPct val="115000"/>
              </a:lnSpc>
              <a:spcBef>
                <a:spcPts val="1600"/>
              </a:spcBef>
              <a:spcAft>
                <a:spcPts val="1600"/>
              </a:spcAft>
              <a:buSzPts val="1400"/>
              <a:buChar char="■"/>
              <a:defRPr sz="1400"/>
            </a:lvl9pPr>
          </a:lstStyle>
          <a:p>
            <a:endParaRPr/>
          </a:p>
        </p:txBody>
      </p:sp>
      <p:sp>
        <p:nvSpPr>
          <p:cNvPr id="262" name="Google Shape;262;p6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Blank 1">
  <p:cSld name="Blank 1">
    <p:spTree>
      <p:nvGrpSpPr>
        <p:cNvPr id="1" name="Shape 263"/>
        <p:cNvGrpSpPr/>
        <p:nvPr/>
      </p:nvGrpSpPr>
      <p:grpSpPr>
        <a:xfrm>
          <a:off x="0" y="0"/>
          <a:ext cx="0" cy="0"/>
          <a:chOff x="0" y="0"/>
          <a:chExt cx="0" cy="0"/>
        </a:xfrm>
      </p:grpSpPr>
      <p:sp>
        <p:nvSpPr>
          <p:cNvPr id="264" name="Google Shape;264;p65"/>
          <p:cNvSpPr txBox="1">
            <a:spLocks noGrp="1"/>
          </p:cNvSpPr>
          <p:nvPr>
            <p:ph type="sldNum" idx="12"/>
          </p:nvPr>
        </p:nvSpPr>
        <p:spPr>
          <a:xfrm>
            <a:off x="8556784" y="4749851"/>
            <a:ext cx="548700" cy="393600"/>
          </a:xfrm>
          <a:prstGeom prst="rect">
            <a:avLst/>
          </a:prstGeom>
        </p:spPr>
        <p:txBody>
          <a:bodyPr spcFirstLastPara="1" wrap="square" lIns="68575" tIns="34275" rIns="68575" bIns="34275" anchor="t" anchorCtr="0">
            <a:noAutofit/>
          </a:bodyPr>
          <a:lstStyle>
            <a:lvl1pPr lvl="0">
              <a:buNone/>
              <a:defRPr sz="1000">
                <a:solidFill>
                  <a:schemeClr val="dk2"/>
                </a:solidFill>
              </a:defRPr>
            </a:lvl1pPr>
            <a:lvl2pPr lvl="1">
              <a:buNone/>
              <a:defRPr sz="1000">
                <a:solidFill>
                  <a:schemeClr val="dk2"/>
                </a:solidFill>
              </a:defRPr>
            </a:lvl2pPr>
            <a:lvl3pPr lvl="2">
              <a:buNone/>
              <a:defRPr sz="1000">
                <a:solidFill>
                  <a:schemeClr val="dk2"/>
                </a:solidFill>
              </a:defRPr>
            </a:lvl3pPr>
            <a:lvl4pPr lvl="3">
              <a:buNone/>
              <a:defRPr sz="1000">
                <a:solidFill>
                  <a:schemeClr val="dk2"/>
                </a:solidFill>
              </a:defRPr>
            </a:lvl4pPr>
            <a:lvl5pPr lvl="4">
              <a:buNone/>
              <a:defRPr sz="1000">
                <a:solidFill>
                  <a:schemeClr val="dk2"/>
                </a:solidFill>
              </a:defRPr>
            </a:lvl5pPr>
            <a:lvl6pPr lvl="5">
              <a:buNone/>
              <a:defRPr sz="1000">
                <a:solidFill>
                  <a:schemeClr val="dk2"/>
                </a:solidFill>
              </a:defRPr>
            </a:lvl6pPr>
            <a:lvl7pPr lvl="6">
              <a:buNone/>
              <a:defRPr sz="1000">
                <a:solidFill>
                  <a:schemeClr val="dk2"/>
                </a:solidFill>
              </a:defRPr>
            </a:lvl7pPr>
            <a:lvl8pPr lvl="7">
              <a:buNone/>
              <a:defRPr sz="1000">
                <a:solidFill>
                  <a:schemeClr val="dk2"/>
                </a:solidFill>
              </a:defRPr>
            </a:lvl8pPr>
            <a:lvl9pPr lvl="8">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1_Content Slide 2">
  <p:cSld name="1_Content Slide 2">
    <p:spTree>
      <p:nvGrpSpPr>
        <p:cNvPr id="1" name="Shape 265"/>
        <p:cNvGrpSpPr/>
        <p:nvPr/>
      </p:nvGrpSpPr>
      <p:grpSpPr>
        <a:xfrm>
          <a:off x="0" y="0"/>
          <a:ext cx="0" cy="0"/>
          <a:chOff x="0" y="0"/>
          <a:chExt cx="0" cy="0"/>
        </a:xfrm>
      </p:grpSpPr>
      <p:sp>
        <p:nvSpPr>
          <p:cNvPr id="266" name="Google Shape;266;p66"/>
          <p:cNvSpPr txBox="1">
            <a:spLocks noGrp="1"/>
          </p:cNvSpPr>
          <p:nvPr>
            <p:ph type="body" idx="1"/>
          </p:nvPr>
        </p:nvSpPr>
        <p:spPr>
          <a:xfrm>
            <a:off x="232304" y="1285875"/>
            <a:ext cx="8679300" cy="3255000"/>
          </a:xfrm>
          <a:prstGeom prst="rect">
            <a:avLst/>
          </a:prstGeom>
          <a:noFill/>
          <a:ln>
            <a:noFill/>
          </a:ln>
        </p:spPr>
        <p:txBody>
          <a:bodyPr spcFirstLastPara="1" wrap="square" lIns="68575" tIns="34275" rIns="68575" bIns="34275" anchor="t" anchorCtr="0">
            <a:noAutofit/>
          </a:bodyPr>
          <a:lstStyle>
            <a:lvl1pPr marL="457200" marR="0" lvl="0" indent="-228600" algn="l">
              <a:lnSpc>
                <a:spcPct val="100000"/>
              </a:lnSpc>
              <a:spcBef>
                <a:spcPts val="3000"/>
              </a:spcBef>
              <a:spcAft>
                <a:spcPts val="0"/>
              </a:spcAft>
              <a:buClr>
                <a:srgbClr val="000000"/>
              </a:buClr>
              <a:buSzPts val="1100"/>
              <a:buFont typeface="Arial"/>
              <a:buNone/>
              <a:defRPr sz="25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3000"/>
              </a:spcBef>
              <a:spcAft>
                <a:spcPts val="0"/>
              </a:spcAft>
              <a:buClr>
                <a:srgbClr val="000000"/>
              </a:buClr>
              <a:buSzPts val="1100"/>
              <a:buFont typeface="Arial"/>
              <a:buNone/>
              <a:defRPr sz="2300" b="0" i="0" u="none" strike="noStrike" cap="none">
                <a:solidFill>
                  <a:schemeClr val="dk1"/>
                </a:solidFill>
                <a:latin typeface="Trebuchet MS"/>
                <a:ea typeface="Trebuchet MS"/>
                <a:cs typeface="Trebuchet MS"/>
                <a:sym typeface="Trebuchet MS"/>
              </a:defRPr>
            </a:lvl2pPr>
            <a:lvl3pPr marL="1371600" marR="0" lvl="2" indent="-228600" algn="l">
              <a:lnSpc>
                <a:spcPct val="100000"/>
              </a:lnSpc>
              <a:spcBef>
                <a:spcPts val="3000"/>
              </a:spcBef>
              <a:spcAft>
                <a:spcPts val="0"/>
              </a:spcAft>
              <a:buClr>
                <a:srgbClr val="000000"/>
              </a:buClr>
              <a:buSzPts val="1100"/>
              <a:buFont typeface="Arial"/>
              <a:buNone/>
              <a:defRPr sz="1900" b="0" i="0" u="none" strike="noStrike" cap="none">
                <a:solidFill>
                  <a:schemeClr val="dk1"/>
                </a:solidFill>
                <a:latin typeface="Trebuchet MS"/>
                <a:ea typeface="Trebuchet MS"/>
                <a:cs typeface="Trebuchet MS"/>
                <a:sym typeface="Trebuchet MS"/>
              </a:defRPr>
            </a:lvl3pPr>
            <a:lvl4pPr marL="1828800" marR="0" lvl="3" indent="-336550" algn="l">
              <a:lnSpc>
                <a:spcPct val="100000"/>
              </a:lnSpc>
              <a:spcBef>
                <a:spcPts val="3000"/>
              </a:spcBef>
              <a:spcAft>
                <a:spcPts val="0"/>
              </a:spcAft>
              <a:buClr>
                <a:schemeClr val="dk1"/>
              </a:buClr>
              <a:buSzPts val="1700"/>
              <a:buFont typeface="Noto Sans"/>
              <a:buChar char="❖"/>
              <a:defRPr sz="1700" b="0" i="0" u="none" strike="noStrike" cap="none">
                <a:solidFill>
                  <a:schemeClr val="dk1"/>
                </a:solidFill>
                <a:latin typeface="Trebuchet MS"/>
                <a:ea typeface="Trebuchet MS"/>
                <a:cs typeface="Trebuchet MS"/>
                <a:sym typeface="Trebuchet MS"/>
              </a:defRPr>
            </a:lvl4pPr>
            <a:lvl5pPr marL="2286000" marR="0" lvl="4"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267" name="Google Shape;267;p66"/>
          <p:cNvSpPr txBox="1">
            <a:spLocks noGrp="1"/>
          </p:cNvSpPr>
          <p:nvPr>
            <p:ph type="sldNum" idx="12"/>
          </p:nvPr>
        </p:nvSpPr>
        <p:spPr>
          <a:xfrm>
            <a:off x="7384766" y="4818853"/>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268" name="Google Shape;268;p66"/>
          <p:cNvSpPr txBox="1">
            <a:spLocks noGrp="1"/>
          </p:cNvSpPr>
          <p:nvPr>
            <p:ph type="title"/>
          </p:nvPr>
        </p:nvSpPr>
        <p:spPr>
          <a:xfrm>
            <a:off x="232304" y="329339"/>
            <a:ext cx="8679300" cy="612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100"/>
              <a:buNone/>
              <a:defRPr sz="4600">
                <a:solidFill>
                  <a:srgbClr val="001254"/>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amp; subtitle">
  <p:cSld name="Title &amp; subtitle">
    <p:spTree>
      <p:nvGrpSpPr>
        <p:cNvPr id="1" name="Shape 269"/>
        <p:cNvGrpSpPr/>
        <p:nvPr/>
      </p:nvGrpSpPr>
      <p:grpSpPr>
        <a:xfrm>
          <a:off x="0" y="0"/>
          <a:ext cx="0" cy="0"/>
          <a:chOff x="0" y="0"/>
          <a:chExt cx="0" cy="0"/>
        </a:xfrm>
      </p:grpSpPr>
      <p:sp>
        <p:nvSpPr>
          <p:cNvPr id="270" name="Google Shape;270;p67"/>
          <p:cNvSpPr txBox="1">
            <a:spLocks noGrp="1"/>
          </p:cNvSpPr>
          <p:nvPr>
            <p:ph type="body" idx="1"/>
          </p:nvPr>
        </p:nvSpPr>
        <p:spPr>
          <a:xfrm>
            <a:off x="365760" y="586966"/>
            <a:ext cx="8412600" cy="232200"/>
          </a:xfrm>
          <a:prstGeom prst="rect">
            <a:avLst/>
          </a:prstGeom>
          <a:noFill/>
          <a:ln>
            <a:noFill/>
          </a:ln>
        </p:spPr>
        <p:txBody>
          <a:bodyPr spcFirstLastPara="1" wrap="square" lIns="68575" tIns="68575" rIns="68575" bIns="68575" anchor="t" anchorCtr="0">
            <a:noAutofit/>
          </a:bodyPr>
          <a:lstStyle>
            <a:lvl1pPr marL="457200" marR="0" lvl="0" indent="-228600" algn="l">
              <a:lnSpc>
                <a:spcPct val="100000"/>
              </a:lnSpc>
              <a:spcBef>
                <a:spcPts val="900"/>
              </a:spcBef>
              <a:spcAft>
                <a:spcPts val="0"/>
              </a:spcAft>
              <a:buClr>
                <a:srgbClr val="575757"/>
              </a:buClr>
              <a:buSzPts val="1100"/>
              <a:buFont typeface="Arial"/>
              <a:buNone/>
              <a:defRPr sz="1500" b="0" i="0" u="none" strike="noStrike" cap="none">
                <a:solidFill>
                  <a:srgbClr val="575757"/>
                </a:solidFill>
                <a:latin typeface="Arial"/>
                <a:ea typeface="Arial"/>
                <a:cs typeface="Arial"/>
                <a:sym typeface="Arial"/>
              </a:defRPr>
            </a:lvl1pPr>
            <a:lvl2pPr marL="914400" marR="0" lvl="1" indent="-317500" algn="l">
              <a:lnSpc>
                <a:spcPct val="100000"/>
              </a:lnSpc>
              <a:spcBef>
                <a:spcPts val="5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a:lnSpc>
                <a:spcPct val="100000"/>
              </a:lnSpc>
              <a:spcBef>
                <a:spcPts val="5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04800" algn="l">
              <a:lnSpc>
                <a:spcPct val="100000"/>
              </a:lnSpc>
              <a:spcBef>
                <a:spcPts val="5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a:lnSpc>
                <a:spcPct val="100000"/>
              </a:lnSpc>
              <a:spcBef>
                <a:spcPts val="5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6pPr>
            <a:lvl7pPr marL="3200400" marR="0" lvl="6"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7pPr>
            <a:lvl8pPr marL="3657600" marR="0" lvl="7"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8pPr>
            <a:lvl9pPr marL="4114800" marR="0" lvl="8"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271" name="Google Shape;271;p67"/>
          <p:cNvSpPr txBox="1">
            <a:spLocks noGrp="1"/>
          </p:cNvSpPr>
          <p:nvPr>
            <p:ph type="title"/>
          </p:nvPr>
        </p:nvSpPr>
        <p:spPr>
          <a:xfrm>
            <a:off x="365760" y="221762"/>
            <a:ext cx="8412600" cy="352200"/>
          </a:xfrm>
          <a:prstGeom prst="rect">
            <a:avLst/>
          </a:prstGeom>
          <a:noFill/>
          <a:ln>
            <a:noFill/>
          </a:ln>
        </p:spPr>
        <p:txBody>
          <a:bodyPr spcFirstLastPara="1" wrap="square" lIns="68575" tIns="68575" rIns="68575" bIns="68575" anchor="t" anchorCtr="0">
            <a:noAutofit/>
          </a:bodyPr>
          <a:lstStyle>
            <a:lvl1pPr marR="0" lvl="0" algn="l">
              <a:lnSpc>
                <a:spcPct val="100000"/>
              </a:lnSpc>
              <a:spcBef>
                <a:spcPts val="0"/>
              </a:spcBef>
              <a:spcAft>
                <a:spcPts val="0"/>
              </a:spcAft>
              <a:buClr>
                <a:schemeClr val="accent2"/>
              </a:buClr>
              <a:buSzPts val="1100"/>
              <a:buFont typeface="Arial"/>
              <a:buNone/>
              <a:defRPr sz="2100" b="0" i="0" u="none" strike="noStrike" cap="none">
                <a:solidFill>
                  <a:schemeClr val="accent2"/>
                </a:solidFill>
                <a:latin typeface="Arial"/>
                <a:ea typeface="Arial"/>
                <a:cs typeface="Arial"/>
                <a:sym typeface="Arial"/>
              </a:defRPr>
            </a:lvl1pPr>
            <a:lvl2pPr lvl="1" algn="l">
              <a:lnSpc>
                <a:spcPct val="100000"/>
              </a:lnSpc>
              <a:spcBef>
                <a:spcPts val="0"/>
              </a:spcBef>
              <a:spcAft>
                <a:spcPts val="0"/>
              </a:spcAft>
              <a:buClr>
                <a:srgbClr val="FFFFFF"/>
              </a:buClr>
              <a:buSzPts val="1100"/>
              <a:buFont typeface="Trebuchet MS"/>
              <a:buNone/>
              <a:defRPr sz="1400"/>
            </a:lvl2pPr>
            <a:lvl3pPr lvl="2" algn="l">
              <a:lnSpc>
                <a:spcPct val="100000"/>
              </a:lnSpc>
              <a:spcBef>
                <a:spcPts val="0"/>
              </a:spcBef>
              <a:spcAft>
                <a:spcPts val="0"/>
              </a:spcAft>
              <a:buClr>
                <a:srgbClr val="FFFFFF"/>
              </a:buClr>
              <a:buSzPts val="1100"/>
              <a:buFont typeface="Trebuchet MS"/>
              <a:buNone/>
              <a:defRPr sz="1400"/>
            </a:lvl3pPr>
            <a:lvl4pPr lvl="3" algn="l">
              <a:lnSpc>
                <a:spcPct val="100000"/>
              </a:lnSpc>
              <a:spcBef>
                <a:spcPts val="0"/>
              </a:spcBef>
              <a:spcAft>
                <a:spcPts val="0"/>
              </a:spcAft>
              <a:buClr>
                <a:srgbClr val="FFFFFF"/>
              </a:buClr>
              <a:buSzPts val="1100"/>
              <a:buFont typeface="Trebuchet MS"/>
              <a:buNone/>
              <a:defRPr sz="1400"/>
            </a:lvl4pPr>
            <a:lvl5pPr lvl="4" algn="l">
              <a:lnSpc>
                <a:spcPct val="100000"/>
              </a:lnSpc>
              <a:spcBef>
                <a:spcPts val="0"/>
              </a:spcBef>
              <a:spcAft>
                <a:spcPts val="0"/>
              </a:spcAft>
              <a:buClr>
                <a:srgbClr val="FFFFFF"/>
              </a:buClr>
              <a:buSzPts val="1100"/>
              <a:buFont typeface="Trebuchet MS"/>
              <a:buNone/>
              <a:defRPr sz="1400"/>
            </a:lvl5pPr>
            <a:lvl6pPr lvl="5" algn="l">
              <a:lnSpc>
                <a:spcPct val="100000"/>
              </a:lnSpc>
              <a:spcBef>
                <a:spcPts val="0"/>
              </a:spcBef>
              <a:spcAft>
                <a:spcPts val="0"/>
              </a:spcAft>
              <a:buClr>
                <a:srgbClr val="FFFFFF"/>
              </a:buClr>
              <a:buSzPts val="1100"/>
              <a:buFont typeface="Trebuchet MS"/>
              <a:buNone/>
              <a:defRPr sz="1400"/>
            </a:lvl6pPr>
            <a:lvl7pPr lvl="6" algn="l">
              <a:lnSpc>
                <a:spcPct val="100000"/>
              </a:lnSpc>
              <a:spcBef>
                <a:spcPts val="0"/>
              </a:spcBef>
              <a:spcAft>
                <a:spcPts val="0"/>
              </a:spcAft>
              <a:buClr>
                <a:srgbClr val="FFFFFF"/>
              </a:buClr>
              <a:buSzPts val="1100"/>
              <a:buFont typeface="Trebuchet MS"/>
              <a:buNone/>
              <a:defRPr sz="1400"/>
            </a:lvl7pPr>
            <a:lvl8pPr lvl="7" algn="l">
              <a:lnSpc>
                <a:spcPct val="100000"/>
              </a:lnSpc>
              <a:spcBef>
                <a:spcPts val="0"/>
              </a:spcBef>
              <a:spcAft>
                <a:spcPts val="0"/>
              </a:spcAft>
              <a:buClr>
                <a:srgbClr val="FFFFFF"/>
              </a:buClr>
              <a:buSzPts val="1100"/>
              <a:buFont typeface="Trebuchet MS"/>
              <a:buNone/>
              <a:defRPr sz="1400"/>
            </a:lvl8pPr>
            <a:lvl9pPr lvl="8" algn="l">
              <a:lnSpc>
                <a:spcPct val="100000"/>
              </a:lnSpc>
              <a:spcBef>
                <a:spcPts val="0"/>
              </a:spcBef>
              <a:spcAft>
                <a:spcPts val="0"/>
              </a:spcAft>
              <a:buClr>
                <a:srgbClr val="FFFFFF"/>
              </a:buClr>
              <a:buSzPts val="1100"/>
              <a:buFont typeface="Trebuchet MS"/>
              <a:buNone/>
              <a:defRPr sz="1400"/>
            </a:lvl9pPr>
          </a:lstStyle>
          <a:p>
            <a:endParaRPr/>
          </a:p>
        </p:txBody>
      </p:sp>
      <p:sp>
        <p:nvSpPr>
          <p:cNvPr id="272" name="Google Shape;272;p67"/>
          <p:cNvSpPr txBox="1">
            <a:spLocks noGrp="1"/>
          </p:cNvSpPr>
          <p:nvPr>
            <p:ph type="sldNum" idx="12"/>
          </p:nvPr>
        </p:nvSpPr>
        <p:spPr>
          <a:xfrm>
            <a:off x="8556784" y="4749851"/>
            <a:ext cx="548700" cy="393600"/>
          </a:xfrm>
          <a:prstGeom prst="rect">
            <a:avLst/>
          </a:prstGeom>
        </p:spPr>
        <p:txBody>
          <a:bodyPr spcFirstLastPara="1" wrap="square" lIns="68575" tIns="34275" rIns="68575" bIns="34275" anchor="t" anchorCtr="0">
            <a:noAutofit/>
          </a:bodyPr>
          <a:lstStyle>
            <a:lvl1pPr lvl="0">
              <a:buNone/>
              <a:defRPr sz="1000">
                <a:solidFill>
                  <a:srgbClr val="575757"/>
                </a:solidFill>
                <a:latin typeface="Arial"/>
                <a:ea typeface="Arial"/>
                <a:cs typeface="Arial"/>
                <a:sym typeface="Arial"/>
              </a:defRPr>
            </a:lvl1pPr>
            <a:lvl2pPr lvl="1">
              <a:buNone/>
              <a:defRPr sz="1000">
                <a:solidFill>
                  <a:srgbClr val="575757"/>
                </a:solidFill>
                <a:latin typeface="Arial"/>
                <a:ea typeface="Arial"/>
                <a:cs typeface="Arial"/>
                <a:sym typeface="Arial"/>
              </a:defRPr>
            </a:lvl2pPr>
            <a:lvl3pPr lvl="2">
              <a:buNone/>
              <a:defRPr sz="1000">
                <a:solidFill>
                  <a:srgbClr val="575757"/>
                </a:solidFill>
                <a:latin typeface="Arial"/>
                <a:ea typeface="Arial"/>
                <a:cs typeface="Arial"/>
                <a:sym typeface="Arial"/>
              </a:defRPr>
            </a:lvl3pPr>
            <a:lvl4pPr lvl="3">
              <a:buNone/>
              <a:defRPr sz="1000">
                <a:solidFill>
                  <a:srgbClr val="575757"/>
                </a:solidFill>
                <a:latin typeface="Arial"/>
                <a:ea typeface="Arial"/>
                <a:cs typeface="Arial"/>
                <a:sym typeface="Arial"/>
              </a:defRPr>
            </a:lvl4pPr>
            <a:lvl5pPr lvl="4">
              <a:buNone/>
              <a:defRPr sz="1000">
                <a:solidFill>
                  <a:srgbClr val="575757"/>
                </a:solidFill>
                <a:latin typeface="Arial"/>
                <a:ea typeface="Arial"/>
                <a:cs typeface="Arial"/>
                <a:sym typeface="Arial"/>
              </a:defRPr>
            </a:lvl5pPr>
            <a:lvl6pPr lvl="5">
              <a:buNone/>
              <a:defRPr sz="1000">
                <a:solidFill>
                  <a:srgbClr val="575757"/>
                </a:solidFill>
                <a:latin typeface="Arial"/>
                <a:ea typeface="Arial"/>
                <a:cs typeface="Arial"/>
                <a:sym typeface="Arial"/>
              </a:defRPr>
            </a:lvl6pPr>
            <a:lvl7pPr lvl="6">
              <a:buNone/>
              <a:defRPr sz="1000">
                <a:solidFill>
                  <a:srgbClr val="575757"/>
                </a:solidFill>
                <a:latin typeface="Arial"/>
                <a:ea typeface="Arial"/>
                <a:cs typeface="Arial"/>
                <a:sym typeface="Arial"/>
              </a:defRPr>
            </a:lvl7pPr>
            <a:lvl8pPr lvl="7">
              <a:buNone/>
              <a:defRPr sz="1000">
                <a:solidFill>
                  <a:srgbClr val="575757"/>
                </a:solidFill>
                <a:latin typeface="Arial"/>
                <a:ea typeface="Arial"/>
                <a:cs typeface="Arial"/>
                <a:sym typeface="Arial"/>
              </a:defRPr>
            </a:lvl8pPr>
            <a:lvl9pPr lvl="8">
              <a:buNone/>
              <a:defRPr sz="1000">
                <a:solidFill>
                  <a:srgbClr val="575757"/>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73"/>
        <p:cNvGrpSpPr/>
        <p:nvPr/>
      </p:nvGrpSpPr>
      <p:grpSpPr>
        <a:xfrm>
          <a:off x="0" y="0"/>
          <a:ext cx="0" cy="0"/>
          <a:chOff x="0" y="0"/>
          <a:chExt cx="0" cy="0"/>
        </a:xfrm>
      </p:grpSpPr>
      <p:sp>
        <p:nvSpPr>
          <p:cNvPr id="274" name="Google Shape;274;p68"/>
          <p:cNvSpPr txBox="1">
            <a:spLocks noGrp="1"/>
          </p:cNvSpPr>
          <p:nvPr>
            <p:ph type="ctrTitle"/>
          </p:nvPr>
        </p:nvSpPr>
        <p:spPr>
          <a:xfrm>
            <a:off x="311708" y="744575"/>
            <a:ext cx="8520600" cy="2052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275" name="Google Shape;275;p68"/>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1pPr>
            <a:lvl2pPr marR="0" lvl="1" algn="ctr">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2pPr>
            <a:lvl3pPr marR="0" lvl="2" algn="ctr">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3pPr>
            <a:lvl4pPr marR="0" lvl="3" algn="ctr">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4pPr>
            <a:lvl5pPr marR="0" lvl="4" algn="ctr">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5pPr>
            <a:lvl6pPr marR="0" lvl="5" algn="ctr">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6pPr>
            <a:lvl7pPr marR="0" lvl="6" algn="ctr">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7pPr>
            <a:lvl8pPr marR="0" lvl="7" algn="ctr">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8pPr>
            <a:lvl9pPr marR="0" lvl="8" algn="ctr">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9pPr>
          </a:lstStyle>
          <a:p>
            <a:endParaRPr/>
          </a:p>
        </p:txBody>
      </p:sp>
      <p:sp>
        <p:nvSpPr>
          <p:cNvPr id="276" name="Google Shape;276;p68"/>
          <p:cNvSpPr txBox="1">
            <a:spLocks noGrp="1"/>
          </p:cNvSpPr>
          <p:nvPr>
            <p:ph type="sldNum" idx="12"/>
          </p:nvPr>
        </p:nvSpPr>
        <p:spPr>
          <a:xfrm>
            <a:off x="8472458" y="4663217"/>
            <a:ext cx="548700" cy="393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77"/>
        <p:cNvGrpSpPr/>
        <p:nvPr/>
      </p:nvGrpSpPr>
      <p:grpSpPr>
        <a:xfrm>
          <a:off x="0" y="0"/>
          <a:ext cx="0" cy="0"/>
          <a:chOff x="0" y="0"/>
          <a:chExt cx="0" cy="0"/>
        </a:xfrm>
      </p:grpSpPr>
      <p:sp>
        <p:nvSpPr>
          <p:cNvPr id="278" name="Google Shape;278;p69"/>
          <p:cNvSpPr txBox="1">
            <a:spLocks noGrp="1"/>
          </p:cNvSpPr>
          <p:nvPr>
            <p:ph type="title"/>
          </p:nvPr>
        </p:nvSpPr>
        <p:spPr>
          <a:xfrm>
            <a:off x="311700" y="445025"/>
            <a:ext cx="8520600" cy="572700"/>
          </a:xfrm>
          <a:prstGeom prst="rect">
            <a:avLst/>
          </a:prstGeom>
        </p:spPr>
        <p:txBody>
          <a:bodyPr spcFirstLastPara="1" wrap="square" lIns="68575" tIns="34275" rIns="68575" bIns="34275" anchor="ctr" anchorCtr="0">
            <a:noAutofit/>
          </a:bodyPr>
          <a:lstStyle>
            <a:lvl1pPr lvl="0">
              <a:spcBef>
                <a:spcPts val="0"/>
              </a:spcBef>
              <a:spcAft>
                <a:spcPts val="0"/>
              </a:spcAft>
              <a:buSzPts val="45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79" name="Google Shape;279;p69"/>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ctr"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80" name="Google Shape;280;p69"/>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ctr"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81" name="Google Shape;281;p69"/>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ext 1">
  <p:cSld name="SECTION_HEADER_1">
    <p:spTree>
      <p:nvGrpSpPr>
        <p:cNvPr id="1" name="Shape 282"/>
        <p:cNvGrpSpPr/>
        <p:nvPr/>
      </p:nvGrpSpPr>
      <p:grpSpPr>
        <a:xfrm>
          <a:off x="0" y="0"/>
          <a:ext cx="0" cy="0"/>
          <a:chOff x="0" y="0"/>
          <a:chExt cx="0" cy="0"/>
        </a:xfrm>
      </p:grpSpPr>
      <p:sp>
        <p:nvSpPr>
          <p:cNvPr id="283" name="Google Shape;283;p70"/>
          <p:cNvSpPr txBox="1">
            <a:spLocks noGrp="1"/>
          </p:cNvSpPr>
          <p:nvPr>
            <p:ph type="title"/>
          </p:nvPr>
        </p:nvSpPr>
        <p:spPr>
          <a:xfrm>
            <a:off x="628650" y="328489"/>
            <a:ext cx="7886700" cy="720000"/>
          </a:xfrm>
          <a:prstGeom prst="rect">
            <a:avLst/>
          </a:prstGeom>
          <a:noFill/>
          <a:ln>
            <a:noFill/>
          </a:ln>
        </p:spPr>
        <p:txBody>
          <a:bodyPr spcFirstLastPara="1" wrap="square" lIns="51425" tIns="25700" rIns="51425" bIns="25700" anchor="b" anchorCtr="0">
            <a:noAutofit/>
          </a:bodyPr>
          <a:lstStyle>
            <a:lvl1pPr lvl="0" algn="ctr">
              <a:lnSpc>
                <a:spcPct val="90000"/>
              </a:lnSpc>
              <a:spcBef>
                <a:spcPts val="0"/>
              </a:spcBef>
              <a:spcAft>
                <a:spcPts val="0"/>
              </a:spcAft>
              <a:buClr>
                <a:schemeClr val="accent5"/>
              </a:buClr>
              <a:buSzPts val="3400"/>
              <a:buFont typeface="Trebuchet MS"/>
              <a:buNone/>
              <a:defRPr sz="3400"/>
            </a:lvl1pPr>
            <a:lvl2pPr lvl="1" algn="l">
              <a:lnSpc>
                <a:spcPct val="100000"/>
              </a:lnSpc>
              <a:spcBef>
                <a:spcPts val="0"/>
              </a:spcBef>
              <a:spcAft>
                <a:spcPts val="0"/>
              </a:spcAft>
              <a:buClr>
                <a:srgbClr val="FFFFFF"/>
              </a:buClr>
              <a:buSzPts val="800"/>
              <a:buFont typeface="Trebuchet MS"/>
              <a:buNone/>
              <a:defRPr/>
            </a:lvl2pPr>
            <a:lvl3pPr lvl="2" algn="l">
              <a:lnSpc>
                <a:spcPct val="100000"/>
              </a:lnSpc>
              <a:spcBef>
                <a:spcPts val="0"/>
              </a:spcBef>
              <a:spcAft>
                <a:spcPts val="0"/>
              </a:spcAft>
              <a:buClr>
                <a:srgbClr val="FFFFFF"/>
              </a:buClr>
              <a:buSzPts val="800"/>
              <a:buFont typeface="Trebuchet MS"/>
              <a:buNone/>
              <a:defRPr/>
            </a:lvl3pPr>
            <a:lvl4pPr lvl="3" algn="l">
              <a:lnSpc>
                <a:spcPct val="100000"/>
              </a:lnSpc>
              <a:spcBef>
                <a:spcPts val="0"/>
              </a:spcBef>
              <a:spcAft>
                <a:spcPts val="0"/>
              </a:spcAft>
              <a:buClr>
                <a:srgbClr val="FFFFFF"/>
              </a:buClr>
              <a:buSzPts val="800"/>
              <a:buFont typeface="Trebuchet MS"/>
              <a:buNone/>
              <a:defRPr/>
            </a:lvl4pPr>
            <a:lvl5pPr lvl="4" algn="l">
              <a:lnSpc>
                <a:spcPct val="100000"/>
              </a:lnSpc>
              <a:spcBef>
                <a:spcPts val="0"/>
              </a:spcBef>
              <a:spcAft>
                <a:spcPts val="0"/>
              </a:spcAft>
              <a:buClr>
                <a:srgbClr val="FFFFFF"/>
              </a:buClr>
              <a:buSzPts val="800"/>
              <a:buFont typeface="Trebuchet MS"/>
              <a:buNone/>
              <a:defRPr/>
            </a:lvl5pPr>
            <a:lvl6pPr lvl="5" algn="l">
              <a:lnSpc>
                <a:spcPct val="100000"/>
              </a:lnSpc>
              <a:spcBef>
                <a:spcPts val="0"/>
              </a:spcBef>
              <a:spcAft>
                <a:spcPts val="0"/>
              </a:spcAft>
              <a:buClr>
                <a:srgbClr val="FFFFFF"/>
              </a:buClr>
              <a:buSzPts val="800"/>
              <a:buFont typeface="Trebuchet MS"/>
              <a:buNone/>
              <a:defRPr/>
            </a:lvl6pPr>
            <a:lvl7pPr lvl="6" algn="l">
              <a:lnSpc>
                <a:spcPct val="100000"/>
              </a:lnSpc>
              <a:spcBef>
                <a:spcPts val="0"/>
              </a:spcBef>
              <a:spcAft>
                <a:spcPts val="0"/>
              </a:spcAft>
              <a:buClr>
                <a:srgbClr val="FFFFFF"/>
              </a:buClr>
              <a:buSzPts val="800"/>
              <a:buFont typeface="Trebuchet MS"/>
              <a:buNone/>
              <a:defRPr/>
            </a:lvl7pPr>
            <a:lvl8pPr lvl="7" algn="l">
              <a:lnSpc>
                <a:spcPct val="100000"/>
              </a:lnSpc>
              <a:spcBef>
                <a:spcPts val="0"/>
              </a:spcBef>
              <a:spcAft>
                <a:spcPts val="0"/>
              </a:spcAft>
              <a:buClr>
                <a:srgbClr val="FFFFFF"/>
              </a:buClr>
              <a:buSzPts val="800"/>
              <a:buFont typeface="Trebuchet MS"/>
              <a:buNone/>
              <a:defRPr/>
            </a:lvl8pPr>
            <a:lvl9pPr lvl="8" algn="l">
              <a:lnSpc>
                <a:spcPct val="100000"/>
              </a:lnSpc>
              <a:spcBef>
                <a:spcPts val="0"/>
              </a:spcBef>
              <a:spcAft>
                <a:spcPts val="0"/>
              </a:spcAft>
              <a:buClr>
                <a:srgbClr val="FFFFFF"/>
              </a:buClr>
              <a:buSzPts val="800"/>
              <a:buFont typeface="Trebuchet MS"/>
              <a:buNone/>
              <a:defRPr/>
            </a:lvl9pPr>
          </a:lstStyle>
          <a:p>
            <a:endParaRPr/>
          </a:p>
        </p:txBody>
      </p:sp>
      <p:sp>
        <p:nvSpPr>
          <p:cNvPr id="284" name="Google Shape;284;p70"/>
          <p:cNvSpPr txBox="1">
            <a:spLocks noGrp="1"/>
          </p:cNvSpPr>
          <p:nvPr>
            <p:ph type="body" idx="1"/>
          </p:nvPr>
        </p:nvSpPr>
        <p:spPr>
          <a:xfrm>
            <a:off x="628650" y="1389227"/>
            <a:ext cx="7886700" cy="3154200"/>
          </a:xfrm>
          <a:prstGeom prst="rect">
            <a:avLst/>
          </a:prstGeom>
          <a:noFill/>
          <a:ln>
            <a:noFill/>
          </a:ln>
        </p:spPr>
        <p:txBody>
          <a:bodyPr spcFirstLastPara="1" wrap="square" lIns="51425" tIns="25700" rIns="51425" bIns="25700" anchor="t" anchorCtr="0">
            <a:noAutofit/>
          </a:bodyPr>
          <a:lstStyle>
            <a:lvl1pPr marL="457200" marR="0" lvl="0" indent="-355600" algn="l">
              <a:lnSpc>
                <a:spcPct val="90000"/>
              </a:lnSpc>
              <a:spcBef>
                <a:spcPts val="600"/>
              </a:spcBef>
              <a:spcAft>
                <a:spcPts val="0"/>
              </a:spcAft>
              <a:buClr>
                <a:schemeClr val="dk1"/>
              </a:buClr>
              <a:buSzPts val="2000"/>
              <a:buFont typeface="Arial"/>
              <a:buChar char="•"/>
              <a:defRPr sz="2000" b="0" i="0" u="none" strike="noStrike" cap="none">
                <a:solidFill>
                  <a:schemeClr val="dk1"/>
                </a:solidFill>
                <a:latin typeface="Trebuchet MS"/>
                <a:ea typeface="Trebuchet MS"/>
                <a:cs typeface="Trebuchet MS"/>
                <a:sym typeface="Trebuchet MS"/>
              </a:defRPr>
            </a:lvl1pPr>
            <a:lvl2pPr marL="914400" marR="0" lvl="1" indent="-311150" algn="l">
              <a:lnSpc>
                <a:spcPct val="90000"/>
              </a:lnSpc>
              <a:spcBef>
                <a:spcPts val="300"/>
              </a:spcBef>
              <a:spcAft>
                <a:spcPts val="0"/>
              </a:spcAft>
              <a:buClr>
                <a:schemeClr val="dk1"/>
              </a:buClr>
              <a:buSzPts val="1300"/>
              <a:buFont typeface="Noto Sans"/>
              <a:buChar char="⮚"/>
              <a:defRPr sz="1900" b="0" i="0" u="none" strike="noStrike" cap="none">
                <a:solidFill>
                  <a:schemeClr val="dk1"/>
                </a:solidFill>
                <a:latin typeface="Trebuchet MS"/>
                <a:ea typeface="Trebuchet MS"/>
                <a:cs typeface="Trebuchet MS"/>
                <a:sym typeface="Trebuchet MS"/>
              </a:defRPr>
            </a:lvl2pPr>
            <a:lvl3pPr marL="1371600" marR="0" lvl="2" indent="-323850" algn="l">
              <a:lnSpc>
                <a:spcPct val="90000"/>
              </a:lnSpc>
              <a:spcBef>
                <a:spcPts val="300"/>
              </a:spcBef>
              <a:spcAft>
                <a:spcPts val="0"/>
              </a:spcAft>
              <a:buClr>
                <a:schemeClr val="dk1"/>
              </a:buClr>
              <a:buSzPts val="1500"/>
              <a:buFont typeface="Noto Sans"/>
              <a:buChar char="▪"/>
              <a:defRPr sz="1500" b="0" i="0" u="none" strike="noStrike" cap="none">
                <a:solidFill>
                  <a:schemeClr val="dk1"/>
                </a:solidFill>
                <a:latin typeface="Calibri"/>
                <a:ea typeface="Calibri"/>
                <a:cs typeface="Calibri"/>
                <a:sym typeface="Calibri"/>
              </a:defRPr>
            </a:lvl3pPr>
            <a:lvl4pPr marL="1828800" marR="0" lvl="3" indent="-317500" algn="l">
              <a:lnSpc>
                <a:spcPct val="90000"/>
              </a:lnSpc>
              <a:spcBef>
                <a:spcPts val="3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228600" algn="l">
              <a:lnSpc>
                <a:spcPct val="90000"/>
              </a:lnSpc>
              <a:spcBef>
                <a:spcPts val="300"/>
              </a:spcBef>
              <a:spcAft>
                <a:spcPts val="0"/>
              </a:spcAft>
              <a:buClr>
                <a:srgbClr val="888888"/>
              </a:buClr>
              <a:buSzPts val="900"/>
              <a:buFont typeface="Arial"/>
              <a:buNone/>
              <a:defRPr sz="9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300"/>
              </a:spcBef>
              <a:spcAft>
                <a:spcPts val="0"/>
              </a:spcAft>
              <a:buClr>
                <a:srgbClr val="888888"/>
              </a:buClr>
              <a:buSzPts val="900"/>
              <a:buFont typeface="Arial"/>
              <a:buNone/>
              <a:defRPr sz="9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300"/>
              </a:spcBef>
              <a:spcAft>
                <a:spcPts val="0"/>
              </a:spcAft>
              <a:buClr>
                <a:srgbClr val="888888"/>
              </a:buClr>
              <a:buSzPts val="900"/>
              <a:buFont typeface="Arial"/>
              <a:buNone/>
              <a:defRPr sz="9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300"/>
              </a:spcBef>
              <a:spcAft>
                <a:spcPts val="0"/>
              </a:spcAft>
              <a:buClr>
                <a:srgbClr val="888888"/>
              </a:buClr>
              <a:buSzPts val="900"/>
              <a:buFont typeface="Arial"/>
              <a:buNone/>
              <a:defRPr sz="9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300"/>
              </a:spcBef>
              <a:spcAft>
                <a:spcPts val="0"/>
              </a:spcAft>
              <a:buClr>
                <a:srgbClr val="888888"/>
              </a:buClr>
              <a:buSzPts val="900"/>
              <a:buFont typeface="Arial"/>
              <a:buNone/>
              <a:defRPr sz="900" b="0" i="0" u="none" strike="noStrike" cap="none">
                <a:solidFill>
                  <a:srgbClr val="888888"/>
                </a:solidFill>
                <a:latin typeface="Calibri"/>
                <a:ea typeface="Calibri"/>
                <a:cs typeface="Calibri"/>
                <a:sym typeface="Calibri"/>
              </a:defRPr>
            </a:lvl9pPr>
          </a:lstStyle>
          <a:p>
            <a:endParaRPr/>
          </a:p>
        </p:txBody>
      </p:sp>
      <p:sp>
        <p:nvSpPr>
          <p:cNvPr id="285" name="Google Shape;285;p70"/>
          <p:cNvSpPr txBox="1">
            <a:spLocks noGrp="1"/>
          </p:cNvSpPr>
          <p:nvPr>
            <p:ph type="sldNum" idx="12"/>
          </p:nvPr>
        </p:nvSpPr>
        <p:spPr>
          <a:xfrm>
            <a:off x="6923325" y="4825753"/>
            <a:ext cx="20574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9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9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9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9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9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9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9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9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9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White Image + Supporting Text Slide">
  <p:cSld name="White Image + Supporting Text Slide">
    <p:spTree>
      <p:nvGrpSpPr>
        <p:cNvPr id="1" name="Shape 286"/>
        <p:cNvGrpSpPr/>
        <p:nvPr/>
      </p:nvGrpSpPr>
      <p:grpSpPr>
        <a:xfrm>
          <a:off x="0" y="0"/>
          <a:ext cx="0" cy="0"/>
          <a:chOff x="0" y="0"/>
          <a:chExt cx="0" cy="0"/>
        </a:xfrm>
      </p:grpSpPr>
      <p:sp>
        <p:nvSpPr>
          <p:cNvPr id="287" name="Google Shape;287;p71"/>
          <p:cNvSpPr txBox="1">
            <a:spLocks noGrp="1"/>
          </p:cNvSpPr>
          <p:nvPr>
            <p:ph type="body" idx="1"/>
          </p:nvPr>
        </p:nvSpPr>
        <p:spPr>
          <a:xfrm>
            <a:off x="627578" y="331114"/>
            <a:ext cx="7889100" cy="612600"/>
          </a:xfrm>
          <a:prstGeom prst="rect">
            <a:avLst/>
          </a:prstGeom>
          <a:noFill/>
          <a:ln>
            <a:noFill/>
          </a:ln>
        </p:spPr>
        <p:txBody>
          <a:bodyPr spcFirstLastPara="1" wrap="square" lIns="68575" tIns="34275" rIns="68575" bIns="34275" anchor="ctr" anchorCtr="0">
            <a:noAutofit/>
          </a:bodyPr>
          <a:lstStyle>
            <a:lvl1pPr marL="457200" marR="0" lvl="0" indent="-228600" algn="l">
              <a:lnSpc>
                <a:spcPct val="90000"/>
              </a:lnSpc>
              <a:spcBef>
                <a:spcPts val="3000"/>
              </a:spcBef>
              <a:spcAft>
                <a:spcPts val="0"/>
              </a:spcAft>
              <a:buClr>
                <a:srgbClr val="001970"/>
              </a:buClr>
              <a:buSzPts val="1100"/>
              <a:buFont typeface="Arial"/>
              <a:buNone/>
              <a:defRPr sz="4600" b="1" i="0" u="none" strike="noStrike" cap="none">
                <a:solidFill>
                  <a:srgbClr val="001970"/>
                </a:solidFill>
                <a:latin typeface="Trebuchet MS"/>
                <a:ea typeface="Trebuchet MS"/>
                <a:cs typeface="Trebuchet MS"/>
                <a:sym typeface="Trebuchet MS"/>
              </a:defRPr>
            </a:lvl1pPr>
            <a:lvl2pPr marL="914400" marR="0" lvl="1"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288" name="Google Shape;288;p71"/>
          <p:cNvSpPr txBox="1">
            <a:spLocks noGrp="1"/>
          </p:cNvSpPr>
          <p:nvPr>
            <p:ph type="body" idx="2"/>
          </p:nvPr>
        </p:nvSpPr>
        <p:spPr>
          <a:xfrm>
            <a:off x="232304" y="1100912"/>
            <a:ext cx="4359900" cy="3399600"/>
          </a:xfrm>
          <a:prstGeom prst="rect">
            <a:avLst/>
          </a:prstGeom>
          <a:solidFill>
            <a:schemeClr val="lt1"/>
          </a:solidFill>
          <a:ln w="57150" cap="flat" cmpd="sng">
            <a:solidFill>
              <a:schemeClr val="accent5"/>
            </a:solidFill>
            <a:prstDash val="solid"/>
            <a:round/>
            <a:headEnd type="none" w="sm" len="sm"/>
            <a:tailEnd type="none" w="sm" len="sm"/>
          </a:ln>
        </p:spPr>
        <p:txBody>
          <a:bodyPr spcFirstLastPara="1" wrap="square" lIns="68575" tIns="34275" rIns="68575" bIns="34275" anchor="ctr" anchorCtr="0">
            <a:noAutofit/>
          </a:bodyPr>
          <a:lstStyle>
            <a:lvl1pPr marL="457200" marR="0" lvl="0" indent="-228600" algn="ctr">
              <a:lnSpc>
                <a:spcPct val="90000"/>
              </a:lnSpc>
              <a:spcBef>
                <a:spcPts val="3000"/>
              </a:spcBef>
              <a:spcAft>
                <a:spcPts val="0"/>
              </a:spcAft>
              <a:buClr>
                <a:srgbClr val="7F7F7F"/>
              </a:buClr>
              <a:buSzPts val="2400"/>
              <a:buFont typeface="Trebuchet MS"/>
              <a:buNone/>
              <a:defRPr sz="1700" b="0" i="1" u="none" strike="noStrike" cap="none">
                <a:solidFill>
                  <a:srgbClr val="7F7F7F"/>
                </a:solidFill>
                <a:latin typeface="Trebuchet MS"/>
                <a:ea typeface="Trebuchet MS"/>
                <a:cs typeface="Trebuchet MS"/>
                <a:sym typeface="Trebuchet MS"/>
              </a:defRPr>
            </a:lvl1pPr>
            <a:lvl2pPr marL="914400" marR="0" lvl="1" indent="-228600" algn="l">
              <a:lnSpc>
                <a:spcPct val="90000"/>
              </a:lnSpc>
              <a:spcBef>
                <a:spcPts val="3000"/>
              </a:spcBef>
              <a:spcAft>
                <a:spcPts val="0"/>
              </a:spcAft>
              <a:buClr>
                <a:srgbClr val="5C6670"/>
              </a:buClr>
              <a:buSzPts val="3000"/>
              <a:buFont typeface="Trebuchet MS"/>
              <a:buNone/>
              <a:defRPr sz="2100" b="0" i="1" u="none" strike="noStrike" cap="none">
                <a:solidFill>
                  <a:srgbClr val="5C6670"/>
                </a:solidFill>
                <a:latin typeface="Trebuchet MS"/>
                <a:ea typeface="Trebuchet MS"/>
                <a:cs typeface="Trebuchet MS"/>
                <a:sym typeface="Trebuchet MS"/>
              </a:defRPr>
            </a:lvl2pPr>
            <a:lvl3pPr marL="1371600" marR="0" lvl="2" indent="-228600" algn="l">
              <a:lnSpc>
                <a:spcPct val="90000"/>
              </a:lnSpc>
              <a:spcBef>
                <a:spcPts val="3000"/>
              </a:spcBef>
              <a:spcAft>
                <a:spcPts val="0"/>
              </a:spcAft>
              <a:buClr>
                <a:srgbClr val="5C6670"/>
              </a:buClr>
              <a:buSzPts val="3000"/>
              <a:buFont typeface="Trebuchet MS"/>
              <a:buNone/>
              <a:defRPr sz="2100" b="0" i="1" u="none" strike="noStrike" cap="none">
                <a:solidFill>
                  <a:srgbClr val="5C6670"/>
                </a:solidFill>
                <a:latin typeface="Trebuchet MS"/>
                <a:ea typeface="Trebuchet MS"/>
                <a:cs typeface="Trebuchet MS"/>
                <a:sym typeface="Trebuchet MS"/>
              </a:defRPr>
            </a:lvl3pPr>
            <a:lvl4pPr marL="1828800" marR="0" lvl="3" indent="-228600" algn="l">
              <a:lnSpc>
                <a:spcPct val="90000"/>
              </a:lnSpc>
              <a:spcBef>
                <a:spcPts val="3000"/>
              </a:spcBef>
              <a:spcAft>
                <a:spcPts val="0"/>
              </a:spcAft>
              <a:buClr>
                <a:srgbClr val="5C6670"/>
              </a:buClr>
              <a:buSzPts val="3000"/>
              <a:buFont typeface="Trebuchet MS"/>
              <a:buNone/>
              <a:defRPr sz="2100" b="0" i="1" u="none" strike="noStrike" cap="none">
                <a:solidFill>
                  <a:srgbClr val="5C6670"/>
                </a:solidFill>
                <a:latin typeface="Trebuchet MS"/>
                <a:ea typeface="Trebuchet MS"/>
                <a:cs typeface="Trebuchet MS"/>
                <a:sym typeface="Trebuchet MS"/>
              </a:defRPr>
            </a:lvl4pPr>
            <a:lvl5pPr marL="2286000" marR="0" lvl="4" indent="-228600" algn="l">
              <a:lnSpc>
                <a:spcPct val="90000"/>
              </a:lnSpc>
              <a:spcBef>
                <a:spcPts val="3000"/>
              </a:spcBef>
              <a:spcAft>
                <a:spcPts val="0"/>
              </a:spcAft>
              <a:buClr>
                <a:srgbClr val="5C6670"/>
              </a:buClr>
              <a:buSzPts val="3000"/>
              <a:buFont typeface="Trebuchet MS"/>
              <a:buNone/>
              <a:defRPr sz="2100" b="0" i="1" u="none" strike="noStrike" cap="none">
                <a:solidFill>
                  <a:srgbClr val="5C6670"/>
                </a:solidFill>
                <a:latin typeface="Trebuchet MS"/>
                <a:ea typeface="Trebuchet MS"/>
                <a:cs typeface="Trebuchet MS"/>
                <a:sym typeface="Trebuchet MS"/>
              </a:defRPr>
            </a:lvl5pPr>
            <a:lvl6pPr marL="2743200" marR="0" lvl="5"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289" name="Google Shape;289;p71"/>
          <p:cNvSpPr txBox="1">
            <a:spLocks noGrp="1"/>
          </p:cNvSpPr>
          <p:nvPr>
            <p:ph type="body" idx="3"/>
          </p:nvPr>
        </p:nvSpPr>
        <p:spPr>
          <a:xfrm>
            <a:off x="5074280" y="1113891"/>
            <a:ext cx="3837300" cy="3386700"/>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3000"/>
              </a:spcBef>
              <a:spcAft>
                <a:spcPts val="0"/>
              </a:spcAft>
              <a:buClr>
                <a:schemeClr val="dk1"/>
              </a:buClr>
              <a:buSzPts val="1100"/>
              <a:buFont typeface="Arial"/>
              <a:buNone/>
              <a:defRPr sz="2800" b="0" i="0" u="none" strike="noStrike" cap="none">
                <a:solidFill>
                  <a:schemeClr val="dk1"/>
                </a:solidFill>
                <a:latin typeface="Trebuchet MS"/>
                <a:ea typeface="Trebuchet MS"/>
                <a:cs typeface="Trebuchet MS"/>
                <a:sym typeface="Trebuchet MS"/>
              </a:defRPr>
            </a:lvl1pPr>
            <a:lvl2pPr marL="914400" marR="0" lvl="1" indent="-228600" algn="l">
              <a:lnSpc>
                <a:spcPct val="90000"/>
              </a:lnSpc>
              <a:spcBef>
                <a:spcPts val="3000"/>
              </a:spcBef>
              <a:spcAft>
                <a:spcPts val="0"/>
              </a:spcAft>
              <a:buClr>
                <a:schemeClr val="dk1"/>
              </a:buClr>
              <a:buSzPts val="1100"/>
              <a:buFont typeface="Arial"/>
              <a:buNone/>
              <a:defRPr sz="2300" b="0" i="0" u="none" strike="noStrike" cap="none">
                <a:solidFill>
                  <a:schemeClr val="dk1"/>
                </a:solidFill>
                <a:latin typeface="Trebuchet MS"/>
                <a:ea typeface="Trebuchet MS"/>
                <a:cs typeface="Trebuchet MS"/>
                <a:sym typeface="Trebuchet MS"/>
              </a:defRPr>
            </a:lvl2pPr>
            <a:lvl3pPr marL="1371600" marR="0" lvl="2" indent="-228600" algn="l">
              <a:lnSpc>
                <a:spcPct val="90000"/>
              </a:lnSpc>
              <a:spcBef>
                <a:spcPts val="3000"/>
              </a:spcBef>
              <a:spcAft>
                <a:spcPts val="0"/>
              </a:spcAft>
              <a:buClr>
                <a:schemeClr val="dk1"/>
              </a:buClr>
              <a:buSzPts val="1100"/>
              <a:buFont typeface="Arial"/>
              <a:buNone/>
              <a:defRPr sz="2100" b="0" i="0" u="none" strike="noStrike" cap="none">
                <a:solidFill>
                  <a:schemeClr val="dk1"/>
                </a:solidFill>
                <a:latin typeface="Trebuchet MS"/>
                <a:ea typeface="Trebuchet MS"/>
                <a:cs typeface="Trebuchet MS"/>
                <a:sym typeface="Trebuchet MS"/>
              </a:defRPr>
            </a:lvl3pPr>
            <a:lvl4pPr marL="1828800" marR="0" lvl="3" indent="-228600" algn="l">
              <a:lnSpc>
                <a:spcPct val="90000"/>
              </a:lnSpc>
              <a:spcBef>
                <a:spcPts val="3000"/>
              </a:spcBef>
              <a:spcAft>
                <a:spcPts val="0"/>
              </a:spcAft>
              <a:buClr>
                <a:schemeClr val="dk1"/>
              </a:buClr>
              <a:buSzPts val="1100"/>
              <a:buFont typeface="Arial"/>
              <a:buNone/>
              <a:defRPr sz="19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90000"/>
              </a:lnSpc>
              <a:spcBef>
                <a:spcPts val="3000"/>
              </a:spcBef>
              <a:spcAft>
                <a:spcPts val="0"/>
              </a:spcAft>
              <a:buClr>
                <a:srgbClr val="5C667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290" name="Google Shape;290;p71"/>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97"/>
        <p:cNvGrpSpPr/>
        <p:nvPr/>
      </p:nvGrpSpPr>
      <p:grpSpPr>
        <a:xfrm>
          <a:off x="0" y="0"/>
          <a:ext cx="0" cy="0"/>
          <a:chOff x="0" y="0"/>
          <a:chExt cx="0" cy="0"/>
        </a:xfrm>
      </p:grpSpPr>
      <p:sp>
        <p:nvSpPr>
          <p:cNvPr id="298" name="Google Shape;298;p73"/>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299"/>
        <p:cNvGrpSpPr/>
        <p:nvPr/>
      </p:nvGrpSpPr>
      <p:grpSpPr>
        <a:xfrm>
          <a:off x="0" y="0"/>
          <a:ext cx="0" cy="0"/>
          <a:chOff x="0" y="0"/>
          <a:chExt cx="0" cy="0"/>
        </a:xfrm>
      </p:grpSpPr>
      <p:sp>
        <p:nvSpPr>
          <p:cNvPr id="300" name="Google Shape;300;p74"/>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01" name="Google Shape;301;p74"/>
          <p:cNvSpPr txBox="1">
            <a:spLocks noGrp="1"/>
          </p:cNvSpPr>
          <p:nvPr>
            <p:ph type="body" idx="1"/>
          </p:nvPr>
        </p:nvSpPr>
        <p:spPr>
          <a:xfrm>
            <a:off x="628650" y="1389226"/>
            <a:ext cx="7886700" cy="3154200"/>
          </a:xfrm>
          <a:prstGeom prst="rect">
            <a:avLst/>
          </a:prstGeom>
          <a:noFill/>
          <a:ln>
            <a:noFill/>
          </a:ln>
        </p:spPr>
        <p:txBody>
          <a:bodyPr spcFirstLastPara="1" wrap="square" lIns="68575" tIns="34275" rIns="68575" bIns="34275" anchor="t" anchorCtr="0">
            <a:noAutofit/>
          </a:bodyPr>
          <a:lstStyle>
            <a:lvl1pPr marL="457200" marR="0" lvl="0" indent="-400050" algn="l">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a:lnSpc>
                <a:spcPct val="90000"/>
              </a:lnSpc>
              <a:spcBef>
                <a:spcPts val="400"/>
              </a:spcBef>
              <a:spcAft>
                <a:spcPts val="0"/>
              </a:spcAft>
              <a:buClr>
                <a:schemeClr val="dk1"/>
              </a:buClr>
              <a:buSzPts val="1700"/>
              <a:buFont typeface="Noto Sans Symbols"/>
              <a:buChar char="⮚"/>
              <a:defRPr sz="2500" b="0" i="0" u="none" strike="noStrike" cap="none">
                <a:solidFill>
                  <a:schemeClr val="dk1"/>
                </a:solidFill>
                <a:latin typeface="Trebuchet MS"/>
                <a:ea typeface="Trebuchet MS"/>
                <a:cs typeface="Trebuchet MS"/>
                <a:sym typeface="Trebuchet MS"/>
              </a:defRPr>
            </a:lvl2pPr>
            <a:lvl3pPr marL="1371600" marR="0" lvl="2" indent="-355600" algn="l">
              <a:lnSpc>
                <a:spcPct val="90000"/>
              </a:lnSpc>
              <a:spcBef>
                <a:spcPts val="400"/>
              </a:spcBef>
              <a:spcAft>
                <a:spcPts val="0"/>
              </a:spcAft>
              <a:buClr>
                <a:schemeClr val="dk1"/>
              </a:buClr>
              <a:buSzPts val="2000"/>
              <a:buFont typeface="Noto Sans Symbols"/>
              <a:buChar char="▪"/>
              <a:defRPr sz="2000" b="0" i="0" u="none" strike="noStrike" cap="none">
                <a:solidFill>
                  <a:schemeClr val="dk1"/>
                </a:solidFill>
                <a:latin typeface="Trebuchet MS"/>
                <a:ea typeface="Trebuchet MS"/>
                <a:cs typeface="Trebuchet MS"/>
                <a:sym typeface="Trebuchet MS"/>
              </a:defRPr>
            </a:lvl3pPr>
            <a:lvl4pPr marL="1828800" marR="0" lvl="3"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302" name="Google Shape;302;p74"/>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03"/>
        <p:cNvGrpSpPr/>
        <p:nvPr/>
      </p:nvGrpSpPr>
      <p:grpSpPr>
        <a:xfrm>
          <a:off x="0" y="0"/>
          <a:ext cx="0" cy="0"/>
          <a:chOff x="0" y="0"/>
          <a:chExt cx="0" cy="0"/>
        </a:xfrm>
      </p:grpSpPr>
      <p:sp>
        <p:nvSpPr>
          <p:cNvPr id="304" name="Google Shape;304;p75"/>
          <p:cNvSpPr txBox="1">
            <a:spLocks noGrp="1"/>
          </p:cNvSpPr>
          <p:nvPr>
            <p:ph type="ctrTitle"/>
          </p:nvPr>
        </p:nvSpPr>
        <p:spPr>
          <a:xfrm>
            <a:off x="780393" y="1128869"/>
            <a:ext cx="7583100" cy="7428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4500"/>
              <a:buFont typeface="Trebuchet M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05" name="Google Shape;305;p75"/>
          <p:cNvSpPr txBox="1">
            <a:spLocks noGrp="1"/>
          </p:cNvSpPr>
          <p:nvPr>
            <p:ph type="subTitle" idx="1"/>
          </p:nvPr>
        </p:nvSpPr>
        <p:spPr>
          <a:xfrm>
            <a:off x="1143000" y="1937573"/>
            <a:ext cx="6858000" cy="554100"/>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800"/>
              </a:spcBef>
              <a:spcAft>
                <a:spcPts val="0"/>
              </a:spcAft>
              <a:buClr>
                <a:schemeClr val="dk1"/>
              </a:buClr>
              <a:buSzPts val="3700"/>
              <a:buFont typeface="Arial"/>
              <a:buNone/>
              <a:defRPr sz="3700" b="1" i="0" u="none" strike="noStrike" cap="none">
                <a:solidFill>
                  <a:schemeClr val="dk1"/>
                </a:solidFill>
                <a:latin typeface="Trebuchet MS"/>
                <a:ea typeface="Trebuchet MS"/>
                <a:cs typeface="Trebuchet MS"/>
                <a:sym typeface="Trebuchet MS"/>
              </a:defRPr>
            </a:lvl1pPr>
            <a:lvl2pPr marR="0" lvl="1"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306" name="Google Shape;306;p75"/>
          <p:cNvSpPr txBox="1">
            <a:spLocks noGrp="1"/>
          </p:cNvSpPr>
          <p:nvPr>
            <p:ph type="dt" idx="10"/>
          </p:nvPr>
        </p:nvSpPr>
        <p:spPr>
          <a:xfrm>
            <a:off x="3543300" y="3688167"/>
            <a:ext cx="20574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solidFill>
                  <a:schemeClr val="dk1"/>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dirty="0"/>
          </a:p>
        </p:txBody>
      </p:sp>
      <p:sp>
        <p:nvSpPr>
          <p:cNvPr id="307" name="Google Shape;307;p75"/>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308" name="Google Shape;308;p75"/>
          <p:cNvSpPr txBox="1">
            <a:spLocks noGrp="1"/>
          </p:cNvSpPr>
          <p:nvPr>
            <p:ph type="body" idx="2"/>
          </p:nvPr>
        </p:nvSpPr>
        <p:spPr>
          <a:xfrm>
            <a:off x="1435396" y="2760021"/>
            <a:ext cx="6273300" cy="685800"/>
          </a:xfrm>
          <a:prstGeom prst="rect">
            <a:avLst/>
          </a:prstGeom>
          <a:noFill/>
          <a:ln>
            <a:noFill/>
          </a:ln>
        </p:spPr>
        <p:txBody>
          <a:bodyPr spcFirstLastPara="1" wrap="square" lIns="68575" tIns="34275" rIns="68575" bIns="34275" anchor="ctr" anchorCtr="0">
            <a:noAutofit/>
          </a:bodyPr>
          <a:lstStyle>
            <a:lvl1pPr marL="457200" marR="0" lvl="0" indent="-228600" algn="ctr">
              <a:lnSpc>
                <a:spcPct val="90000"/>
              </a:lnSpc>
              <a:spcBef>
                <a:spcPts val="800"/>
              </a:spcBef>
              <a:spcAft>
                <a:spcPts val="0"/>
              </a:spcAft>
              <a:buClr>
                <a:schemeClr val="dk1"/>
              </a:buClr>
              <a:buSzPts val="2500"/>
              <a:buFont typeface="Arial"/>
              <a:buNone/>
              <a:defRPr sz="2500" b="0" i="0" u="none" strike="noStrike" cap="none">
                <a:solidFill>
                  <a:schemeClr val="dk1"/>
                </a:solidFill>
                <a:latin typeface="Trebuchet MS"/>
                <a:ea typeface="Trebuchet MS"/>
                <a:cs typeface="Trebuchet MS"/>
                <a:sym typeface="Trebuchet MS"/>
              </a:defRPr>
            </a:lvl1pPr>
            <a:lvl2pPr marL="914400" marR="0" lvl="1"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2pPr>
            <a:lvl3pPr marL="1371600" marR="0" lvl="2"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3pPr>
            <a:lvl4pPr marL="1828800" marR="0" lvl="3"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4pPr>
            <a:lvl5pPr marL="2286000" marR="0" lvl="4" indent="-228600" algn="ctr">
              <a:lnSpc>
                <a:spcPct val="90000"/>
              </a:lnSpc>
              <a:spcBef>
                <a:spcPts val="400"/>
              </a:spcBef>
              <a:spcAft>
                <a:spcPts val="0"/>
              </a:spcAft>
              <a:buClr>
                <a:schemeClr val="dk1"/>
              </a:buClr>
              <a:buSzPts val="1500"/>
              <a:buFont typeface="Arial"/>
              <a:buNone/>
              <a:defRPr sz="1500" b="0" i="0" u="none" strike="noStrike" cap="none">
                <a:solidFill>
                  <a:schemeClr val="dk1"/>
                </a:solidFill>
                <a:latin typeface="Trebuchet MS"/>
                <a:ea typeface="Trebuchet MS"/>
                <a:cs typeface="Trebuchet MS"/>
                <a:sym typeface="Trebuchet MS"/>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309"/>
        <p:cNvGrpSpPr/>
        <p:nvPr/>
      </p:nvGrpSpPr>
      <p:grpSpPr>
        <a:xfrm>
          <a:off x="0" y="0"/>
          <a:ext cx="0" cy="0"/>
          <a:chOff x="0" y="0"/>
          <a:chExt cx="0" cy="0"/>
        </a:xfrm>
      </p:grpSpPr>
      <p:sp>
        <p:nvSpPr>
          <p:cNvPr id="310" name="Google Shape;310;p76"/>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311" name="Google Shape;311;p76"/>
          <p:cNvSpPr/>
          <p:nvPr/>
        </p:nvSpPr>
        <p:spPr>
          <a:xfrm>
            <a:off x="628649" y="1405105"/>
            <a:ext cx="7825200" cy="17310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chemeClr val="dk1"/>
              </a:buClr>
              <a:buSzPts val="2700"/>
              <a:buFont typeface="Trebuchet MS"/>
              <a:buNone/>
            </a:pPr>
            <a:r>
              <a:rPr lang="en" sz="270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100" dirty="0"/>
          </a:p>
        </p:txBody>
      </p:sp>
      <p:sp>
        <p:nvSpPr>
          <p:cNvPr id="312" name="Google Shape;312;p76"/>
          <p:cNvSpPr/>
          <p:nvPr/>
        </p:nvSpPr>
        <p:spPr>
          <a:xfrm>
            <a:off x="658793" y="313418"/>
            <a:ext cx="7825200" cy="7620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4500" b="1" i="0" u="none" strike="noStrike" cap="none">
                <a:solidFill>
                  <a:schemeClr val="dk2"/>
                </a:solidFill>
                <a:latin typeface="Trebuchet MS"/>
                <a:ea typeface="Trebuchet MS"/>
                <a:cs typeface="Trebuchet MS"/>
                <a:sym typeface="Trebuchet MS"/>
              </a:rPr>
              <a:t>Our Mission</a:t>
            </a:r>
            <a:endParaRPr sz="1400" dirty="0">
              <a:solidFill>
                <a:schemeClr val="dk2"/>
              </a:solidFill>
              <a:latin typeface="Calibri"/>
              <a:ea typeface="Calibri"/>
              <a:cs typeface="Calibri"/>
              <a:sym typeface="Calibri"/>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313"/>
        <p:cNvGrpSpPr/>
        <p:nvPr/>
      </p:nvGrpSpPr>
      <p:grpSpPr>
        <a:xfrm>
          <a:off x="0" y="0"/>
          <a:ext cx="0" cy="0"/>
          <a:chOff x="0" y="0"/>
          <a:chExt cx="0" cy="0"/>
        </a:xfrm>
      </p:grpSpPr>
      <p:sp>
        <p:nvSpPr>
          <p:cNvPr id="314" name="Google Shape;314;p77"/>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315" name="Google Shape;315;p77"/>
          <p:cNvSpPr txBox="1"/>
          <p:nvPr/>
        </p:nvSpPr>
        <p:spPr>
          <a:xfrm>
            <a:off x="10221314" y="6553015"/>
            <a:ext cx="1629000" cy="295800"/>
          </a:xfrm>
          <a:prstGeom prst="rect">
            <a:avLst/>
          </a:prstGeom>
          <a:noFill/>
          <a:ln>
            <a:noFill/>
          </a:ln>
        </p:spPr>
        <p:txBody>
          <a:bodyPr spcFirstLastPara="1" wrap="square" lIns="68575" tIns="34275" rIns="68575" bIns="34275" anchor="t" anchorCtr="0">
            <a:noAutofit/>
          </a:bodyPr>
          <a:lstStyle/>
          <a:p>
            <a:pPr marL="0" marR="0" lvl="0" indent="0" algn="r" rtl="0">
              <a:spcBef>
                <a:spcPts val="0"/>
              </a:spcBef>
              <a:spcAft>
                <a:spcPts val="0"/>
              </a:spcAft>
              <a:buNone/>
            </a:pPr>
            <a:fld id="{00000000-1234-1234-1234-123412341234}" type="slidenum">
              <a:rPr lang="en" sz="1400" b="1">
                <a:solidFill>
                  <a:srgbClr val="000000"/>
                </a:solidFill>
                <a:latin typeface="Trebuchet MS"/>
                <a:ea typeface="Trebuchet MS"/>
                <a:cs typeface="Trebuchet MS"/>
                <a:sym typeface="Trebuchet MS"/>
              </a:rPr>
              <a:t>‹#›</a:t>
            </a:fld>
            <a:endParaRPr sz="1400" b="1" dirty="0">
              <a:solidFill>
                <a:srgbClr val="000000"/>
              </a:solidFill>
              <a:latin typeface="Trebuchet MS"/>
              <a:ea typeface="Trebuchet MS"/>
              <a:cs typeface="Trebuchet MS"/>
              <a:sym typeface="Trebuchet MS"/>
            </a:endParaRPr>
          </a:p>
        </p:txBody>
      </p:sp>
      <p:pic>
        <p:nvPicPr>
          <p:cNvPr id="316" name="Google Shape;316;p77"/>
          <p:cNvPicPr preferRelativeResize="0"/>
          <p:nvPr/>
        </p:nvPicPr>
        <p:blipFill rotWithShape="1">
          <a:blip r:embed="rId2">
            <a:alphaModFix/>
          </a:blip>
          <a:srcRect l="1681" t="12786" b="4828"/>
          <a:stretch/>
        </p:blipFill>
        <p:spPr>
          <a:xfrm>
            <a:off x="0" y="-1"/>
            <a:ext cx="9143996" cy="4695092"/>
          </a:xfrm>
          <a:prstGeom prst="rect">
            <a:avLst/>
          </a:prstGeom>
          <a:noFill/>
          <a:ln>
            <a:noFill/>
          </a:ln>
        </p:spPr>
      </p:pic>
      <p:sp>
        <p:nvSpPr>
          <p:cNvPr id="317" name="Google Shape;317;p77"/>
          <p:cNvSpPr/>
          <p:nvPr/>
        </p:nvSpPr>
        <p:spPr>
          <a:xfrm>
            <a:off x="0" y="2584310"/>
            <a:ext cx="9162300" cy="1919100"/>
          </a:xfrm>
          <a:prstGeom prst="rect">
            <a:avLst/>
          </a:prstGeom>
          <a:solidFill>
            <a:srgbClr val="001970">
              <a:alpha val="80000"/>
            </a:srgbClr>
          </a:solidFill>
          <a:ln>
            <a:noFill/>
          </a:ln>
        </p:spPr>
        <p:txBody>
          <a:bodyPr spcFirstLastPara="1" wrap="square" lIns="97525" tIns="48750" rIns="97525" bIns="137150" anchor="ctr" anchorCtr="0">
            <a:noAutofit/>
          </a:bodyPr>
          <a:lstStyle/>
          <a:p>
            <a:pPr marL="127000" marR="0" lvl="0" indent="0" algn="l" rtl="0">
              <a:lnSpc>
                <a:spcPct val="100000"/>
              </a:lnSpc>
              <a:spcBef>
                <a:spcPts val="0"/>
              </a:spcBef>
              <a:spcAft>
                <a:spcPts val="0"/>
              </a:spcAft>
              <a:buClr>
                <a:srgbClr val="FFFFFF"/>
              </a:buClr>
              <a:buSzPts val="4100"/>
              <a:buFont typeface="Trebuchet MS"/>
              <a:buNone/>
            </a:pPr>
            <a:r>
              <a:rPr lang="en" sz="4100" b="1" i="0" u="none" strike="noStrike" cap="none">
                <a:solidFill>
                  <a:srgbClr val="FFFFFF"/>
                </a:solidFill>
                <a:latin typeface="Trebuchet MS"/>
                <a:ea typeface="Trebuchet MS"/>
                <a:cs typeface="Trebuchet MS"/>
                <a:sym typeface="Trebuchet MS"/>
              </a:rPr>
              <a:t>Our Mission: </a:t>
            </a:r>
            <a:endParaRPr sz="4100" b="0" i="0" u="none" strike="noStrike" cap="none" dirty="0">
              <a:solidFill>
                <a:srgbClr val="5C6670"/>
              </a:solidFill>
              <a:latin typeface="Trebuchet MS"/>
              <a:ea typeface="Trebuchet MS"/>
              <a:cs typeface="Trebuchet MS"/>
              <a:sym typeface="Trebuchet MS"/>
            </a:endParaRPr>
          </a:p>
          <a:p>
            <a:pPr marL="127000" marR="0" lvl="0" indent="0" algn="l" rtl="0">
              <a:lnSpc>
                <a:spcPct val="100000"/>
              </a:lnSpc>
              <a:spcBef>
                <a:spcPts val="0"/>
              </a:spcBef>
              <a:spcAft>
                <a:spcPts val="0"/>
              </a:spcAft>
              <a:buClr>
                <a:srgbClr val="FFFFFF"/>
              </a:buClr>
              <a:buSzPts val="2400"/>
              <a:buFont typeface="Trebuchet MS"/>
              <a:buNone/>
            </a:pPr>
            <a:r>
              <a:rPr lang="en" sz="24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2400" b="0" i="0" u="none" strike="noStrike" cap="none" dirty="0">
              <a:solidFill>
                <a:srgbClr val="FFFFFF"/>
              </a:solidFill>
              <a:latin typeface="Trebuchet MS"/>
              <a:ea typeface="Trebuchet MS"/>
              <a:cs typeface="Trebuchet MS"/>
              <a:sym typeface="Trebuchet MS"/>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318"/>
        <p:cNvGrpSpPr/>
        <p:nvPr/>
      </p:nvGrpSpPr>
      <p:grpSpPr>
        <a:xfrm>
          <a:off x="0" y="0"/>
          <a:ext cx="0" cy="0"/>
          <a:chOff x="0" y="0"/>
          <a:chExt cx="0" cy="0"/>
        </a:xfrm>
      </p:grpSpPr>
      <p:sp>
        <p:nvSpPr>
          <p:cNvPr id="319" name="Google Shape;319;p78"/>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320" name="Google Shape;320;p78"/>
          <p:cNvSpPr/>
          <p:nvPr/>
        </p:nvSpPr>
        <p:spPr>
          <a:xfrm>
            <a:off x="628649" y="1405105"/>
            <a:ext cx="7825200" cy="21468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chemeClr val="dk1"/>
              </a:buClr>
              <a:buSzPts val="2700"/>
              <a:buFont typeface="Trebuchet MS"/>
              <a:buNone/>
            </a:pPr>
            <a:r>
              <a:rPr lang="en" sz="270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 sz="2700" i="1">
                <a:solidFill>
                  <a:schemeClr val="dk1"/>
                </a:solidFill>
                <a:latin typeface="Trebuchet MS"/>
                <a:ea typeface="Trebuchet MS"/>
                <a:cs typeface="Trebuchet MS"/>
                <a:sym typeface="Trebuchet MS"/>
              </a:rPr>
              <a:t>Plus </a:t>
            </a:r>
            <a:r>
              <a:rPr lang="en" sz="2700">
                <a:solidFill>
                  <a:schemeClr val="dk1"/>
                </a:solidFill>
                <a:latin typeface="Trebuchet MS"/>
                <a:ea typeface="Trebuchet MS"/>
                <a:cs typeface="Trebuchet MS"/>
                <a:sym typeface="Trebuchet MS"/>
              </a:rPr>
              <a:t>(CHP+) and other health care programs for Coloradans who qualify. </a:t>
            </a:r>
            <a:endParaRPr sz="2700" b="1" dirty="0">
              <a:solidFill>
                <a:schemeClr val="dk1"/>
              </a:solidFill>
              <a:latin typeface="Trebuchet MS"/>
              <a:ea typeface="Trebuchet MS"/>
              <a:cs typeface="Trebuchet MS"/>
              <a:sym typeface="Trebuchet MS"/>
            </a:endParaRPr>
          </a:p>
        </p:txBody>
      </p:sp>
      <p:sp>
        <p:nvSpPr>
          <p:cNvPr id="321" name="Google Shape;321;p78"/>
          <p:cNvSpPr/>
          <p:nvPr/>
        </p:nvSpPr>
        <p:spPr>
          <a:xfrm>
            <a:off x="628650" y="286659"/>
            <a:ext cx="7825200" cy="7620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4500" b="1" i="0" u="none" strike="noStrike" cap="none">
                <a:solidFill>
                  <a:srgbClr val="232C68"/>
                </a:solidFill>
                <a:latin typeface="Trebuchet MS"/>
                <a:ea typeface="Trebuchet MS"/>
                <a:cs typeface="Trebuchet MS"/>
                <a:sym typeface="Trebuchet MS"/>
              </a:rPr>
              <a:t>What We Do</a:t>
            </a:r>
            <a:endParaRPr sz="1400" dirty="0">
              <a:solidFill>
                <a:schemeClr val="dk1"/>
              </a:solidFill>
              <a:latin typeface="Calibri"/>
              <a:ea typeface="Calibri"/>
              <a:cs typeface="Calibri"/>
              <a:sym typeface="Calibri"/>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22"/>
        <p:cNvGrpSpPr/>
        <p:nvPr/>
      </p:nvGrpSpPr>
      <p:grpSpPr>
        <a:xfrm>
          <a:off x="0" y="0"/>
          <a:ext cx="0" cy="0"/>
          <a:chOff x="0" y="0"/>
          <a:chExt cx="0" cy="0"/>
        </a:xfrm>
      </p:grpSpPr>
      <p:sp>
        <p:nvSpPr>
          <p:cNvPr id="323" name="Google Shape;323;p79"/>
          <p:cNvSpPr txBox="1">
            <a:spLocks noGrp="1"/>
          </p:cNvSpPr>
          <p:nvPr>
            <p:ph type="title"/>
          </p:nvPr>
        </p:nvSpPr>
        <p:spPr>
          <a:xfrm>
            <a:off x="605659" y="1354603"/>
            <a:ext cx="3602400" cy="22281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2"/>
              </a:buClr>
              <a:buSzPts val="5400"/>
              <a:buFont typeface="Trebuchet MS"/>
              <a:buNone/>
              <a:defRPr sz="5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24" name="Google Shape;324;p79"/>
          <p:cNvSpPr txBox="1">
            <a:spLocks noGrp="1"/>
          </p:cNvSpPr>
          <p:nvPr>
            <p:ph type="body" idx="1"/>
          </p:nvPr>
        </p:nvSpPr>
        <p:spPr>
          <a:xfrm>
            <a:off x="4857422" y="1354602"/>
            <a:ext cx="3642000" cy="2228100"/>
          </a:xfrm>
          <a:prstGeom prst="rect">
            <a:avLst/>
          </a:prstGeom>
          <a:noFill/>
          <a:ln>
            <a:noFill/>
          </a:ln>
        </p:spPr>
        <p:txBody>
          <a:bodyPr spcFirstLastPara="1" wrap="square" lIns="68575" tIns="34275" rIns="68575" bIns="34275" anchor="t" anchorCtr="0">
            <a:noAutofit/>
          </a:bodyPr>
          <a:lstStyle>
            <a:lvl1pPr marL="457200" marR="0" lvl="0" indent="-400050" algn="l">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a:lnSpc>
                <a:spcPct val="90000"/>
              </a:lnSpc>
              <a:spcBef>
                <a:spcPts val="400"/>
              </a:spcBef>
              <a:spcAft>
                <a:spcPts val="0"/>
              </a:spcAft>
              <a:buClr>
                <a:schemeClr val="dk1"/>
              </a:buClr>
              <a:buSzPts val="1700"/>
              <a:buFont typeface="Noto Sans Symbols"/>
              <a:buChar char="⮚"/>
              <a:defRPr sz="2400" b="0" i="0" u="none" strike="noStrike" cap="none">
                <a:solidFill>
                  <a:schemeClr val="dk1"/>
                </a:solidFill>
                <a:latin typeface="Trebuchet MS"/>
                <a:ea typeface="Trebuchet MS"/>
                <a:cs typeface="Trebuchet MS"/>
                <a:sym typeface="Trebuchet MS"/>
              </a:defRPr>
            </a:lvl2pPr>
            <a:lvl3pPr marL="1371600" marR="0" lvl="2" indent="-361950" algn="l">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3pPr>
            <a:lvl4pPr marL="1828800" marR="0" lvl="3"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25" name="Google Shape;325;p79"/>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cxnSp>
        <p:nvCxnSpPr>
          <p:cNvPr id="326" name="Google Shape;326;p79"/>
          <p:cNvCxnSpPr/>
          <p:nvPr/>
        </p:nvCxnSpPr>
        <p:spPr>
          <a:xfrm>
            <a:off x="4572000" y="995363"/>
            <a:ext cx="0" cy="31527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27"/>
        <p:cNvGrpSpPr/>
        <p:nvPr/>
      </p:nvGrpSpPr>
      <p:grpSpPr>
        <a:xfrm>
          <a:off x="0" y="0"/>
          <a:ext cx="0" cy="0"/>
          <a:chOff x="0" y="0"/>
          <a:chExt cx="0" cy="0"/>
        </a:xfrm>
      </p:grpSpPr>
      <p:sp>
        <p:nvSpPr>
          <p:cNvPr id="328" name="Google Shape;328;p80"/>
          <p:cNvSpPr txBox="1">
            <a:spLocks noGrp="1"/>
          </p:cNvSpPr>
          <p:nvPr>
            <p:ph type="title"/>
          </p:nvPr>
        </p:nvSpPr>
        <p:spPr>
          <a:xfrm>
            <a:off x="137948" y="1645444"/>
            <a:ext cx="8868300" cy="9942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29" name="Google Shape;329;p80"/>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330"/>
        <p:cNvGrpSpPr/>
        <p:nvPr/>
      </p:nvGrpSpPr>
      <p:grpSpPr>
        <a:xfrm>
          <a:off x="0" y="0"/>
          <a:ext cx="0" cy="0"/>
          <a:chOff x="0" y="0"/>
          <a:chExt cx="0" cy="0"/>
        </a:xfrm>
      </p:grpSpPr>
      <p:sp>
        <p:nvSpPr>
          <p:cNvPr id="331" name="Google Shape;331;p81"/>
          <p:cNvSpPr txBox="1">
            <a:spLocks noGrp="1"/>
          </p:cNvSpPr>
          <p:nvPr>
            <p:ph type="title"/>
          </p:nvPr>
        </p:nvSpPr>
        <p:spPr>
          <a:xfrm>
            <a:off x="4592091" y="1968996"/>
            <a:ext cx="4036200" cy="1735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100"/>
              <a:buFont typeface="Trebuchet MS"/>
              <a:buNone/>
              <a:defRPr sz="6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32" name="Google Shape;332;p81"/>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pic>
        <p:nvPicPr>
          <p:cNvPr id="333" name="Google Shape;333;p81" descr="Questions"/>
          <p:cNvPicPr preferRelativeResize="0"/>
          <p:nvPr/>
        </p:nvPicPr>
        <p:blipFill rotWithShape="1">
          <a:blip r:embed="rId2">
            <a:alphaModFix/>
          </a:blip>
          <a:srcRect/>
          <a:stretch/>
        </p:blipFill>
        <p:spPr>
          <a:xfrm>
            <a:off x="-714374" y="-223837"/>
            <a:ext cx="5572125" cy="5572125"/>
          </a:xfrm>
          <a:prstGeom prst="rect">
            <a:avLst/>
          </a:prstGeom>
          <a:noFill/>
          <a:ln>
            <a:noFill/>
          </a:ln>
        </p:spPr>
      </p:pic>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334"/>
        <p:cNvGrpSpPr/>
        <p:nvPr/>
      </p:nvGrpSpPr>
      <p:grpSpPr>
        <a:xfrm>
          <a:off x="0" y="0"/>
          <a:ext cx="0" cy="0"/>
          <a:chOff x="0" y="0"/>
          <a:chExt cx="0" cy="0"/>
        </a:xfrm>
      </p:grpSpPr>
      <p:sp>
        <p:nvSpPr>
          <p:cNvPr id="335" name="Google Shape;335;p82"/>
          <p:cNvSpPr txBox="1">
            <a:spLocks noGrp="1"/>
          </p:cNvSpPr>
          <p:nvPr>
            <p:ph type="title"/>
          </p:nvPr>
        </p:nvSpPr>
        <p:spPr>
          <a:xfrm>
            <a:off x="4592091" y="1690390"/>
            <a:ext cx="4319400" cy="17628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100"/>
              <a:buFont typeface="Trebuchet MS"/>
              <a:buNone/>
              <a:defRPr sz="6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36" name="Google Shape;336;p82"/>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pic>
        <p:nvPicPr>
          <p:cNvPr id="337" name="Google Shape;337;p82" descr="Chat"/>
          <p:cNvPicPr preferRelativeResize="0"/>
          <p:nvPr/>
        </p:nvPicPr>
        <p:blipFill rotWithShape="1">
          <a:blip r:embed="rId2">
            <a:alphaModFix/>
          </a:blip>
          <a:srcRect/>
          <a:stretch/>
        </p:blipFill>
        <p:spPr>
          <a:xfrm>
            <a:off x="-169519" y="80367"/>
            <a:ext cx="4942432" cy="4942583"/>
          </a:xfrm>
          <a:prstGeom prst="rect">
            <a:avLst/>
          </a:prstGeom>
          <a:noFill/>
          <a:ln>
            <a:noFill/>
          </a:ln>
        </p:spPr>
      </p:pic>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338"/>
        <p:cNvGrpSpPr/>
        <p:nvPr/>
      </p:nvGrpSpPr>
      <p:grpSpPr>
        <a:xfrm>
          <a:off x="0" y="0"/>
          <a:ext cx="0" cy="0"/>
          <a:chOff x="0" y="0"/>
          <a:chExt cx="0" cy="0"/>
        </a:xfrm>
      </p:grpSpPr>
      <p:sp>
        <p:nvSpPr>
          <p:cNvPr id="339" name="Google Shape;339;p83"/>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
        <p:nvSpPr>
          <p:cNvPr id="340" name="Google Shape;340;p83"/>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4500"/>
              <a:buFont typeface="Trebuchet MS"/>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41" name="Google Shape;341;p83"/>
          <p:cNvSpPr txBox="1">
            <a:spLocks noGrp="1"/>
          </p:cNvSpPr>
          <p:nvPr>
            <p:ph type="body" idx="1"/>
          </p:nvPr>
        </p:nvSpPr>
        <p:spPr>
          <a:xfrm>
            <a:off x="1665111" y="1621510"/>
            <a:ext cx="5813700" cy="2865000"/>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800"/>
              </a:spcBef>
              <a:spcAft>
                <a:spcPts val="0"/>
              </a:spcAft>
              <a:buClr>
                <a:schemeClr val="dk1"/>
              </a:buClr>
              <a:buSzPts val="2100"/>
              <a:buFont typeface="Arial"/>
              <a:buNone/>
              <a:defRPr sz="2100" b="0" i="0" u="none" strike="noStrike" cap="none">
                <a:solidFill>
                  <a:schemeClr val="dk1"/>
                </a:solidFill>
                <a:latin typeface="Trebuchet MS"/>
                <a:ea typeface="Trebuchet MS"/>
                <a:cs typeface="Trebuchet MS"/>
                <a:sym typeface="Trebuchet MS"/>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342"/>
        <p:cNvGrpSpPr/>
        <p:nvPr/>
      </p:nvGrpSpPr>
      <p:grpSpPr>
        <a:xfrm>
          <a:off x="0" y="0"/>
          <a:ext cx="0" cy="0"/>
          <a:chOff x="0" y="0"/>
          <a:chExt cx="0" cy="0"/>
        </a:xfrm>
      </p:grpSpPr>
      <p:sp>
        <p:nvSpPr>
          <p:cNvPr id="343" name="Google Shape;343;p84"/>
          <p:cNvSpPr txBox="1">
            <a:spLocks noGrp="1"/>
          </p:cNvSpPr>
          <p:nvPr>
            <p:ph type="title"/>
          </p:nvPr>
        </p:nvSpPr>
        <p:spPr>
          <a:xfrm>
            <a:off x="446484" y="1635005"/>
            <a:ext cx="8250900" cy="12198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5100"/>
              <a:buFont typeface="Trebuchet MS"/>
              <a:buNone/>
              <a:defRPr sz="51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44" name="Google Shape;344;p84"/>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45"/>
        <p:cNvGrpSpPr/>
        <p:nvPr/>
      </p:nvGrpSpPr>
      <p:grpSpPr>
        <a:xfrm>
          <a:off x="0" y="0"/>
          <a:ext cx="0" cy="0"/>
          <a:chOff x="0" y="0"/>
          <a:chExt cx="0" cy="0"/>
        </a:xfrm>
      </p:grpSpPr>
      <p:sp>
        <p:nvSpPr>
          <p:cNvPr id="346" name="Google Shape;346;p8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sz="1400"/>
            </a:lvl1pPr>
            <a:lvl2pPr lvl="1" algn="l">
              <a:lnSpc>
                <a:spcPct val="100000"/>
              </a:lnSpc>
              <a:spcBef>
                <a:spcPts val="0"/>
              </a:spcBef>
              <a:spcAft>
                <a:spcPts val="0"/>
              </a:spcAft>
              <a:buSzPts val="2800"/>
              <a:buNone/>
              <a:defRPr sz="1400"/>
            </a:lvl2pPr>
            <a:lvl3pPr lvl="2" algn="l">
              <a:lnSpc>
                <a:spcPct val="100000"/>
              </a:lnSpc>
              <a:spcBef>
                <a:spcPts val="0"/>
              </a:spcBef>
              <a:spcAft>
                <a:spcPts val="0"/>
              </a:spcAft>
              <a:buSzPts val="2800"/>
              <a:buNone/>
              <a:defRPr sz="1400"/>
            </a:lvl3pPr>
            <a:lvl4pPr lvl="3" algn="l">
              <a:lnSpc>
                <a:spcPct val="100000"/>
              </a:lnSpc>
              <a:spcBef>
                <a:spcPts val="0"/>
              </a:spcBef>
              <a:spcAft>
                <a:spcPts val="0"/>
              </a:spcAft>
              <a:buSzPts val="2800"/>
              <a:buNone/>
              <a:defRPr sz="1400"/>
            </a:lvl4pPr>
            <a:lvl5pPr lvl="4" algn="l">
              <a:lnSpc>
                <a:spcPct val="100000"/>
              </a:lnSpc>
              <a:spcBef>
                <a:spcPts val="0"/>
              </a:spcBef>
              <a:spcAft>
                <a:spcPts val="0"/>
              </a:spcAft>
              <a:buSzPts val="2800"/>
              <a:buNone/>
              <a:defRPr sz="1400"/>
            </a:lvl5pPr>
            <a:lvl6pPr lvl="5" algn="l">
              <a:lnSpc>
                <a:spcPct val="100000"/>
              </a:lnSpc>
              <a:spcBef>
                <a:spcPts val="0"/>
              </a:spcBef>
              <a:spcAft>
                <a:spcPts val="0"/>
              </a:spcAft>
              <a:buSzPts val="2800"/>
              <a:buNone/>
              <a:defRPr sz="1400"/>
            </a:lvl6pPr>
            <a:lvl7pPr lvl="6" algn="l">
              <a:lnSpc>
                <a:spcPct val="100000"/>
              </a:lnSpc>
              <a:spcBef>
                <a:spcPts val="0"/>
              </a:spcBef>
              <a:spcAft>
                <a:spcPts val="0"/>
              </a:spcAft>
              <a:buSzPts val="2800"/>
              <a:buNone/>
              <a:defRPr sz="1400"/>
            </a:lvl7pPr>
            <a:lvl8pPr lvl="7" algn="l">
              <a:lnSpc>
                <a:spcPct val="100000"/>
              </a:lnSpc>
              <a:spcBef>
                <a:spcPts val="0"/>
              </a:spcBef>
              <a:spcAft>
                <a:spcPts val="0"/>
              </a:spcAft>
              <a:buSzPts val="2800"/>
              <a:buNone/>
              <a:defRPr sz="1400"/>
            </a:lvl8pPr>
            <a:lvl9pPr lvl="8" algn="l">
              <a:lnSpc>
                <a:spcPct val="100000"/>
              </a:lnSpc>
              <a:spcBef>
                <a:spcPts val="0"/>
              </a:spcBef>
              <a:spcAft>
                <a:spcPts val="0"/>
              </a:spcAft>
              <a:buSzPts val="2800"/>
              <a:buNone/>
              <a:defRPr sz="1400"/>
            </a:lvl9pPr>
          </a:lstStyle>
          <a:p>
            <a:endParaRPr/>
          </a:p>
        </p:txBody>
      </p:sp>
      <p:sp>
        <p:nvSpPr>
          <p:cNvPr id="347" name="Google Shape;347;p8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sz="1400"/>
            </a:lvl1pPr>
            <a:lvl2pPr marL="914400" lvl="1" indent="-317500" algn="l">
              <a:lnSpc>
                <a:spcPct val="115000"/>
              </a:lnSpc>
              <a:spcBef>
                <a:spcPts val="1600"/>
              </a:spcBef>
              <a:spcAft>
                <a:spcPts val="0"/>
              </a:spcAft>
              <a:buSzPts val="1400"/>
              <a:buChar char="○"/>
              <a:defRPr sz="1400"/>
            </a:lvl2pPr>
            <a:lvl3pPr marL="1371600" lvl="2" indent="-317500" algn="l">
              <a:lnSpc>
                <a:spcPct val="115000"/>
              </a:lnSpc>
              <a:spcBef>
                <a:spcPts val="1600"/>
              </a:spcBef>
              <a:spcAft>
                <a:spcPts val="0"/>
              </a:spcAft>
              <a:buSzPts val="1400"/>
              <a:buChar char="■"/>
              <a:defRPr sz="1400"/>
            </a:lvl3pPr>
            <a:lvl4pPr marL="1828800" lvl="3" indent="-317500" algn="l">
              <a:lnSpc>
                <a:spcPct val="115000"/>
              </a:lnSpc>
              <a:spcBef>
                <a:spcPts val="1600"/>
              </a:spcBef>
              <a:spcAft>
                <a:spcPts val="0"/>
              </a:spcAft>
              <a:buSzPts val="1400"/>
              <a:buChar char="●"/>
              <a:defRPr sz="1400"/>
            </a:lvl4pPr>
            <a:lvl5pPr marL="2286000" lvl="4" indent="-317500" algn="l">
              <a:lnSpc>
                <a:spcPct val="115000"/>
              </a:lnSpc>
              <a:spcBef>
                <a:spcPts val="1600"/>
              </a:spcBef>
              <a:spcAft>
                <a:spcPts val="0"/>
              </a:spcAft>
              <a:buSzPts val="1400"/>
              <a:buChar char="○"/>
              <a:defRPr sz="1400"/>
            </a:lvl5pPr>
            <a:lvl6pPr marL="2743200" lvl="5" indent="-317500" algn="l">
              <a:lnSpc>
                <a:spcPct val="115000"/>
              </a:lnSpc>
              <a:spcBef>
                <a:spcPts val="1600"/>
              </a:spcBef>
              <a:spcAft>
                <a:spcPts val="0"/>
              </a:spcAft>
              <a:buSzPts val="1400"/>
              <a:buChar char="■"/>
              <a:defRPr sz="1400"/>
            </a:lvl6pPr>
            <a:lvl7pPr marL="3200400" lvl="6" indent="-317500" algn="l">
              <a:lnSpc>
                <a:spcPct val="115000"/>
              </a:lnSpc>
              <a:spcBef>
                <a:spcPts val="1600"/>
              </a:spcBef>
              <a:spcAft>
                <a:spcPts val="0"/>
              </a:spcAft>
              <a:buSzPts val="1400"/>
              <a:buChar char="●"/>
              <a:defRPr sz="1400"/>
            </a:lvl7pPr>
            <a:lvl8pPr marL="3657600" lvl="7" indent="-317500" algn="l">
              <a:lnSpc>
                <a:spcPct val="115000"/>
              </a:lnSpc>
              <a:spcBef>
                <a:spcPts val="1600"/>
              </a:spcBef>
              <a:spcAft>
                <a:spcPts val="0"/>
              </a:spcAft>
              <a:buSzPts val="1400"/>
              <a:buChar char="○"/>
              <a:defRPr sz="1400"/>
            </a:lvl8pPr>
            <a:lvl9pPr marL="4114800" lvl="8" indent="-317500" algn="l">
              <a:lnSpc>
                <a:spcPct val="115000"/>
              </a:lnSpc>
              <a:spcBef>
                <a:spcPts val="1600"/>
              </a:spcBef>
              <a:spcAft>
                <a:spcPts val="1600"/>
              </a:spcAft>
              <a:buSzPts val="1400"/>
              <a:buChar char="■"/>
              <a:defRPr sz="1400"/>
            </a:lvl9pPr>
          </a:lstStyle>
          <a:p>
            <a:endParaRPr/>
          </a:p>
        </p:txBody>
      </p:sp>
      <p:sp>
        <p:nvSpPr>
          <p:cNvPr id="348" name="Google Shape;348;p8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Blank 1">
  <p:cSld name="Blank 1">
    <p:spTree>
      <p:nvGrpSpPr>
        <p:cNvPr id="1" name="Shape 349"/>
        <p:cNvGrpSpPr/>
        <p:nvPr/>
      </p:nvGrpSpPr>
      <p:grpSpPr>
        <a:xfrm>
          <a:off x="0" y="0"/>
          <a:ext cx="0" cy="0"/>
          <a:chOff x="0" y="0"/>
          <a:chExt cx="0" cy="0"/>
        </a:xfrm>
      </p:grpSpPr>
      <p:sp>
        <p:nvSpPr>
          <p:cNvPr id="350" name="Google Shape;350;p86"/>
          <p:cNvSpPr txBox="1">
            <a:spLocks noGrp="1"/>
          </p:cNvSpPr>
          <p:nvPr>
            <p:ph type="sldNum" idx="12"/>
          </p:nvPr>
        </p:nvSpPr>
        <p:spPr>
          <a:xfrm>
            <a:off x="8556784" y="4749851"/>
            <a:ext cx="548700" cy="393600"/>
          </a:xfrm>
          <a:prstGeom prst="rect">
            <a:avLst/>
          </a:prstGeom>
        </p:spPr>
        <p:txBody>
          <a:bodyPr spcFirstLastPara="1" wrap="square" lIns="68575" tIns="34275" rIns="68575" bIns="34275" anchor="t" anchorCtr="0">
            <a:noAutofit/>
          </a:bodyPr>
          <a:lstStyle>
            <a:lvl1pPr lvl="0">
              <a:buNone/>
              <a:defRPr sz="1000">
                <a:solidFill>
                  <a:schemeClr val="dk2"/>
                </a:solidFill>
              </a:defRPr>
            </a:lvl1pPr>
            <a:lvl2pPr lvl="1">
              <a:buNone/>
              <a:defRPr sz="1000">
                <a:solidFill>
                  <a:schemeClr val="dk2"/>
                </a:solidFill>
              </a:defRPr>
            </a:lvl2pPr>
            <a:lvl3pPr lvl="2">
              <a:buNone/>
              <a:defRPr sz="1000">
                <a:solidFill>
                  <a:schemeClr val="dk2"/>
                </a:solidFill>
              </a:defRPr>
            </a:lvl3pPr>
            <a:lvl4pPr lvl="3">
              <a:buNone/>
              <a:defRPr sz="1000">
                <a:solidFill>
                  <a:schemeClr val="dk2"/>
                </a:solidFill>
              </a:defRPr>
            </a:lvl4pPr>
            <a:lvl5pPr lvl="4">
              <a:buNone/>
              <a:defRPr sz="1000">
                <a:solidFill>
                  <a:schemeClr val="dk2"/>
                </a:solidFill>
              </a:defRPr>
            </a:lvl5pPr>
            <a:lvl6pPr lvl="5">
              <a:buNone/>
              <a:defRPr sz="1000">
                <a:solidFill>
                  <a:schemeClr val="dk2"/>
                </a:solidFill>
              </a:defRPr>
            </a:lvl6pPr>
            <a:lvl7pPr lvl="6">
              <a:buNone/>
              <a:defRPr sz="1000">
                <a:solidFill>
                  <a:schemeClr val="dk2"/>
                </a:solidFill>
              </a:defRPr>
            </a:lvl7pPr>
            <a:lvl8pPr lvl="7">
              <a:buNone/>
              <a:defRPr sz="1000">
                <a:solidFill>
                  <a:schemeClr val="dk2"/>
                </a:solidFill>
              </a:defRPr>
            </a:lvl8pPr>
            <a:lvl9pPr lvl="8">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1_Content Slide 2">
  <p:cSld name="1_Content Slide 2">
    <p:spTree>
      <p:nvGrpSpPr>
        <p:cNvPr id="1" name="Shape 351"/>
        <p:cNvGrpSpPr/>
        <p:nvPr/>
      </p:nvGrpSpPr>
      <p:grpSpPr>
        <a:xfrm>
          <a:off x="0" y="0"/>
          <a:ext cx="0" cy="0"/>
          <a:chOff x="0" y="0"/>
          <a:chExt cx="0" cy="0"/>
        </a:xfrm>
      </p:grpSpPr>
      <p:sp>
        <p:nvSpPr>
          <p:cNvPr id="352" name="Google Shape;352;p87"/>
          <p:cNvSpPr txBox="1">
            <a:spLocks noGrp="1"/>
          </p:cNvSpPr>
          <p:nvPr>
            <p:ph type="body" idx="1"/>
          </p:nvPr>
        </p:nvSpPr>
        <p:spPr>
          <a:xfrm>
            <a:off x="232304" y="1285875"/>
            <a:ext cx="8679300" cy="3255000"/>
          </a:xfrm>
          <a:prstGeom prst="rect">
            <a:avLst/>
          </a:prstGeom>
          <a:noFill/>
          <a:ln>
            <a:noFill/>
          </a:ln>
        </p:spPr>
        <p:txBody>
          <a:bodyPr spcFirstLastPara="1" wrap="square" lIns="68575" tIns="34275" rIns="68575" bIns="34275" anchor="t" anchorCtr="0">
            <a:noAutofit/>
          </a:bodyPr>
          <a:lstStyle>
            <a:lvl1pPr marL="457200" marR="0" lvl="0" indent="-228600" algn="l">
              <a:lnSpc>
                <a:spcPct val="100000"/>
              </a:lnSpc>
              <a:spcBef>
                <a:spcPts val="3000"/>
              </a:spcBef>
              <a:spcAft>
                <a:spcPts val="0"/>
              </a:spcAft>
              <a:buClr>
                <a:srgbClr val="000000"/>
              </a:buClr>
              <a:buSzPts val="1100"/>
              <a:buFont typeface="Arial"/>
              <a:buNone/>
              <a:defRPr sz="25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3000"/>
              </a:spcBef>
              <a:spcAft>
                <a:spcPts val="0"/>
              </a:spcAft>
              <a:buClr>
                <a:srgbClr val="000000"/>
              </a:buClr>
              <a:buSzPts val="1100"/>
              <a:buFont typeface="Arial"/>
              <a:buNone/>
              <a:defRPr sz="2300" b="0" i="0" u="none" strike="noStrike" cap="none">
                <a:solidFill>
                  <a:schemeClr val="dk1"/>
                </a:solidFill>
                <a:latin typeface="Trebuchet MS"/>
                <a:ea typeface="Trebuchet MS"/>
                <a:cs typeface="Trebuchet MS"/>
                <a:sym typeface="Trebuchet MS"/>
              </a:defRPr>
            </a:lvl2pPr>
            <a:lvl3pPr marL="1371600" marR="0" lvl="2" indent="-228600" algn="l">
              <a:lnSpc>
                <a:spcPct val="100000"/>
              </a:lnSpc>
              <a:spcBef>
                <a:spcPts val="3000"/>
              </a:spcBef>
              <a:spcAft>
                <a:spcPts val="0"/>
              </a:spcAft>
              <a:buClr>
                <a:srgbClr val="000000"/>
              </a:buClr>
              <a:buSzPts val="1100"/>
              <a:buFont typeface="Arial"/>
              <a:buNone/>
              <a:defRPr sz="1900" b="0" i="0" u="none" strike="noStrike" cap="none">
                <a:solidFill>
                  <a:schemeClr val="dk1"/>
                </a:solidFill>
                <a:latin typeface="Trebuchet MS"/>
                <a:ea typeface="Trebuchet MS"/>
                <a:cs typeface="Trebuchet MS"/>
                <a:sym typeface="Trebuchet MS"/>
              </a:defRPr>
            </a:lvl3pPr>
            <a:lvl4pPr marL="1828800" marR="0" lvl="3" indent="-336550" algn="l">
              <a:lnSpc>
                <a:spcPct val="100000"/>
              </a:lnSpc>
              <a:spcBef>
                <a:spcPts val="3000"/>
              </a:spcBef>
              <a:spcAft>
                <a:spcPts val="0"/>
              </a:spcAft>
              <a:buClr>
                <a:schemeClr val="dk1"/>
              </a:buClr>
              <a:buSzPts val="1700"/>
              <a:buFont typeface="Noto Sans"/>
              <a:buChar char="❖"/>
              <a:defRPr sz="1700" b="0" i="0" u="none" strike="noStrike" cap="none">
                <a:solidFill>
                  <a:schemeClr val="dk1"/>
                </a:solidFill>
                <a:latin typeface="Trebuchet MS"/>
                <a:ea typeface="Trebuchet MS"/>
                <a:cs typeface="Trebuchet MS"/>
                <a:sym typeface="Trebuchet MS"/>
              </a:defRPr>
            </a:lvl4pPr>
            <a:lvl5pPr marL="2286000" marR="0" lvl="4"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353" name="Google Shape;353;p87"/>
          <p:cNvSpPr txBox="1">
            <a:spLocks noGrp="1"/>
          </p:cNvSpPr>
          <p:nvPr>
            <p:ph type="sldNum" idx="12"/>
          </p:nvPr>
        </p:nvSpPr>
        <p:spPr>
          <a:xfrm>
            <a:off x="7384766" y="4818853"/>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354" name="Google Shape;354;p87"/>
          <p:cNvSpPr txBox="1">
            <a:spLocks noGrp="1"/>
          </p:cNvSpPr>
          <p:nvPr>
            <p:ph type="title"/>
          </p:nvPr>
        </p:nvSpPr>
        <p:spPr>
          <a:xfrm>
            <a:off x="232304" y="329339"/>
            <a:ext cx="8679300" cy="612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100"/>
              <a:buNone/>
              <a:defRPr sz="4600">
                <a:solidFill>
                  <a:srgbClr val="001254"/>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Title &amp; subtitle">
  <p:cSld name="Title &amp; subtitle">
    <p:spTree>
      <p:nvGrpSpPr>
        <p:cNvPr id="1" name="Shape 355"/>
        <p:cNvGrpSpPr/>
        <p:nvPr/>
      </p:nvGrpSpPr>
      <p:grpSpPr>
        <a:xfrm>
          <a:off x="0" y="0"/>
          <a:ext cx="0" cy="0"/>
          <a:chOff x="0" y="0"/>
          <a:chExt cx="0" cy="0"/>
        </a:xfrm>
      </p:grpSpPr>
      <p:sp>
        <p:nvSpPr>
          <p:cNvPr id="356" name="Google Shape;356;p88"/>
          <p:cNvSpPr txBox="1">
            <a:spLocks noGrp="1"/>
          </p:cNvSpPr>
          <p:nvPr>
            <p:ph type="body" idx="1"/>
          </p:nvPr>
        </p:nvSpPr>
        <p:spPr>
          <a:xfrm>
            <a:off x="365760" y="586966"/>
            <a:ext cx="8412600" cy="232200"/>
          </a:xfrm>
          <a:prstGeom prst="rect">
            <a:avLst/>
          </a:prstGeom>
          <a:noFill/>
          <a:ln>
            <a:noFill/>
          </a:ln>
        </p:spPr>
        <p:txBody>
          <a:bodyPr spcFirstLastPara="1" wrap="square" lIns="68575" tIns="68575" rIns="68575" bIns="68575" anchor="t" anchorCtr="0">
            <a:noAutofit/>
          </a:bodyPr>
          <a:lstStyle>
            <a:lvl1pPr marL="457200" marR="0" lvl="0" indent="-228600" algn="l">
              <a:lnSpc>
                <a:spcPct val="100000"/>
              </a:lnSpc>
              <a:spcBef>
                <a:spcPts val="900"/>
              </a:spcBef>
              <a:spcAft>
                <a:spcPts val="0"/>
              </a:spcAft>
              <a:buClr>
                <a:srgbClr val="575757"/>
              </a:buClr>
              <a:buSzPts val="1100"/>
              <a:buFont typeface="Arial"/>
              <a:buNone/>
              <a:defRPr sz="1500" b="0" i="0" u="none" strike="noStrike" cap="none">
                <a:solidFill>
                  <a:srgbClr val="575757"/>
                </a:solidFill>
                <a:latin typeface="Arial"/>
                <a:ea typeface="Arial"/>
                <a:cs typeface="Arial"/>
                <a:sym typeface="Arial"/>
              </a:defRPr>
            </a:lvl1pPr>
            <a:lvl2pPr marL="914400" marR="0" lvl="1" indent="-317500" algn="l">
              <a:lnSpc>
                <a:spcPct val="100000"/>
              </a:lnSpc>
              <a:spcBef>
                <a:spcPts val="5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a:lnSpc>
                <a:spcPct val="100000"/>
              </a:lnSpc>
              <a:spcBef>
                <a:spcPts val="5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04800" algn="l">
              <a:lnSpc>
                <a:spcPct val="100000"/>
              </a:lnSpc>
              <a:spcBef>
                <a:spcPts val="5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a:lnSpc>
                <a:spcPct val="100000"/>
              </a:lnSpc>
              <a:spcBef>
                <a:spcPts val="5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6pPr>
            <a:lvl7pPr marL="3200400" marR="0" lvl="6"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7pPr>
            <a:lvl8pPr marL="3657600" marR="0" lvl="7"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8pPr>
            <a:lvl9pPr marL="4114800" marR="0" lvl="8" indent="-323850" algn="l">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357" name="Google Shape;357;p88"/>
          <p:cNvSpPr txBox="1">
            <a:spLocks noGrp="1"/>
          </p:cNvSpPr>
          <p:nvPr>
            <p:ph type="title"/>
          </p:nvPr>
        </p:nvSpPr>
        <p:spPr>
          <a:xfrm>
            <a:off x="365760" y="221762"/>
            <a:ext cx="8412600" cy="352200"/>
          </a:xfrm>
          <a:prstGeom prst="rect">
            <a:avLst/>
          </a:prstGeom>
          <a:noFill/>
          <a:ln>
            <a:noFill/>
          </a:ln>
        </p:spPr>
        <p:txBody>
          <a:bodyPr spcFirstLastPara="1" wrap="square" lIns="68575" tIns="68575" rIns="68575" bIns="68575" anchor="t" anchorCtr="0">
            <a:noAutofit/>
          </a:bodyPr>
          <a:lstStyle>
            <a:lvl1pPr marR="0" lvl="0" algn="l">
              <a:lnSpc>
                <a:spcPct val="100000"/>
              </a:lnSpc>
              <a:spcBef>
                <a:spcPts val="0"/>
              </a:spcBef>
              <a:spcAft>
                <a:spcPts val="0"/>
              </a:spcAft>
              <a:buClr>
                <a:schemeClr val="accent2"/>
              </a:buClr>
              <a:buSzPts val="1100"/>
              <a:buFont typeface="Arial"/>
              <a:buNone/>
              <a:defRPr sz="2100" b="0" i="0" u="none" strike="noStrike" cap="none">
                <a:solidFill>
                  <a:schemeClr val="accent2"/>
                </a:solidFill>
                <a:latin typeface="Arial"/>
                <a:ea typeface="Arial"/>
                <a:cs typeface="Arial"/>
                <a:sym typeface="Arial"/>
              </a:defRPr>
            </a:lvl1pPr>
            <a:lvl2pPr lvl="1" algn="l">
              <a:lnSpc>
                <a:spcPct val="100000"/>
              </a:lnSpc>
              <a:spcBef>
                <a:spcPts val="0"/>
              </a:spcBef>
              <a:spcAft>
                <a:spcPts val="0"/>
              </a:spcAft>
              <a:buClr>
                <a:srgbClr val="FFFFFF"/>
              </a:buClr>
              <a:buSzPts val="1100"/>
              <a:buFont typeface="Trebuchet MS"/>
              <a:buNone/>
              <a:defRPr sz="1400"/>
            </a:lvl2pPr>
            <a:lvl3pPr lvl="2" algn="l">
              <a:lnSpc>
                <a:spcPct val="100000"/>
              </a:lnSpc>
              <a:spcBef>
                <a:spcPts val="0"/>
              </a:spcBef>
              <a:spcAft>
                <a:spcPts val="0"/>
              </a:spcAft>
              <a:buClr>
                <a:srgbClr val="FFFFFF"/>
              </a:buClr>
              <a:buSzPts val="1100"/>
              <a:buFont typeface="Trebuchet MS"/>
              <a:buNone/>
              <a:defRPr sz="1400"/>
            </a:lvl3pPr>
            <a:lvl4pPr lvl="3" algn="l">
              <a:lnSpc>
                <a:spcPct val="100000"/>
              </a:lnSpc>
              <a:spcBef>
                <a:spcPts val="0"/>
              </a:spcBef>
              <a:spcAft>
                <a:spcPts val="0"/>
              </a:spcAft>
              <a:buClr>
                <a:srgbClr val="FFFFFF"/>
              </a:buClr>
              <a:buSzPts val="1100"/>
              <a:buFont typeface="Trebuchet MS"/>
              <a:buNone/>
              <a:defRPr sz="1400"/>
            </a:lvl4pPr>
            <a:lvl5pPr lvl="4" algn="l">
              <a:lnSpc>
                <a:spcPct val="100000"/>
              </a:lnSpc>
              <a:spcBef>
                <a:spcPts val="0"/>
              </a:spcBef>
              <a:spcAft>
                <a:spcPts val="0"/>
              </a:spcAft>
              <a:buClr>
                <a:srgbClr val="FFFFFF"/>
              </a:buClr>
              <a:buSzPts val="1100"/>
              <a:buFont typeface="Trebuchet MS"/>
              <a:buNone/>
              <a:defRPr sz="1400"/>
            </a:lvl5pPr>
            <a:lvl6pPr lvl="5" algn="l">
              <a:lnSpc>
                <a:spcPct val="100000"/>
              </a:lnSpc>
              <a:spcBef>
                <a:spcPts val="0"/>
              </a:spcBef>
              <a:spcAft>
                <a:spcPts val="0"/>
              </a:spcAft>
              <a:buClr>
                <a:srgbClr val="FFFFFF"/>
              </a:buClr>
              <a:buSzPts val="1100"/>
              <a:buFont typeface="Trebuchet MS"/>
              <a:buNone/>
              <a:defRPr sz="1400"/>
            </a:lvl6pPr>
            <a:lvl7pPr lvl="6" algn="l">
              <a:lnSpc>
                <a:spcPct val="100000"/>
              </a:lnSpc>
              <a:spcBef>
                <a:spcPts val="0"/>
              </a:spcBef>
              <a:spcAft>
                <a:spcPts val="0"/>
              </a:spcAft>
              <a:buClr>
                <a:srgbClr val="FFFFFF"/>
              </a:buClr>
              <a:buSzPts val="1100"/>
              <a:buFont typeface="Trebuchet MS"/>
              <a:buNone/>
              <a:defRPr sz="1400"/>
            </a:lvl7pPr>
            <a:lvl8pPr lvl="7" algn="l">
              <a:lnSpc>
                <a:spcPct val="100000"/>
              </a:lnSpc>
              <a:spcBef>
                <a:spcPts val="0"/>
              </a:spcBef>
              <a:spcAft>
                <a:spcPts val="0"/>
              </a:spcAft>
              <a:buClr>
                <a:srgbClr val="FFFFFF"/>
              </a:buClr>
              <a:buSzPts val="1100"/>
              <a:buFont typeface="Trebuchet MS"/>
              <a:buNone/>
              <a:defRPr sz="1400"/>
            </a:lvl8pPr>
            <a:lvl9pPr lvl="8" algn="l">
              <a:lnSpc>
                <a:spcPct val="100000"/>
              </a:lnSpc>
              <a:spcBef>
                <a:spcPts val="0"/>
              </a:spcBef>
              <a:spcAft>
                <a:spcPts val="0"/>
              </a:spcAft>
              <a:buClr>
                <a:srgbClr val="FFFFFF"/>
              </a:buClr>
              <a:buSzPts val="1100"/>
              <a:buFont typeface="Trebuchet MS"/>
              <a:buNone/>
              <a:defRPr sz="1400"/>
            </a:lvl9pPr>
          </a:lstStyle>
          <a:p>
            <a:endParaRPr/>
          </a:p>
        </p:txBody>
      </p:sp>
      <p:sp>
        <p:nvSpPr>
          <p:cNvPr id="358" name="Google Shape;358;p88"/>
          <p:cNvSpPr txBox="1">
            <a:spLocks noGrp="1"/>
          </p:cNvSpPr>
          <p:nvPr>
            <p:ph type="sldNum" idx="12"/>
          </p:nvPr>
        </p:nvSpPr>
        <p:spPr>
          <a:xfrm>
            <a:off x="8556784" y="4749851"/>
            <a:ext cx="548700" cy="393600"/>
          </a:xfrm>
          <a:prstGeom prst="rect">
            <a:avLst/>
          </a:prstGeom>
        </p:spPr>
        <p:txBody>
          <a:bodyPr spcFirstLastPara="1" wrap="square" lIns="68575" tIns="34275" rIns="68575" bIns="34275" anchor="t" anchorCtr="0">
            <a:noAutofit/>
          </a:bodyPr>
          <a:lstStyle>
            <a:lvl1pPr lvl="0">
              <a:buNone/>
              <a:defRPr sz="1000">
                <a:solidFill>
                  <a:srgbClr val="575757"/>
                </a:solidFill>
                <a:latin typeface="Arial"/>
                <a:ea typeface="Arial"/>
                <a:cs typeface="Arial"/>
                <a:sym typeface="Arial"/>
              </a:defRPr>
            </a:lvl1pPr>
            <a:lvl2pPr lvl="1">
              <a:buNone/>
              <a:defRPr sz="1000">
                <a:solidFill>
                  <a:srgbClr val="575757"/>
                </a:solidFill>
                <a:latin typeface="Arial"/>
                <a:ea typeface="Arial"/>
                <a:cs typeface="Arial"/>
                <a:sym typeface="Arial"/>
              </a:defRPr>
            </a:lvl2pPr>
            <a:lvl3pPr lvl="2">
              <a:buNone/>
              <a:defRPr sz="1000">
                <a:solidFill>
                  <a:srgbClr val="575757"/>
                </a:solidFill>
                <a:latin typeface="Arial"/>
                <a:ea typeface="Arial"/>
                <a:cs typeface="Arial"/>
                <a:sym typeface="Arial"/>
              </a:defRPr>
            </a:lvl3pPr>
            <a:lvl4pPr lvl="3">
              <a:buNone/>
              <a:defRPr sz="1000">
                <a:solidFill>
                  <a:srgbClr val="575757"/>
                </a:solidFill>
                <a:latin typeface="Arial"/>
                <a:ea typeface="Arial"/>
                <a:cs typeface="Arial"/>
                <a:sym typeface="Arial"/>
              </a:defRPr>
            </a:lvl4pPr>
            <a:lvl5pPr lvl="4">
              <a:buNone/>
              <a:defRPr sz="1000">
                <a:solidFill>
                  <a:srgbClr val="575757"/>
                </a:solidFill>
                <a:latin typeface="Arial"/>
                <a:ea typeface="Arial"/>
                <a:cs typeface="Arial"/>
                <a:sym typeface="Arial"/>
              </a:defRPr>
            </a:lvl5pPr>
            <a:lvl6pPr lvl="5">
              <a:buNone/>
              <a:defRPr sz="1000">
                <a:solidFill>
                  <a:srgbClr val="575757"/>
                </a:solidFill>
                <a:latin typeface="Arial"/>
                <a:ea typeface="Arial"/>
                <a:cs typeface="Arial"/>
                <a:sym typeface="Arial"/>
              </a:defRPr>
            </a:lvl6pPr>
            <a:lvl7pPr lvl="6">
              <a:buNone/>
              <a:defRPr sz="1000">
                <a:solidFill>
                  <a:srgbClr val="575757"/>
                </a:solidFill>
                <a:latin typeface="Arial"/>
                <a:ea typeface="Arial"/>
                <a:cs typeface="Arial"/>
                <a:sym typeface="Arial"/>
              </a:defRPr>
            </a:lvl7pPr>
            <a:lvl8pPr lvl="7">
              <a:buNone/>
              <a:defRPr sz="1000">
                <a:solidFill>
                  <a:srgbClr val="575757"/>
                </a:solidFill>
                <a:latin typeface="Arial"/>
                <a:ea typeface="Arial"/>
                <a:cs typeface="Arial"/>
                <a:sym typeface="Arial"/>
              </a:defRPr>
            </a:lvl8pPr>
            <a:lvl9pPr lvl="8">
              <a:buNone/>
              <a:defRPr sz="1000">
                <a:solidFill>
                  <a:srgbClr val="575757"/>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59"/>
        <p:cNvGrpSpPr/>
        <p:nvPr/>
      </p:nvGrpSpPr>
      <p:grpSpPr>
        <a:xfrm>
          <a:off x="0" y="0"/>
          <a:ext cx="0" cy="0"/>
          <a:chOff x="0" y="0"/>
          <a:chExt cx="0" cy="0"/>
        </a:xfrm>
      </p:grpSpPr>
      <p:sp>
        <p:nvSpPr>
          <p:cNvPr id="360" name="Google Shape;360;p89"/>
          <p:cNvSpPr txBox="1">
            <a:spLocks noGrp="1"/>
          </p:cNvSpPr>
          <p:nvPr>
            <p:ph type="ctrTitle"/>
          </p:nvPr>
        </p:nvSpPr>
        <p:spPr>
          <a:xfrm>
            <a:off x="311708" y="744575"/>
            <a:ext cx="8520600" cy="2052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361" name="Google Shape;361;p89"/>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1pPr>
            <a:lvl2pPr marR="0" lvl="1" algn="ctr">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2pPr>
            <a:lvl3pPr marR="0" lvl="2" algn="ctr">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3pPr>
            <a:lvl4pPr marR="0" lvl="3" algn="ctr">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4pPr>
            <a:lvl5pPr marR="0" lvl="4" algn="ctr">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5pPr>
            <a:lvl6pPr marR="0" lvl="5" algn="ctr">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6pPr>
            <a:lvl7pPr marR="0" lvl="6" algn="ctr">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7pPr>
            <a:lvl8pPr marR="0" lvl="7" algn="ctr">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8pPr>
            <a:lvl9pPr marR="0" lvl="8" algn="ctr">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9pPr>
          </a:lstStyle>
          <a:p>
            <a:endParaRPr/>
          </a:p>
        </p:txBody>
      </p:sp>
      <p:sp>
        <p:nvSpPr>
          <p:cNvPr id="362" name="Google Shape;362;p89"/>
          <p:cNvSpPr txBox="1">
            <a:spLocks noGrp="1"/>
          </p:cNvSpPr>
          <p:nvPr>
            <p:ph type="sldNum" idx="12"/>
          </p:nvPr>
        </p:nvSpPr>
        <p:spPr>
          <a:xfrm>
            <a:off x="8472458" y="4663217"/>
            <a:ext cx="548700" cy="393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63"/>
        <p:cNvGrpSpPr/>
        <p:nvPr/>
      </p:nvGrpSpPr>
      <p:grpSpPr>
        <a:xfrm>
          <a:off x="0" y="0"/>
          <a:ext cx="0" cy="0"/>
          <a:chOff x="0" y="0"/>
          <a:chExt cx="0" cy="0"/>
        </a:xfrm>
      </p:grpSpPr>
      <p:sp>
        <p:nvSpPr>
          <p:cNvPr id="364" name="Google Shape;364;p90"/>
          <p:cNvSpPr txBox="1">
            <a:spLocks noGrp="1"/>
          </p:cNvSpPr>
          <p:nvPr>
            <p:ph type="title"/>
          </p:nvPr>
        </p:nvSpPr>
        <p:spPr>
          <a:xfrm>
            <a:off x="311700" y="445025"/>
            <a:ext cx="8520600" cy="572700"/>
          </a:xfrm>
          <a:prstGeom prst="rect">
            <a:avLst/>
          </a:prstGeom>
        </p:spPr>
        <p:txBody>
          <a:bodyPr spcFirstLastPara="1" wrap="square" lIns="68575" tIns="34275" rIns="68575" bIns="34275" anchor="ctr" anchorCtr="0">
            <a:noAutofit/>
          </a:bodyPr>
          <a:lstStyle>
            <a:lvl1pPr lvl="0">
              <a:spcBef>
                <a:spcPts val="0"/>
              </a:spcBef>
              <a:spcAft>
                <a:spcPts val="0"/>
              </a:spcAft>
              <a:buSzPts val="45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65" name="Google Shape;365;p90"/>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ctr"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66" name="Google Shape;366;p90"/>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ctr"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67" name="Google Shape;367;p90"/>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368"/>
        <p:cNvGrpSpPr/>
        <p:nvPr/>
      </p:nvGrpSpPr>
      <p:grpSpPr>
        <a:xfrm>
          <a:off x="0" y="0"/>
          <a:ext cx="0" cy="0"/>
          <a:chOff x="0" y="0"/>
          <a:chExt cx="0" cy="0"/>
        </a:xfrm>
      </p:grpSpPr>
      <p:sp>
        <p:nvSpPr>
          <p:cNvPr id="369" name="Google Shape;369;p91"/>
          <p:cNvSpPr txBox="1">
            <a:spLocks noGrp="1"/>
          </p:cNvSpPr>
          <p:nvPr>
            <p:ph type="body" idx="1"/>
          </p:nvPr>
        </p:nvSpPr>
        <p:spPr>
          <a:xfrm>
            <a:off x="232305" y="1285875"/>
            <a:ext cx="8679300" cy="3255000"/>
          </a:xfrm>
          <a:prstGeom prst="rect">
            <a:avLst/>
          </a:prstGeom>
          <a:noFill/>
          <a:ln>
            <a:noFill/>
          </a:ln>
        </p:spPr>
        <p:txBody>
          <a:bodyPr spcFirstLastPara="1" wrap="square" lIns="58925" tIns="29450" rIns="58925" bIns="29450" anchor="t" anchorCtr="0">
            <a:noAutofit/>
          </a:bodyPr>
          <a:lstStyle>
            <a:lvl1pPr marL="457200" marR="0" lvl="0" indent="-228600" algn="l">
              <a:spcBef>
                <a:spcPts val="2700"/>
              </a:spcBef>
              <a:spcAft>
                <a:spcPts val="0"/>
              </a:spcAft>
              <a:buSzPts val="900"/>
              <a:buNone/>
              <a:defRPr sz="2300" b="0" i="0" u="none" strike="noStrike" cap="none">
                <a:solidFill>
                  <a:schemeClr val="dk1"/>
                </a:solidFill>
                <a:latin typeface="Trebuchet MS"/>
                <a:ea typeface="Trebuchet MS"/>
                <a:cs typeface="Trebuchet MS"/>
                <a:sym typeface="Trebuchet MS"/>
              </a:defRPr>
            </a:lvl1pPr>
            <a:lvl2pPr marL="914400" marR="0" lvl="1" indent="-228600" algn="l">
              <a:spcBef>
                <a:spcPts val="2700"/>
              </a:spcBef>
              <a:spcAft>
                <a:spcPts val="0"/>
              </a:spcAft>
              <a:buSzPts val="900"/>
              <a:buNone/>
              <a:defRPr sz="2100" b="0" i="0" u="none" strike="noStrike" cap="none">
                <a:solidFill>
                  <a:schemeClr val="dk1"/>
                </a:solidFill>
                <a:latin typeface="Trebuchet MS"/>
                <a:ea typeface="Trebuchet MS"/>
                <a:cs typeface="Trebuchet MS"/>
                <a:sym typeface="Trebuchet MS"/>
              </a:defRPr>
            </a:lvl2pPr>
            <a:lvl3pPr marL="1371600" marR="0" lvl="2" indent="-228600" algn="l">
              <a:spcBef>
                <a:spcPts val="2700"/>
              </a:spcBef>
              <a:spcAft>
                <a:spcPts val="0"/>
              </a:spcAft>
              <a:buSzPts val="900"/>
              <a:buNone/>
              <a:defRPr sz="1700" b="0" i="0" u="none" strike="noStrike" cap="none">
                <a:solidFill>
                  <a:schemeClr val="dk1"/>
                </a:solidFill>
                <a:latin typeface="Trebuchet MS"/>
                <a:ea typeface="Trebuchet MS"/>
                <a:cs typeface="Trebuchet MS"/>
                <a:sym typeface="Trebuchet MS"/>
              </a:defRPr>
            </a:lvl3pPr>
            <a:lvl4pPr marL="1828800" marR="0" lvl="3" indent="-330200" algn="l">
              <a:spcBef>
                <a:spcPts val="2700"/>
              </a:spcBef>
              <a:spcAft>
                <a:spcPts val="0"/>
              </a:spcAft>
              <a:buClr>
                <a:schemeClr val="dk1"/>
              </a:buClr>
              <a:buSzPts val="1600"/>
              <a:buFont typeface="Noto Sans Symbols"/>
              <a:buChar char="❖"/>
              <a:defRPr sz="1600" b="0" i="0" u="none" strike="noStrike" cap="none">
                <a:solidFill>
                  <a:schemeClr val="dk1"/>
                </a:solidFill>
                <a:latin typeface="Trebuchet MS"/>
                <a:ea typeface="Trebuchet MS"/>
                <a:cs typeface="Trebuchet MS"/>
                <a:sym typeface="Trebuchet MS"/>
              </a:defRPr>
            </a:lvl4pPr>
            <a:lvl5pPr marL="2286000" marR="0" lvl="4"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5pPr>
            <a:lvl6pPr marL="2743200" marR="0" lvl="5"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6pPr>
            <a:lvl7pPr marL="3200400" marR="0" lvl="6"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7pPr>
            <a:lvl8pPr marL="3657600" marR="0" lvl="7"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8pPr>
            <a:lvl9pPr marL="4114800" marR="0" lvl="8" indent="-228600" algn="l">
              <a:spcBef>
                <a:spcPts val="2700"/>
              </a:spcBef>
              <a:spcAft>
                <a:spcPts val="0"/>
              </a:spcAft>
              <a:buSzPts val="900"/>
              <a:buNone/>
              <a:defRPr sz="2000" b="0" i="0" u="none" strike="noStrike" cap="none">
                <a:solidFill>
                  <a:srgbClr val="5C6670"/>
                </a:solidFill>
                <a:latin typeface="Trebuchet MS"/>
                <a:ea typeface="Trebuchet MS"/>
                <a:cs typeface="Trebuchet MS"/>
                <a:sym typeface="Trebuchet MS"/>
              </a:defRPr>
            </a:lvl9pPr>
          </a:lstStyle>
          <a:p>
            <a:endParaRPr/>
          </a:p>
        </p:txBody>
      </p:sp>
      <p:sp>
        <p:nvSpPr>
          <p:cNvPr id="370" name="Google Shape;370;p91"/>
          <p:cNvSpPr txBox="1">
            <a:spLocks noGrp="1"/>
          </p:cNvSpPr>
          <p:nvPr>
            <p:ph type="sldNum" idx="12"/>
          </p:nvPr>
        </p:nvSpPr>
        <p:spPr>
          <a:xfrm>
            <a:off x="7384767" y="4818852"/>
            <a:ext cx="1509000" cy="273600"/>
          </a:xfrm>
          <a:prstGeom prst="rect">
            <a:avLst/>
          </a:prstGeom>
          <a:noFill/>
          <a:ln>
            <a:noFill/>
          </a:ln>
        </p:spPr>
        <p:txBody>
          <a:bodyPr spcFirstLastPara="1" wrap="square" lIns="58925" tIns="29450" rIns="58925" bIns="2945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
              <a:t>‹#›</a:t>
            </a:fld>
            <a:endParaRPr dirty="0"/>
          </a:p>
        </p:txBody>
      </p:sp>
      <p:sp>
        <p:nvSpPr>
          <p:cNvPr id="371" name="Google Shape;371;p91"/>
          <p:cNvSpPr txBox="1">
            <a:spLocks noGrp="1"/>
          </p:cNvSpPr>
          <p:nvPr>
            <p:ph type="title"/>
          </p:nvPr>
        </p:nvSpPr>
        <p:spPr>
          <a:xfrm>
            <a:off x="232305" y="329338"/>
            <a:ext cx="8679300" cy="612600"/>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4500"/>
              <a:buNone/>
              <a:defRPr sz="4300">
                <a:solidFill>
                  <a:srgbClr val="001254"/>
                </a:solidFill>
              </a:defRPr>
            </a:lvl1pPr>
            <a:lvl2pPr lvl="1" algn="ctr">
              <a:spcBef>
                <a:spcPts val="0"/>
              </a:spcBef>
              <a:spcAft>
                <a:spcPts val="0"/>
              </a:spcAft>
              <a:buSzPts val="1100"/>
              <a:buNone/>
              <a:defRPr/>
            </a:lvl2pPr>
            <a:lvl3pPr lvl="2" algn="ctr">
              <a:spcBef>
                <a:spcPts val="0"/>
              </a:spcBef>
              <a:spcAft>
                <a:spcPts val="0"/>
              </a:spcAft>
              <a:buSzPts val="1100"/>
              <a:buNone/>
              <a:defRPr/>
            </a:lvl3pPr>
            <a:lvl4pPr lvl="3" algn="ctr">
              <a:spcBef>
                <a:spcPts val="0"/>
              </a:spcBef>
              <a:spcAft>
                <a:spcPts val="0"/>
              </a:spcAft>
              <a:buSzPts val="1100"/>
              <a:buNone/>
              <a:defRPr/>
            </a:lvl4pPr>
            <a:lvl5pPr lvl="4" algn="ctr">
              <a:spcBef>
                <a:spcPts val="0"/>
              </a:spcBef>
              <a:spcAft>
                <a:spcPts val="0"/>
              </a:spcAft>
              <a:buSzPts val="1100"/>
              <a:buNone/>
              <a:defRPr/>
            </a:lvl5pPr>
            <a:lvl6pPr lvl="5" algn="ctr">
              <a:spcBef>
                <a:spcPts val="0"/>
              </a:spcBef>
              <a:spcAft>
                <a:spcPts val="0"/>
              </a:spcAft>
              <a:buSzPts val="1100"/>
              <a:buNone/>
              <a:defRPr/>
            </a:lvl6pPr>
            <a:lvl7pPr lvl="6" algn="ctr">
              <a:spcBef>
                <a:spcPts val="0"/>
              </a:spcBef>
              <a:spcAft>
                <a:spcPts val="0"/>
              </a:spcAft>
              <a:buSzPts val="1100"/>
              <a:buNone/>
              <a:defRPr/>
            </a:lvl7pPr>
            <a:lvl8pPr lvl="7" algn="ctr">
              <a:spcBef>
                <a:spcPts val="0"/>
              </a:spcBef>
              <a:spcAft>
                <a:spcPts val="0"/>
              </a:spcAft>
              <a:buSzPts val="1100"/>
              <a:buNone/>
              <a:defRPr/>
            </a:lvl8pPr>
            <a:lvl9pPr lvl="8" algn="ctr">
              <a:spcBef>
                <a:spcPts val="0"/>
              </a:spcBef>
              <a:spcAft>
                <a:spcPts val="0"/>
              </a:spcAft>
              <a:buSzPts val="1100"/>
              <a:buNone/>
              <a:defRPr/>
            </a:lvl9pPr>
          </a:lstStyle>
          <a:p>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378"/>
        <p:cNvGrpSpPr/>
        <p:nvPr/>
      </p:nvGrpSpPr>
      <p:grpSpPr>
        <a:xfrm>
          <a:off x="0" y="0"/>
          <a:ext cx="0" cy="0"/>
          <a:chOff x="0" y="0"/>
          <a:chExt cx="0" cy="0"/>
        </a:xfrm>
      </p:grpSpPr>
      <p:pic>
        <p:nvPicPr>
          <p:cNvPr id="379" name="Google Shape;379;p93"/>
          <p:cNvPicPr preferRelativeResize="0"/>
          <p:nvPr/>
        </p:nvPicPr>
        <p:blipFill rotWithShape="1">
          <a:blip r:embed="rId2">
            <a:alphaModFix/>
          </a:blip>
          <a:srcRect/>
          <a:stretch/>
        </p:blipFill>
        <p:spPr>
          <a:xfrm>
            <a:off x="231450" y="149483"/>
            <a:ext cx="4739913" cy="4649244"/>
          </a:xfrm>
          <a:prstGeom prst="rect">
            <a:avLst/>
          </a:prstGeom>
          <a:noFill/>
          <a:ln>
            <a:noFill/>
          </a:ln>
        </p:spPr>
      </p:pic>
      <p:sp>
        <p:nvSpPr>
          <p:cNvPr id="380" name="Google Shape;380;p93"/>
          <p:cNvSpPr txBox="1">
            <a:spLocks noGrp="1"/>
          </p:cNvSpPr>
          <p:nvPr>
            <p:ph type="title"/>
          </p:nvPr>
        </p:nvSpPr>
        <p:spPr>
          <a:xfrm>
            <a:off x="4592091" y="1968996"/>
            <a:ext cx="4036200" cy="17355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100"/>
              <a:buNone/>
              <a:defRPr sz="6100"/>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381" name="Google Shape;381;p93"/>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82"/>
        <p:cNvGrpSpPr/>
        <p:nvPr/>
      </p:nvGrpSpPr>
      <p:grpSpPr>
        <a:xfrm>
          <a:off x="0" y="0"/>
          <a:ext cx="0" cy="0"/>
          <a:chOff x="0" y="0"/>
          <a:chExt cx="0" cy="0"/>
        </a:xfrm>
      </p:grpSpPr>
      <p:sp>
        <p:nvSpPr>
          <p:cNvPr id="383" name="Google Shape;383;p94"/>
          <p:cNvSpPr txBox="1">
            <a:spLocks noGrp="1"/>
          </p:cNvSpPr>
          <p:nvPr>
            <p:ph type="title"/>
          </p:nvPr>
        </p:nvSpPr>
        <p:spPr>
          <a:xfrm>
            <a:off x="446485" y="841214"/>
            <a:ext cx="8250900" cy="9672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1100"/>
              <a:buNone/>
              <a:defRPr sz="5100">
                <a:solidFill>
                  <a:schemeClr val="lt1"/>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384" name="Google Shape;384;p94"/>
          <p:cNvSpPr txBox="1">
            <a:spLocks noGrp="1"/>
          </p:cNvSpPr>
          <p:nvPr>
            <p:ph type="body" idx="1"/>
          </p:nvPr>
        </p:nvSpPr>
        <p:spPr>
          <a:xfrm>
            <a:off x="1141930" y="2079903"/>
            <a:ext cx="6860400" cy="612600"/>
          </a:xfrm>
          <a:prstGeom prst="rect">
            <a:avLst/>
          </a:prstGeom>
          <a:noFill/>
          <a:ln>
            <a:noFill/>
          </a:ln>
        </p:spPr>
        <p:txBody>
          <a:bodyPr spcFirstLastPara="1" wrap="square" lIns="68575" tIns="34275" rIns="68575" bIns="34275" anchor="ctr" anchorCtr="0">
            <a:noAutofit/>
          </a:bodyPr>
          <a:lstStyle>
            <a:lvl1pPr marL="457200" marR="0" lvl="0" indent="-228600" algn="ctr">
              <a:lnSpc>
                <a:spcPct val="100000"/>
              </a:lnSpc>
              <a:spcBef>
                <a:spcPts val="3000"/>
              </a:spcBef>
              <a:spcAft>
                <a:spcPts val="0"/>
              </a:spcAft>
              <a:buClr>
                <a:srgbClr val="000000"/>
              </a:buClr>
              <a:buSzPts val="1100"/>
              <a:buFont typeface="Arial"/>
              <a:buNone/>
              <a:defRPr sz="3500" b="1" i="0" u="none" strike="noStrike" cap="none">
                <a:solidFill>
                  <a:schemeClr val="lt1"/>
                </a:solidFill>
                <a:latin typeface="Trebuchet MS"/>
                <a:ea typeface="Trebuchet MS"/>
                <a:cs typeface="Trebuchet MS"/>
                <a:sym typeface="Trebuchet MS"/>
              </a:defRPr>
            </a:lvl1pPr>
            <a:lvl2pPr marL="914400" marR="0" lvl="1" indent="-228600" algn="r">
              <a:lnSpc>
                <a:spcPct val="100000"/>
              </a:lnSpc>
              <a:spcBef>
                <a:spcPts val="3000"/>
              </a:spcBef>
              <a:spcAft>
                <a:spcPts val="0"/>
              </a:spcAft>
              <a:buClr>
                <a:srgbClr val="000000"/>
              </a:buClr>
              <a:buSzPts val="1100"/>
              <a:buFont typeface="Arial"/>
              <a:buNone/>
              <a:defRPr sz="2100" b="0" i="0" u="none" strike="noStrike" cap="none">
                <a:solidFill>
                  <a:schemeClr val="lt1"/>
                </a:solidFill>
                <a:latin typeface="Trebuchet MS"/>
                <a:ea typeface="Trebuchet MS"/>
                <a:cs typeface="Trebuchet MS"/>
                <a:sym typeface="Trebuchet MS"/>
              </a:defRPr>
            </a:lvl2pPr>
            <a:lvl3pPr marL="1371600" marR="0" lvl="2"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385" name="Google Shape;385;p94"/>
          <p:cNvSpPr txBox="1">
            <a:spLocks noGrp="1"/>
          </p:cNvSpPr>
          <p:nvPr>
            <p:ph type="body" idx="2"/>
          </p:nvPr>
        </p:nvSpPr>
        <p:spPr>
          <a:xfrm>
            <a:off x="2187238" y="3134321"/>
            <a:ext cx="4769700" cy="308700"/>
          </a:xfrm>
          <a:prstGeom prst="rect">
            <a:avLst/>
          </a:prstGeom>
          <a:noFill/>
          <a:ln>
            <a:noFill/>
          </a:ln>
        </p:spPr>
        <p:txBody>
          <a:bodyPr spcFirstLastPara="1" wrap="square" lIns="68575" tIns="34275" rIns="68575" bIns="34275" anchor="ctr" anchorCtr="0">
            <a:noAutofit/>
          </a:bodyPr>
          <a:lstStyle>
            <a:lvl1pPr marL="457200" marR="0" lvl="0" indent="-228600" algn="ctr">
              <a:lnSpc>
                <a:spcPct val="100000"/>
              </a:lnSpc>
              <a:spcBef>
                <a:spcPts val="0"/>
              </a:spcBef>
              <a:spcAft>
                <a:spcPts val="0"/>
              </a:spcAft>
              <a:buClr>
                <a:srgbClr val="000000"/>
              </a:buClr>
              <a:buSzPts val="1100"/>
              <a:buFont typeface="Arial"/>
              <a:buNone/>
              <a:defRPr sz="2300" b="0"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386" name="Google Shape;386;p94"/>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387" name="Google Shape;387;p94"/>
          <p:cNvSpPr txBox="1">
            <a:spLocks noGrp="1"/>
          </p:cNvSpPr>
          <p:nvPr>
            <p:ph type="dt" idx="10"/>
          </p:nvPr>
        </p:nvSpPr>
        <p:spPr>
          <a:xfrm>
            <a:off x="3543412" y="3824976"/>
            <a:ext cx="2057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sz="1400">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Title Slide 1">
  <p:cSld name="Title Slide_1">
    <p:spTree>
      <p:nvGrpSpPr>
        <p:cNvPr id="1" name="Shape 388"/>
        <p:cNvGrpSpPr/>
        <p:nvPr/>
      </p:nvGrpSpPr>
      <p:grpSpPr>
        <a:xfrm>
          <a:off x="0" y="0"/>
          <a:ext cx="0" cy="0"/>
          <a:chOff x="0" y="0"/>
          <a:chExt cx="0" cy="0"/>
        </a:xfrm>
      </p:grpSpPr>
      <p:sp>
        <p:nvSpPr>
          <p:cNvPr id="389" name="Google Shape;389;p95"/>
          <p:cNvSpPr txBox="1">
            <a:spLocks noGrp="1"/>
          </p:cNvSpPr>
          <p:nvPr>
            <p:ph type="ctrTitle"/>
          </p:nvPr>
        </p:nvSpPr>
        <p:spPr>
          <a:xfrm>
            <a:off x="780394" y="751122"/>
            <a:ext cx="7583100" cy="742500"/>
          </a:xfrm>
          <a:prstGeom prst="rect">
            <a:avLst/>
          </a:prstGeom>
          <a:noFill/>
          <a:ln>
            <a:noFill/>
          </a:ln>
        </p:spPr>
        <p:txBody>
          <a:bodyPr spcFirstLastPara="1" wrap="square" lIns="48200" tIns="24100" rIns="48200" bIns="24100" anchor="ctr" anchorCtr="0">
            <a:noAutofit/>
          </a:bodyPr>
          <a:lstStyle>
            <a:lvl1pPr lvl="0" algn="ctr">
              <a:lnSpc>
                <a:spcPct val="90000"/>
              </a:lnSpc>
              <a:spcBef>
                <a:spcPts val="0"/>
              </a:spcBef>
              <a:spcAft>
                <a:spcPts val="0"/>
              </a:spcAft>
              <a:buClr>
                <a:schemeClr val="lt1"/>
              </a:buClr>
              <a:buSzPts val="3800"/>
              <a:buFont typeface="Trebuchet MS"/>
              <a:buNone/>
              <a:defRPr sz="5400"/>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a:p>
        </p:txBody>
      </p:sp>
      <p:sp>
        <p:nvSpPr>
          <p:cNvPr id="390" name="Google Shape;390;p95"/>
          <p:cNvSpPr txBox="1">
            <a:spLocks noGrp="1"/>
          </p:cNvSpPr>
          <p:nvPr>
            <p:ph type="subTitle" idx="1"/>
          </p:nvPr>
        </p:nvSpPr>
        <p:spPr>
          <a:xfrm>
            <a:off x="1143001" y="1661004"/>
            <a:ext cx="6858000" cy="554100"/>
          </a:xfrm>
          <a:prstGeom prst="rect">
            <a:avLst/>
          </a:prstGeom>
          <a:noFill/>
          <a:ln>
            <a:noFill/>
          </a:ln>
        </p:spPr>
        <p:txBody>
          <a:bodyPr spcFirstLastPara="1" wrap="square" lIns="48200" tIns="24100" rIns="48200" bIns="24100" anchor="ctr" anchorCtr="0">
            <a:noAutofit/>
          </a:bodyPr>
          <a:lstStyle>
            <a:lvl1pPr marR="0" lvl="0" algn="ctr">
              <a:lnSpc>
                <a:spcPct val="90000"/>
              </a:lnSpc>
              <a:spcBef>
                <a:spcPts val="800"/>
              </a:spcBef>
              <a:spcAft>
                <a:spcPts val="0"/>
              </a:spcAft>
              <a:buClr>
                <a:schemeClr val="lt1"/>
              </a:buClr>
              <a:buSzPts val="2600"/>
              <a:buFont typeface="Arial"/>
              <a:buNone/>
              <a:defRPr sz="3700" b="1" i="0" u="none" strike="noStrike" cap="none">
                <a:solidFill>
                  <a:schemeClr val="lt1"/>
                </a:solidFill>
                <a:latin typeface="Trebuchet MS"/>
                <a:ea typeface="Trebuchet MS"/>
                <a:cs typeface="Trebuchet MS"/>
                <a:sym typeface="Trebuchet MS"/>
              </a:defRPr>
            </a:lvl1pPr>
            <a:lvl2pPr marR="0" lvl="1" algn="ctr">
              <a:lnSpc>
                <a:spcPct val="90000"/>
              </a:lnSpc>
              <a:spcBef>
                <a:spcPts val="400"/>
              </a:spcBef>
              <a:spcAft>
                <a:spcPts val="0"/>
              </a:spcAft>
              <a:buClr>
                <a:schemeClr val="lt1"/>
              </a:buClr>
              <a:buSzPts val="1100"/>
              <a:buFont typeface="Arial"/>
              <a:buNone/>
              <a:defRPr sz="1500" b="0" i="0" u="none" strike="noStrike" cap="none">
                <a:solidFill>
                  <a:schemeClr val="lt1"/>
                </a:solidFill>
                <a:latin typeface="Calibri"/>
                <a:ea typeface="Calibri"/>
                <a:cs typeface="Calibri"/>
                <a:sym typeface="Calibri"/>
              </a:defRPr>
            </a:lvl2pPr>
            <a:lvl3pPr marR="0" lvl="2" algn="ctr">
              <a:lnSpc>
                <a:spcPct val="90000"/>
              </a:lnSpc>
              <a:spcBef>
                <a:spcPts val="400"/>
              </a:spcBef>
              <a:spcAft>
                <a:spcPts val="0"/>
              </a:spcAft>
              <a:buClr>
                <a:schemeClr val="lt1"/>
              </a:buClr>
              <a:buSzPts val="1000"/>
              <a:buFont typeface="Arial"/>
              <a:buNone/>
              <a:defRPr sz="1400" b="0" i="0" u="none" strike="noStrike" cap="none">
                <a:solidFill>
                  <a:schemeClr val="lt1"/>
                </a:solidFill>
                <a:latin typeface="Calibri"/>
                <a:ea typeface="Calibri"/>
                <a:cs typeface="Calibri"/>
                <a:sym typeface="Calibri"/>
              </a:defRPr>
            </a:lvl3pPr>
            <a:lvl4pPr marR="0" lvl="3" algn="ctr">
              <a:lnSpc>
                <a:spcPct val="90000"/>
              </a:lnSpc>
              <a:spcBef>
                <a:spcPts val="400"/>
              </a:spcBef>
              <a:spcAft>
                <a:spcPts val="0"/>
              </a:spcAft>
              <a:buClr>
                <a:schemeClr val="lt1"/>
              </a:buClr>
              <a:buSzPts val="800"/>
              <a:buFont typeface="Arial"/>
              <a:buNone/>
              <a:defRPr sz="1200" b="0" i="0" u="none" strike="noStrike" cap="none">
                <a:solidFill>
                  <a:schemeClr val="lt1"/>
                </a:solidFill>
                <a:latin typeface="Calibri"/>
                <a:ea typeface="Calibri"/>
                <a:cs typeface="Calibri"/>
                <a:sym typeface="Calibri"/>
              </a:defRPr>
            </a:lvl4pPr>
            <a:lvl5pPr marR="0" lvl="4" algn="ctr">
              <a:lnSpc>
                <a:spcPct val="90000"/>
              </a:lnSpc>
              <a:spcBef>
                <a:spcPts val="400"/>
              </a:spcBef>
              <a:spcAft>
                <a:spcPts val="0"/>
              </a:spcAft>
              <a:buClr>
                <a:schemeClr val="lt1"/>
              </a:buClr>
              <a:buSzPts val="800"/>
              <a:buFont typeface="Arial"/>
              <a:buNone/>
              <a:defRPr sz="1200" b="0" i="0" u="none" strike="noStrike" cap="none">
                <a:solidFill>
                  <a:schemeClr val="lt1"/>
                </a:solidFill>
                <a:latin typeface="Calibri"/>
                <a:ea typeface="Calibri"/>
                <a:cs typeface="Calibri"/>
                <a:sym typeface="Calibri"/>
              </a:defRPr>
            </a:lvl5pPr>
            <a:lvl6pPr marR="0" lvl="5" algn="ctr">
              <a:lnSpc>
                <a:spcPct val="90000"/>
              </a:lnSpc>
              <a:spcBef>
                <a:spcPts val="400"/>
              </a:spcBef>
              <a:spcAft>
                <a:spcPts val="0"/>
              </a:spcAft>
              <a:buClr>
                <a:schemeClr val="lt1"/>
              </a:buClr>
              <a:buSzPts val="800"/>
              <a:buFont typeface="Arial"/>
              <a:buNone/>
              <a:defRPr sz="1200" b="0" i="0" u="none" strike="noStrike" cap="none">
                <a:solidFill>
                  <a:schemeClr val="lt1"/>
                </a:solidFill>
                <a:latin typeface="Calibri"/>
                <a:ea typeface="Calibri"/>
                <a:cs typeface="Calibri"/>
                <a:sym typeface="Calibri"/>
              </a:defRPr>
            </a:lvl6pPr>
            <a:lvl7pPr marR="0" lvl="6" algn="ctr">
              <a:lnSpc>
                <a:spcPct val="90000"/>
              </a:lnSpc>
              <a:spcBef>
                <a:spcPts val="400"/>
              </a:spcBef>
              <a:spcAft>
                <a:spcPts val="0"/>
              </a:spcAft>
              <a:buClr>
                <a:schemeClr val="lt1"/>
              </a:buClr>
              <a:buSzPts val="800"/>
              <a:buFont typeface="Arial"/>
              <a:buNone/>
              <a:defRPr sz="1200" b="0" i="0" u="none" strike="noStrike" cap="none">
                <a:solidFill>
                  <a:schemeClr val="lt1"/>
                </a:solidFill>
                <a:latin typeface="Calibri"/>
                <a:ea typeface="Calibri"/>
                <a:cs typeface="Calibri"/>
                <a:sym typeface="Calibri"/>
              </a:defRPr>
            </a:lvl7pPr>
            <a:lvl8pPr marR="0" lvl="7" algn="ctr">
              <a:lnSpc>
                <a:spcPct val="90000"/>
              </a:lnSpc>
              <a:spcBef>
                <a:spcPts val="400"/>
              </a:spcBef>
              <a:spcAft>
                <a:spcPts val="0"/>
              </a:spcAft>
              <a:buClr>
                <a:schemeClr val="lt1"/>
              </a:buClr>
              <a:buSzPts val="800"/>
              <a:buFont typeface="Arial"/>
              <a:buNone/>
              <a:defRPr sz="1200" b="0" i="0" u="none" strike="noStrike" cap="none">
                <a:solidFill>
                  <a:schemeClr val="lt1"/>
                </a:solidFill>
                <a:latin typeface="Calibri"/>
                <a:ea typeface="Calibri"/>
                <a:cs typeface="Calibri"/>
                <a:sym typeface="Calibri"/>
              </a:defRPr>
            </a:lvl8pPr>
            <a:lvl9pPr marR="0" lvl="8" algn="ctr">
              <a:lnSpc>
                <a:spcPct val="90000"/>
              </a:lnSpc>
              <a:spcBef>
                <a:spcPts val="400"/>
              </a:spcBef>
              <a:spcAft>
                <a:spcPts val="0"/>
              </a:spcAft>
              <a:buClr>
                <a:schemeClr val="lt1"/>
              </a:buClr>
              <a:buSzPts val="800"/>
              <a:buFont typeface="Arial"/>
              <a:buNone/>
              <a:defRPr sz="1200" b="0" i="0" u="none" strike="noStrike" cap="none">
                <a:solidFill>
                  <a:schemeClr val="lt1"/>
                </a:solidFill>
                <a:latin typeface="Calibri"/>
                <a:ea typeface="Calibri"/>
                <a:cs typeface="Calibri"/>
                <a:sym typeface="Calibri"/>
              </a:defRPr>
            </a:lvl9pPr>
          </a:lstStyle>
          <a:p>
            <a:endParaRPr/>
          </a:p>
        </p:txBody>
      </p:sp>
      <p:sp>
        <p:nvSpPr>
          <p:cNvPr id="391" name="Google Shape;391;p95"/>
          <p:cNvSpPr txBox="1">
            <a:spLocks noGrp="1"/>
          </p:cNvSpPr>
          <p:nvPr>
            <p:ph type="dt" idx="10"/>
          </p:nvPr>
        </p:nvSpPr>
        <p:spPr>
          <a:xfrm>
            <a:off x="3543303" y="3688167"/>
            <a:ext cx="2057400" cy="273900"/>
          </a:xfrm>
          <a:prstGeom prst="rect">
            <a:avLst/>
          </a:prstGeom>
          <a:noFill/>
          <a:ln>
            <a:noFill/>
          </a:ln>
        </p:spPr>
        <p:txBody>
          <a:bodyPr spcFirstLastPara="1" wrap="square" lIns="48200" tIns="24100" rIns="48200" bIns="24100" anchor="ctr" anchorCtr="0">
            <a:noAutofit/>
          </a:bodyPr>
          <a:lstStyle>
            <a:lvl1pPr lvl="0" algn="ctr">
              <a:lnSpc>
                <a:spcPct val="100000"/>
              </a:lnSpc>
              <a:spcBef>
                <a:spcPts val="0"/>
              </a:spcBef>
              <a:spcAft>
                <a:spcPts val="0"/>
              </a:spcAft>
              <a:buSzPts val="800"/>
              <a:buNone/>
              <a:defRPr/>
            </a:lvl1pPr>
            <a:lvl2pPr lvl="1" algn="l">
              <a:lnSpc>
                <a:spcPct val="100000"/>
              </a:lnSpc>
              <a:spcBef>
                <a:spcPts val="0"/>
              </a:spcBef>
              <a:spcAft>
                <a:spcPts val="0"/>
              </a:spcAft>
              <a:buSzPts val="800"/>
              <a:buNone/>
              <a:defRPr/>
            </a:lvl2pPr>
            <a:lvl3pPr lvl="2" algn="l">
              <a:lnSpc>
                <a:spcPct val="100000"/>
              </a:lnSpc>
              <a:spcBef>
                <a:spcPts val="0"/>
              </a:spcBef>
              <a:spcAft>
                <a:spcPts val="0"/>
              </a:spcAft>
              <a:buSzPts val="800"/>
              <a:buNone/>
              <a:defRPr/>
            </a:lvl3pPr>
            <a:lvl4pPr lvl="3" algn="l">
              <a:lnSpc>
                <a:spcPct val="100000"/>
              </a:lnSpc>
              <a:spcBef>
                <a:spcPts val="0"/>
              </a:spcBef>
              <a:spcAft>
                <a:spcPts val="0"/>
              </a:spcAft>
              <a:buSzPts val="800"/>
              <a:buNone/>
              <a:defRPr/>
            </a:lvl4pPr>
            <a:lvl5pPr lvl="4" algn="l">
              <a:lnSpc>
                <a:spcPct val="100000"/>
              </a:lnSpc>
              <a:spcBef>
                <a:spcPts val="0"/>
              </a:spcBef>
              <a:spcAft>
                <a:spcPts val="0"/>
              </a:spcAft>
              <a:buSzPts val="800"/>
              <a:buNone/>
              <a:defRPr/>
            </a:lvl5pPr>
            <a:lvl6pPr lvl="5" algn="l">
              <a:lnSpc>
                <a:spcPct val="100000"/>
              </a:lnSpc>
              <a:spcBef>
                <a:spcPts val="0"/>
              </a:spcBef>
              <a:spcAft>
                <a:spcPts val="0"/>
              </a:spcAft>
              <a:buSzPts val="800"/>
              <a:buNone/>
              <a:defRPr/>
            </a:lvl6pPr>
            <a:lvl7pPr lvl="6" algn="l">
              <a:lnSpc>
                <a:spcPct val="100000"/>
              </a:lnSpc>
              <a:spcBef>
                <a:spcPts val="0"/>
              </a:spcBef>
              <a:spcAft>
                <a:spcPts val="0"/>
              </a:spcAft>
              <a:buSzPts val="800"/>
              <a:buNone/>
              <a:defRPr/>
            </a:lvl7pPr>
            <a:lvl8pPr lvl="7" algn="l">
              <a:lnSpc>
                <a:spcPct val="100000"/>
              </a:lnSpc>
              <a:spcBef>
                <a:spcPts val="0"/>
              </a:spcBef>
              <a:spcAft>
                <a:spcPts val="0"/>
              </a:spcAft>
              <a:buSzPts val="800"/>
              <a:buNone/>
              <a:defRPr/>
            </a:lvl8pPr>
            <a:lvl9pPr lvl="8" algn="l">
              <a:lnSpc>
                <a:spcPct val="100000"/>
              </a:lnSpc>
              <a:spcBef>
                <a:spcPts val="0"/>
              </a:spcBef>
              <a:spcAft>
                <a:spcPts val="0"/>
              </a:spcAft>
              <a:buSzPts val="800"/>
              <a:buNone/>
              <a:defRPr/>
            </a:lvl9pPr>
          </a:lstStyle>
          <a:p>
            <a:endParaRPr dirty="0"/>
          </a:p>
        </p:txBody>
      </p:sp>
      <p:sp>
        <p:nvSpPr>
          <p:cNvPr id="392" name="Google Shape;392;p95"/>
          <p:cNvSpPr txBox="1">
            <a:spLocks noGrp="1"/>
          </p:cNvSpPr>
          <p:nvPr>
            <p:ph type="sldNum" idx="12"/>
          </p:nvPr>
        </p:nvSpPr>
        <p:spPr>
          <a:xfrm>
            <a:off x="6880600" y="4778066"/>
            <a:ext cx="2057400" cy="273900"/>
          </a:xfrm>
          <a:prstGeom prst="rect">
            <a:avLst/>
          </a:prstGeom>
          <a:noFill/>
          <a:ln>
            <a:noFill/>
          </a:ln>
        </p:spPr>
        <p:txBody>
          <a:bodyPr spcFirstLastPara="1" wrap="square" lIns="48200" tIns="24100" rIns="48200" bIns="24100" anchor="ctr" anchorCtr="0">
            <a:noAutofit/>
          </a:bodyPr>
          <a:lstStyle>
            <a:lvl1pPr marL="0" marR="0" lvl="0" indent="0" algn="r">
              <a:lnSpc>
                <a:spcPct val="100000"/>
              </a:lnSpc>
              <a:spcBef>
                <a:spcPts val="0"/>
              </a:spcBef>
              <a:spcAft>
                <a:spcPts val="0"/>
              </a:spcAft>
              <a:buClr>
                <a:srgbClr val="000000"/>
              </a:buClr>
              <a:buSzPts val="600"/>
              <a:buFont typeface="Arial"/>
              <a:buNone/>
              <a:defRPr sz="9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600"/>
              <a:buFont typeface="Arial"/>
              <a:buNone/>
              <a:defRPr sz="9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600"/>
              <a:buFont typeface="Arial"/>
              <a:buNone/>
              <a:defRPr sz="9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600"/>
              <a:buFont typeface="Arial"/>
              <a:buNone/>
              <a:defRPr sz="9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600"/>
              <a:buFont typeface="Arial"/>
              <a:buNone/>
              <a:defRPr sz="9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600"/>
              <a:buFont typeface="Arial"/>
              <a:buNone/>
              <a:defRPr sz="9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600"/>
              <a:buFont typeface="Arial"/>
              <a:buNone/>
              <a:defRPr sz="9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600"/>
              <a:buFont typeface="Arial"/>
              <a:buNone/>
              <a:defRPr sz="9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600"/>
              <a:buFont typeface="Arial"/>
              <a:buNone/>
              <a:defRPr sz="9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393" name="Google Shape;393;p95"/>
          <p:cNvSpPr txBox="1">
            <a:spLocks noGrp="1"/>
          </p:cNvSpPr>
          <p:nvPr>
            <p:ph type="body" idx="2"/>
          </p:nvPr>
        </p:nvSpPr>
        <p:spPr>
          <a:xfrm>
            <a:off x="1435397" y="2382275"/>
            <a:ext cx="6273300" cy="685800"/>
          </a:xfrm>
          <a:prstGeom prst="rect">
            <a:avLst/>
          </a:prstGeom>
          <a:noFill/>
          <a:ln>
            <a:noFill/>
          </a:ln>
        </p:spPr>
        <p:txBody>
          <a:bodyPr spcFirstLastPara="1" wrap="square" lIns="48200" tIns="24100" rIns="48200" bIns="24100" anchor="ctr" anchorCtr="0">
            <a:noAutofit/>
          </a:bodyPr>
          <a:lstStyle>
            <a:lvl1pPr marL="457200" marR="0" lvl="0" indent="-228600" algn="ctr">
              <a:lnSpc>
                <a:spcPct val="90000"/>
              </a:lnSpc>
              <a:spcBef>
                <a:spcPts val="800"/>
              </a:spcBef>
              <a:spcAft>
                <a:spcPts val="0"/>
              </a:spcAft>
              <a:buClr>
                <a:schemeClr val="lt1"/>
              </a:buClr>
              <a:buSzPts val="1700"/>
              <a:buFont typeface="Arial"/>
              <a:buNone/>
              <a:defRPr sz="2500" b="0" i="0" u="none" strike="noStrike" cap="none">
                <a:solidFill>
                  <a:schemeClr val="lt1"/>
                </a:solidFill>
                <a:latin typeface="Trebuchet MS"/>
                <a:ea typeface="Trebuchet MS"/>
                <a:cs typeface="Trebuchet MS"/>
                <a:sym typeface="Trebuchet MS"/>
              </a:defRPr>
            </a:lvl1pPr>
            <a:lvl2pPr marL="914400" marR="0" lvl="1" indent="-228600" algn="ctr">
              <a:lnSpc>
                <a:spcPct val="90000"/>
              </a:lnSpc>
              <a:spcBef>
                <a:spcPts val="400"/>
              </a:spcBef>
              <a:spcAft>
                <a:spcPts val="0"/>
              </a:spcAft>
              <a:buClr>
                <a:schemeClr val="lt1"/>
              </a:buClr>
              <a:buSzPts val="1100"/>
              <a:buFont typeface="Arial"/>
              <a:buNone/>
              <a:defRPr sz="1500" b="0" i="0" u="none" strike="noStrike" cap="none">
                <a:solidFill>
                  <a:schemeClr val="lt1"/>
                </a:solidFill>
                <a:latin typeface="Trebuchet MS"/>
                <a:ea typeface="Trebuchet MS"/>
                <a:cs typeface="Trebuchet MS"/>
                <a:sym typeface="Trebuchet MS"/>
              </a:defRPr>
            </a:lvl2pPr>
            <a:lvl3pPr marL="1371600" marR="0" lvl="2" indent="-228600" algn="ctr">
              <a:lnSpc>
                <a:spcPct val="90000"/>
              </a:lnSpc>
              <a:spcBef>
                <a:spcPts val="400"/>
              </a:spcBef>
              <a:spcAft>
                <a:spcPts val="0"/>
              </a:spcAft>
              <a:buClr>
                <a:schemeClr val="lt1"/>
              </a:buClr>
              <a:buSzPts val="1100"/>
              <a:buFont typeface="Arial"/>
              <a:buNone/>
              <a:defRPr sz="1500" b="0" i="0" u="none" strike="noStrike" cap="none">
                <a:solidFill>
                  <a:schemeClr val="lt1"/>
                </a:solidFill>
                <a:latin typeface="Trebuchet MS"/>
                <a:ea typeface="Trebuchet MS"/>
                <a:cs typeface="Trebuchet MS"/>
                <a:sym typeface="Trebuchet MS"/>
              </a:defRPr>
            </a:lvl3pPr>
            <a:lvl4pPr marL="1828800" marR="0" lvl="3" indent="-228600" algn="ctr">
              <a:lnSpc>
                <a:spcPct val="90000"/>
              </a:lnSpc>
              <a:spcBef>
                <a:spcPts val="400"/>
              </a:spcBef>
              <a:spcAft>
                <a:spcPts val="0"/>
              </a:spcAft>
              <a:buClr>
                <a:schemeClr val="lt1"/>
              </a:buClr>
              <a:buSzPts val="1100"/>
              <a:buFont typeface="Arial"/>
              <a:buNone/>
              <a:defRPr sz="1500" b="0" i="0" u="none" strike="noStrike" cap="none">
                <a:solidFill>
                  <a:schemeClr val="lt1"/>
                </a:solidFill>
                <a:latin typeface="Trebuchet MS"/>
                <a:ea typeface="Trebuchet MS"/>
                <a:cs typeface="Trebuchet MS"/>
                <a:sym typeface="Trebuchet MS"/>
              </a:defRPr>
            </a:lvl4pPr>
            <a:lvl5pPr marL="2286000" marR="0" lvl="4" indent="-228600" algn="ctr">
              <a:lnSpc>
                <a:spcPct val="90000"/>
              </a:lnSpc>
              <a:spcBef>
                <a:spcPts val="400"/>
              </a:spcBef>
              <a:spcAft>
                <a:spcPts val="0"/>
              </a:spcAft>
              <a:buClr>
                <a:schemeClr val="lt1"/>
              </a:buClr>
              <a:buSzPts val="1100"/>
              <a:buFont typeface="Arial"/>
              <a:buNone/>
              <a:defRPr sz="1500" b="0" i="0" u="none" strike="noStrike" cap="none">
                <a:solidFill>
                  <a:schemeClr val="lt1"/>
                </a:solidFill>
                <a:latin typeface="Trebuchet MS"/>
                <a:ea typeface="Trebuchet MS"/>
                <a:cs typeface="Trebuchet MS"/>
                <a:sym typeface="Trebuchet MS"/>
              </a:defRPr>
            </a:lvl5pPr>
            <a:lvl6pPr marL="2743200" marR="0" lvl="5" indent="-292100" algn="l">
              <a:lnSpc>
                <a:spcPct val="90000"/>
              </a:lnSpc>
              <a:spcBef>
                <a:spcPts val="400"/>
              </a:spcBef>
              <a:spcAft>
                <a:spcPts val="0"/>
              </a:spcAft>
              <a:buClr>
                <a:schemeClr val="lt1"/>
              </a:buClr>
              <a:buSzPts val="1000"/>
              <a:buFont typeface="Arial"/>
              <a:buChar char="•"/>
              <a:defRPr sz="1400" b="0" i="0" u="none" strike="noStrike" cap="none">
                <a:solidFill>
                  <a:schemeClr val="lt1"/>
                </a:solidFill>
                <a:latin typeface="Calibri"/>
                <a:ea typeface="Calibri"/>
                <a:cs typeface="Calibri"/>
                <a:sym typeface="Calibri"/>
              </a:defRPr>
            </a:lvl6pPr>
            <a:lvl7pPr marL="3200400" marR="0" lvl="6" indent="-292100" algn="l">
              <a:lnSpc>
                <a:spcPct val="90000"/>
              </a:lnSpc>
              <a:spcBef>
                <a:spcPts val="400"/>
              </a:spcBef>
              <a:spcAft>
                <a:spcPts val="0"/>
              </a:spcAft>
              <a:buClr>
                <a:schemeClr val="lt1"/>
              </a:buClr>
              <a:buSzPts val="1000"/>
              <a:buFont typeface="Arial"/>
              <a:buChar char="•"/>
              <a:defRPr sz="1400" b="0" i="0" u="none" strike="noStrike" cap="none">
                <a:solidFill>
                  <a:schemeClr val="lt1"/>
                </a:solidFill>
                <a:latin typeface="Calibri"/>
                <a:ea typeface="Calibri"/>
                <a:cs typeface="Calibri"/>
                <a:sym typeface="Calibri"/>
              </a:defRPr>
            </a:lvl7pPr>
            <a:lvl8pPr marL="3657600" marR="0" lvl="7" indent="-292100" algn="l">
              <a:lnSpc>
                <a:spcPct val="90000"/>
              </a:lnSpc>
              <a:spcBef>
                <a:spcPts val="400"/>
              </a:spcBef>
              <a:spcAft>
                <a:spcPts val="0"/>
              </a:spcAft>
              <a:buClr>
                <a:schemeClr val="lt1"/>
              </a:buClr>
              <a:buSzPts val="1000"/>
              <a:buFont typeface="Arial"/>
              <a:buChar char="•"/>
              <a:defRPr sz="1400" b="0" i="0" u="none" strike="noStrike" cap="none">
                <a:solidFill>
                  <a:schemeClr val="lt1"/>
                </a:solidFill>
                <a:latin typeface="Calibri"/>
                <a:ea typeface="Calibri"/>
                <a:cs typeface="Calibri"/>
                <a:sym typeface="Calibri"/>
              </a:defRPr>
            </a:lvl8pPr>
            <a:lvl9pPr marL="4114800" marR="0" lvl="8" indent="-292100" algn="l">
              <a:lnSpc>
                <a:spcPct val="90000"/>
              </a:lnSpc>
              <a:spcBef>
                <a:spcPts val="400"/>
              </a:spcBef>
              <a:spcAft>
                <a:spcPts val="0"/>
              </a:spcAft>
              <a:buClr>
                <a:schemeClr val="lt1"/>
              </a:buClr>
              <a:buSzPts val="1000"/>
              <a:buFont typeface="Arial"/>
              <a:buChar char="•"/>
              <a:defRPr sz="1400" b="0" i="0" u="none" strike="noStrike" cap="none">
                <a:solidFill>
                  <a:schemeClr val="lt1"/>
                </a:solidFill>
                <a:latin typeface="Calibri"/>
                <a:ea typeface="Calibri"/>
                <a:cs typeface="Calibri"/>
                <a:sym typeface="Calibri"/>
              </a:defRPr>
            </a:lvl9pPr>
          </a:lstStyle>
          <a:p>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394"/>
        <p:cNvGrpSpPr/>
        <p:nvPr/>
      </p:nvGrpSpPr>
      <p:grpSpPr>
        <a:xfrm>
          <a:off x="0" y="0"/>
          <a:ext cx="0" cy="0"/>
          <a:chOff x="0" y="0"/>
          <a:chExt cx="0" cy="0"/>
        </a:xfrm>
      </p:grpSpPr>
      <p:sp>
        <p:nvSpPr>
          <p:cNvPr id="395" name="Google Shape;395;p96"/>
          <p:cNvSpPr txBox="1">
            <a:spLocks noGrp="1"/>
          </p:cNvSpPr>
          <p:nvPr>
            <p:ph type="title"/>
          </p:nvPr>
        </p:nvSpPr>
        <p:spPr>
          <a:xfrm>
            <a:off x="628650" y="328489"/>
            <a:ext cx="7886700" cy="720000"/>
          </a:xfrm>
          <a:prstGeom prst="rect">
            <a:avLst/>
          </a:prstGeom>
          <a:noFill/>
          <a:ln>
            <a:noFill/>
          </a:ln>
        </p:spPr>
        <p:txBody>
          <a:bodyPr spcFirstLastPara="1" wrap="square" lIns="68575" tIns="34275" rIns="68575" bIns="34275" anchor="b" anchorCtr="0">
            <a:normAutofit/>
          </a:bodyPr>
          <a:lstStyle>
            <a:lvl1pPr lvl="0" algn="ctr">
              <a:lnSpc>
                <a:spcPct val="100000"/>
              </a:lnSpc>
              <a:spcBef>
                <a:spcPts val="0"/>
              </a:spcBef>
              <a:spcAft>
                <a:spcPts val="0"/>
              </a:spcAft>
              <a:buSzPts val="1100"/>
              <a:buNone/>
              <a:defRPr sz="4500"/>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
        <p:nvSpPr>
          <p:cNvPr id="396" name="Google Shape;396;p96"/>
          <p:cNvSpPr txBox="1">
            <a:spLocks noGrp="1"/>
          </p:cNvSpPr>
          <p:nvPr>
            <p:ph type="body" idx="1"/>
          </p:nvPr>
        </p:nvSpPr>
        <p:spPr>
          <a:xfrm>
            <a:off x="628650" y="1389227"/>
            <a:ext cx="7886700" cy="3154200"/>
          </a:xfrm>
          <a:prstGeom prst="rect">
            <a:avLst/>
          </a:prstGeom>
          <a:noFill/>
          <a:ln>
            <a:noFill/>
          </a:ln>
        </p:spPr>
        <p:txBody>
          <a:bodyPr spcFirstLastPara="1" wrap="square" lIns="68575" tIns="34275" rIns="68575" bIns="34275" anchor="t" anchorCtr="0">
            <a:noAutofit/>
          </a:bodyPr>
          <a:lstStyle>
            <a:lvl1pPr marL="457200" marR="0" lvl="0" indent="-400050" algn="l">
              <a:lnSpc>
                <a:spcPct val="100000"/>
              </a:lnSpc>
              <a:spcBef>
                <a:spcPts val="30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a:lnSpc>
                <a:spcPct val="100000"/>
              </a:lnSpc>
              <a:spcBef>
                <a:spcPts val="3000"/>
              </a:spcBef>
              <a:spcAft>
                <a:spcPts val="0"/>
              </a:spcAft>
              <a:buClr>
                <a:schemeClr val="dk1"/>
              </a:buClr>
              <a:buSzPts val="1700"/>
              <a:buFont typeface="Noto Sans"/>
              <a:buChar char="⮚"/>
              <a:defRPr sz="2500" b="0" i="0" u="none" strike="noStrike" cap="none">
                <a:solidFill>
                  <a:schemeClr val="dk1"/>
                </a:solidFill>
                <a:latin typeface="Trebuchet MS"/>
                <a:ea typeface="Trebuchet MS"/>
                <a:cs typeface="Trebuchet MS"/>
                <a:sym typeface="Trebuchet MS"/>
              </a:defRPr>
            </a:lvl2pPr>
            <a:lvl3pPr marL="1371600" marR="0" lvl="2" indent="-355600" algn="l">
              <a:lnSpc>
                <a:spcPct val="100000"/>
              </a:lnSpc>
              <a:spcBef>
                <a:spcPts val="3000"/>
              </a:spcBef>
              <a:spcAft>
                <a:spcPts val="0"/>
              </a:spcAft>
              <a:buClr>
                <a:schemeClr val="dk1"/>
              </a:buClr>
              <a:buSzPts val="2000"/>
              <a:buFont typeface="Noto Sans"/>
              <a:buChar char="▪"/>
              <a:defRPr sz="2000" b="0" i="0" u="none" strike="noStrike" cap="none">
                <a:solidFill>
                  <a:schemeClr val="dk1"/>
                </a:solidFill>
                <a:latin typeface="Trebuchet MS"/>
                <a:ea typeface="Trebuchet MS"/>
                <a:cs typeface="Trebuchet MS"/>
                <a:sym typeface="Trebuchet MS"/>
              </a:defRPr>
            </a:lvl3pPr>
            <a:lvl4pPr marL="1828800" marR="0" lvl="3" indent="-342900" algn="l">
              <a:lnSpc>
                <a:spcPct val="100000"/>
              </a:lnSpc>
              <a:spcBef>
                <a:spcPts val="30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4pPr>
            <a:lvl5pPr marL="2286000" marR="0" lvl="4" indent="-228600" algn="l">
              <a:lnSpc>
                <a:spcPct val="100000"/>
              </a:lnSpc>
              <a:spcBef>
                <a:spcPts val="3000"/>
              </a:spcBef>
              <a:spcAft>
                <a:spcPts val="0"/>
              </a:spcAft>
              <a:buClr>
                <a:srgbClr val="888888"/>
              </a:buClr>
              <a:buSzPts val="1200"/>
              <a:buFont typeface="Trebuchet MS"/>
              <a:buNone/>
              <a:defRPr sz="1200" b="0" i="0" u="none" strike="noStrike" cap="none">
                <a:solidFill>
                  <a:srgbClr val="888888"/>
                </a:solidFill>
                <a:latin typeface="Trebuchet MS"/>
                <a:ea typeface="Trebuchet MS"/>
                <a:cs typeface="Trebuchet MS"/>
                <a:sym typeface="Trebuchet MS"/>
              </a:defRPr>
            </a:lvl5pPr>
            <a:lvl6pPr marL="2743200" marR="0" lvl="5" indent="-228600" algn="l">
              <a:lnSpc>
                <a:spcPct val="100000"/>
              </a:lnSpc>
              <a:spcBef>
                <a:spcPts val="3000"/>
              </a:spcBef>
              <a:spcAft>
                <a:spcPts val="0"/>
              </a:spcAft>
              <a:buClr>
                <a:srgbClr val="888888"/>
              </a:buClr>
              <a:buSzPts val="1200"/>
              <a:buFont typeface="Trebuchet MS"/>
              <a:buNone/>
              <a:defRPr sz="1200" b="0" i="0" u="none" strike="noStrike" cap="none">
                <a:solidFill>
                  <a:srgbClr val="888888"/>
                </a:solidFill>
                <a:latin typeface="Trebuchet MS"/>
                <a:ea typeface="Trebuchet MS"/>
                <a:cs typeface="Trebuchet MS"/>
                <a:sym typeface="Trebuchet MS"/>
              </a:defRPr>
            </a:lvl6pPr>
            <a:lvl7pPr marL="3200400" marR="0" lvl="6" indent="-228600" algn="l">
              <a:lnSpc>
                <a:spcPct val="100000"/>
              </a:lnSpc>
              <a:spcBef>
                <a:spcPts val="3000"/>
              </a:spcBef>
              <a:spcAft>
                <a:spcPts val="0"/>
              </a:spcAft>
              <a:buClr>
                <a:srgbClr val="888888"/>
              </a:buClr>
              <a:buSzPts val="1200"/>
              <a:buFont typeface="Trebuchet MS"/>
              <a:buNone/>
              <a:defRPr sz="1200" b="0" i="0" u="none" strike="noStrike" cap="none">
                <a:solidFill>
                  <a:srgbClr val="888888"/>
                </a:solidFill>
                <a:latin typeface="Trebuchet MS"/>
                <a:ea typeface="Trebuchet MS"/>
                <a:cs typeface="Trebuchet MS"/>
                <a:sym typeface="Trebuchet MS"/>
              </a:defRPr>
            </a:lvl7pPr>
            <a:lvl8pPr marL="3657600" marR="0" lvl="7" indent="-228600" algn="l">
              <a:lnSpc>
                <a:spcPct val="100000"/>
              </a:lnSpc>
              <a:spcBef>
                <a:spcPts val="3000"/>
              </a:spcBef>
              <a:spcAft>
                <a:spcPts val="0"/>
              </a:spcAft>
              <a:buClr>
                <a:srgbClr val="888888"/>
              </a:buClr>
              <a:buSzPts val="1200"/>
              <a:buFont typeface="Trebuchet MS"/>
              <a:buNone/>
              <a:defRPr sz="1200" b="0" i="0" u="none" strike="noStrike" cap="none">
                <a:solidFill>
                  <a:srgbClr val="888888"/>
                </a:solidFill>
                <a:latin typeface="Trebuchet MS"/>
                <a:ea typeface="Trebuchet MS"/>
                <a:cs typeface="Trebuchet MS"/>
                <a:sym typeface="Trebuchet MS"/>
              </a:defRPr>
            </a:lvl8pPr>
            <a:lvl9pPr marL="4114800" marR="0" lvl="8" indent="-228600" algn="l">
              <a:lnSpc>
                <a:spcPct val="100000"/>
              </a:lnSpc>
              <a:spcBef>
                <a:spcPts val="3000"/>
              </a:spcBef>
              <a:spcAft>
                <a:spcPts val="0"/>
              </a:spcAft>
              <a:buClr>
                <a:srgbClr val="888888"/>
              </a:buClr>
              <a:buSzPts val="1200"/>
              <a:buFont typeface="Trebuchet MS"/>
              <a:buNone/>
              <a:defRPr sz="1200" b="0" i="0" u="none" strike="noStrike" cap="none">
                <a:solidFill>
                  <a:srgbClr val="888888"/>
                </a:solidFill>
                <a:latin typeface="Trebuchet MS"/>
                <a:ea typeface="Trebuchet MS"/>
                <a:cs typeface="Trebuchet MS"/>
                <a:sym typeface="Trebuchet MS"/>
              </a:defRPr>
            </a:lvl9pPr>
          </a:lstStyle>
          <a:p>
            <a:endParaRPr/>
          </a:p>
        </p:txBody>
      </p:sp>
      <p:sp>
        <p:nvSpPr>
          <p:cNvPr id="397" name="Google Shape;397;p96"/>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Mission Slide">
  <p:cSld name="Mission Slide">
    <p:spTree>
      <p:nvGrpSpPr>
        <p:cNvPr id="1" name="Shape 398"/>
        <p:cNvGrpSpPr/>
        <p:nvPr/>
      </p:nvGrpSpPr>
      <p:grpSpPr>
        <a:xfrm>
          <a:off x="0" y="0"/>
          <a:ext cx="0" cy="0"/>
          <a:chOff x="0" y="0"/>
          <a:chExt cx="0" cy="0"/>
        </a:xfrm>
      </p:grpSpPr>
      <p:sp>
        <p:nvSpPr>
          <p:cNvPr id="399" name="Google Shape;399;p97"/>
          <p:cNvSpPr txBox="1"/>
          <p:nvPr/>
        </p:nvSpPr>
        <p:spPr>
          <a:xfrm>
            <a:off x="165099" y="491236"/>
            <a:ext cx="7661700" cy="773700"/>
          </a:xfrm>
          <a:prstGeom prst="rect">
            <a:avLst/>
          </a:prstGeom>
          <a:noFill/>
          <a:ln>
            <a:noFill/>
          </a:ln>
        </p:spPr>
        <p:txBody>
          <a:bodyPr spcFirstLastPara="1" wrap="square" lIns="68575" tIns="34275" rIns="68575" bIns="34275" anchor="ctr" anchorCtr="0">
            <a:spAutoFit/>
          </a:bodyPr>
          <a:lstStyle/>
          <a:p>
            <a:pPr marL="0" marR="0" lvl="0" indent="0" algn="l" rtl="0">
              <a:lnSpc>
                <a:spcPct val="100000"/>
              </a:lnSpc>
              <a:spcBef>
                <a:spcPts val="0"/>
              </a:spcBef>
              <a:spcAft>
                <a:spcPts val="0"/>
              </a:spcAft>
              <a:buClr>
                <a:srgbClr val="000000"/>
              </a:buClr>
              <a:buSzPts val="4600"/>
              <a:buFont typeface="Arial"/>
              <a:buNone/>
            </a:pPr>
            <a:r>
              <a:rPr lang="en" sz="4600" b="1" i="0" u="none" strike="noStrike" cap="none">
                <a:solidFill>
                  <a:schemeClr val="lt1"/>
                </a:solidFill>
                <a:latin typeface="Trebuchet MS"/>
                <a:ea typeface="Trebuchet MS"/>
                <a:cs typeface="Trebuchet MS"/>
                <a:sym typeface="Trebuchet MS"/>
              </a:rPr>
              <a:t>Our Mission</a:t>
            </a:r>
            <a:endParaRPr sz="1100" b="0" i="0" u="none" strike="noStrike" cap="none" dirty="0">
              <a:solidFill>
                <a:srgbClr val="000000"/>
              </a:solidFill>
              <a:latin typeface="Arial"/>
              <a:ea typeface="Arial"/>
              <a:cs typeface="Arial"/>
              <a:sym typeface="Arial"/>
            </a:endParaRPr>
          </a:p>
        </p:txBody>
      </p:sp>
      <p:sp>
        <p:nvSpPr>
          <p:cNvPr id="400" name="Google Shape;400;p97"/>
          <p:cNvSpPr txBox="1"/>
          <p:nvPr/>
        </p:nvSpPr>
        <p:spPr>
          <a:xfrm>
            <a:off x="633415" y="1255897"/>
            <a:ext cx="7877400" cy="3186300"/>
          </a:xfrm>
          <a:prstGeom prst="rect">
            <a:avLst/>
          </a:prstGeom>
          <a:noFill/>
          <a:ln>
            <a:noFill/>
          </a:ln>
        </p:spPr>
        <p:txBody>
          <a:bodyPr spcFirstLastPara="1" wrap="square" lIns="68575" tIns="34275" rIns="68575" bIns="34275" anchor="ctr" anchorCtr="0">
            <a:spAutoFit/>
          </a:bodyPr>
          <a:lstStyle/>
          <a:p>
            <a:pPr marL="0" marR="0" lvl="0" indent="0" algn="ctr" rtl="0">
              <a:lnSpc>
                <a:spcPct val="100000"/>
              </a:lnSpc>
              <a:spcBef>
                <a:spcPts val="0"/>
              </a:spcBef>
              <a:spcAft>
                <a:spcPts val="0"/>
              </a:spcAft>
              <a:buClr>
                <a:schemeClr val="lt1"/>
              </a:buClr>
              <a:buSzPts val="4200"/>
              <a:buFont typeface="Trebuchet MS"/>
              <a:buNone/>
            </a:pPr>
            <a:r>
              <a:rPr lang="en" sz="4200" b="1" i="0" u="none" strike="noStrike" cap="none">
                <a:solidFill>
                  <a:schemeClr val="lt1"/>
                </a:solidFill>
                <a:latin typeface="Trebuchet MS"/>
                <a:ea typeface="Trebuchet MS"/>
                <a:cs typeface="Trebuchet MS"/>
                <a:sym typeface="Trebuchet MS"/>
              </a:rPr>
              <a:t>Improving</a:t>
            </a:r>
            <a:r>
              <a:rPr lang="en" sz="4200" b="0" i="0" u="none" strike="noStrike" cap="none">
                <a:solidFill>
                  <a:schemeClr val="lt1"/>
                </a:solidFill>
                <a:latin typeface="Trebuchet MS"/>
                <a:ea typeface="Trebuchet MS"/>
                <a:cs typeface="Trebuchet MS"/>
                <a:sym typeface="Trebuchet MS"/>
              </a:rPr>
              <a:t> </a:t>
            </a:r>
            <a:r>
              <a:rPr lang="en" sz="3800" b="0" i="0" u="none" strike="noStrike" cap="none">
                <a:solidFill>
                  <a:schemeClr val="lt1"/>
                </a:solidFill>
                <a:latin typeface="Trebuchet MS"/>
                <a:ea typeface="Trebuchet MS"/>
                <a:cs typeface="Trebuchet MS"/>
                <a:sym typeface="Trebuchet MS"/>
              </a:rPr>
              <a:t>health care access and outcomes for the </a:t>
            </a:r>
            <a:r>
              <a:rPr lang="en" sz="4200" b="1" i="0" u="none" strike="noStrike" cap="none">
                <a:solidFill>
                  <a:schemeClr val="lt1"/>
                </a:solidFill>
                <a:latin typeface="Trebuchet MS"/>
                <a:ea typeface="Trebuchet MS"/>
                <a:cs typeface="Trebuchet MS"/>
                <a:sym typeface="Trebuchet MS"/>
              </a:rPr>
              <a:t>people</a:t>
            </a:r>
            <a:r>
              <a:rPr lang="en" sz="4200" b="0" i="0" u="none" strike="noStrike" cap="none">
                <a:solidFill>
                  <a:schemeClr val="lt1"/>
                </a:solidFill>
                <a:latin typeface="Trebuchet MS"/>
                <a:ea typeface="Trebuchet MS"/>
                <a:cs typeface="Trebuchet MS"/>
                <a:sym typeface="Trebuchet MS"/>
              </a:rPr>
              <a:t> </a:t>
            </a:r>
            <a:r>
              <a:rPr lang="en" sz="3800" b="0" i="0" u="none" strike="noStrike" cap="none">
                <a:solidFill>
                  <a:schemeClr val="lt1"/>
                </a:solidFill>
                <a:latin typeface="Trebuchet MS"/>
                <a:ea typeface="Trebuchet MS"/>
                <a:cs typeface="Trebuchet MS"/>
                <a:sym typeface="Trebuchet MS"/>
              </a:rPr>
              <a:t>we serve </a:t>
            </a:r>
            <a:br>
              <a:rPr lang="en" sz="3800" b="0" i="0" u="none" strike="noStrike" cap="none">
                <a:solidFill>
                  <a:schemeClr val="lt1"/>
                </a:solidFill>
                <a:latin typeface="Trebuchet MS"/>
                <a:ea typeface="Trebuchet MS"/>
                <a:cs typeface="Trebuchet MS"/>
                <a:sym typeface="Trebuchet MS"/>
              </a:rPr>
            </a:br>
            <a:r>
              <a:rPr lang="en" sz="3800" b="0" i="0" u="none" strike="noStrike" cap="none">
                <a:solidFill>
                  <a:schemeClr val="lt1"/>
                </a:solidFill>
                <a:latin typeface="Trebuchet MS"/>
                <a:ea typeface="Trebuchet MS"/>
                <a:cs typeface="Trebuchet MS"/>
                <a:sym typeface="Trebuchet MS"/>
              </a:rPr>
              <a:t>while demonstrating sound stewardship of financial </a:t>
            </a:r>
            <a:r>
              <a:rPr lang="en" sz="4200" b="1" i="0" u="none" strike="noStrike" cap="none">
                <a:solidFill>
                  <a:schemeClr val="lt1"/>
                </a:solidFill>
                <a:latin typeface="Trebuchet MS"/>
                <a:ea typeface="Trebuchet MS"/>
                <a:cs typeface="Trebuchet MS"/>
                <a:sym typeface="Trebuchet MS"/>
              </a:rPr>
              <a:t>resources</a:t>
            </a:r>
            <a:endParaRPr sz="3800" b="1" i="0" u="none" strike="noStrike" cap="none" dirty="0">
              <a:solidFill>
                <a:schemeClr val="lt1"/>
              </a:solidFill>
              <a:latin typeface="Trebuchet MS"/>
              <a:ea typeface="Trebuchet MS"/>
              <a:cs typeface="Trebuchet MS"/>
              <a:sym typeface="Trebuchet MS"/>
            </a:endParaRPr>
          </a:p>
        </p:txBody>
      </p:sp>
      <p:sp>
        <p:nvSpPr>
          <p:cNvPr id="401" name="Google Shape;401;p97"/>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Content Slide">
  <p:cSld name="Content Slide">
    <p:spTree>
      <p:nvGrpSpPr>
        <p:cNvPr id="1" name="Shape 402"/>
        <p:cNvGrpSpPr/>
        <p:nvPr/>
      </p:nvGrpSpPr>
      <p:grpSpPr>
        <a:xfrm>
          <a:off x="0" y="0"/>
          <a:ext cx="0" cy="0"/>
          <a:chOff x="0" y="0"/>
          <a:chExt cx="0" cy="0"/>
        </a:xfrm>
      </p:grpSpPr>
      <p:sp>
        <p:nvSpPr>
          <p:cNvPr id="403" name="Google Shape;403;p98"/>
          <p:cNvSpPr txBox="1">
            <a:spLocks noGrp="1"/>
          </p:cNvSpPr>
          <p:nvPr>
            <p:ph type="body" idx="1"/>
          </p:nvPr>
        </p:nvSpPr>
        <p:spPr>
          <a:xfrm>
            <a:off x="232304" y="1285875"/>
            <a:ext cx="8679300" cy="3255000"/>
          </a:xfrm>
          <a:prstGeom prst="rect">
            <a:avLst/>
          </a:prstGeom>
          <a:noFill/>
          <a:ln>
            <a:noFill/>
          </a:ln>
        </p:spPr>
        <p:txBody>
          <a:bodyPr spcFirstLastPara="1" wrap="square" lIns="68575" tIns="34275" rIns="68575" bIns="34275" anchor="t" anchorCtr="0">
            <a:noAutofit/>
          </a:bodyPr>
          <a:lstStyle>
            <a:lvl1pPr marL="457200" marR="0" lvl="0" indent="-228600" algn="l">
              <a:lnSpc>
                <a:spcPct val="100000"/>
              </a:lnSpc>
              <a:spcBef>
                <a:spcPts val="3000"/>
              </a:spcBef>
              <a:spcAft>
                <a:spcPts val="0"/>
              </a:spcAft>
              <a:buClr>
                <a:srgbClr val="000000"/>
              </a:buClr>
              <a:buSzPts val="1100"/>
              <a:buFont typeface="Arial"/>
              <a:buNone/>
              <a:defRPr sz="2500" b="0"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3000"/>
              </a:spcBef>
              <a:spcAft>
                <a:spcPts val="0"/>
              </a:spcAft>
              <a:buClr>
                <a:srgbClr val="000000"/>
              </a:buClr>
              <a:buSzPts val="1100"/>
              <a:buFont typeface="Arial"/>
              <a:buNone/>
              <a:defRPr sz="2300" b="0" i="0" u="none" strike="noStrike" cap="none">
                <a:solidFill>
                  <a:schemeClr val="lt1"/>
                </a:solidFill>
                <a:latin typeface="Trebuchet MS"/>
                <a:ea typeface="Trebuchet MS"/>
                <a:cs typeface="Trebuchet MS"/>
                <a:sym typeface="Trebuchet MS"/>
              </a:defRPr>
            </a:lvl2pPr>
            <a:lvl3pPr marL="1371600" marR="0" lvl="2" indent="-228600" algn="l">
              <a:lnSpc>
                <a:spcPct val="100000"/>
              </a:lnSpc>
              <a:spcBef>
                <a:spcPts val="3000"/>
              </a:spcBef>
              <a:spcAft>
                <a:spcPts val="0"/>
              </a:spcAft>
              <a:buClr>
                <a:srgbClr val="000000"/>
              </a:buClr>
              <a:buSzPts val="1100"/>
              <a:buFont typeface="Arial"/>
              <a:buNone/>
              <a:defRPr sz="1900" b="0" i="0" u="none" strike="noStrike" cap="none">
                <a:solidFill>
                  <a:schemeClr val="lt1"/>
                </a:solidFill>
                <a:latin typeface="Trebuchet MS"/>
                <a:ea typeface="Trebuchet MS"/>
                <a:cs typeface="Trebuchet MS"/>
                <a:sym typeface="Trebuchet MS"/>
              </a:defRPr>
            </a:lvl3pPr>
            <a:lvl4pPr marL="1828800" marR="0" lvl="3" indent="-336550" algn="l">
              <a:lnSpc>
                <a:spcPct val="100000"/>
              </a:lnSpc>
              <a:spcBef>
                <a:spcPts val="3000"/>
              </a:spcBef>
              <a:spcAft>
                <a:spcPts val="0"/>
              </a:spcAft>
              <a:buClr>
                <a:schemeClr val="lt1"/>
              </a:buClr>
              <a:buSzPts val="1700"/>
              <a:buFont typeface="Noto Sans"/>
              <a:buChar char="❖"/>
              <a:defRPr sz="1700" b="0" i="0" u="none" strike="noStrike" cap="none">
                <a:solidFill>
                  <a:schemeClr val="lt1"/>
                </a:solidFill>
                <a:latin typeface="Trebuchet MS"/>
                <a:ea typeface="Trebuchet MS"/>
                <a:cs typeface="Trebuchet MS"/>
                <a:sym typeface="Trebuchet MS"/>
              </a:defRPr>
            </a:lvl4pPr>
            <a:lvl5pPr marL="2286000" marR="0" lvl="4"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04" name="Google Shape;404;p98"/>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405" name="Google Shape;405;p98"/>
          <p:cNvSpPr txBox="1">
            <a:spLocks noGrp="1"/>
          </p:cNvSpPr>
          <p:nvPr>
            <p:ph type="title"/>
          </p:nvPr>
        </p:nvSpPr>
        <p:spPr>
          <a:xfrm>
            <a:off x="232304" y="329339"/>
            <a:ext cx="8679300" cy="6126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sz="4600">
                <a:solidFill>
                  <a:schemeClr val="lt1"/>
                </a:solidFill>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4 Examples Slide">
  <p:cSld name="4 Examples Slide">
    <p:spTree>
      <p:nvGrpSpPr>
        <p:cNvPr id="1" name="Shape 406"/>
        <p:cNvGrpSpPr/>
        <p:nvPr/>
      </p:nvGrpSpPr>
      <p:grpSpPr>
        <a:xfrm>
          <a:off x="0" y="0"/>
          <a:ext cx="0" cy="0"/>
          <a:chOff x="0" y="0"/>
          <a:chExt cx="0" cy="0"/>
        </a:xfrm>
      </p:grpSpPr>
      <p:sp>
        <p:nvSpPr>
          <p:cNvPr id="407" name="Google Shape;407;p99"/>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408" name="Google Shape;408;p99"/>
          <p:cNvSpPr txBox="1">
            <a:spLocks noGrp="1"/>
          </p:cNvSpPr>
          <p:nvPr>
            <p:ph type="body" idx="1"/>
          </p:nvPr>
        </p:nvSpPr>
        <p:spPr>
          <a:xfrm>
            <a:off x="232304" y="1145233"/>
            <a:ext cx="2879700" cy="3434100"/>
          </a:xfrm>
          <a:prstGeom prst="rect">
            <a:avLst/>
          </a:prstGeom>
          <a:noFill/>
          <a:ln w="38100" cap="flat" cmpd="sng">
            <a:solidFill>
              <a:schemeClr val="lt1"/>
            </a:solidFill>
            <a:prstDash val="solid"/>
            <a:round/>
            <a:headEnd type="none" w="sm" len="sm"/>
            <a:tailEnd type="none" w="sm" len="sm"/>
          </a:ln>
        </p:spPr>
        <p:txBody>
          <a:bodyPr spcFirstLastPara="1" wrap="square" lIns="68575" tIns="34275" rIns="68575" bIns="34275" anchor="t" anchorCtr="0">
            <a:noAutofit/>
          </a:bodyPr>
          <a:lstStyle>
            <a:lvl1pPr marL="457200" marR="0" lvl="0" indent="-228600" algn="l">
              <a:lnSpc>
                <a:spcPct val="100000"/>
              </a:lnSpc>
              <a:spcBef>
                <a:spcPts val="3000"/>
              </a:spcBef>
              <a:spcAft>
                <a:spcPts val="0"/>
              </a:spcAft>
              <a:buClr>
                <a:srgbClr val="000000"/>
              </a:buClr>
              <a:buSzPts val="1100"/>
              <a:buFont typeface="Arial"/>
              <a:buNone/>
              <a:defRPr sz="2100" b="0" i="1"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09" name="Google Shape;409;p99"/>
          <p:cNvSpPr txBox="1">
            <a:spLocks noGrp="1"/>
          </p:cNvSpPr>
          <p:nvPr>
            <p:ph type="body" idx="2"/>
          </p:nvPr>
        </p:nvSpPr>
        <p:spPr>
          <a:xfrm>
            <a:off x="5972889" y="1145233"/>
            <a:ext cx="2938800" cy="3434100"/>
          </a:xfrm>
          <a:prstGeom prst="rect">
            <a:avLst/>
          </a:prstGeom>
          <a:noFill/>
          <a:ln w="38100" cap="flat" cmpd="sng">
            <a:solidFill>
              <a:schemeClr val="lt1"/>
            </a:solidFill>
            <a:prstDash val="solid"/>
            <a:round/>
            <a:headEnd type="none" w="sm" len="sm"/>
            <a:tailEnd type="none" w="sm" len="sm"/>
          </a:ln>
        </p:spPr>
        <p:txBody>
          <a:bodyPr spcFirstLastPara="1" wrap="square" lIns="68575" tIns="34275" rIns="68575" bIns="34275" anchor="t" anchorCtr="0">
            <a:noAutofit/>
          </a:bodyPr>
          <a:lstStyle>
            <a:lvl1pPr marL="457200" marR="0" lvl="0" indent="-228600" algn="l">
              <a:lnSpc>
                <a:spcPct val="100000"/>
              </a:lnSpc>
              <a:spcBef>
                <a:spcPts val="3000"/>
              </a:spcBef>
              <a:spcAft>
                <a:spcPts val="0"/>
              </a:spcAft>
              <a:buClr>
                <a:srgbClr val="000000"/>
              </a:buClr>
              <a:buSzPts val="1100"/>
              <a:buFont typeface="Arial"/>
              <a:buNone/>
              <a:defRPr sz="2100" b="0" i="1"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10" name="Google Shape;410;p99"/>
          <p:cNvSpPr txBox="1">
            <a:spLocks noGrp="1"/>
          </p:cNvSpPr>
          <p:nvPr>
            <p:ph type="body" idx="3"/>
          </p:nvPr>
        </p:nvSpPr>
        <p:spPr>
          <a:xfrm>
            <a:off x="3276481" y="1145233"/>
            <a:ext cx="2591100" cy="1515000"/>
          </a:xfrm>
          <a:prstGeom prst="rect">
            <a:avLst/>
          </a:prstGeom>
          <a:noFill/>
          <a:ln w="38100" cap="flat" cmpd="sng">
            <a:solidFill>
              <a:schemeClr val="lt1"/>
            </a:solidFill>
            <a:prstDash val="solid"/>
            <a:round/>
            <a:headEnd type="none" w="sm" len="sm"/>
            <a:tailEnd type="none" w="sm" len="sm"/>
          </a:ln>
        </p:spPr>
        <p:txBody>
          <a:bodyPr spcFirstLastPara="1" wrap="square" lIns="68575" tIns="34275" rIns="68575" bIns="34275" anchor="t" anchorCtr="0">
            <a:noAutofit/>
          </a:bodyPr>
          <a:lstStyle>
            <a:lvl1pPr marL="457200" marR="0" lvl="0" indent="-228600" algn="l">
              <a:lnSpc>
                <a:spcPct val="100000"/>
              </a:lnSpc>
              <a:spcBef>
                <a:spcPts val="3000"/>
              </a:spcBef>
              <a:spcAft>
                <a:spcPts val="0"/>
              </a:spcAft>
              <a:buClr>
                <a:srgbClr val="000000"/>
              </a:buClr>
              <a:buSzPts val="1100"/>
              <a:buFont typeface="Arial"/>
              <a:buNone/>
              <a:defRPr sz="2100" b="0" i="1"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11" name="Google Shape;411;p99"/>
          <p:cNvSpPr txBox="1">
            <a:spLocks noGrp="1"/>
          </p:cNvSpPr>
          <p:nvPr>
            <p:ph type="body" idx="4"/>
          </p:nvPr>
        </p:nvSpPr>
        <p:spPr>
          <a:xfrm>
            <a:off x="3276481" y="2851429"/>
            <a:ext cx="2591100" cy="1728000"/>
          </a:xfrm>
          <a:prstGeom prst="rect">
            <a:avLst/>
          </a:prstGeom>
          <a:noFill/>
          <a:ln w="38100" cap="flat" cmpd="sng">
            <a:solidFill>
              <a:schemeClr val="lt1"/>
            </a:solidFill>
            <a:prstDash val="solid"/>
            <a:round/>
            <a:headEnd type="none" w="sm" len="sm"/>
            <a:tailEnd type="none" w="sm" len="sm"/>
          </a:ln>
        </p:spPr>
        <p:txBody>
          <a:bodyPr spcFirstLastPara="1" wrap="square" lIns="68575" tIns="34275" rIns="68575" bIns="34275" anchor="t" anchorCtr="0">
            <a:noAutofit/>
          </a:bodyPr>
          <a:lstStyle>
            <a:lvl1pPr marL="457200" marR="0" lvl="0" indent="-228600" algn="l">
              <a:lnSpc>
                <a:spcPct val="100000"/>
              </a:lnSpc>
              <a:spcBef>
                <a:spcPts val="3000"/>
              </a:spcBef>
              <a:spcAft>
                <a:spcPts val="0"/>
              </a:spcAft>
              <a:buClr>
                <a:srgbClr val="000000"/>
              </a:buClr>
              <a:buSzPts val="1100"/>
              <a:buFont typeface="Arial"/>
              <a:buNone/>
              <a:defRPr sz="2100" b="0" i="1"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12" name="Google Shape;412;p99"/>
          <p:cNvSpPr txBox="1">
            <a:spLocks noGrp="1"/>
          </p:cNvSpPr>
          <p:nvPr>
            <p:ph type="title"/>
          </p:nvPr>
        </p:nvSpPr>
        <p:spPr>
          <a:xfrm>
            <a:off x="232304" y="331114"/>
            <a:ext cx="8679300" cy="6126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ctr">
              <a:lnSpc>
                <a:spcPct val="100000"/>
              </a:lnSpc>
              <a:spcBef>
                <a:spcPts val="0"/>
              </a:spcBef>
              <a:spcAft>
                <a:spcPts val="0"/>
              </a:spcAft>
              <a:buSzPts val="1100"/>
              <a:buNone/>
              <a:defRPr/>
            </a:lvl2pPr>
            <a:lvl3pPr lvl="2" algn="ctr">
              <a:lnSpc>
                <a:spcPct val="100000"/>
              </a:lnSpc>
              <a:spcBef>
                <a:spcPts val="0"/>
              </a:spcBef>
              <a:spcAft>
                <a:spcPts val="0"/>
              </a:spcAft>
              <a:buSzPts val="1100"/>
              <a:buNone/>
              <a:defRPr/>
            </a:lvl3pPr>
            <a:lvl4pPr lvl="3" algn="ctr">
              <a:lnSpc>
                <a:spcPct val="100000"/>
              </a:lnSpc>
              <a:spcBef>
                <a:spcPts val="0"/>
              </a:spcBef>
              <a:spcAft>
                <a:spcPts val="0"/>
              </a:spcAft>
              <a:buSzPts val="1100"/>
              <a:buNone/>
              <a:defRPr/>
            </a:lvl4pPr>
            <a:lvl5pPr lvl="4" algn="ctr">
              <a:lnSpc>
                <a:spcPct val="100000"/>
              </a:lnSpc>
              <a:spcBef>
                <a:spcPts val="0"/>
              </a:spcBef>
              <a:spcAft>
                <a:spcPts val="0"/>
              </a:spcAft>
              <a:buSzPts val="1100"/>
              <a:buNone/>
              <a:defRPr/>
            </a:lvl5pPr>
            <a:lvl6pPr lvl="5" algn="ctr">
              <a:lnSpc>
                <a:spcPct val="100000"/>
              </a:lnSpc>
              <a:spcBef>
                <a:spcPts val="0"/>
              </a:spcBef>
              <a:spcAft>
                <a:spcPts val="0"/>
              </a:spcAft>
              <a:buSzPts val="1100"/>
              <a:buNone/>
              <a:defRPr/>
            </a:lvl6pPr>
            <a:lvl7pPr lvl="6" algn="ctr">
              <a:lnSpc>
                <a:spcPct val="100000"/>
              </a:lnSpc>
              <a:spcBef>
                <a:spcPts val="0"/>
              </a:spcBef>
              <a:spcAft>
                <a:spcPts val="0"/>
              </a:spcAft>
              <a:buSzPts val="1100"/>
              <a:buNone/>
              <a:defRPr/>
            </a:lvl7pPr>
            <a:lvl8pPr lvl="7" algn="ctr">
              <a:lnSpc>
                <a:spcPct val="100000"/>
              </a:lnSpc>
              <a:spcBef>
                <a:spcPts val="0"/>
              </a:spcBef>
              <a:spcAft>
                <a:spcPts val="0"/>
              </a:spcAft>
              <a:buSzPts val="1100"/>
              <a:buNone/>
              <a:defRPr/>
            </a:lvl8pPr>
            <a:lvl9pPr lvl="8" algn="ctr">
              <a:lnSpc>
                <a:spcPct val="100000"/>
              </a:lnSpc>
              <a:spcBef>
                <a:spcPts val="0"/>
              </a:spcBef>
              <a:spcAft>
                <a:spcPts val="0"/>
              </a:spcAft>
              <a:buSzPts val="1100"/>
              <a:buNone/>
              <a:defRPr/>
            </a:lvl9pPr>
          </a:lstStyle>
          <a:p>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Main + Supporting Slide">
  <p:cSld name="Main + Supporting Slide">
    <p:spTree>
      <p:nvGrpSpPr>
        <p:cNvPr id="1" name="Shape 413"/>
        <p:cNvGrpSpPr/>
        <p:nvPr/>
      </p:nvGrpSpPr>
      <p:grpSpPr>
        <a:xfrm>
          <a:off x="0" y="0"/>
          <a:ext cx="0" cy="0"/>
          <a:chOff x="0" y="0"/>
          <a:chExt cx="0" cy="0"/>
        </a:xfrm>
      </p:grpSpPr>
      <p:pic>
        <p:nvPicPr>
          <p:cNvPr id="414" name="Google Shape;414;p100" descr="&quot;&quot;"/>
          <p:cNvPicPr preferRelativeResize="0"/>
          <p:nvPr/>
        </p:nvPicPr>
        <p:blipFill rotWithShape="1">
          <a:blip r:embed="rId2">
            <a:alphaModFix/>
          </a:blip>
          <a:srcRect l="38791" t="25384" r="38793" b="29553"/>
          <a:stretch/>
        </p:blipFill>
        <p:spPr>
          <a:xfrm>
            <a:off x="3888900" y="1568000"/>
            <a:ext cx="662988" cy="2007502"/>
          </a:xfrm>
          <a:prstGeom prst="rect">
            <a:avLst/>
          </a:prstGeom>
          <a:noFill/>
          <a:ln>
            <a:noFill/>
          </a:ln>
        </p:spPr>
      </p:pic>
      <p:sp>
        <p:nvSpPr>
          <p:cNvPr id="415" name="Google Shape;415;p100"/>
          <p:cNvSpPr txBox="1">
            <a:spLocks noGrp="1"/>
          </p:cNvSpPr>
          <p:nvPr>
            <p:ph type="body" idx="1"/>
          </p:nvPr>
        </p:nvSpPr>
        <p:spPr>
          <a:xfrm>
            <a:off x="232304" y="1888985"/>
            <a:ext cx="3669300" cy="1365600"/>
          </a:xfrm>
          <a:prstGeom prst="rect">
            <a:avLst/>
          </a:prstGeom>
          <a:noFill/>
          <a:ln>
            <a:noFill/>
          </a:ln>
        </p:spPr>
        <p:txBody>
          <a:bodyPr spcFirstLastPara="1" wrap="square" lIns="68575" tIns="34275" rIns="68575" bIns="34275" anchor="ctr" anchorCtr="0">
            <a:noAutofit/>
          </a:bodyPr>
          <a:lstStyle>
            <a:lvl1pPr marL="457200" marR="0" lvl="0" indent="-228600" algn="l">
              <a:lnSpc>
                <a:spcPct val="100000"/>
              </a:lnSpc>
              <a:spcBef>
                <a:spcPts val="3000"/>
              </a:spcBef>
              <a:spcAft>
                <a:spcPts val="0"/>
              </a:spcAft>
              <a:buClr>
                <a:schemeClr val="lt1"/>
              </a:buClr>
              <a:buSzPts val="4600"/>
              <a:buFont typeface="Trebuchet MS"/>
              <a:buNone/>
              <a:defRPr sz="4600" b="1"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16" name="Google Shape;416;p100"/>
          <p:cNvSpPr txBox="1">
            <a:spLocks noGrp="1"/>
          </p:cNvSpPr>
          <p:nvPr>
            <p:ph type="body" idx="2"/>
          </p:nvPr>
        </p:nvSpPr>
        <p:spPr>
          <a:xfrm>
            <a:off x="4612182" y="1125141"/>
            <a:ext cx="4299600" cy="2893200"/>
          </a:xfrm>
          <a:prstGeom prst="rect">
            <a:avLst/>
          </a:prstGeom>
          <a:noFill/>
          <a:ln>
            <a:noFill/>
          </a:ln>
        </p:spPr>
        <p:txBody>
          <a:bodyPr spcFirstLastPara="1" wrap="square" lIns="68575" tIns="34275" rIns="68575" bIns="34275" anchor="t" anchorCtr="0">
            <a:noAutofit/>
          </a:bodyPr>
          <a:lstStyle>
            <a:lvl1pPr marL="457200" marR="0" lvl="0" indent="-228600" algn="l">
              <a:lnSpc>
                <a:spcPct val="100000"/>
              </a:lnSpc>
              <a:spcBef>
                <a:spcPts val="3000"/>
              </a:spcBef>
              <a:spcAft>
                <a:spcPts val="0"/>
              </a:spcAft>
              <a:buClr>
                <a:srgbClr val="000000"/>
              </a:buClr>
              <a:buSzPts val="1100"/>
              <a:buFont typeface="Arial"/>
              <a:buNone/>
              <a:defRPr sz="2800" b="0"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3000"/>
              </a:spcBef>
              <a:spcAft>
                <a:spcPts val="0"/>
              </a:spcAft>
              <a:buClr>
                <a:srgbClr val="000000"/>
              </a:buClr>
              <a:buSzPts val="1100"/>
              <a:buFont typeface="Arial"/>
              <a:buNone/>
              <a:defRPr sz="2300" b="0" i="0" u="none" strike="noStrike" cap="none">
                <a:solidFill>
                  <a:schemeClr val="lt1"/>
                </a:solidFill>
                <a:latin typeface="Trebuchet MS"/>
                <a:ea typeface="Trebuchet MS"/>
                <a:cs typeface="Trebuchet MS"/>
                <a:sym typeface="Trebuchet MS"/>
              </a:defRPr>
            </a:lvl2pPr>
            <a:lvl3pPr marL="1371600" marR="0" lvl="2" indent="-228600" algn="l">
              <a:lnSpc>
                <a:spcPct val="100000"/>
              </a:lnSpc>
              <a:spcBef>
                <a:spcPts val="3000"/>
              </a:spcBef>
              <a:spcAft>
                <a:spcPts val="0"/>
              </a:spcAft>
              <a:buClr>
                <a:srgbClr val="000000"/>
              </a:buClr>
              <a:buSzPts val="1100"/>
              <a:buFont typeface="Arial"/>
              <a:buNone/>
              <a:defRPr sz="2100" b="0" i="0" u="none" strike="noStrike" cap="none">
                <a:solidFill>
                  <a:schemeClr val="lt1"/>
                </a:solidFill>
                <a:latin typeface="Trebuchet MS"/>
                <a:ea typeface="Trebuchet MS"/>
                <a:cs typeface="Trebuchet MS"/>
                <a:sym typeface="Trebuchet MS"/>
              </a:defRPr>
            </a:lvl3pPr>
            <a:lvl4pPr marL="1828800" marR="0" lvl="3" indent="-228600" algn="l">
              <a:lnSpc>
                <a:spcPct val="100000"/>
              </a:lnSpc>
              <a:spcBef>
                <a:spcPts val="3000"/>
              </a:spcBef>
              <a:spcAft>
                <a:spcPts val="0"/>
              </a:spcAft>
              <a:buClr>
                <a:srgbClr val="000000"/>
              </a:buClr>
              <a:buSzPts val="1100"/>
              <a:buFont typeface="Arial"/>
              <a:buNone/>
              <a:defRPr sz="1900" b="0" i="0" u="none" strike="noStrike" cap="none">
                <a:solidFill>
                  <a:schemeClr val="lt1"/>
                </a:solidFill>
                <a:latin typeface="Trebuchet MS"/>
                <a:ea typeface="Trebuchet MS"/>
                <a:cs typeface="Trebuchet MS"/>
                <a:sym typeface="Trebuchet MS"/>
              </a:defRPr>
            </a:lvl4pPr>
            <a:lvl5pPr marL="2286000" marR="0" lvl="4" indent="-228600" algn="l">
              <a:lnSpc>
                <a:spcPct val="100000"/>
              </a:lnSpc>
              <a:spcBef>
                <a:spcPts val="3000"/>
              </a:spcBef>
              <a:spcAft>
                <a:spcPts val="0"/>
              </a:spcAft>
              <a:buClr>
                <a:srgbClr val="000000"/>
              </a:buClr>
              <a:buSzPts val="1100"/>
              <a:buFont typeface="Arial"/>
              <a:buNone/>
              <a:defRPr sz="2100" b="0" i="0" u="none" strike="noStrike" cap="none">
                <a:solidFill>
                  <a:schemeClr val="lt1"/>
                </a:solidFill>
                <a:latin typeface="Trebuchet MS"/>
                <a:ea typeface="Trebuchet MS"/>
                <a:cs typeface="Trebuchet MS"/>
                <a:sym typeface="Trebuchet MS"/>
              </a:defRPr>
            </a:lvl5pPr>
            <a:lvl6pPr marL="2743200" marR="0" lvl="5"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17" name="Google Shape;417;p100"/>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Main + Image Slide">
  <p:cSld name="Main + Image Slide">
    <p:spTree>
      <p:nvGrpSpPr>
        <p:cNvPr id="1" name="Shape 418"/>
        <p:cNvGrpSpPr/>
        <p:nvPr/>
      </p:nvGrpSpPr>
      <p:grpSpPr>
        <a:xfrm>
          <a:off x="0" y="0"/>
          <a:ext cx="0" cy="0"/>
          <a:chOff x="0" y="0"/>
          <a:chExt cx="0" cy="0"/>
        </a:xfrm>
      </p:grpSpPr>
      <p:sp>
        <p:nvSpPr>
          <p:cNvPr id="419" name="Google Shape;419;p101" descr="&quot;&quot;"/>
          <p:cNvSpPr/>
          <p:nvPr/>
        </p:nvSpPr>
        <p:spPr>
          <a:xfrm>
            <a:off x="-1" y="1520174"/>
            <a:ext cx="9144000" cy="2103000"/>
          </a:xfrm>
          <a:prstGeom prst="rect">
            <a:avLst/>
          </a:prstGeom>
          <a:solidFill>
            <a:srgbClr val="CFE2EB"/>
          </a:solidFill>
          <a:ln>
            <a:noFill/>
          </a:ln>
        </p:spPr>
        <p:txBody>
          <a:bodyPr spcFirstLastPara="1" wrap="square" lIns="82050" tIns="41025" rIns="82050" bIns="41025"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dirty="0">
              <a:solidFill>
                <a:schemeClr val="lt1"/>
              </a:solidFill>
              <a:latin typeface="Trebuchet MS"/>
              <a:ea typeface="Trebuchet MS"/>
              <a:cs typeface="Trebuchet MS"/>
              <a:sym typeface="Trebuchet MS"/>
            </a:endParaRPr>
          </a:p>
        </p:txBody>
      </p:sp>
      <p:sp>
        <p:nvSpPr>
          <p:cNvPr id="420" name="Google Shape;420;p101"/>
          <p:cNvSpPr txBox="1">
            <a:spLocks noGrp="1"/>
          </p:cNvSpPr>
          <p:nvPr>
            <p:ph type="body" idx="1"/>
          </p:nvPr>
        </p:nvSpPr>
        <p:spPr>
          <a:xfrm>
            <a:off x="4290723" y="401836"/>
            <a:ext cx="4380000" cy="4095600"/>
          </a:xfrm>
          <a:prstGeom prst="rect">
            <a:avLst/>
          </a:prstGeom>
          <a:solidFill>
            <a:schemeClr val="lt1"/>
          </a:solidFill>
          <a:ln w="57150" cap="flat" cmpd="sng">
            <a:solidFill>
              <a:schemeClr val="accent1"/>
            </a:solidFill>
            <a:prstDash val="solid"/>
            <a:round/>
            <a:headEnd type="none" w="sm" len="sm"/>
            <a:tailEnd type="none" w="sm" len="sm"/>
          </a:ln>
        </p:spPr>
        <p:txBody>
          <a:bodyPr spcFirstLastPara="1" wrap="square" lIns="68575" tIns="34275" rIns="68575" bIns="34275" anchor="ctr" anchorCtr="0">
            <a:noAutofit/>
          </a:bodyPr>
          <a:lstStyle>
            <a:lvl1pPr marL="457200" marR="0" lvl="0" indent="-355600" algn="l">
              <a:lnSpc>
                <a:spcPct val="100000"/>
              </a:lnSpc>
              <a:spcBef>
                <a:spcPts val="3000"/>
              </a:spcBef>
              <a:spcAft>
                <a:spcPts val="0"/>
              </a:spcAft>
              <a:buClr>
                <a:srgbClr val="7F7F7F"/>
              </a:buClr>
              <a:buSzPts val="2000"/>
              <a:buFont typeface="Arial"/>
              <a:buChar char="•"/>
              <a:defRPr sz="2000" b="0" i="1" u="none" strike="noStrike" cap="none">
                <a:solidFill>
                  <a:srgbClr val="7F7F7F"/>
                </a:solidFill>
                <a:latin typeface="Trebuchet MS"/>
                <a:ea typeface="Trebuchet MS"/>
                <a:cs typeface="Trebuchet MS"/>
                <a:sym typeface="Trebuchet MS"/>
              </a:defRPr>
            </a:lvl1pPr>
            <a:lvl2pPr marL="914400" marR="0" lvl="1"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21" name="Google Shape;421;p101"/>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
        <p:nvSpPr>
          <p:cNvPr id="422" name="Google Shape;422;p101"/>
          <p:cNvSpPr txBox="1">
            <a:spLocks noGrp="1"/>
          </p:cNvSpPr>
          <p:nvPr>
            <p:ph type="body" idx="2"/>
          </p:nvPr>
        </p:nvSpPr>
        <p:spPr>
          <a:xfrm>
            <a:off x="232306" y="1808262"/>
            <a:ext cx="3857400" cy="1527000"/>
          </a:xfrm>
          <a:prstGeom prst="rect">
            <a:avLst/>
          </a:prstGeom>
          <a:noFill/>
          <a:ln>
            <a:noFill/>
          </a:ln>
        </p:spPr>
        <p:txBody>
          <a:bodyPr spcFirstLastPara="1" wrap="square" lIns="68575" tIns="34275" rIns="68575" bIns="34275" anchor="ctr" anchorCtr="0">
            <a:noAutofit/>
          </a:bodyPr>
          <a:lstStyle>
            <a:lvl1pPr marL="457200" marR="0" lvl="0" indent="-228600" algn="l">
              <a:lnSpc>
                <a:spcPct val="100000"/>
              </a:lnSpc>
              <a:spcBef>
                <a:spcPts val="3000"/>
              </a:spcBef>
              <a:spcAft>
                <a:spcPts val="0"/>
              </a:spcAft>
              <a:buClr>
                <a:srgbClr val="000000"/>
              </a:buClr>
              <a:buSzPts val="1100"/>
              <a:buFont typeface="Arial"/>
              <a:buNone/>
              <a:defRPr sz="4600" b="1"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Images + Text Slide">
  <p:cSld name="Images + Text Slide">
    <p:spTree>
      <p:nvGrpSpPr>
        <p:cNvPr id="1" name="Shape 423"/>
        <p:cNvGrpSpPr/>
        <p:nvPr/>
      </p:nvGrpSpPr>
      <p:grpSpPr>
        <a:xfrm>
          <a:off x="0" y="0"/>
          <a:ext cx="0" cy="0"/>
          <a:chOff x="0" y="0"/>
          <a:chExt cx="0" cy="0"/>
        </a:xfrm>
      </p:grpSpPr>
      <p:sp>
        <p:nvSpPr>
          <p:cNvPr id="424" name="Google Shape;424;p102" descr="&quot;&quot;"/>
          <p:cNvSpPr/>
          <p:nvPr/>
        </p:nvSpPr>
        <p:spPr>
          <a:xfrm>
            <a:off x="630079" y="1263941"/>
            <a:ext cx="8514000" cy="603900"/>
          </a:xfrm>
          <a:prstGeom prst="rect">
            <a:avLst/>
          </a:prstGeom>
          <a:solidFill>
            <a:srgbClr val="CFE2EB"/>
          </a:solidFill>
          <a:ln>
            <a:noFill/>
          </a:ln>
        </p:spPr>
        <p:txBody>
          <a:bodyPr spcFirstLastPara="1" wrap="square" lIns="82050" tIns="41025" rIns="82050" bIns="41025"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dirty="0">
              <a:solidFill>
                <a:schemeClr val="lt1"/>
              </a:solidFill>
              <a:latin typeface="Trebuchet MS"/>
              <a:ea typeface="Trebuchet MS"/>
              <a:cs typeface="Trebuchet MS"/>
              <a:sym typeface="Trebuchet MS"/>
            </a:endParaRPr>
          </a:p>
        </p:txBody>
      </p:sp>
      <p:sp>
        <p:nvSpPr>
          <p:cNvPr id="425" name="Google Shape;425;p102" descr="&quot;&quot;"/>
          <p:cNvSpPr/>
          <p:nvPr/>
        </p:nvSpPr>
        <p:spPr>
          <a:xfrm>
            <a:off x="630079" y="2529724"/>
            <a:ext cx="8514000" cy="603900"/>
          </a:xfrm>
          <a:prstGeom prst="rect">
            <a:avLst/>
          </a:prstGeom>
          <a:solidFill>
            <a:srgbClr val="CFE2EB"/>
          </a:solidFill>
          <a:ln>
            <a:noFill/>
          </a:ln>
        </p:spPr>
        <p:txBody>
          <a:bodyPr spcFirstLastPara="1" wrap="square" lIns="82050" tIns="41025" rIns="82050" bIns="41025"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dirty="0">
              <a:solidFill>
                <a:schemeClr val="lt1"/>
              </a:solidFill>
              <a:latin typeface="Trebuchet MS"/>
              <a:ea typeface="Trebuchet MS"/>
              <a:cs typeface="Trebuchet MS"/>
              <a:sym typeface="Trebuchet MS"/>
            </a:endParaRPr>
          </a:p>
        </p:txBody>
      </p:sp>
      <p:sp>
        <p:nvSpPr>
          <p:cNvPr id="426" name="Google Shape;426;p102" descr="&quot;&quot;"/>
          <p:cNvSpPr/>
          <p:nvPr/>
        </p:nvSpPr>
        <p:spPr>
          <a:xfrm>
            <a:off x="630079" y="3795507"/>
            <a:ext cx="8514000" cy="603900"/>
          </a:xfrm>
          <a:prstGeom prst="rect">
            <a:avLst/>
          </a:prstGeom>
          <a:solidFill>
            <a:srgbClr val="CFE2EB"/>
          </a:solidFill>
          <a:ln>
            <a:noFill/>
          </a:ln>
        </p:spPr>
        <p:txBody>
          <a:bodyPr spcFirstLastPara="1" wrap="square" lIns="82050" tIns="41025" rIns="82050" bIns="41025"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dirty="0">
              <a:solidFill>
                <a:schemeClr val="lt1"/>
              </a:solidFill>
              <a:latin typeface="Trebuchet MS"/>
              <a:ea typeface="Trebuchet MS"/>
              <a:cs typeface="Trebuchet MS"/>
              <a:sym typeface="Trebuchet MS"/>
            </a:endParaRPr>
          </a:p>
        </p:txBody>
      </p:sp>
      <p:sp>
        <p:nvSpPr>
          <p:cNvPr id="427" name="Google Shape;427;p102"/>
          <p:cNvSpPr txBox="1">
            <a:spLocks noGrp="1"/>
          </p:cNvSpPr>
          <p:nvPr>
            <p:ph type="body" idx="1"/>
          </p:nvPr>
        </p:nvSpPr>
        <p:spPr>
          <a:xfrm>
            <a:off x="630079" y="321469"/>
            <a:ext cx="7889100" cy="612600"/>
          </a:xfrm>
          <a:prstGeom prst="rect">
            <a:avLst/>
          </a:prstGeom>
          <a:noFill/>
          <a:ln>
            <a:noFill/>
          </a:ln>
        </p:spPr>
        <p:txBody>
          <a:bodyPr spcFirstLastPara="1" wrap="square" lIns="68575" tIns="34275" rIns="68575" bIns="34275" anchor="ctr" anchorCtr="0">
            <a:noAutofit/>
          </a:bodyPr>
          <a:lstStyle>
            <a:lvl1pPr marL="457200" marR="0" lvl="0" indent="-228600" algn="l">
              <a:lnSpc>
                <a:spcPct val="100000"/>
              </a:lnSpc>
              <a:spcBef>
                <a:spcPts val="3000"/>
              </a:spcBef>
              <a:spcAft>
                <a:spcPts val="0"/>
              </a:spcAft>
              <a:buClr>
                <a:srgbClr val="000000"/>
              </a:buClr>
              <a:buSzPts val="1100"/>
              <a:buFont typeface="Arial"/>
              <a:buNone/>
              <a:defRPr sz="4600" b="1" i="0" u="none" strike="noStrike" cap="none">
                <a:solidFill>
                  <a:srgbClr val="FFFFFF"/>
                </a:solidFill>
                <a:latin typeface="Trebuchet MS"/>
                <a:ea typeface="Trebuchet MS"/>
                <a:cs typeface="Trebuchet MS"/>
                <a:sym typeface="Trebuchet MS"/>
              </a:defRPr>
            </a:lvl1pPr>
            <a:lvl2pPr marL="914400" marR="0" lvl="1"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28" name="Google Shape;428;p102"/>
          <p:cNvSpPr>
            <a:spLocks noGrp="1"/>
          </p:cNvSpPr>
          <p:nvPr>
            <p:ph type="body" idx="2"/>
          </p:nvPr>
        </p:nvSpPr>
        <p:spPr>
          <a:xfrm>
            <a:off x="232783" y="1002151"/>
            <a:ext cx="1181700" cy="1127400"/>
          </a:xfrm>
          <a:prstGeom prst="ellipse">
            <a:avLst/>
          </a:prstGeom>
          <a:solidFill>
            <a:schemeClr val="lt1"/>
          </a:solidFill>
          <a:ln w="57150" cap="flat" cmpd="sng">
            <a:solidFill>
              <a:schemeClr val="accent1"/>
            </a:solidFill>
            <a:prstDash val="solid"/>
            <a:round/>
            <a:headEnd type="none" w="sm" len="sm"/>
            <a:tailEnd type="none" w="sm" len="sm"/>
          </a:ln>
        </p:spPr>
        <p:txBody>
          <a:bodyPr spcFirstLastPara="1" wrap="square" lIns="68575" tIns="34275" rIns="68575" bIns="34275" anchor="ctr" anchorCtr="0">
            <a:noAutofit/>
          </a:bodyPr>
          <a:lstStyle>
            <a:lvl1pPr marL="457200" marR="0" lvl="0" indent="-228600" algn="l">
              <a:lnSpc>
                <a:spcPct val="100000"/>
              </a:lnSpc>
              <a:spcBef>
                <a:spcPts val="3000"/>
              </a:spcBef>
              <a:spcAft>
                <a:spcPts val="0"/>
              </a:spcAft>
              <a:buClr>
                <a:srgbClr val="000000"/>
              </a:buClr>
              <a:buSzPts val="1100"/>
              <a:buFont typeface="Arial"/>
              <a:buNone/>
              <a:defRPr sz="1900" b="0" i="1" u="none" strike="noStrike" cap="none">
                <a:solidFill>
                  <a:srgbClr val="7F7F7F"/>
                </a:solidFill>
                <a:latin typeface="Trebuchet MS"/>
                <a:ea typeface="Trebuchet MS"/>
                <a:cs typeface="Trebuchet MS"/>
                <a:sym typeface="Trebuchet MS"/>
              </a:defRPr>
            </a:lvl1pPr>
            <a:lvl2pPr marL="914400" marR="0" lvl="1"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29" name="Google Shape;429;p102"/>
          <p:cNvSpPr txBox="1">
            <a:spLocks noGrp="1"/>
          </p:cNvSpPr>
          <p:nvPr>
            <p:ph type="body" idx="3"/>
          </p:nvPr>
        </p:nvSpPr>
        <p:spPr>
          <a:xfrm>
            <a:off x="1609533" y="1250098"/>
            <a:ext cx="7302300" cy="631500"/>
          </a:xfrm>
          <a:prstGeom prst="rect">
            <a:avLst/>
          </a:prstGeom>
          <a:noFill/>
          <a:ln>
            <a:noFill/>
          </a:ln>
        </p:spPr>
        <p:txBody>
          <a:bodyPr spcFirstLastPara="1" wrap="square" lIns="68575" tIns="34275" rIns="68575" bIns="34275" anchor="ctr" anchorCtr="0">
            <a:noAutofit/>
          </a:bodyPr>
          <a:lstStyle>
            <a:lvl1pPr marL="457200" marR="0" lvl="0" indent="-228600" algn="l">
              <a:lnSpc>
                <a:spcPct val="100000"/>
              </a:lnSpc>
              <a:spcBef>
                <a:spcPts val="3000"/>
              </a:spcBef>
              <a:spcAft>
                <a:spcPts val="0"/>
              </a:spcAft>
              <a:buClr>
                <a:srgbClr val="000000"/>
              </a:buClr>
              <a:buSzPts val="1100"/>
              <a:buFont typeface="Arial"/>
              <a:buNone/>
              <a:defRPr sz="31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30" name="Google Shape;430;p102"/>
          <p:cNvSpPr>
            <a:spLocks noGrp="1"/>
          </p:cNvSpPr>
          <p:nvPr>
            <p:ph type="body" idx="4"/>
          </p:nvPr>
        </p:nvSpPr>
        <p:spPr>
          <a:xfrm>
            <a:off x="229210" y="2267933"/>
            <a:ext cx="1181700" cy="1127400"/>
          </a:xfrm>
          <a:prstGeom prst="ellipse">
            <a:avLst/>
          </a:prstGeom>
          <a:solidFill>
            <a:schemeClr val="lt1"/>
          </a:solidFill>
          <a:ln w="57150" cap="flat" cmpd="sng">
            <a:solidFill>
              <a:schemeClr val="accent1"/>
            </a:solidFill>
            <a:prstDash val="solid"/>
            <a:round/>
            <a:headEnd type="none" w="sm" len="sm"/>
            <a:tailEnd type="none" w="sm" len="sm"/>
          </a:ln>
        </p:spPr>
        <p:txBody>
          <a:bodyPr spcFirstLastPara="1" wrap="square" lIns="68575" tIns="34275" rIns="68575" bIns="34275" anchor="ctr" anchorCtr="0">
            <a:noAutofit/>
          </a:bodyPr>
          <a:lstStyle>
            <a:lvl1pPr marL="457200" marR="0" lvl="0" indent="-228600" algn="l">
              <a:lnSpc>
                <a:spcPct val="100000"/>
              </a:lnSpc>
              <a:spcBef>
                <a:spcPts val="3000"/>
              </a:spcBef>
              <a:spcAft>
                <a:spcPts val="0"/>
              </a:spcAft>
              <a:buClr>
                <a:srgbClr val="000000"/>
              </a:buClr>
              <a:buSzPts val="1100"/>
              <a:buFont typeface="Arial"/>
              <a:buNone/>
              <a:defRPr sz="1900" b="0" i="1" u="none" strike="noStrike" cap="none">
                <a:solidFill>
                  <a:srgbClr val="7F7F7F"/>
                </a:solidFill>
                <a:latin typeface="Trebuchet MS"/>
                <a:ea typeface="Trebuchet MS"/>
                <a:cs typeface="Trebuchet MS"/>
                <a:sym typeface="Trebuchet MS"/>
              </a:defRPr>
            </a:lvl1pPr>
            <a:lvl2pPr marL="914400" marR="0" lvl="1"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31" name="Google Shape;431;p102"/>
          <p:cNvSpPr txBox="1">
            <a:spLocks noGrp="1"/>
          </p:cNvSpPr>
          <p:nvPr>
            <p:ph type="body" idx="5"/>
          </p:nvPr>
        </p:nvSpPr>
        <p:spPr>
          <a:xfrm>
            <a:off x="1598505" y="2515880"/>
            <a:ext cx="7302300" cy="631500"/>
          </a:xfrm>
          <a:prstGeom prst="rect">
            <a:avLst/>
          </a:prstGeom>
          <a:noFill/>
          <a:ln>
            <a:noFill/>
          </a:ln>
        </p:spPr>
        <p:txBody>
          <a:bodyPr spcFirstLastPara="1" wrap="square" lIns="68575" tIns="34275" rIns="68575" bIns="34275" anchor="ctr" anchorCtr="0">
            <a:noAutofit/>
          </a:bodyPr>
          <a:lstStyle>
            <a:lvl1pPr marL="457200" marR="0" lvl="0" indent="-228600" algn="l">
              <a:lnSpc>
                <a:spcPct val="100000"/>
              </a:lnSpc>
              <a:spcBef>
                <a:spcPts val="3000"/>
              </a:spcBef>
              <a:spcAft>
                <a:spcPts val="0"/>
              </a:spcAft>
              <a:buClr>
                <a:srgbClr val="000000"/>
              </a:buClr>
              <a:buSzPts val="1100"/>
              <a:buFont typeface="Arial"/>
              <a:buNone/>
              <a:defRPr sz="31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32" name="Google Shape;432;p102"/>
          <p:cNvSpPr>
            <a:spLocks noGrp="1"/>
          </p:cNvSpPr>
          <p:nvPr>
            <p:ph type="body" idx="6"/>
          </p:nvPr>
        </p:nvSpPr>
        <p:spPr>
          <a:xfrm>
            <a:off x="229210" y="3533717"/>
            <a:ext cx="1181700" cy="1127400"/>
          </a:xfrm>
          <a:prstGeom prst="ellipse">
            <a:avLst/>
          </a:prstGeom>
          <a:solidFill>
            <a:schemeClr val="lt1"/>
          </a:solidFill>
          <a:ln w="57150" cap="flat" cmpd="sng">
            <a:solidFill>
              <a:schemeClr val="accent1"/>
            </a:solidFill>
            <a:prstDash val="solid"/>
            <a:round/>
            <a:headEnd type="none" w="sm" len="sm"/>
            <a:tailEnd type="none" w="sm" len="sm"/>
          </a:ln>
        </p:spPr>
        <p:txBody>
          <a:bodyPr spcFirstLastPara="1" wrap="square" lIns="68575" tIns="34275" rIns="68575" bIns="34275" anchor="ctr" anchorCtr="0">
            <a:noAutofit/>
          </a:bodyPr>
          <a:lstStyle>
            <a:lvl1pPr marL="457200" marR="0" lvl="0" indent="-228600" algn="l">
              <a:lnSpc>
                <a:spcPct val="100000"/>
              </a:lnSpc>
              <a:spcBef>
                <a:spcPts val="3000"/>
              </a:spcBef>
              <a:spcAft>
                <a:spcPts val="0"/>
              </a:spcAft>
              <a:buClr>
                <a:srgbClr val="000000"/>
              </a:buClr>
              <a:buSzPts val="1100"/>
              <a:buFont typeface="Arial"/>
              <a:buNone/>
              <a:defRPr sz="1900" b="0" i="1" u="none" strike="noStrike" cap="none">
                <a:solidFill>
                  <a:srgbClr val="7F7F7F"/>
                </a:solidFill>
                <a:latin typeface="Trebuchet MS"/>
                <a:ea typeface="Trebuchet MS"/>
                <a:cs typeface="Trebuchet MS"/>
                <a:sym typeface="Trebuchet MS"/>
              </a:defRPr>
            </a:lvl1pPr>
            <a:lvl2pPr marL="914400" marR="0" lvl="1"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33" name="Google Shape;433;p102"/>
          <p:cNvSpPr txBox="1">
            <a:spLocks noGrp="1"/>
          </p:cNvSpPr>
          <p:nvPr>
            <p:ph type="body" idx="7"/>
          </p:nvPr>
        </p:nvSpPr>
        <p:spPr>
          <a:xfrm>
            <a:off x="1598505" y="3781664"/>
            <a:ext cx="7302300" cy="631500"/>
          </a:xfrm>
          <a:prstGeom prst="rect">
            <a:avLst/>
          </a:prstGeom>
          <a:noFill/>
          <a:ln>
            <a:noFill/>
          </a:ln>
        </p:spPr>
        <p:txBody>
          <a:bodyPr spcFirstLastPara="1" wrap="square" lIns="68575" tIns="34275" rIns="68575" bIns="34275" anchor="ctr" anchorCtr="0">
            <a:noAutofit/>
          </a:bodyPr>
          <a:lstStyle>
            <a:lvl1pPr marL="457200" marR="0" lvl="0" indent="-425450" algn="l">
              <a:lnSpc>
                <a:spcPct val="100000"/>
              </a:lnSpc>
              <a:spcBef>
                <a:spcPts val="3000"/>
              </a:spcBef>
              <a:spcAft>
                <a:spcPts val="0"/>
              </a:spcAft>
              <a:buClr>
                <a:schemeClr val="dk1"/>
              </a:buClr>
              <a:buSzPts val="3100"/>
              <a:buFont typeface="Calibri"/>
              <a:buChar char="→"/>
              <a:defRPr sz="31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34" name="Google Shape;434;p102"/>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Image + Supporting Text Slide">
  <p:cSld name="Image + Supporting Text Slide">
    <p:spTree>
      <p:nvGrpSpPr>
        <p:cNvPr id="1" name="Shape 435"/>
        <p:cNvGrpSpPr/>
        <p:nvPr/>
      </p:nvGrpSpPr>
      <p:grpSpPr>
        <a:xfrm>
          <a:off x="0" y="0"/>
          <a:ext cx="0" cy="0"/>
          <a:chOff x="0" y="0"/>
          <a:chExt cx="0" cy="0"/>
        </a:xfrm>
      </p:grpSpPr>
      <p:sp>
        <p:nvSpPr>
          <p:cNvPr id="436" name="Google Shape;436;p103"/>
          <p:cNvSpPr txBox="1">
            <a:spLocks noGrp="1"/>
          </p:cNvSpPr>
          <p:nvPr>
            <p:ph type="body" idx="1"/>
          </p:nvPr>
        </p:nvSpPr>
        <p:spPr>
          <a:xfrm>
            <a:off x="627578" y="331114"/>
            <a:ext cx="7889100" cy="612600"/>
          </a:xfrm>
          <a:prstGeom prst="rect">
            <a:avLst/>
          </a:prstGeom>
          <a:noFill/>
          <a:ln>
            <a:noFill/>
          </a:ln>
        </p:spPr>
        <p:txBody>
          <a:bodyPr spcFirstLastPara="1" wrap="square" lIns="68575" tIns="34275" rIns="68575" bIns="34275" anchor="ctr" anchorCtr="0">
            <a:noAutofit/>
          </a:bodyPr>
          <a:lstStyle>
            <a:lvl1pPr marL="457200" marR="0" lvl="0" indent="-228600" algn="l">
              <a:lnSpc>
                <a:spcPct val="100000"/>
              </a:lnSpc>
              <a:spcBef>
                <a:spcPts val="3000"/>
              </a:spcBef>
              <a:spcAft>
                <a:spcPts val="0"/>
              </a:spcAft>
              <a:buClr>
                <a:srgbClr val="000000"/>
              </a:buClr>
              <a:buSzPts val="1100"/>
              <a:buFont typeface="Arial"/>
              <a:buNone/>
              <a:defRPr sz="4600" b="1" i="0" u="none" strike="noStrike" cap="none">
                <a:solidFill>
                  <a:srgbClr val="FFFFFF"/>
                </a:solidFill>
                <a:latin typeface="Trebuchet MS"/>
                <a:ea typeface="Trebuchet MS"/>
                <a:cs typeface="Trebuchet MS"/>
                <a:sym typeface="Trebuchet MS"/>
              </a:defRPr>
            </a:lvl1pPr>
            <a:lvl2pPr marL="914400" marR="0" lvl="1"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37" name="Google Shape;437;p103"/>
          <p:cNvSpPr txBox="1">
            <a:spLocks noGrp="1"/>
          </p:cNvSpPr>
          <p:nvPr>
            <p:ph type="body" idx="2"/>
          </p:nvPr>
        </p:nvSpPr>
        <p:spPr>
          <a:xfrm>
            <a:off x="232304" y="1100912"/>
            <a:ext cx="4359900" cy="3399600"/>
          </a:xfrm>
          <a:prstGeom prst="rect">
            <a:avLst/>
          </a:prstGeom>
          <a:solidFill>
            <a:schemeClr val="lt1"/>
          </a:solidFill>
          <a:ln w="57150" cap="flat" cmpd="sng">
            <a:solidFill>
              <a:schemeClr val="accent1"/>
            </a:solidFill>
            <a:prstDash val="solid"/>
            <a:round/>
            <a:headEnd type="none" w="sm" len="sm"/>
            <a:tailEnd type="none" w="sm" len="sm"/>
          </a:ln>
        </p:spPr>
        <p:txBody>
          <a:bodyPr spcFirstLastPara="1" wrap="square" lIns="68575" tIns="34275" rIns="68575" bIns="34275" anchor="ctr" anchorCtr="0">
            <a:noAutofit/>
          </a:bodyPr>
          <a:lstStyle>
            <a:lvl1pPr marL="457200" marR="0" lvl="0" indent="-228600" algn="ctr">
              <a:lnSpc>
                <a:spcPct val="100000"/>
              </a:lnSpc>
              <a:spcBef>
                <a:spcPts val="3000"/>
              </a:spcBef>
              <a:spcAft>
                <a:spcPts val="0"/>
              </a:spcAft>
              <a:buClr>
                <a:srgbClr val="7F7F7F"/>
              </a:buClr>
              <a:buSzPts val="1700"/>
              <a:buFont typeface="Trebuchet MS"/>
              <a:buNone/>
              <a:defRPr sz="1700" b="0" i="1" u="none" strike="noStrike" cap="none">
                <a:solidFill>
                  <a:srgbClr val="7F7F7F"/>
                </a:solidFill>
                <a:latin typeface="Trebuchet MS"/>
                <a:ea typeface="Trebuchet MS"/>
                <a:cs typeface="Trebuchet MS"/>
                <a:sym typeface="Trebuchet MS"/>
              </a:defRPr>
            </a:lvl1pPr>
            <a:lvl2pPr marL="914400" marR="0" lvl="1" indent="-228600" algn="l">
              <a:lnSpc>
                <a:spcPct val="100000"/>
              </a:lnSpc>
              <a:spcBef>
                <a:spcPts val="3000"/>
              </a:spcBef>
              <a:spcAft>
                <a:spcPts val="0"/>
              </a:spcAft>
              <a:buClr>
                <a:srgbClr val="5C6670"/>
              </a:buClr>
              <a:buSzPts val="2100"/>
              <a:buFont typeface="Trebuchet MS"/>
              <a:buNone/>
              <a:defRPr sz="2100" b="0" i="1"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3000"/>
              </a:spcBef>
              <a:spcAft>
                <a:spcPts val="0"/>
              </a:spcAft>
              <a:buClr>
                <a:srgbClr val="5C6670"/>
              </a:buClr>
              <a:buSzPts val="2100"/>
              <a:buFont typeface="Trebuchet MS"/>
              <a:buNone/>
              <a:defRPr sz="2100" b="0" i="1"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3000"/>
              </a:spcBef>
              <a:spcAft>
                <a:spcPts val="0"/>
              </a:spcAft>
              <a:buClr>
                <a:srgbClr val="5C6670"/>
              </a:buClr>
              <a:buSzPts val="2100"/>
              <a:buFont typeface="Trebuchet MS"/>
              <a:buNone/>
              <a:defRPr sz="2100" b="0" i="1"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3000"/>
              </a:spcBef>
              <a:spcAft>
                <a:spcPts val="0"/>
              </a:spcAft>
              <a:buClr>
                <a:srgbClr val="5C6670"/>
              </a:buClr>
              <a:buSzPts val="2100"/>
              <a:buFont typeface="Trebuchet MS"/>
              <a:buNone/>
              <a:defRPr sz="2100" b="0" i="1"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38" name="Google Shape;438;p103"/>
          <p:cNvSpPr txBox="1">
            <a:spLocks noGrp="1"/>
          </p:cNvSpPr>
          <p:nvPr>
            <p:ph type="body" idx="3"/>
          </p:nvPr>
        </p:nvSpPr>
        <p:spPr>
          <a:xfrm>
            <a:off x="5074280" y="1113891"/>
            <a:ext cx="3837300" cy="3386700"/>
          </a:xfrm>
          <a:prstGeom prst="rect">
            <a:avLst/>
          </a:prstGeom>
          <a:noFill/>
          <a:ln>
            <a:noFill/>
          </a:ln>
        </p:spPr>
        <p:txBody>
          <a:bodyPr spcFirstLastPara="1" wrap="square" lIns="68575" tIns="34275" rIns="68575" bIns="34275" anchor="t" anchorCtr="0">
            <a:noAutofit/>
          </a:bodyPr>
          <a:lstStyle>
            <a:lvl1pPr marL="457200" marR="0" lvl="0" indent="-228600" algn="l">
              <a:lnSpc>
                <a:spcPct val="100000"/>
              </a:lnSpc>
              <a:spcBef>
                <a:spcPts val="3000"/>
              </a:spcBef>
              <a:spcAft>
                <a:spcPts val="0"/>
              </a:spcAft>
              <a:buClr>
                <a:srgbClr val="000000"/>
              </a:buClr>
              <a:buSzPts val="1100"/>
              <a:buFont typeface="Arial"/>
              <a:buNone/>
              <a:defRPr sz="2800" b="0"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3000"/>
              </a:spcBef>
              <a:spcAft>
                <a:spcPts val="0"/>
              </a:spcAft>
              <a:buClr>
                <a:srgbClr val="000000"/>
              </a:buClr>
              <a:buSzPts val="1100"/>
              <a:buFont typeface="Arial"/>
              <a:buNone/>
              <a:defRPr sz="2300" b="0" i="0" u="none" strike="noStrike" cap="none">
                <a:solidFill>
                  <a:schemeClr val="lt1"/>
                </a:solidFill>
                <a:latin typeface="Trebuchet MS"/>
                <a:ea typeface="Trebuchet MS"/>
                <a:cs typeface="Trebuchet MS"/>
                <a:sym typeface="Trebuchet MS"/>
              </a:defRPr>
            </a:lvl2pPr>
            <a:lvl3pPr marL="1371600" marR="0" lvl="2" indent="-228600" algn="l">
              <a:lnSpc>
                <a:spcPct val="100000"/>
              </a:lnSpc>
              <a:spcBef>
                <a:spcPts val="3000"/>
              </a:spcBef>
              <a:spcAft>
                <a:spcPts val="0"/>
              </a:spcAft>
              <a:buClr>
                <a:srgbClr val="000000"/>
              </a:buClr>
              <a:buSzPts val="1100"/>
              <a:buFont typeface="Arial"/>
              <a:buNone/>
              <a:defRPr sz="2100" b="0" i="0" u="none" strike="noStrike" cap="none">
                <a:solidFill>
                  <a:schemeClr val="lt1"/>
                </a:solidFill>
                <a:latin typeface="Trebuchet MS"/>
                <a:ea typeface="Trebuchet MS"/>
                <a:cs typeface="Trebuchet MS"/>
                <a:sym typeface="Trebuchet MS"/>
              </a:defRPr>
            </a:lvl3pPr>
            <a:lvl4pPr marL="1828800" marR="0" lvl="3" indent="-228600" algn="l">
              <a:lnSpc>
                <a:spcPct val="100000"/>
              </a:lnSpc>
              <a:spcBef>
                <a:spcPts val="3000"/>
              </a:spcBef>
              <a:spcAft>
                <a:spcPts val="0"/>
              </a:spcAft>
              <a:buClr>
                <a:srgbClr val="000000"/>
              </a:buClr>
              <a:buSzPts val="1100"/>
              <a:buFont typeface="Arial"/>
              <a:buNone/>
              <a:defRPr sz="1900" b="0" i="0" u="none" strike="noStrike" cap="none">
                <a:solidFill>
                  <a:schemeClr val="lt1"/>
                </a:solidFill>
                <a:latin typeface="Trebuchet MS"/>
                <a:ea typeface="Trebuchet MS"/>
                <a:cs typeface="Trebuchet MS"/>
                <a:sym typeface="Trebuchet MS"/>
              </a:defRPr>
            </a:lvl4pPr>
            <a:lvl5pPr marL="2286000" marR="0" lvl="4"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
        <p:nvSpPr>
          <p:cNvPr id="439" name="Google Shape;439;p103"/>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Questions Slide 2">
  <p:cSld name="Questions Slide 2">
    <p:spTree>
      <p:nvGrpSpPr>
        <p:cNvPr id="1" name="Shape 440"/>
        <p:cNvGrpSpPr/>
        <p:nvPr/>
      </p:nvGrpSpPr>
      <p:grpSpPr>
        <a:xfrm>
          <a:off x="0" y="0"/>
          <a:ext cx="0" cy="0"/>
          <a:chOff x="0" y="0"/>
          <a:chExt cx="0" cy="0"/>
        </a:xfrm>
      </p:grpSpPr>
      <p:sp>
        <p:nvSpPr>
          <p:cNvPr id="441" name="Google Shape;441;p104"/>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pic>
        <p:nvPicPr>
          <p:cNvPr id="442" name="Google Shape;442;p104" descr="Help"/>
          <p:cNvPicPr preferRelativeResize="0"/>
          <p:nvPr/>
        </p:nvPicPr>
        <p:blipFill rotWithShape="1">
          <a:blip r:embed="rId2">
            <a:alphaModFix/>
          </a:blip>
          <a:srcRect/>
          <a:stretch/>
        </p:blipFill>
        <p:spPr>
          <a:xfrm>
            <a:off x="312669" y="723304"/>
            <a:ext cx="3696779" cy="3696891"/>
          </a:xfrm>
          <a:prstGeom prst="rect">
            <a:avLst/>
          </a:prstGeom>
          <a:noFill/>
          <a:ln>
            <a:noFill/>
          </a:ln>
        </p:spPr>
      </p:pic>
      <p:sp>
        <p:nvSpPr>
          <p:cNvPr id="443" name="Google Shape;443;p104"/>
          <p:cNvSpPr txBox="1">
            <a:spLocks noGrp="1"/>
          </p:cNvSpPr>
          <p:nvPr>
            <p:ph type="body" idx="1"/>
          </p:nvPr>
        </p:nvSpPr>
        <p:spPr>
          <a:xfrm>
            <a:off x="4291477" y="2039720"/>
            <a:ext cx="4380300" cy="1026900"/>
          </a:xfrm>
          <a:prstGeom prst="rect">
            <a:avLst/>
          </a:prstGeom>
          <a:noFill/>
          <a:ln>
            <a:noFill/>
          </a:ln>
        </p:spPr>
        <p:txBody>
          <a:bodyPr spcFirstLastPara="1" wrap="square" lIns="0" tIns="0" rIns="0" bIns="0" anchor="ctr" anchorCtr="0">
            <a:noAutofit/>
          </a:bodyPr>
          <a:lstStyle>
            <a:lvl1pPr marL="457200" marR="0" lvl="0" indent="-228600" algn="l">
              <a:lnSpc>
                <a:spcPct val="100000"/>
              </a:lnSpc>
              <a:spcBef>
                <a:spcPts val="3000"/>
              </a:spcBef>
              <a:spcAft>
                <a:spcPts val="0"/>
              </a:spcAft>
              <a:buClr>
                <a:srgbClr val="000000"/>
              </a:buClr>
              <a:buSzPts val="1100"/>
              <a:buFont typeface="Arial"/>
              <a:buNone/>
              <a:defRPr sz="6300" b="1"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3000"/>
              </a:spcBef>
              <a:spcAft>
                <a:spcPts val="0"/>
              </a:spcAft>
              <a:buClr>
                <a:srgbClr val="000000"/>
              </a:buClr>
              <a:buSzPts val="1100"/>
              <a:buFont typeface="Arial"/>
              <a:buNone/>
              <a:defRPr sz="2100" b="0" i="0" u="none" strike="noStrike" cap="none">
                <a:solidFill>
                  <a:srgbClr val="5C6670"/>
                </a:solidFill>
                <a:latin typeface="Trebuchet MS"/>
                <a:ea typeface="Trebuchet MS"/>
                <a:cs typeface="Trebuchet MS"/>
                <a:sym typeface="Trebuchet MS"/>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image" Target="../media/image1.png"/><Relationship Id="rId21" Type="http://schemas.openxmlformats.org/officeDocument/2006/relationships/slideLayout" Target="../slideLayouts/slideLayout32.xml"/><Relationship Id="rId34" Type="http://schemas.openxmlformats.org/officeDocument/2006/relationships/slideLayout" Target="../slideLayouts/slideLayout45.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8" Type="http://schemas.openxmlformats.org/officeDocument/2006/relationships/slideLayout" Target="../slideLayouts/slideLayout19.xml"/><Relationship Id="rId3"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18" Type="http://schemas.openxmlformats.org/officeDocument/2006/relationships/slideLayout" Target="../slideLayouts/slideLayout66.xml"/><Relationship Id="rId3" Type="http://schemas.openxmlformats.org/officeDocument/2006/relationships/slideLayout" Target="../slideLayouts/slideLayout51.xml"/><Relationship Id="rId21" Type="http://schemas.openxmlformats.org/officeDocument/2006/relationships/theme" Target="../theme/theme3.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slideLayout" Target="../slideLayouts/slideLayout65.xml"/><Relationship Id="rId2" Type="http://schemas.openxmlformats.org/officeDocument/2006/relationships/slideLayout" Target="../slideLayouts/slideLayout50.xml"/><Relationship Id="rId16" Type="http://schemas.openxmlformats.org/officeDocument/2006/relationships/slideLayout" Target="../slideLayouts/slideLayout64.xml"/><Relationship Id="rId20" Type="http://schemas.openxmlformats.org/officeDocument/2006/relationships/slideLayout" Target="../slideLayouts/slideLayout68.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slideLayout" Target="../slideLayouts/slideLayout63.xml"/><Relationship Id="rId10" Type="http://schemas.openxmlformats.org/officeDocument/2006/relationships/slideLayout" Target="../slideLayouts/slideLayout58.xml"/><Relationship Id="rId19" Type="http://schemas.openxmlformats.org/officeDocument/2006/relationships/slideLayout" Target="../slideLayouts/slideLayout67.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 Id="rId22"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slideLayout" Target="../slideLayouts/slideLayout81.xml"/><Relationship Id="rId18" Type="http://schemas.openxmlformats.org/officeDocument/2006/relationships/slideLayout" Target="../slideLayouts/slideLayout86.xml"/><Relationship Id="rId3" Type="http://schemas.openxmlformats.org/officeDocument/2006/relationships/slideLayout" Target="../slideLayouts/slideLayout71.xml"/><Relationship Id="rId21" Type="http://schemas.openxmlformats.org/officeDocument/2006/relationships/image" Target="../media/image1.png"/><Relationship Id="rId7" Type="http://schemas.openxmlformats.org/officeDocument/2006/relationships/slideLayout" Target="../slideLayouts/slideLayout75.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20" Type="http://schemas.openxmlformats.org/officeDocument/2006/relationships/theme" Target="../theme/theme4.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10" Type="http://schemas.openxmlformats.org/officeDocument/2006/relationships/slideLayout" Target="../slideLayouts/slideLayout78.xml"/><Relationship Id="rId19" Type="http://schemas.openxmlformats.org/officeDocument/2006/relationships/slideLayout" Target="../slideLayouts/slideLayout87.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5.xml"/><Relationship Id="rId13" Type="http://schemas.openxmlformats.org/officeDocument/2006/relationships/slideLayout" Target="../slideLayouts/slideLayout100.xml"/><Relationship Id="rId18" Type="http://schemas.openxmlformats.org/officeDocument/2006/relationships/slideLayout" Target="../slideLayouts/slideLayout105.xml"/><Relationship Id="rId26" Type="http://schemas.openxmlformats.org/officeDocument/2006/relationships/theme" Target="../theme/theme5.xml"/><Relationship Id="rId3" Type="http://schemas.openxmlformats.org/officeDocument/2006/relationships/slideLayout" Target="../slideLayouts/slideLayout90.xml"/><Relationship Id="rId21" Type="http://schemas.openxmlformats.org/officeDocument/2006/relationships/slideLayout" Target="../slideLayouts/slideLayout108.xml"/><Relationship Id="rId7" Type="http://schemas.openxmlformats.org/officeDocument/2006/relationships/slideLayout" Target="../slideLayouts/slideLayout94.xml"/><Relationship Id="rId12" Type="http://schemas.openxmlformats.org/officeDocument/2006/relationships/slideLayout" Target="../slideLayouts/slideLayout99.xml"/><Relationship Id="rId17" Type="http://schemas.openxmlformats.org/officeDocument/2006/relationships/slideLayout" Target="../slideLayouts/slideLayout104.xml"/><Relationship Id="rId25" Type="http://schemas.openxmlformats.org/officeDocument/2006/relationships/slideLayout" Target="../slideLayouts/slideLayout112.xml"/><Relationship Id="rId2" Type="http://schemas.openxmlformats.org/officeDocument/2006/relationships/slideLayout" Target="../slideLayouts/slideLayout89.xml"/><Relationship Id="rId16" Type="http://schemas.openxmlformats.org/officeDocument/2006/relationships/slideLayout" Target="../slideLayouts/slideLayout103.xml"/><Relationship Id="rId20" Type="http://schemas.openxmlformats.org/officeDocument/2006/relationships/slideLayout" Target="../slideLayouts/slideLayout107.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24" Type="http://schemas.openxmlformats.org/officeDocument/2006/relationships/slideLayout" Target="../slideLayouts/slideLayout111.xml"/><Relationship Id="rId5" Type="http://schemas.openxmlformats.org/officeDocument/2006/relationships/slideLayout" Target="../slideLayouts/slideLayout92.xml"/><Relationship Id="rId15" Type="http://schemas.openxmlformats.org/officeDocument/2006/relationships/slideLayout" Target="../slideLayouts/slideLayout102.xml"/><Relationship Id="rId23" Type="http://schemas.openxmlformats.org/officeDocument/2006/relationships/slideLayout" Target="../slideLayouts/slideLayout110.xml"/><Relationship Id="rId10" Type="http://schemas.openxmlformats.org/officeDocument/2006/relationships/slideLayout" Target="../slideLayouts/slideLayout97.xml"/><Relationship Id="rId19" Type="http://schemas.openxmlformats.org/officeDocument/2006/relationships/slideLayout" Target="../slideLayouts/slideLayout106.xml"/><Relationship Id="rId4" Type="http://schemas.openxmlformats.org/officeDocument/2006/relationships/slideLayout" Target="../slideLayouts/slideLayout91.xml"/><Relationship Id="rId9" Type="http://schemas.openxmlformats.org/officeDocument/2006/relationships/slideLayout" Target="../slideLayouts/slideLayout96.xml"/><Relationship Id="rId14" Type="http://schemas.openxmlformats.org/officeDocument/2006/relationships/slideLayout" Target="../slideLayouts/slideLayout101.xml"/><Relationship Id="rId22" Type="http://schemas.openxmlformats.org/officeDocument/2006/relationships/slideLayout" Target="../slideLayouts/slideLayout109.xml"/><Relationship Id="rId27" Type="http://schemas.openxmlformats.org/officeDocument/2006/relationships/image" Target="../media/image5.jp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20.xml"/><Relationship Id="rId13" Type="http://schemas.openxmlformats.org/officeDocument/2006/relationships/slideLayout" Target="../slideLayouts/slideLayout125.xml"/><Relationship Id="rId18" Type="http://schemas.openxmlformats.org/officeDocument/2006/relationships/slideLayout" Target="../slideLayouts/slideLayout130.xml"/><Relationship Id="rId3" Type="http://schemas.openxmlformats.org/officeDocument/2006/relationships/slideLayout" Target="../slideLayouts/slideLayout115.xml"/><Relationship Id="rId7" Type="http://schemas.openxmlformats.org/officeDocument/2006/relationships/slideLayout" Target="../slideLayouts/slideLayout119.xml"/><Relationship Id="rId12" Type="http://schemas.openxmlformats.org/officeDocument/2006/relationships/slideLayout" Target="../slideLayouts/slideLayout124.xml"/><Relationship Id="rId17" Type="http://schemas.openxmlformats.org/officeDocument/2006/relationships/slideLayout" Target="../slideLayouts/slideLayout129.xml"/><Relationship Id="rId2" Type="http://schemas.openxmlformats.org/officeDocument/2006/relationships/slideLayout" Target="../slideLayouts/slideLayout114.xml"/><Relationship Id="rId16" Type="http://schemas.openxmlformats.org/officeDocument/2006/relationships/slideLayout" Target="../slideLayouts/slideLayout128.xml"/><Relationship Id="rId20" Type="http://schemas.openxmlformats.org/officeDocument/2006/relationships/image" Target="../media/image1.png"/><Relationship Id="rId1" Type="http://schemas.openxmlformats.org/officeDocument/2006/relationships/slideLayout" Target="../slideLayouts/slideLayout113.xml"/><Relationship Id="rId6" Type="http://schemas.openxmlformats.org/officeDocument/2006/relationships/slideLayout" Target="../slideLayouts/slideLayout118.xml"/><Relationship Id="rId11" Type="http://schemas.openxmlformats.org/officeDocument/2006/relationships/slideLayout" Target="../slideLayouts/slideLayout123.xml"/><Relationship Id="rId5" Type="http://schemas.openxmlformats.org/officeDocument/2006/relationships/slideLayout" Target="../slideLayouts/slideLayout117.xml"/><Relationship Id="rId15" Type="http://schemas.openxmlformats.org/officeDocument/2006/relationships/slideLayout" Target="../slideLayouts/slideLayout127.xml"/><Relationship Id="rId10" Type="http://schemas.openxmlformats.org/officeDocument/2006/relationships/slideLayout" Target="../slideLayouts/slideLayout122.xml"/><Relationship Id="rId19" Type="http://schemas.openxmlformats.org/officeDocument/2006/relationships/theme" Target="../theme/theme6.xml"/><Relationship Id="rId4" Type="http://schemas.openxmlformats.org/officeDocument/2006/relationships/slideLayout" Target="../slideLayouts/slideLayout116.xml"/><Relationship Id="rId9" Type="http://schemas.openxmlformats.org/officeDocument/2006/relationships/slideLayout" Target="../slideLayouts/slideLayout121.xml"/><Relationship Id="rId14" Type="http://schemas.openxmlformats.org/officeDocument/2006/relationships/slideLayout" Target="../slideLayouts/slideLayout12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38.xml"/><Relationship Id="rId13" Type="http://schemas.openxmlformats.org/officeDocument/2006/relationships/slideLayout" Target="../slideLayouts/slideLayout143.xml"/><Relationship Id="rId3" Type="http://schemas.openxmlformats.org/officeDocument/2006/relationships/slideLayout" Target="../slideLayouts/slideLayout133.xml"/><Relationship Id="rId7" Type="http://schemas.openxmlformats.org/officeDocument/2006/relationships/slideLayout" Target="../slideLayouts/slideLayout137.xml"/><Relationship Id="rId12" Type="http://schemas.openxmlformats.org/officeDocument/2006/relationships/slideLayout" Target="../slideLayouts/slideLayout142.xml"/><Relationship Id="rId2" Type="http://schemas.openxmlformats.org/officeDocument/2006/relationships/slideLayout" Target="../slideLayouts/slideLayout132.xml"/><Relationship Id="rId1" Type="http://schemas.openxmlformats.org/officeDocument/2006/relationships/slideLayout" Target="../slideLayouts/slideLayout131.xml"/><Relationship Id="rId6" Type="http://schemas.openxmlformats.org/officeDocument/2006/relationships/slideLayout" Target="../slideLayouts/slideLayout136.xml"/><Relationship Id="rId11" Type="http://schemas.openxmlformats.org/officeDocument/2006/relationships/slideLayout" Target="../slideLayouts/slideLayout141.xml"/><Relationship Id="rId5" Type="http://schemas.openxmlformats.org/officeDocument/2006/relationships/slideLayout" Target="../slideLayouts/slideLayout135.xml"/><Relationship Id="rId15" Type="http://schemas.openxmlformats.org/officeDocument/2006/relationships/image" Target="../media/image1.png"/><Relationship Id="rId10" Type="http://schemas.openxmlformats.org/officeDocument/2006/relationships/slideLayout" Target="../slideLayouts/slideLayout140.xml"/><Relationship Id="rId4" Type="http://schemas.openxmlformats.org/officeDocument/2006/relationships/slideLayout" Target="../slideLayouts/slideLayout134.xml"/><Relationship Id="rId9" Type="http://schemas.openxmlformats.org/officeDocument/2006/relationships/slideLayout" Target="../slideLayouts/slideLayout139.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image" Target="../media/image14.png"/><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image" Target="../media/image13.png"/><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theme" Target="../theme/theme8.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 Id="rId14" Type="http://schemas.openxmlformats.org/officeDocument/2006/relationships/image" Target="../media/image1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137948" y="1645444"/>
            <a:ext cx="8868300" cy="994200"/>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0"/>
              </a:spcBef>
              <a:spcAft>
                <a:spcPts val="0"/>
              </a:spcAft>
              <a:buClr>
                <a:schemeClr val="dk2"/>
              </a:buClr>
              <a:buSzPts val="4500"/>
              <a:buFont typeface="Trebuchet MS"/>
              <a:buNone/>
              <a:defRPr sz="4500" b="1" i="0" u="none" strike="noStrike" cap="none">
                <a:solidFill>
                  <a:schemeClr val="dk2"/>
                </a:solidFill>
                <a:latin typeface="Trebuchet MS"/>
                <a:ea typeface="Trebuchet MS"/>
                <a:cs typeface="Trebuchet MS"/>
                <a:sym typeface="Trebuchet MS"/>
              </a:defRPr>
            </a:lvl1pPr>
            <a:lvl2pPr lvl="1">
              <a:spcBef>
                <a:spcPts val="0"/>
              </a:spcBef>
              <a:spcAft>
                <a:spcPts val="0"/>
              </a:spcAft>
              <a:buSzPts val="1100"/>
              <a:buFont typeface="Trebuchet MS"/>
              <a:buNone/>
              <a:defRPr sz="1400">
                <a:latin typeface="Trebuchet MS"/>
                <a:ea typeface="Trebuchet MS"/>
                <a:cs typeface="Trebuchet MS"/>
                <a:sym typeface="Trebuchet MS"/>
              </a:defRPr>
            </a:lvl2pPr>
            <a:lvl3pPr lvl="2">
              <a:spcBef>
                <a:spcPts val="0"/>
              </a:spcBef>
              <a:spcAft>
                <a:spcPts val="0"/>
              </a:spcAft>
              <a:buSzPts val="1100"/>
              <a:buFont typeface="Trebuchet MS"/>
              <a:buNone/>
              <a:defRPr sz="1400">
                <a:latin typeface="Trebuchet MS"/>
                <a:ea typeface="Trebuchet MS"/>
                <a:cs typeface="Trebuchet MS"/>
                <a:sym typeface="Trebuchet MS"/>
              </a:defRPr>
            </a:lvl3pPr>
            <a:lvl4pPr lvl="3">
              <a:spcBef>
                <a:spcPts val="0"/>
              </a:spcBef>
              <a:spcAft>
                <a:spcPts val="0"/>
              </a:spcAft>
              <a:buSzPts val="1100"/>
              <a:buFont typeface="Trebuchet MS"/>
              <a:buNone/>
              <a:defRPr sz="1400">
                <a:latin typeface="Trebuchet MS"/>
                <a:ea typeface="Trebuchet MS"/>
                <a:cs typeface="Trebuchet MS"/>
                <a:sym typeface="Trebuchet MS"/>
              </a:defRPr>
            </a:lvl4pPr>
            <a:lvl5pPr lvl="4">
              <a:spcBef>
                <a:spcPts val="0"/>
              </a:spcBef>
              <a:spcAft>
                <a:spcPts val="0"/>
              </a:spcAft>
              <a:buSzPts val="1100"/>
              <a:buFont typeface="Trebuchet MS"/>
              <a:buNone/>
              <a:defRPr sz="1400">
                <a:latin typeface="Trebuchet MS"/>
                <a:ea typeface="Trebuchet MS"/>
                <a:cs typeface="Trebuchet MS"/>
                <a:sym typeface="Trebuchet MS"/>
              </a:defRPr>
            </a:lvl5pPr>
            <a:lvl6pPr lvl="5">
              <a:spcBef>
                <a:spcPts val="0"/>
              </a:spcBef>
              <a:spcAft>
                <a:spcPts val="0"/>
              </a:spcAft>
              <a:buSzPts val="1100"/>
              <a:buFont typeface="Trebuchet MS"/>
              <a:buNone/>
              <a:defRPr sz="1400">
                <a:latin typeface="Trebuchet MS"/>
                <a:ea typeface="Trebuchet MS"/>
                <a:cs typeface="Trebuchet MS"/>
                <a:sym typeface="Trebuchet MS"/>
              </a:defRPr>
            </a:lvl6pPr>
            <a:lvl7pPr lvl="6">
              <a:spcBef>
                <a:spcPts val="0"/>
              </a:spcBef>
              <a:spcAft>
                <a:spcPts val="0"/>
              </a:spcAft>
              <a:buSzPts val="1100"/>
              <a:buFont typeface="Trebuchet MS"/>
              <a:buNone/>
              <a:defRPr sz="1400">
                <a:latin typeface="Trebuchet MS"/>
                <a:ea typeface="Trebuchet MS"/>
                <a:cs typeface="Trebuchet MS"/>
                <a:sym typeface="Trebuchet MS"/>
              </a:defRPr>
            </a:lvl7pPr>
            <a:lvl8pPr lvl="7">
              <a:spcBef>
                <a:spcPts val="0"/>
              </a:spcBef>
              <a:spcAft>
                <a:spcPts val="0"/>
              </a:spcAft>
              <a:buSzPts val="1100"/>
              <a:buFont typeface="Trebuchet MS"/>
              <a:buNone/>
              <a:defRPr sz="1400">
                <a:latin typeface="Trebuchet MS"/>
                <a:ea typeface="Trebuchet MS"/>
                <a:cs typeface="Trebuchet MS"/>
                <a:sym typeface="Trebuchet MS"/>
              </a:defRPr>
            </a:lvl8pPr>
            <a:lvl9pPr lvl="8">
              <a:spcBef>
                <a:spcPts val="0"/>
              </a:spcBef>
              <a:spcAft>
                <a:spcPts val="0"/>
              </a:spcAft>
              <a:buSzPts val="1100"/>
              <a:buFont typeface="Trebuchet MS"/>
              <a:buNone/>
              <a:defRPr sz="1400">
                <a:latin typeface="Trebuchet MS"/>
                <a:ea typeface="Trebuchet MS"/>
                <a:cs typeface="Trebuchet MS"/>
                <a:sym typeface="Trebuchet MS"/>
              </a:defRPr>
            </a:lvl9pPr>
          </a:lstStyle>
          <a:p>
            <a:endParaRPr/>
          </a:p>
        </p:txBody>
      </p:sp>
      <p:sp>
        <p:nvSpPr>
          <p:cNvPr id="52" name="Google Shape;52;p13"/>
          <p:cNvSpPr txBox="1">
            <a:spLocks noGrp="1"/>
          </p:cNvSpPr>
          <p:nvPr>
            <p:ph type="dt" idx="10"/>
          </p:nvPr>
        </p:nvSpPr>
        <p:spPr>
          <a:xfrm>
            <a:off x="3543300" y="3680651"/>
            <a:ext cx="2057400" cy="273900"/>
          </a:xfrm>
          <a:prstGeom prst="rect">
            <a:avLst/>
          </a:prstGeom>
          <a:noFill/>
          <a:ln>
            <a:noFill/>
          </a:ln>
        </p:spPr>
        <p:txBody>
          <a:bodyPr spcFirstLastPara="1" wrap="square" lIns="68575" tIns="34275" rIns="68575" bIns="34275" anchor="ctr" anchorCtr="0">
            <a:noAutofit/>
          </a:bodyPr>
          <a:lstStyle>
            <a:lvl1pPr marR="0" lvl="0" algn="ctr">
              <a:spcBef>
                <a:spcPts val="0"/>
              </a:spcBef>
              <a:spcAft>
                <a:spcPts val="0"/>
              </a:spcAft>
              <a:buSzPts val="1100"/>
              <a:buNone/>
              <a:defRPr sz="1500" b="0" i="0" u="none" strike="noStrike" cap="none">
                <a:solidFill>
                  <a:schemeClr val="dk1"/>
                </a:solidFill>
                <a:latin typeface="Trebuchet MS"/>
                <a:ea typeface="Trebuchet MS"/>
                <a:cs typeface="Trebuchet MS"/>
                <a:sym typeface="Trebuchet MS"/>
              </a:defRPr>
            </a:lvl1pPr>
            <a:lvl2pPr marR="0" lvl="1" algn="l">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dirty="0"/>
          </a:p>
        </p:txBody>
      </p:sp>
      <p:sp>
        <p:nvSpPr>
          <p:cNvPr id="53" name="Google Shape;53;p13"/>
          <p:cNvSpPr/>
          <p:nvPr/>
        </p:nvSpPr>
        <p:spPr>
          <a:xfrm>
            <a:off x="0" y="4686309"/>
            <a:ext cx="9144000" cy="457200"/>
          </a:xfrm>
          <a:prstGeom prst="rect">
            <a:avLst/>
          </a:prstGeom>
          <a:solidFill>
            <a:schemeClr val="dk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54" name="Google Shape;54;p13"/>
          <p:cNvSpPr txBox="1">
            <a:spLocks noGrp="1"/>
          </p:cNvSpPr>
          <p:nvPr>
            <p:ph type="sldNum" idx="12"/>
          </p:nvPr>
        </p:nvSpPr>
        <p:spPr>
          <a:xfrm>
            <a:off x="6880595" y="4774115"/>
            <a:ext cx="20574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900" b="0"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900" b="0"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900" b="0"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900" b="0"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900" b="0"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900" b="0"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900" b="0"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900" b="0"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pic>
        <p:nvPicPr>
          <p:cNvPr id="55" name="Google Shape;55;p13"/>
          <p:cNvPicPr preferRelativeResize="0"/>
          <p:nvPr/>
        </p:nvPicPr>
        <p:blipFill rotWithShape="1">
          <a:blip r:embed="rId39">
            <a:alphaModFix/>
          </a:blip>
          <a:srcRect/>
          <a:stretch/>
        </p:blipFill>
        <p:spPr>
          <a:xfrm>
            <a:off x="205740" y="4767018"/>
            <a:ext cx="1701044" cy="28803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3" r:id="rId35"/>
    <p:sldLayoutId id="2147483694" r:id="rId36"/>
    <p:sldLayoutId id="2147483695" r:id="rId3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5"/>
        <p:cNvGrpSpPr/>
        <p:nvPr/>
      </p:nvGrpSpPr>
      <p:grpSpPr>
        <a:xfrm>
          <a:off x="0" y="0"/>
          <a:ext cx="0" cy="0"/>
          <a:chOff x="0" y="0"/>
          <a:chExt cx="0" cy="0"/>
        </a:xfrm>
      </p:grpSpPr>
      <p:sp>
        <p:nvSpPr>
          <p:cNvPr id="206" name="Google Shape;206;p51"/>
          <p:cNvSpPr txBox="1">
            <a:spLocks noGrp="1"/>
          </p:cNvSpPr>
          <p:nvPr>
            <p:ph type="title"/>
          </p:nvPr>
        </p:nvSpPr>
        <p:spPr>
          <a:xfrm>
            <a:off x="137948" y="1645444"/>
            <a:ext cx="8868300" cy="994200"/>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0"/>
              </a:spcBef>
              <a:spcAft>
                <a:spcPts val="0"/>
              </a:spcAft>
              <a:buClr>
                <a:schemeClr val="dk2"/>
              </a:buClr>
              <a:buSzPts val="4500"/>
              <a:buFont typeface="Trebuchet MS"/>
              <a:buNone/>
              <a:defRPr sz="4500" b="1" i="0" u="none" strike="noStrike" cap="none">
                <a:solidFill>
                  <a:schemeClr val="dk2"/>
                </a:solidFill>
                <a:latin typeface="Trebuchet MS"/>
                <a:ea typeface="Trebuchet MS"/>
                <a:cs typeface="Trebuchet MS"/>
                <a:sym typeface="Trebuchet MS"/>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207" name="Google Shape;207;p51"/>
          <p:cNvSpPr txBox="1">
            <a:spLocks noGrp="1"/>
          </p:cNvSpPr>
          <p:nvPr>
            <p:ph type="dt" idx="10"/>
          </p:nvPr>
        </p:nvSpPr>
        <p:spPr>
          <a:xfrm>
            <a:off x="3543300" y="3680651"/>
            <a:ext cx="2057400" cy="273900"/>
          </a:xfrm>
          <a:prstGeom prst="rect">
            <a:avLst/>
          </a:prstGeom>
          <a:noFill/>
          <a:ln>
            <a:noFill/>
          </a:ln>
        </p:spPr>
        <p:txBody>
          <a:bodyPr spcFirstLastPara="1" wrap="square" lIns="68575" tIns="34275" rIns="68575" bIns="34275" anchor="ctr" anchorCtr="0">
            <a:noAutofit/>
          </a:bodyPr>
          <a:lstStyle>
            <a:lvl1pPr marR="0" lvl="0" algn="ctr">
              <a:spcBef>
                <a:spcPts val="0"/>
              </a:spcBef>
              <a:spcAft>
                <a:spcPts val="0"/>
              </a:spcAft>
              <a:buSzPts val="1100"/>
              <a:buNone/>
              <a:defRPr sz="1500" b="0" i="0" u="none" strike="noStrike" cap="none">
                <a:solidFill>
                  <a:schemeClr val="dk1"/>
                </a:solidFill>
                <a:latin typeface="Trebuchet MS"/>
                <a:ea typeface="Trebuchet MS"/>
                <a:cs typeface="Trebuchet MS"/>
                <a:sym typeface="Trebuchet MS"/>
              </a:defRPr>
            </a:lvl1pPr>
            <a:lvl2pPr marR="0" lvl="1" algn="l">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dirty="0"/>
          </a:p>
        </p:txBody>
      </p:sp>
      <p:sp>
        <p:nvSpPr>
          <p:cNvPr id="208" name="Google Shape;208;p51"/>
          <p:cNvSpPr/>
          <p:nvPr/>
        </p:nvSpPr>
        <p:spPr>
          <a:xfrm>
            <a:off x="0" y="4692459"/>
            <a:ext cx="9144000" cy="457200"/>
          </a:xfrm>
          <a:prstGeom prst="rect">
            <a:avLst/>
          </a:prstGeom>
          <a:solidFill>
            <a:schemeClr val="dk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209" name="Google Shape;209;p51"/>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900" b="0"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900" b="0"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900" b="0"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900" b="0"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900" b="0"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900" b="0"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900" b="0"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900" b="0"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pic>
        <p:nvPicPr>
          <p:cNvPr id="210" name="Google Shape;210;p51"/>
          <p:cNvPicPr preferRelativeResize="0"/>
          <p:nvPr/>
        </p:nvPicPr>
        <p:blipFill rotWithShape="1">
          <a:blip r:embed="rId22">
            <a:alphaModFix/>
          </a:blip>
          <a:srcRect/>
          <a:stretch/>
        </p:blipFill>
        <p:spPr>
          <a:xfrm>
            <a:off x="205740" y="4773168"/>
            <a:ext cx="1701044" cy="28803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 id="2147483712" r:id="rId17"/>
    <p:sldLayoutId id="2147483713" r:id="rId18"/>
    <p:sldLayoutId id="2147483714" r:id="rId19"/>
    <p:sldLayoutId id="2147483715"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1"/>
        <p:cNvGrpSpPr/>
        <p:nvPr/>
      </p:nvGrpSpPr>
      <p:grpSpPr>
        <a:xfrm>
          <a:off x="0" y="0"/>
          <a:ext cx="0" cy="0"/>
          <a:chOff x="0" y="0"/>
          <a:chExt cx="0" cy="0"/>
        </a:xfrm>
      </p:grpSpPr>
      <p:sp>
        <p:nvSpPr>
          <p:cNvPr id="292" name="Google Shape;292;p72"/>
          <p:cNvSpPr txBox="1">
            <a:spLocks noGrp="1"/>
          </p:cNvSpPr>
          <p:nvPr>
            <p:ph type="title"/>
          </p:nvPr>
        </p:nvSpPr>
        <p:spPr>
          <a:xfrm>
            <a:off x="137948" y="1645444"/>
            <a:ext cx="8868300" cy="994200"/>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0"/>
              </a:spcBef>
              <a:spcAft>
                <a:spcPts val="0"/>
              </a:spcAft>
              <a:buClr>
                <a:schemeClr val="dk2"/>
              </a:buClr>
              <a:buSzPts val="4500"/>
              <a:buFont typeface="Trebuchet MS"/>
              <a:buNone/>
              <a:defRPr sz="4500" b="1" i="0" u="none" strike="noStrike" cap="none">
                <a:solidFill>
                  <a:schemeClr val="dk2"/>
                </a:solidFill>
                <a:latin typeface="Trebuchet MS"/>
                <a:ea typeface="Trebuchet MS"/>
                <a:cs typeface="Trebuchet MS"/>
                <a:sym typeface="Trebuchet MS"/>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293" name="Google Shape;293;p72"/>
          <p:cNvSpPr txBox="1">
            <a:spLocks noGrp="1"/>
          </p:cNvSpPr>
          <p:nvPr>
            <p:ph type="dt" idx="10"/>
          </p:nvPr>
        </p:nvSpPr>
        <p:spPr>
          <a:xfrm>
            <a:off x="3543300" y="3680651"/>
            <a:ext cx="2057400" cy="273900"/>
          </a:xfrm>
          <a:prstGeom prst="rect">
            <a:avLst/>
          </a:prstGeom>
          <a:noFill/>
          <a:ln>
            <a:noFill/>
          </a:ln>
        </p:spPr>
        <p:txBody>
          <a:bodyPr spcFirstLastPara="1" wrap="square" lIns="68575" tIns="34275" rIns="68575" bIns="34275" anchor="ctr" anchorCtr="0">
            <a:noAutofit/>
          </a:bodyPr>
          <a:lstStyle>
            <a:lvl1pPr marR="0" lvl="0" algn="ctr">
              <a:spcBef>
                <a:spcPts val="0"/>
              </a:spcBef>
              <a:spcAft>
                <a:spcPts val="0"/>
              </a:spcAft>
              <a:buSzPts val="1100"/>
              <a:buNone/>
              <a:defRPr sz="1500" b="0" i="0" u="none" strike="noStrike" cap="none">
                <a:solidFill>
                  <a:schemeClr val="dk1"/>
                </a:solidFill>
                <a:latin typeface="Trebuchet MS"/>
                <a:ea typeface="Trebuchet MS"/>
                <a:cs typeface="Trebuchet MS"/>
                <a:sym typeface="Trebuchet MS"/>
              </a:defRPr>
            </a:lvl1pPr>
            <a:lvl2pPr marR="0" lvl="1" algn="l">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dirty="0"/>
          </a:p>
        </p:txBody>
      </p:sp>
      <p:sp>
        <p:nvSpPr>
          <p:cNvPr id="294" name="Google Shape;294;p72"/>
          <p:cNvSpPr/>
          <p:nvPr/>
        </p:nvSpPr>
        <p:spPr>
          <a:xfrm>
            <a:off x="0" y="4692459"/>
            <a:ext cx="9144000" cy="457200"/>
          </a:xfrm>
          <a:prstGeom prst="rect">
            <a:avLst/>
          </a:prstGeom>
          <a:solidFill>
            <a:schemeClr val="dk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295" name="Google Shape;295;p72"/>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900" b="0"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900" b="0"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900" b="0"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900" b="0"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900" b="0"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900" b="0"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900" b="0"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900" b="0"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pic>
        <p:nvPicPr>
          <p:cNvPr id="296" name="Google Shape;296;p72"/>
          <p:cNvPicPr preferRelativeResize="0"/>
          <p:nvPr/>
        </p:nvPicPr>
        <p:blipFill rotWithShape="1">
          <a:blip r:embed="rId21">
            <a:alphaModFix/>
          </a:blip>
          <a:srcRect/>
          <a:stretch/>
        </p:blipFill>
        <p:spPr>
          <a:xfrm>
            <a:off x="205740" y="4773168"/>
            <a:ext cx="1701044" cy="28803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 id="2147483732" r:id="rId17"/>
    <p:sldLayoutId id="2147483733" r:id="rId18"/>
    <p:sldLayoutId id="2147483734"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72"/>
        <p:cNvGrpSpPr/>
        <p:nvPr/>
      </p:nvGrpSpPr>
      <p:grpSpPr>
        <a:xfrm>
          <a:off x="0" y="0"/>
          <a:ext cx="0" cy="0"/>
          <a:chOff x="0" y="0"/>
          <a:chExt cx="0" cy="0"/>
        </a:xfrm>
      </p:grpSpPr>
      <p:sp>
        <p:nvSpPr>
          <p:cNvPr id="373" name="Google Shape;373;p92" descr="&quot;&quot;"/>
          <p:cNvSpPr/>
          <p:nvPr/>
        </p:nvSpPr>
        <p:spPr>
          <a:xfrm>
            <a:off x="0" y="4781848"/>
            <a:ext cx="9161856" cy="361692"/>
          </a:xfrm>
          <a:custGeom>
            <a:avLst/>
            <a:gdLst/>
            <a:ahLst/>
            <a:cxnLst/>
            <a:rect l="l" t="t" r="r" b="b"/>
            <a:pathLst>
              <a:path w="21600" h="21600" extrusionOk="0">
                <a:moveTo>
                  <a:pt x="0" y="0"/>
                </a:moveTo>
                <a:lnTo>
                  <a:pt x="21599" y="0"/>
                </a:lnTo>
                <a:lnTo>
                  <a:pt x="21599" y="21600"/>
                </a:lnTo>
                <a:lnTo>
                  <a:pt x="0" y="21600"/>
                </a:ln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500"/>
              <a:buFont typeface="Arial"/>
              <a:buNone/>
            </a:pPr>
            <a:endParaRPr sz="1500" b="0" i="0" u="none" strike="noStrike" cap="none" dirty="0">
              <a:solidFill>
                <a:schemeClr val="dk1"/>
              </a:solidFill>
              <a:latin typeface="Trebuchet MS"/>
              <a:ea typeface="Trebuchet MS"/>
              <a:cs typeface="Trebuchet MS"/>
              <a:sym typeface="Trebuchet MS"/>
            </a:endParaRPr>
          </a:p>
        </p:txBody>
      </p:sp>
      <p:pic>
        <p:nvPicPr>
          <p:cNvPr id="374" name="Google Shape;374;p92"/>
          <p:cNvPicPr preferRelativeResize="0"/>
          <p:nvPr/>
        </p:nvPicPr>
        <p:blipFill rotWithShape="1">
          <a:blip r:embed="rId27">
            <a:alphaModFix/>
          </a:blip>
          <a:srcRect/>
          <a:stretch/>
        </p:blipFill>
        <p:spPr>
          <a:xfrm>
            <a:off x="232304" y="4850573"/>
            <a:ext cx="1332362" cy="224202"/>
          </a:xfrm>
          <a:prstGeom prst="rect">
            <a:avLst/>
          </a:prstGeom>
          <a:noFill/>
          <a:ln>
            <a:noFill/>
          </a:ln>
        </p:spPr>
      </p:pic>
      <p:sp>
        <p:nvSpPr>
          <p:cNvPr id="375" name="Google Shape;375;p92"/>
          <p:cNvSpPr txBox="1">
            <a:spLocks noGrp="1"/>
          </p:cNvSpPr>
          <p:nvPr>
            <p:ph type="title"/>
          </p:nvPr>
        </p:nvSpPr>
        <p:spPr>
          <a:xfrm>
            <a:off x="232304" y="602754"/>
            <a:ext cx="8679300" cy="552600"/>
          </a:xfrm>
          <a:prstGeom prst="rect">
            <a:avLst/>
          </a:prstGeom>
          <a:noFill/>
          <a:ln>
            <a:noFill/>
          </a:ln>
        </p:spPr>
        <p:txBody>
          <a:bodyPr spcFirstLastPara="1" wrap="square" lIns="68575" tIns="34275" rIns="68575" bIns="34275" anchor="ctr" anchorCtr="0">
            <a:normAutofit/>
          </a:bodyPr>
          <a:lstStyle>
            <a:lvl1pPr marR="0" lvl="0" algn="ctr">
              <a:lnSpc>
                <a:spcPct val="100000"/>
              </a:lnSpc>
              <a:spcBef>
                <a:spcPts val="0"/>
              </a:spcBef>
              <a:spcAft>
                <a:spcPts val="0"/>
              </a:spcAft>
              <a:buClr>
                <a:srgbClr val="000000"/>
              </a:buClr>
              <a:buSzPts val="1100"/>
              <a:buFont typeface="Arial"/>
              <a:buNone/>
              <a:defRPr sz="4600" b="1" i="0" u="none" strike="noStrike" cap="none">
                <a:solidFill>
                  <a:schemeClr val="lt1"/>
                </a:solidFill>
                <a:latin typeface="Trebuchet MS"/>
                <a:ea typeface="Trebuchet MS"/>
                <a:cs typeface="Trebuchet MS"/>
                <a:sym typeface="Trebuchet MS"/>
              </a:defRPr>
            </a:lvl1pPr>
            <a:lvl2pPr marR="0" lvl="1" algn="ctr">
              <a:lnSpc>
                <a:spcPct val="100000"/>
              </a:lnSpc>
              <a:spcBef>
                <a:spcPts val="0"/>
              </a:spcBef>
              <a:spcAft>
                <a:spcPts val="0"/>
              </a:spcAft>
              <a:buClr>
                <a:srgbClr val="000000"/>
              </a:buClr>
              <a:buSzPts val="1100"/>
              <a:buFont typeface="Arial"/>
              <a:buNone/>
              <a:defRPr sz="4600" b="1" i="1" u="none" strike="noStrike" cap="none">
                <a:solidFill>
                  <a:srgbClr val="FFFFFF"/>
                </a:solidFill>
                <a:latin typeface="Trebuchet MS"/>
                <a:ea typeface="Trebuchet MS"/>
                <a:cs typeface="Trebuchet MS"/>
                <a:sym typeface="Trebuchet MS"/>
              </a:defRPr>
            </a:lvl2pPr>
            <a:lvl3pPr marR="0" lvl="2" algn="ctr">
              <a:lnSpc>
                <a:spcPct val="100000"/>
              </a:lnSpc>
              <a:spcBef>
                <a:spcPts val="0"/>
              </a:spcBef>
              <a:spcAft>
                <a:spcPts val="0"/>
              </a:spcAft>
              <a:buClr>
                <a:srgbClr val="000000"/>
              </a:buClr>
              <a:buSzPts val="1100"/>
              <a:buFont typeface="Arial"/>
              <a:buNone/>
              <a:defRPr sz="4600" b="1" i="1" u="none" strike="noStrike" cap="none">
                <a:solidFill>
                  <a:srgbClr val="FFFFFF"/>
                </a:solidFill>
                <a:latin typeface="Trebuchet MS"/>
                <a:ea typeface="Trebuchet MS"/>
                <a:cs typeface="Trebuchet MS"/>
                <a:sym typeface="Trebuchet MS"/>
              </a:defRPr>
            </a:lvl3pPr>
            <a:lvl4pPr marR="0" lvl="3" algn="ctr">
              <a:lnSpc>
                <a:spcPct val="100000"/>
              </a:lnSpc>
              <a:spcBef>
                <a:spcPts val="0"/>
              </a:spcBef>
              <a:spcAft>
                <a:spcPts val="0"/>
              </a:spcAft>
              <a:buClr>
                <a:srgbClr val="000000"/>
              </a:buClr>
              <a:buSzPts val="1100"/>
              <a:buFont typeface="Arial"/>
              <a:buNone/>
              <a:defRPr sz="4600" b="1" i="1" u="none" strike="noStrike" cap="none">
                <a:solidFill>
                  <a:srgbClr val="FFFFFF"/>
                </a:solidFill>
                <a:latin typeface="Trebuchet MS"/>
                <a:ea typeface="Trebuchet MS"/>
                <a:cs typeface="Trebuchet MS"/>
                <a:sym typeface="Trebuchet MS"/>
              </a:defRPr>
            </a:lvl4pPr>
            <a:lvl5pPr marR="0" lvl="4" algn="ctr">
              <a:lnSpc>
                <a:spcPct val="100000"/>
              </a:lnSpc>
              <a:spcBef>
                <a:spcPts val="0"/>
              </a:spcBef>
              <a:spcAft>
                <a:spcPts val="0"/>
              </a:spcAft>
              <a:buClr>
                <a:srgbClr val="000000"/>
              </a:buClr>
              <a:buSzPts val="1100"/>
              <a:buFont typeface="Arial"/>
              <a:buNone/>
              <a:defRPr sz="4600" b="1" i="1" u="none" strike="noStrike" cap="none">
                <a:solidFill>
                  <a:srgbClr val="FFFFFF"/>
                </a:solidFill>
                <a:latin typeface="Trebuchet MS"/>
                <a:ea typeface="Trebuchet MS"/>
                <a:cs typeface="Trebuchet MS"/>
                <a:sym typeface="Trebuchet MS"/>
              </a:defRPr>
            </a:lvl5pPr>
            <a:lvl6pPr marR="0" lvl="5" algn="ctr">
              <a:lnSpc>
                <a:spcPct val="100000"/>
              </a:lnSpc>
              <a:spcBef>
                <a:spcPts val="0"/>
              </a:spcBef>
              <a:spcAft>
                <a:spcPts val="0"/>
              </a:spcAft>
              <a:buClr>
                <a:srgbClr val="000000"/>
              </a:buClr>
              <a:buSzPts val="1100"/>
              <a:buFont typeface="Arial"/>
              <a:buNone/>
              <a:defRPr sz="4600" b="1" i="1" u="none" strike="noStrike" cap="none">
                <a:solidFill>
                  <a:srgbClr val="FFFFFF"/>
                </a:solidFill>
                <a:latin typeface="Trebuchet MS"/>
                <a:ea typeface="Trebuchet MS"/>
                <a:cs typeface="Trebuchet MS"/>
                <a:sym typeface="Trebuchet MS"/>
              </a:defRPr>
            </a:lvl6pPr>
            <a:lvl7pPr marR="0" lvl="6" algn="ctr">
              <a:lnSpc>
                <a:spcPct val="100000"/>
              </a:lnSpc>
              <a:spcBef>
                <a:spcPts val="0"/>
              </a:spcBef>
              <a:spcAft>
                <a:spcPts val="0"/>
              </a:spcAft>
              <a:buClr>
                <a:srgbClr val="000000"/>
              </a:buClr>
              <a:buSzPts val="1100"/>
              <a:buFont typeface="Arial"/>
              <a:buNone/>
              <a:defRPr sz="4600" b="1" i="1" u="none" strike="noStrike" cap="none">
                <a:solidFill>
                  <a:srgbClr val="FFFFFF"/>
                </a:solidFill>
                <a:latin typeface="Trebuchet MS"/>
                <a:ea typeface="Trebuchet MS"/>
                <a:cs typeface="Trebuchet MS"/>
                <a:sym typeface="Trebuchet MS"/>
              </a:defRPr>
            </a:lvl7pPr>
            <a:lvl8pPr marR="0" lvl="7" algn="ctr">
              <a:lnSpc>
                <a:spcPct val="100000"/>
              </a:lnSpc>
              <a:spcBef>
                <a:spcPts val="0"/>
              </a:spcBef>
              <a:spcAft>
                <a:spcPts val="0"/>
              </a:spcAft>
              <a:buClr>
                <a:srgbClr val="000000"/>
              </a:buClr>
              <a:buSzPts val="1100"/>
              <a:buFont typeface="Arial"/>
              <a:buNone/>
              <a:defRPr sz="4600" b="1" i="1" u="none" strike="noStrike" cap="none">
                <a:solidFill>
                  <a:srgbClr val="FFFFFF"/>
                </a:solidFill>
                <a:latin typeface="Trebuchet MS"/>
                <a:ea typeface="Trebuchet MS"/>
                <a:cs typeface="Trebuchet MS"/>
                <a:sym typeface="Trebuchet MS"/>
              </a:defRPr>
            </a:lvl8pPr>
            <a:lvl9pPr marR="0" lvl="8" algn="ctr">
              <a:lnSpc>
                <a:spcPct val="100000"/>
              </a:lnSpc>
              <a:spcBef>
                <a:spcPts val="0"/>
              </a:spcBef>
              <a:spcAft>
                <a:spcPts val="0"/>
              </a:spcAft>
              <a:buClr>
                <a:srgbClr val="000000"/>
              </a:buClr>
              <a:buSzPts val="1100"/>
              <a:buFont typeface="Arial"/>
              <a:buNone/>
              <a:defRPr sz="4600" b="1" i="1" u="none" strike="noStrike" cap="none">
                <a:solidFill>
                  <a:srgbClr val="FFFFFF"/>
                </a:solidFill>
                <a:latin typeface="Trebuchet MS"/>
                <a:ea typeface="Trebuchet MS"/>
                <a:cs typeface="Trebuchet MS"/>
                <a:sym typeface="Trebuchet MS"/>
              </a:defRPr>
            </a:lvl9pPr>
          </a:lstStyle>
          <a:p>
            <a:endParaRPr/>
          </a:p>
        </p:txBody>
      </p:sp>
      <p:sp>
        <p:nvSpPr>
          <p:cNvPr id="376" name="Google Shape;376;p92"/>
          <p:cNvSpPr txBox="1">
            <a:spLocks noGrp="1"/>
          </p:cNvSpPr>
          <p:nvPr>
            <p:ph type="dt" idx="10"/>
          </p:nvPr>
        </p:nvSpPr>
        <p:spPr>
          <a:xfrm>
            <a:off x="3543412" y="3824976"/>
            <a:ext cx="2057100" cy="273900"/>
          </a:xfrm>
          <a:prstGeom prst="rect">
            <a:avLst/>
          </a:prstGeom>
          <a:noFill/>
          <a:ln>
            <a:noFill/>
          </a:ln>
        </p:spPr>
        <p:txBody>
          <a:bodyPr spcFirstLastPara="1" wrap="square" lIns="68575" tIns="34275" rIns="68575" bIns="34275" anchor="ctr" anchorCtr="0">
            <a:noAutofit/>
          </a:bodyPr>
          <a:lstStyle>
            <a:lvl1pPr marR="0" lvl="0" algn="ctr">
              <a:lnSpc>
                <a:spcPct val="100000"/>
              </a:lnSpc>
              <a:spcBef>
                <a:spcPts val="0"/>
              </a:spcBef>
              <a:spcAft>
                <a:spcPts val="0"/>
              </a:spcAft>
              <a:buClr>
                <a:srgbClr val="000000"/>
              </a:buClr>
              <a:buSzPts val="1100"/>
              <a:buFont typeface="Arial"/>
              <a:buNone/>
              <a:defRPr sz="1400" b="0" i="0" u="none" strike="noStrike" cap="none">
                <a:solidFill>
                  <a:schemeClr val="lt1"/>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Trebuchet MS"/>
                <a:ea typeface="Trebuchet MS"/>
                <a:cs typeface="Trebuchet MS"/>
                <a:sym typeface="Trebuchet MS"/>
              </a:defRPr>
            </a:lvl2pPr>
            <a:lvl3pPr marR="0" lvl="2"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Trebuchet MS"/>
                <a:ea typeface="Trebuchet MS"/>
                <a:cs typeface="Trebuchet MS"/>
                <a:sym typeface="Trebuchet MS"/>
              </a:defRPr>
            </a:lvl3pPr>
            <a:lvl4pPr marR="0" lvl="3"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Trebuchet MS"/>
                <a:ea typeface="Trebuchet MS"/>
                <a:cs typeface="Trebuchet MS"/>
                <a:sym typeface="Trebuchet MS"/>
              </a:defRPr>
            </a:lvl4pPr>
            <a:lvl5pPr marR="0" lvl="4"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Trebuchet MS"/>
                <a:ea typeface="Trebuchet MS"/>
                <a:cs typeface="Trebuchet MS"/>
                <a:sym typeface="Trebuchet MS"/>
              </a:defRPr>
            </a:lvl5pPr>
            <a:lvl6pPr marR="0" lvl="5"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Trebuchet MS"/>
                <a:ea typeface="Trebuchet MS"/>
                <a:cs typeface="Trebuchet MS"/>
                <a:sym typeface="Trebuchet MS"/>
              </a:defRPr>
            </a:lvl6pPr>
            <a:lvl7pPr marR="0" lvl="6"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Trebuchet MS"/>
                <a:ea typeface="Trebuchet MS"/>
                <a:cs typeface="Trebuchet MS"/>
                <a:sym typeface="Trebuchet MS"/>
              </a:defRPr>
            </a:lvl7pPr>
            <a:lvl8pPr marR="0" lvl="7"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Trebuchet MS"/>
                <a:ea typeface="Trebuchet MS"/>
                <a:cs typeface="Trebuchet MS"/>
                <a:sym typeface="Trebuchet MS"/>
              </a:defRPr>
            </a:lvl8pPr>
            <a:lvl9pPr marR="0" lvl="8"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Trebuchet MS"/>
                <a:ea typeface="Trebuchet MS"/>
                <a:cs typeface="Trebuchet MS"/>
                <a:sym typeface="Trebuchet MS"/>
              </a:defRPr>
            </a:lvl9pPr>
          </a:lstStyle>
          <a:p>
            <a:endParaRPr dirty="0"/>
          </a:p>
        </p:txBody>
      </p:sp>
      <p:sp>
        <p:nvSpPr>
          <p:cNvPr id="377" name="Google Shape;377;p92"/>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 id="2147483746" r:id="rId12"/>
    <p:sldLayoutId id="2147483747" r:id="rId13"/>
    <p:sldLayoutId id="2147483748" r:id="rId14"/>
    <p:sldLayoutId id="2147483749" r:id="rId15"/>
    <p:sldLayoutId id="2147483750" r:id="rId16"/>
    <p:sldLayoutId id="2147483751" r:id="rId17"/>
    <p:sldLayoutId id="2147483752" r:id="rId18"/>
    <p:sldLayoutId id="2147483753" r:id="rId19"/>
    <p:sldLayoutId id="2147483754" r:id="rId20"/>
    <p:sldLayoutId id="2147483755" r:id="rId21"/>
    <p:sldLayoutId id="2147483756" r:id="rId22"/>
    <p:sldLayoutId id="2147483757" r:id="rId23"/>
    <p:sldLayoutId id="2147483758" r:id="rId24"/>
    <p:sldLayoutId id="2147483759" r:id="rId2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98"/>
        <p:cNvGrpSpPr/>
        <p:nvPr/>
      </p:nvGrpSpPr>
      <p:grpSpPr>
        <a:xfrm>
          <a:off x="0" y="0"/>
          <a:ext cx="0" cy="0"/>
          <a:chOff x="0" y="0"/>
          <a:chExt cx="0" cy="0"/>
        </a:xfrm>
      </p:grpSpPr>
      <p:sp>
        <p:nvSpPr>
          <p:cNvPr id="499" name="Google Shape;499;p118"/>
          <p:cNvSpPr txBox="1">
            <a:spLocks noGrp="1"/>
          </p:cNvSpPr>
          <p:nvPr>
            <p:ph type="title"/>
          </p:nvPr>
        </p:nvSpPr>
        <p:spPr>
          <a:xfrm>
            <a:off x="137948" y="1645444"/>
            <a:ext cx="8868300" cy="994200"/>
          </a:xfrm>
          <a:prstGeom prst="rect">
            <a:avLst/>
          </a:prstGeom>
          <a:noFill/>
          <a:ln>
            <a:noFill/>
          </a:ln>
        </p:spPr>
        <p:txBody>
          <a:bodyPr spcFirstLastPara="1" wrap="square" lIns="88375" tIns="44175" rIns="88375" bIns="44175" anchor="ctr" anchorCtr="0">
            <a:noAutofit/>
          </a:bodyPr>
          <a:lstStyle>
            <a:lvl1pPr marR="0" lvl="0" algn="ctr">
              <a:lnSpc>
                <a:spcPct val="90000"/>
              </a:lnSpc>
              <a:spcBef>
                <a:spcPts val="0"/>
              </a:spcBef>
              <a:spcAft>
                <a:spcPts val="0"/>
              </a:spcAft>
              <a:buClr>
                <a:schemeClr val="dk2"/>
              </a:buClr>
              <a:buSzPts val="5800"/>
              <a:buFont typeface="Trebuchet MS"/>
              <a:buNone/>
              <a:defRPr sz="5800" b="1" i="0" u="none" strike="noStrike" cap="none">
                <a:solidFill>
                  <a:schemeClr val="dk2"/>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700" b="0" i="0" u="none" strike="noStrike" cap="none">
                <a:solidFill>
                  <a:srgbClr val="000000"/>
                </a:solidFill>
                <a:latin typeface="Arial"/>
                <a:ea typeface="Arial"/>
                <a:cs typeface="Arial"/>
                <a:sym typeface="Arial"/>
              </a:defRPr>
            </a:lvl9pPr>
          </a:lstStyle>
          <a:p>
            <a:endParaRPr/>
          </a:p>
        </p:txBody>
      </p:sp>
      <p:sp>
        <p:nvSpPr>
          <p:cNvPr id="500" name="Google Shape;500;p118"/>
          <p:cNvSpPr txBox="1">
            <a:spLocks noGrp="1"/>
          </p:cNvSpPr>
          <p:nvPr>
            <p:ph type="dt" idx="10"/>
          </p:nvPr>
        </p:nvSpPr>
        <p:spPr>
          <a:xfrm>
            <a:off x="3543300" y="3680652"/>
            <a:ext cx="2057400" cy="273900"/>
          </a:xfrm>
          <a:prstGeom prst="rect">
            <a:avLst/>
          </a:prstGeom>
          <a:noFill/>
          <a:ln>
            <a:noFill/>
          </a:ln>
        </p:spPr>
        <p:txBody>
          <a:bodyPr spcFirstLastPara="1" wrap="square" lIns="88375" tIns="44175" rIns="88375" bIns="44175" anchor="ctr" anchorCtr="0">
            <a:noAutofit/>
          </a:bodyPr>
          <a:lstStyle>
            <a:lvl1pPr marR="0" lvl="0" algn="ctr">
              <a:lnSpc>
                <a:spcPct val="100000"/>
              </a:lnSpc>
              <a:spcBef>
                <a:spcPts val="0"/>
              </a:spcBef>
              <a:spcAft>
                <a:spcPts val="0"/>
              </a:spcAft>
              <a:buClr>
                <a:srgbClr val="000000"/>
              </a:buClr>
              <a:buSzPts val="1400"/>
              <a:buFont typeface="Arial"/>
              <a:buNone/>
              <a:defRPr sz="2000" b="0" i="0" u="none" strike="noStrike" cap="none">
                <a:solidFill>
                  <a:schemeClr val="dk1"/>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700" b="0" i="0" u="none" strike="noStrike" cap="none">
                <a:solidFill>
                  <a:schemeClr val="dk1"/>
                </a:solidFill>
                <a:latin typeface="Calibri"/>
                <a:ea typeface="Calibri"/>
                <a:cs typeface="Calibri"/>
                <a:sym typeface="Calibri"/>
              </a:defRPr>
            </a:lvl9pPr>
          </a:lstStyle>
          <a:p>
            <a:endParaRPr dirty="0"/>
          </a:p>
        </p:txBody>
      </p:sp>
      <p:sp>
        <p:nvSpPr>
          <p:cNvPr id="501" name="Google Shape;501;p118"/>
          <p:cNvSpPr/>
          <p:nvPr/>
        </p:nvSpPr>
        <p:spPr>
          <a:xfrm>
            <a:off x="0" y="4692459"/>
            <a:ext cx="9144000" cy="457200"/>
          </a:xfrm>
          <a:prstGeom prst="rect">
            <a:avLst/>
          </a:prstGeom>
          <a:solidFill>
            <a:schemeClr val="dk2"/>
          </a:solidFill>
          <a:ln>
            <a:noFill/>
          </a:ln>
        </p:spPr>
        <p:txBody>
          <a:bodyPr spcFirstLastPara="1" wrap="square" lIns="88375" tIns="44175" rIns="88375" bIns="44175" anchor="ctr" anchorCtr="0">
            <a:noAutofit/>
          </a:bodyPr>
          <a:lstStyle/>
          <a:p>
            <a:pPr marL="0" marR="0" lvl="0" indent="0" algn="ctr" rtl="0">
              <a:lnSpc>
                <a:spcPct val="100000"/>
              </a:lnSpc>
              <a:spcBef>
                <a:spcPts val="0"/>
              </a:spcBef>
              <a:spcAft>
                <a:spcPts val="0"/>
              </a:spcAft>
              <a:buClr>
                <a:srgbClr val="000000"/>
              </a:buClr>
              <a:buSzPts val="1700"/>
              <a:buFont typeface="Arial"/>
              <a:buNone/>
            </a:pPr>
            <a:endParaRPr sz="1700" b="0" i="0" u="none" strike="noStrike" cap="none" dirty="0">
              <a:solidFill>
                <a:schemeClr val="lt1"/>
              </a:solidFill>
              <a:latin typeface="Calibri"/>
              <a:ea typeface="Calibri"/>
              <a:cs typeface="Calibri"/>
              <a:sym typeface="Calibri"/>
            </a:endParaRPr>
          </a:p>
        </p:txBody>
      </p:sp>
      <p:sp>
        <p:nvSpPr>
          <p:cNvPr id="502" name="Google Shape;502;p118"/>
          <p:cNvSpPr txBox="1">
            <a:spLocks noGrp="1"/>
          </p:cNvSpPr>
          <p:nvPr>
            <p:ph type="sldNum" idx="12"/>
          </p:nvPr>
        </p:nvSpPr>
        <p:spPr>
          <a:xfrm>
            <a:off x="6880595" y="4780265"/>
            <a:ext cx="2057400" cy="273900"/>
          </a:xfrm>
          <a:prstGeom prst="rect">
            <a:avLst/>
          </a:prstGeom>
          <a:noFill/>
          <a:ln>
            <a:noFill/>
          </a:ln>
        </p:spPr>
        <p:txBody>
          <a:bodyPr spcFirstLastPara="1" wrap="square" lIns="88375" tIns="44175" rIns="88375" bIns="44175" anchor="ctr"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pic>
        <p:nvPicPr>
          <p:cNvPr id="503" name="Google Shape;503;p118" descr="Colorado Department of Health Care Policy &amp; Financing"/>
          <p:cNvPicPr preferRelativeResize="0"/>
          <p:nvPr/>
        </p:nvPicPr>
        <p:blipFill rotWithShape="1">
          <a:blip r:embed="rId20">
            <a:alphaModFix/>
          </a:blip>
          <a:srcRect/>
          <a:stretch/>
        </p:blipFill>
        <p:spPr>
          <a:xfrm>
            <a:off x="205740" y="4773168"/>
            <a:ext cx="1148205" cy="19442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 id="2147483773" r:id="rId14"/>
    <p:sldLayoutId id="2147483774" r:id="rId15"/>
    <p:sldLayoutId id="2147483775" r:id="rId16"/>
    <p:sldLayoutId id="2147483776" r:id="rId17"/>
    <p:sldLayoutId id="2147483777"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82"/>
        <p:cNvGrpSpPr/>
        <p:nvPr/>
      </p:nvGrpSpPr>
      <p:grpSpPr>
        <a:xfrm>
          <a:off x="0" y="0"/>
          <a:ext cx="0" cy="0"/>
          <a:chOff x="0" y="0"/>
          <a:chExt cx="0" cy="0"/>
        </a:xfrm>
      </p:grpSpPr>
      <p:sp>
        <p:nvSpPr>
          <p:cNvPr id="583" name="Google Shape;583;p137"/>
          <p:cNvSpPr txBox="1">
            <a:spLocks noGrp="1"/>
          </p:cNvSpPr>
          <p:nvPr>
            <p:ph type="title"/>
          </p:nvPr>
        </p:nvSpPr>
        <p:spPr>
          <a:xfrm>
            <a:off x="137948" y="1645444"/>
            <a:ext cx="8868300" cy="994200"/>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0"/>
              </a:spcBef>
              <a:spcAft>
                <a:spcPts val="0"/>
              </a:spcAft>
              <a:buClr>
                <a:schemeClr val="dk2"/>
              </a:buClr>
              <a:buSzPts val="4500"/>
              <a:buFont typeface="Trebuchet MS"/>
              <a:buNone/>
              <a:defRPr sz="4500" b="1" i="0" u="none" strike="noStrike" cap="none">
                <a:solidFill>
                  <a:schemeClr val="dk2"/>
                </a:solidFill>
                <a:latin typeface="Trebuchet MS"/>
                <a:ea typeface="Trebuchet MS"/>
                <a:cs typeface="Trebuchet MS"/>
                <a:sym typeface="Trebuchet MS"/>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584" name="Google Shape;584;p137"/>
          <p:cNvSpPr txBox="1">
            <a:spLocks noGrp="1"/>
          </p:cNvSpPr>
          <p:nvPr>
            <p:ph type="dt" idx="10"/>
          </p:nvPr>
        </p:nvSpPr>
        <p:spPr>
          <a:xfrm>
            <a:off x="3543300" y="3680651"/>
            <a:ext cx="2057400" cy="273900"/>
          </a:xfrm>
          <a:prstGeom prst="rect">
            <a:avLst/>
          </a:prstGeom>
          <a:noFill/>
          <a:ln>
            <a:noFill/>
          </a:ln>
        </p:spPr>
        <p:txBody>
          <a:bodyPr spcFirstLastPara="1" wrap="square" lIns="68575" tIns="34275" rIns="68575" bIns="34275" anchor="ctr" anchorCtr="0">
            <a:noAutofit/>
          </a:bodyPr>
          <a:lstStyle>
            <a:lvl1pPr marR="0" lvl="0" algn="ctr">
              <a:spcBef>
                <a:spcPts val="0"/>
              </a:spcBef>
              <a:spcAft>
                <a:spcPts val="0"/>
              </a:spcAft>
              <a:buSzPts val="1100"/>
              <a:buNone/>
              <a:defRPr sz="1500" b="0" i="0" u="none" strike="noStrike" cap="none">
                <a:solidFill>
                  <a:schemeClr val="dk1"/>
                </a:solidFill>
                <a:latin typeface="Trebuchet MS"/>
                <a:ea typeface="Trebuchet MS"/>
                <a:cs typeface="Trebuchet MS"/>
                <a:sym typeface="Trebuchet MS"/>
              </a:defRPr>
            </a:lvl1pPr>
            <a:lvl2pPr marR="0" lvl="1" algn="l">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dirty="0"/>
          </a:p>
        </p:txBody>
      </p:sp>
      <p:sp>
        <p:nvSpPr>
          <p:cNvPr id="585" name="Google Shape;585;p137"/>
          <p:cNvSpPr/>
          <p:nvPr/>
        </p:nvSpPr>
        <p:spPr>
          <a:xfrm>
            <a:off x="0" y="4692459"/>
            <a:ext cx="9144000" cy="457200"/>
          </a:xfrm>
          <a:prstGeom prst="rect">
            <a:avLst/>
          </a:prstGeom>
          <a:solidFill>
            <a:schemeClr val="dk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dirty="0">
              <a:solidFill>
                <a:schemeClr val="lt1"/>
              </a:solidFill>
              <a:latin typeface="Calibri"/>
              <a:ea typeface="Calibri"/>
              <a:cs typeface="Calibri"/>
              <a:sym typeface="Calibri"/>
            </a:endParaRPr>
          </a:p>
        </p:txBody>
      </p:sp>
      <p:sp>
        <p:nvSpPr>
          <p:cNvPr id="586" name="Google Shape;586;p137"/>
          <p:cNvSpPr txBox="1">
            <a:spLocks noGrp="1"/>
          </p:cNvSpPr>
          <p:nvPr>
            <p:ph type="sldNum" idx="12"/>
          </p:nvPr>
        </p:nvSpPr>
        <p:spPr>
          <a:xfrm>
            <a:off x="6880595" y="4780265"/>
            <a:ext cx="20574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900" b="0"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900" b="0"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900" b="0"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900" b="0"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900" b="0"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900" b="0"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900" b="0"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900" b="0"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
              <a:t>‹#›</a:t>
            </a:fld>
            <a:endParaRPr dirty="0"/>
          </a:p>
        </p:txBody>
      </p:sp>
      <p:pic>
        <p:nvPicPr>
          <p:cNvPr id="587" name="Google Shape;587;p137" descr="Colorado Department of Health Care Policy &amp; Financing"/>
          <p:cNvPicPr preferRelativeResize="0"/>
          <p:nvPr/>
        </p:nvPicPr>
        <p:blipFill rotWithShape="1">
          <a:blip r:embed="rId15">
            <a:alphaModFix/>
          </a:blip>
          <a:srcRect/>
          <a:stretch/>
        </p:blipFill>
        <p:spPr>
          <a:xfrm>
            <a:off x="205740" y="4773168"/>
            <a:ext cx="1701044" cy="28803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 id="214748379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40"/>
        <p:cNvGrpSpPr/>
        <p:nvPr/>
      </p:nvGrpSpPr>
      <p:grpSpPr>
        <a:xfrm>
          <a:off x="0" y="0"/>
          <a:ext cx="0" cy="0"/>
          <a:chOff x="0" y="0"/>
          <a:chExt cx="0" cy="0"/>
        </a:xfrm>
      </p:grpSpPr>
      <p:sp>
        <p:nvSpPr>
          <p:cNvPr id="641" name="Google Shape;641;p151"/>
          <p:cNvSpPr txBox="1">
            <a:spLocks noGrp="1"/>
          </p:cNvSpPr>
          <p:nvPr>
            <p:ph type="title"/>
          </p:nvPr>
        </p:nvSpPr>
        <p:spPr>
          <a:xfrm>
            <a:off x="137948" y="408315"/>
            <a:ext cx="8868300" cy="574500"/>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pic>
        <p:nvPicPr>
          <p:cNvPr id="642" name="Google Shape;642;p151"/>
          <p:cNvPicPr preferRelativeResize="0"/>
          <p:nvPr/>
        </p:nvPicPr>
        <p:blipFill rotWithShape="1">
          <a:blip r:embed="rId12">
            <a:alphaModFix/>
          </a:blip>
          <a:srcRect/>
          <a:stretch/>
        </p:blipFill>
        <p:spPr>
          <a:xfrm>
            <a:off x="7077868" y="4520837"/>
            <a:ext cx="1280207" cy="344102"/>
          </a:xfrm>
          <a:prstGeom prst="rect">
            <a:avLst/>
          </a:prstGeom>
          <a:noFill/>
          <a:ln>
            <a:noFill/>
          </a:ln>
        </p:spPr>
      </p:pic>
      <p:pic>
        <p:nvPicPr>
          <p:cNvPr id="643" name="Google Shape;643;p151" descr="Colorado Department of Health Care Policy &amp; Financing"/>
          <p:cNvPicPr preferRelativeResize="0"/>
          <p:nvPr/>
        </p:nvPicPr>
        <p:blipFill rotWithShape="1">
          <a:blip r:embed="rId13">
            <a:alphaModFix/>
          </a:blip>
          <a:srcRect/>
          <a:stretch/>
        </p:blipFill>
        <p:spPr>
          <a:xfrm>
            <a:off x="422133" y="4550579"/>
            <a:ext cx="1660592" cy="284617"/>
          </a:xfrm>
          <a:prstGeom prst="rect">
            <a:avLst/>
          </a:prstGeom>
          <a:noFill/>
          <a:ln>
            <a:noFill/>
          </a:ln>
        </p:spPr>
      </p:pic>
      <p:pic>
        <p:nvPicPr>
          <p:cNvPr id="644" name="Google Shape;644;p151"/>
          <p:cNvPicPr preferRelativeResize="0"/>
          <p:nvPr/>
        </p:nvPicPr>
        <p:blipFill rotWithShape="1">
          <a:blip r:embed="rId14">
            <a:alphaModFix/>
          </a:blip>
          <a:srcRect/>
          <a:stretch/>
        </p:blipFill>
        <p:spPr>
          <a:xfrm>
            <a:off x="3676763" y="4382358"/>
            <a:ext cx="1807062" cy="621061"/>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1.xml"/><Relationship Id="rId1" Type="http://schemas.openxmlformats.org/officeDocument/2006/relationships/slideLayout" Target="../slideLayouts/slideLayout144.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0.xml"/><Relationship Id="rId1" Type="http://schemas.openxmlformats.org/officeDocument/2006/relationships/slideLayout" Target="../slideLayouts/slideLayout91.xml"/><Relationship Id="rId4" Type="http://schemas.openxmlformats.org/officeDocument/2006/relationships/comments" Target="../comments/comment2.xml"/></Relationships>
</file>

<file path=ppt/slides/_rels/slide1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1.xml"/><Relationship Id="rId1" Type="http://schemas.openxmlformats.org/officeDocument/2006/relationships/slideLayout" Target="../slideLayouts/slideLayout91.xml"/><Relationship Id="rId6" Type="http://schemas.openxmlformats.org/officeDocument/2006/relationships/image" Target="../media/image27.jpg"/><Relationship Id="rId5" Type="http://schemas.openxmlformats.org/officeDocument/2006/relationships/image" Target="../media/image26.jpg"/><Relationship Id="rId4" Type="http://schemas.openxmlformats.org/officeDocument/2006/relationships/image" Target="../media/image25.jp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0.xml"/></Relationships>
</file>

<file path=ppt/slides/_rels/slide16.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notesSlide" Target="../notesSlides/notesSlide16.xml"/><Relationship Id="rId1" Type="http://schemas.openxmlformats.org/officeDocument/2006/relationships/slideLayout" Target="../slideLayouts/slideLayout5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0.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8.xml"/><Relationship Id="rId1" Type="http://schemas.openxmlformats.org/officeDocument/2006/relationships/slideLayout" Target="../slideLayouts/slideLayout50.xml"/><Relationship Id="rId5" Type="http://schemas.openxmlformats.org/officeDocument/2006/relationships/image" Target="../media/image30.jpg"/><Relationship Id="rId4" Type="http://schemas.openxmlformats.org/officeDocument/2006/relationships/image" Target="../media/image29.jpg"/></Relationships>
</file>

<file path=ppt/slides/_rels/slide1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9.xml"/><Relationship Id="rId1" Type="http://schemas.openxmlformats.org/officeDocument/2006/relationships/slideLayout" Target="../slideLayouts/slideLayout50.xml"/><Relationship Id="rId6" Type="http://schemas.openxmlformats.org/officeDocument/2006/relationships/image" Target="../media/image34.jpg"/><Relationship Id="rId5" Type="http://schemas.openxmlformats.org/officeDocument/2006/relationships/image" Target="../media/image33.jpg"/><Relationship Id="rId4" Type="http://schemas.openxmlformats.org/officeDocument/2006/relationships/image" Target="../media/image32.jpg"/></Relationships>
</file>

<file path=ppt/slides/_rels/slide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114.xml"/><Relationship Id="rId4" Type="http://schemas.openxmlformats.org/officeDocument/2006/relationships/image" Target="../media/image21.png"/></Relationships>
</file>

<file path=ppt/slides/_rels/slide20.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0.xml"/><Relationship Id="rId1" Type="http://schemas.openxmlformats.org/officeDocument/2006/relationships/slideLayout" Target="../slideLayouts/slideLayout50.xml"/></Relationships>
</file>

<file path=ppt/slides/_rels/slide21.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1.xml"/><Relationship Id="rId1" Type="http://schemas.openxmlformats.org/officeDocument/2006/relationships/slideLayout" Target="../slideLayouts/slideLayout50.xml"/><Relationship Id="rId4" Type="http://schemas.openxmlformats.org/officeDocument/2006/relationships/image" Target="../media/image37.jpg"/></Relationships>
</file>

<file path=ppt/slides/_rels/slide2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2.xml"/><Relationship Id="rId1" Type="http://schemas.openxmlformats.org/officeDocument/2006/relationships/slideLayout" Target="../slideLayouts/slideLayout50.xml"/><Relationship Id="rId6" Type="http://schemas.openxmlformats.org/officeDocument/2006/relationships/image" Target="../media/image41.jpg"/><Relationship Id="rId5" Type="http://schemas.openxmlformats.org/officeDocument/2006/relationships/image" Target="../media/image40.jpg"/><Relationship Id="rId4" Type="http://schemas.openxmlformats.org/officeDocument/2006/relationships/image" Target="../media/image39.jpg"/></Relationships>
</file>

<file path=ppt/slides/_rels/slide23.xml.rels><?xml version="1.0" encoding="UTF-8" standalone="yes"?>
<Relationships xmlns="http://schemas.openxmlformats.org/package/2006/relationships"><Relationship Id="rId3" Type="http://schemas.openxmlformats.org/officeDocument/2006/relationships/image" Target="../media/image42.jpg"/><Relationship Id="rId7" Type="http://schemas.openxmlformats.org/officeDocument/2006/relationships/comments" Target="../comments/comment4.xml"/><Relationship Id="rId2" Type="http://schemas.openxmlformats.org/officeDocument/2006/relationships/notesSlide" Target="../notesSlides/notesSlide23.xml"/><Relationship Id="rId1" Type="http://schemas.openxmlformats.org/officeDocument/2006/relationships/slideLayout" Target="../slideLayouts/slideLayout50.xml"/><Relationship Id="rId6" Type="http://schemas.openxmlformats.org/officeDocument/2006/relationships/image" Target="../media/image45.jpg"/><Relationship Id="rId5" Type="http://schemas.openxmlformats.org/officeDocument/2006/relationships/image" Target="../media/image44.jpg"/><Relationship Id="rId4" Type="http://schemas.openxmlformats.org/officeDocument/2006/relationships/image" Target="../media/image43.jpg"/></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4.xml"/><Relationship Id="rId1" Type="http://schemas.openxmlformats.org/officeDocument/2006/relationships/slideLayout" Target="../slideLayouts/slideLayout5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0.xml"/></Relationships>
</file>

<file path=ppt/slides/_rels/slide2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6.xml"/><Relationship Id="rId1" Type="http://schemas.openxmlformats.org/officeDocument/2006/relationships/slideLayout" Target="../slideLayouts/slideLayout50.xml"/><Relationship Id="rId5" Type="http://schemas.openxmlformats.org/officeDocument/2006/relationships/image" Target="../media/image49.png"/><Relationship Id="rId4" Type="http://schemas.openxmlformats.org/officeDocument/2006/relationships/image" Target="../media/image48.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0.xml"/></Relationships>
</file>

<file path=ppt/slides/_rels/slide29.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9.xml"/><Relationship Id="rId1" Type="http://schemas.openxmlformats.org/officeDocument/2006/relationships/slideLayout" Target="../slideLayouts/slideLayout50.xml"/><Relationship Id="rId4" Type="http://schemas.openxmlformats.org/officeDocument/2006/relationships/comments" Target="../comments/comment5.xml"/></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13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0.xml"/></Relationships>
</file>

<file path=ppt/slides/_rels/slide31.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31.xml"/><Relationship Id="rId1" Type="http://schemas.openxmlformats.org/officeDocument/2006/relationships/slideLayout" Target="../slideLayouts/slideLayout50.xml"/><Relationship Id="rId4" Type="http://schemas.openxmlformats.org/officeDocument/2006/relationships/comments" Target="../comments/comment6.xml"/></Relationships>
</file>

<file path=ppt/slides/_rels/slide3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2.xml"/><Relationship Id="rId1" Type="http://schemas.openxmlformats.org/officeDocument/2006/relationships/slideLayout" Target="../slideLayouts/slideLayout50.xml"/><Relationship Id="rId5" Type="http://schemas.openxmlformats.org/officeDocument/2006/relationships/image" Target="../media/image53.png"/><Relationship Id="rId4" Type="http://schemas.openxmlformats.org/officeDocument/2006/relationships/image" Target="../media/image52.png"/></Relationships>
</file>

<file path=ppt/slides/_rels/slide3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3.xml"/><Relationship Id="rId1" Type="http://schemas.openxmlformats.org/officeDocument/2006/relationships/slideLayout" Target="../slideLayouts/slideLayout50.xml"/><Relationship Id="rId5" Type="http://schemas.openxmlformats.org/officeDocument/2006/relationships/image" Target="../media/image56.png"/><Relationship Id="rId4" Type="http://schemas.openxmlformats.org/officeDocument/2006/relationships/image" Target="../media/image55.png"/></Relationships>
</file>

<file path=ppt/slides/_rels/slide34.xml.rels><?xml version="1.0" encoding="UTF-8" standalone="yes"?>
<Relationships xmlns="http://schemas.openxmlformats.org/package/2006/relationships"><Relationship Id="rId3" Type="http://schemas.openxmlformats.org/officeDocument/2006/relationships/comments" Target="../comments/comment7.xml"/><Relationship Id="rId2" Type="http://schemas.openxmlformats.org/officeDocument/2006/relationships/notesSlide" Target="../notesSlides/notesSlide34.xml"/><Relationship Id="rId1" Type="http://schemas.openxmlformats.org/officeDocument/2006/relationships/slideLayout" Target="../slideLayouts/slideLayout50.xml"/></Relationships>
</file>

<file path=ppt/slides/_rels/slide35.xml.rels><?xml version="1.0" encoding="UTF-8" standalone="yes"?>
<Relationships xmlns="http://schemas.openxmlformats.org/package/2006/relationships"><Relationship Id="rId3" Type="http://schemas.openxmlformats.org/officeDocument/2006/relationships/comments" Target="../comments/comment8.xml"/><Relationship Id="rId2" Type="http://schemas.openxmlformats.org/officeDocument/2006/relationships/notesSlide" Target="../notesSlides/notesSlide35.xml"/><Relationship Id="rId1" Type="http://schemas.openxmlformats.org/officeDocument/2006/relationships/slideLayout" Target="../slideLayouts/slideLayout5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4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0.xml"/></Relationships>
</file>

<file path=ppt/slides/_rels/slide38.xml.rels><?xml version="1.0" encoding="UTF-8" standalone="yes"?>
<Relationships xmlns="http://schemas.openxmlformats.org/package/2006/relationships"><Relationship Id="rId3" Type="http://schemas.openxmlformats.org/officeDocument/2006/relationships/hyperlink" Target="https://hcpf.colorado.gov/member-correspondence-improvements" TargetMode="External"/><Relationship Id="rId2" Type="http://schemas.openxmlformats.org/officeDocument/2006/relationships/notesSlide" Target="../notesSlides/notesSlide38.xml"/><Relationship Id="rId1" Type="http://schemas.openxmlformats.org/officeDocument/2006/relationships/slideLayout" Target="../slideLayouts/slideLayout70.xml"/><Relationship Id="rId5" Type="http://schemas.openxmlformats.org/officeDocument/2006/relationships/hyperlink" Target="http://colorado.gov/hcpf/impact" TargetMode="External"/><Relationship Id="rId4" Type="http://schemas.openxmlformats.org/officeDocument/2006/relationships/hyperlink" Target="https://lp.constantcontactpages.com/sl/P5xXjrw"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mailto:hcpf_HR1@state.co.us" TargetMode="External"/><Relationship Id="rId2" Type="http://schemas.openxmlformats.org/officeDocument/2006/relationships/notesSlide" Target="../notesSlides/notesSlide39.xml"/><Relationship Id="rId1" Type="http://schemas.openxmlformats.org/officeDocument/2006/relationships/slideLayout" Target="../slideLayouts/slideLayout7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80.xml"/></Relationships>
</file>

<file path=ppt/slides/_rels/slide41.xml.rels><?xml version="1.0" encoding="UTF-8" standalone="yes"?>
<Relationships xmlns="http://schemas.openxmlformats.org/package/2006/relationships"><Relationship Id="rId3" Type="http://schemas.openxmlformats.org/officeDocument/2006/relationships/comments" Target="../comments/comment9.xml"/><Relationship Id="rId2" Type="http://schemas.openxmlformats.org/officeDocument/2006/relationships/notesSlide" Target="../notesSlides/notesSlide41.xml"/><Relationship Id="rId1" Type="http://schemas.openxmlformats.org/officeDocument/2006/relationships/slideLayout" Target="../slideLayouts/slideLayout50.xml"/></Relationships>
</file>

<file path=ppt/slides/_rels/slide42.xml.rels><?xml version="1.0" encoding="UTF-8" standalone="yes"?>
<Relationships xmlns="http://schemas.openxmlformats.org/package/2006/relationships"><Relationship Id="rId3" Type="http://schemas.openxmlformats.org/officeDocument/2006/relationships/hyperlink" Target="https://www.medicaid.gov/federal-policy-guidance/downloads/cib12082025.pdf" TargetMode="External"/><Relationship Id="rId2" Type="http://schemas.openxmlformats.org/officeDocument/2006/relationships/notesSlide" Target="../notesSlides/notesSlide42.xml"/><Relationship Id="rId1" Type="http://schemas.openxmlformats.org/officeDocument/2006/relationships/slideLayout" Target="../slideLayouts/slideLayout110.xml"/></Relationships>
</file>

<file path=ppt/slides/_rels/slide43.xml.rels><?xml version="1.0" encoding="UTF-8" standalone="yes"?>
<Relationships xmlns="http://schemas.openxmlformats.org/package/2006/relationships"><Relationship Id="rId3" Type="http://schemas.openxmlformats.org/officeDocument/2006/relationships/hyperlink" Target="http://colorado.gov/hcpf/publications" TargetMode="External"/><Relationship Id="rId2" Type="http://schemas.openxmlformats.org/officeDocument/2006/relationships/notesSlide" Target="../notesSlides/notesSlide43.xml"/><Relationship Id="rId1" Type="http://schemas.openxmlformats.org/officeDocument/2006/relationships/slideLayout" Target="../slideLayouts/slideLayout70.xml"/><Relationship Id="rId4" Type="http://schemas.openxmlformats.org/officeDocument/2006/relationships/comments" Target="../comments/comment10.xml"/></Relationships>
</file>

<file path=ppt/slides/_rels/slide44.xml.rels><?xml version="1.0" encoding="UTF-8" standalone="yes"?>
<Relationships xmlns="http://schemas.openxmlformats.org/package/2006/relationships"><Relationship Id="rId3" Type="http://schemas.openxmlformats.org/officeDocument/2006/relationships/comments" Target="../comments/comment11.xml"/><Relationship Id="rId2" Type="http://schemas.openxmlformats.org/officeDocument/2006/relationships/notesSlide" Target="../notesSlides/notesSlide44.xml"/><Relationship Id="rId1" Type="http://schemas.openxmlformats.org/officeDocument/2006/relationships/slideLayout" Target="../slideLayouts/slideLayout111.xml"/></Relationships>
</file>

<file path=ppt/slides/_rels/slide45.xml.rels><?xml version="1.0" encoding="UTF-8" standalone="yes"?>
<Relationships xmlns="http://schemas.openxmlformats.org/package/2006/relationships"><Relationship Id="rId3" Type="http://schemas.openxmlformats.org/officeDocument/2006/relationships/comments" Target="../comments/comment12.xml"/><Relationship Id="rId2" Type="http://schemas.openxmlformats.org/officeDocument/2006/relationships/notesSlide" Target="../notesSlides/notesSlide45.xml"/><Relationship Id="rId1" Type="http://schemas.openxmlformats.org/officeDocument/2006/relationships/slideLayout" Target="../slideLayouts/slideLayout5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0.xml"/></Relationships>
</file>

<file path=ppt/slides/_rels/slide4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7.xml"/><Relationship Id="rId1" Type="http://schemas.openxmlformats.org/officeDocument/2006/relationships/slideLayout" Target="../slideLayouts/slideLayout50.xml"/><Relationship Id="rId4" Type="http://schemas.openxmlformats.org/officeDocument/2006/relationships/comments" Target="../comments/comment13.xml"/></Relationships>
</file>

<file path=ppt/slides/_rels/slide48.xml.rels><?xml version="1.0" encoding="UTF-8" standalone="yes"?>
<Relationships xmlns="http://schemas.openxmlformats.org/package/2006/relationships"><Relationship Id="rId3" Type="http://schemas.openxmlformats.org/officeDocument/2006/relationships/comments" Target="../comments/comment14.xml"/><Relationship Id="rId2" Type="http://schemas.openxmlformats.org/officeDocument/2006/relationships/notesSlide" Target="../notesSlides/notesSlide48.xml"/><Relationship Id="rId1" Type="http://schemas.openxmlformats.org/officeDocument/2006/relationships/slideLayout" Target="../slideLayouts/slideLayout50.xml"/></Relationships>
</file>

<file path=ppt/slides/_rels/slide49.xml.rels><?xml version="1.0" encoding="UTF-8" standalone="yes"?>
<Relationships xmlns="http://schemas.openxmlformats.org/package/2006/relationships"><Relationship Id="rId3" Type="http://schemas.openxmlformats.org/officeDocument/2006/relationships/comments" Target="../comments/comment15.xml"/><Relationship Id="rId2" Type="http://schemas.openxmlformats.org/officeDocument/2006/relationships/notesSlide" Target="../notesSlides/notesSlide49.xml"/><Relationship Id="rId1" Type="http://schemas.openxmlformats.org/officeDocument/2006/relationships/slideLayout" Target="../slideLayouts/slideLayout50.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hyperlink" Target="https://www.healthfirstcolorado.org/work-requirements-screener/" TargetMode="External"/><Relationship Id="rId2" Type="http://schemas.openxmlformats.org/officeDocument/2006/relationships/notesSlide" Target="../notesSlides/notesSlide50.xml"/><Relationship Id="rId1" Type="http://schemas.openxmlformats.org/officeDocument/2006/relationships/slideLayout" Target="../slideLayouts/slideLayout70.xml"/><Relationship Id="rId5" Type="http://schemas.openxmlformats.org/officeDocument/2006/relationships/image" Target="../media/image58.png"/><Relationship Id="rId4" Type="http://schemas.openxmlformats.org/officeDocument/2006/relationships/hyperlink" Target="https://www.healthfirstcolorado.org/changes-are-coming-to-health-first-colorado/" TargetMode="External"/></Relationships>
</file>

<file path=ppt/slides/_rels/slide51.xml.rels><?xml version="1.0" encoding="UTF-8" standalone="yes"?>
<Relationships xmlns="http://schemas.openxmlformats.org/package/2006/relationships"><Relationship Id="rId3" Type="http://schemas.openxmlformats.org/officeDocument/2006/relationships/comments" Target="../comments/comment16.xml"/><Relationship Id="rId2" Type="http://schemas.openxmlformats.org/officeDocument/2006/relationships/notesSlide" Target="../notesSlides/notesSlide51.xml"/><Relationship Id="rId1" Type="http://schemas.openxmlformats.org/officeDocument/2006/relationships/slideLayout" Target="../slideLayouts/slideLayout50.xml"/></Relationships>
</file>

<file path=ppt/slides/_rels/slide52.xml.rels><?xml version="1.0" encoding="UTF-8" standalone="yes"?>
<Relationships xmlns="http://schemas.openxmlformats.org/package/2006/relationships"><Relationship Id="rId3" Type="http://schemas.openxmlformats.org/officeDocument/2006/relationships/comments" Target="../comments/comment17.xml"/><Relationship Id="rId2" Type="http://schemas.openxmlformats.org/officeDocument/2006/relationships/notesSlide" Target="../notesSlides/notesSlide52.xml"/><Relationship Id="rId1" Type="http://schemas.openxmlformats.org/officeDocument/2006/relationships/slideLayout" Target="../slideLayouts/slideLayout50.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0.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0.xml"/></Relationships>
</file>

<file path=ppt/slides/_rels/slide55.xml.rels><?xml version="1.0" encoding="UTF-8" standalone="yes"?>
<Relationships xmlns="http://schemas.openxmlformats.org/package/2006/relationships"><Relationship Id="rId3" Type="http://schemas.openxmlformats.org/officeDocument/2006/relationships/comments" Target="../comments/comment18.xml"/><Relationship Id="rId2" Type="http://schemas.openxmlformats.org/officeDocument/2006/relationships/notesSlide" Target="../notesSlides/notesSlide55.xml"/><Relationship Id="rId1" Type="http://schemas.openxmlformats.org/officeDocument/2006/relationships/slideLayout" Target="../slideLayouts/slideLayout50.xml"/></Relationships>
</file>

<file path=ppt/slides/_rels/slide56.xml.rels><?xml version="1.0" encoding="UTF-8" standalone="yes"?>
<Relationships xmlns="http://schemas.openxmlformats.org/package/2006/relationships"><Relationship Id="rId3" Type="http://schemas.openxmlformats.org/officeDocument/2006/relationships/comments" Target="../comments/comment19.xml"/><Relationship Id="rId2" Type="http://schemas.openxmlformats.org/officeDocument/2006/relationships/notesSlide" Target="../notesSlides/notesSlide56.xml"/><Relationship Id="rId1" Type="http://schemas.openxmlformats.org/officeDocument/2006/relationships/slideLayout" Target="../slideLayouts/slideLayout50.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48.xml"/></Relationships>
</file>

<file path=ppt/slides/_rels/slide58.xml.rels><?xml version="1.0" encoding="UTF-8" standalone="yes"?>
<Relationships xmlns="http://schemas.openxmlformats.org/package/2006/relationships"><Relationship Id="rId3" Type="http://schemas.openxmlformats.org/officeDocument/2006/relationships/comments" Target="../comments/comment20.xml"/><Relationship Id="rId2" Type="http://schemas.openxmlformats.org/officeDocument/2006/relationships/notesSlide" Target="../notesSlides/notesSlide58.xml"/><Relationship Id="rId1" Type="http://schemas.openxmlformats.org/officeDocument/2006/relationships/slideLayout" Target="../slideLayouts/slideLayout50.xml"/></Relationships>
</file>

<file path=ppt/slides/_rels/slide59.xml.rels><?xml version="1.0" encoding="UTF-8" standalone="yes"?>
<Relationships xmlns="http://schemas.openxmlformats.org/package/2006/relationships"><Relationship Id="rId3" Type="http://schemas.openxmlformats.org/officeDocument/2006/relationships/comments" Target="../comments/comment21.xml"/><Relationship Id="rId2" Type="http://schemas.openxmlformats.org/officeDocument/2006/relationships/notesSlide" Target="../notesSlides/notesSlide59.xml"/><Relationship Id="rId1" Type="http://schemas.openxmlformats.org/officeDocument/2006/relationships/slideLayout" Target="../slideLayouts/slideLayout5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openxmlformats.org/officeDocument/2006/relationships/comments" Target="../comments/comment22.xml"/><Relationship Id="rId2" Type="http://schemas.openxmlformats.org/officeDocument/2006/relationships/notesSlide" Target="../notesSlides/notesSlide60.xml"/><Relationship Id="rId1" Type="http://schemas.openxmlformats.org/officeDocument/2006/relationships/slideLayout" Target="../slideLayouts/slideLayout50.xml"/></Relationships>
</file>

<file path=ppt/slides/_rels/slide61.xml.rels><?xml version="1.0" encoding="UTF-8" standalone="yes"?>
<Relationships xmlns="http://schemas.openxmlformats.org/package/2006/relationships"><Relationship Id="rId3" Type="http://schemas.openxmlformats.org/officeDocument/2006/relationships/comments" Target="../comments/comment23.xml"/><Relationship Id="rId2" Type="http://schemas.openxmlformats.org/officeDocument/2006/relationships/notesSlide" Target="../notesSlides/notesSlide61.xml"/><Relationship Id="rId1" Type="http://schemas.openxmlformats.org/officeDocument/2006/relationships/slideLayout" Target="../slideLayouts/slideLayout50.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5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697" name="Google Shape;697;p162"/>
          <p:cNvSpPr txBox="1">
            <a:spLocks noGrp="1"/>
          </p:cNvSpPr>
          <p:nvPr>
            <p:ph type="ctrTitle"/>
          </p:nvPr>
        </p:nvSpPr>
        <p:spPr>
          <a:xfrm>
            <a:off x="96475" y="1562625"/>
            <a:ext cx="8889900" cy="663900"/>
          </a:xfrm>
          <a:prstGeom prst="rect">
            <a:avLst/>
          </a:prstGeom>
          <a:noFill/>
          <a:ln>
            <a:noFill/>
          </a:ln>
        </p:spPr>
        <p:txBody>
          <a:bodyPr spcFirstLastPara="1" wrap="square" lIns="68575" tIns="34275" rIns="68575" bIns="34275" anchor="ctr" anchorCtr="0">
            <a:noAutofit/>
          </a:bodyPr>
          <a:lstStyle/>
          <a:p>
            <a:pPr marL="0" lvl="0" indent="0" algn="ctr" rtl="0">
              <a:spcBef>
                <a:spcPts val="0"/>
              </a:spcBef>
              <a:spcAft>
                <a:spcPts val="0"/>
              </a:spcAft>
              <a:buClr>
                <a:schemeClr val="lt1"/>
              </a:buClr>
              <a:buSzPts val="4500"/>
              <a:buFont typeface="Trebuchet MS"/>
              <a:buNone/>
            </a:pPr>
            <a:endParaRPr sz="3800" dirty="0">
              <a:latin typeface="Trebuchet MS"/>
              <a:ea typeface="Trebuchet MS"/>
              <a:cs typeface="Trebuchet MS"/>
              <a:sym typeface="Trebuchet MS"/>
            </a:endParaRPr>
          </a:p>
          <a:p>
            <a:pPr marL="0" lvl="0" indent="0" algn="ctr" rtl="0">
              <a:spcBef>
                <a:spcPts val="0"/>
              </a:spcBef>
              <a:spcAft>
                <a:spcPts val="0"/>
              </a:spcAft>
              <a:buClr>
                <a:schemeClr val="lt1"/>
              </a:buClr>
              <a:buSzPts val="4500"/>
              <a:buFont typeface="Trebuchet MS"/>
              <a:buNone/>
            </a:pPr>
            <a:r>
              <a:rPr lang="en" sz="3800" dirty="0">
                <a:latin typeface="Trebuchet MS"/>
                <a:ea typeface="Trebuchet MS"/>
                <a:cs typeface="Trebuchet MS"/>
                <a:sym typeface="Trebuchet MS"/>
              </a:rPr>
              <a:t>Seminario web sobre los requisitos laborales de Medicaid</a:t>
            </a:r>
            <a:endParaRPr sz="3800" dirty="0">
              <a:latin typeface="Trebuchet MS"/>
              <a:ea typeface="Trebuchet MS"/>
              <a:cs typeface="Trebuchet MS"/>
              <a:sym typeface="Trebuchet MS"/>
            </a:endParaRPr>
          </a:p>
          <a:p>
            <a:pPr marL="0" lvl="0" indent="0" algn="l" rtl="0">
              <a:lnSpc>
                <a:spcPct val="90000"/>
              </a:lnSpc>
              <a:spcBef>
                <a:spcPts val="0"/>
              </a:spcBef>
              <a:spcAft>
                <a:spcPts val="0"/>
              </a:spcAft>
              <a:buClr>
                <a:schemeClr val="lt1"/>
              </a:buClr>
              <a:buSzPts val="5000"/>
              <a:buFont typeface="Verdana"/>
              <a:buNone/>
            </a:pPr>
            <a:endParaRPr sz="4600" dirty="0">
              <a:latin typeface="Trebuchet MS"/>
              <a:ea typeface="Trebuchet MS"/>
              <a:cs typeface="Trebuchet MS"/>
              <a:sym typeface="Trebuchet MS"/>
            </a:endParaRPr>
          </a:p>
        </p:txBody>
      </p:sp>
      <p:sp>
        <p:nvSpPr>
          <p:cNvPr id="698" name="Google Shape;698;p162"/>
          <p:cNvSpPr txBox="1">
            <a:spLocks noGrp="1"/>
          </p:cNvSpPr>
          <p:nvPr>
            <p:ph type="dt" idx="10"/>
          </p:nvPr>
        </p:nvSpPr>
        <p:spPr>
          <a:xfrm>
            <a:off x="261937" y="2983824"/>
            <a:ext cx="2115600" cy="2658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None/>
            </a:pPr>
            <a:r>
              <a:rPr lang="en">
                <a:latin typeface="Trebuchet MS"/>
                <a:ea typeface="Trebuchet MS"/>
                <a:cs typeface="Trebuchet MS"/>
                <a:sym typeface="Trebuchet MS"/>
              </a:rPr>
              <a:t>2 de junio</a:t>
            </a:r>
            <a:r>
              <a:rPr lang="en" sz="1800" i="0" u="none" strike="noStrike" cap="none">
                <a:solidFill>
                  <a:schemeClr val="lt1"/>
                </a:solidFill>
                <a:latin typeface="Trebuchet MS"/>
                <a:ea typeface="Trebuchet MS"/>
                <a:cs typeface="Trebuchet MS"/>
                <a:sym typeface="Trebuchet MS"/>
              </a:rPr>
              <a:t> de 2026</a:t>
            </a:r>
            <a:endParaRPr dirty="0">
              <a:latin typeface="Trebuchet MS"/>
              <a:ea typeface="Trebuchet MS"/>
              <a:cs typeface="Trebuchet MS"/>
              <a:sym typeface="Trebuchet MS"/>
            </a:endParaRPr>
          </a:p>
        </p:txBody>
      </p:sp>
      <p:sp>
        <p:nvSpPr>
          <p:cNvPr id="699" name="Google Shape;699;p162"/>
          <p:cNvSpPr txBox="1">
            <a:spLocks noGrp="1"/>
          </p:cNvSpPr>
          <p:nvPr>
            <p:ph type="body" idx="1"/>
          </p:nvPr>
        </p:nvSpPr>
        <p:spPr>
          <a:xfrm>
            <a:off x="261938" y="2476500"/>
            <a:ext cx="8315400" cy="409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lt1"/>
              </a:buClr>
              <a:buSzPts val="3000"/>
              <a:buFont typeface="Arial"/>
              <a:buNone/>
            </a:pPr>
            <a:r>
              <a:rPr lang="en" sz="1900">
                <a:latin typeface="Trebuchet MS"/>
                <a:ea typeface="Trebuchet MS"/>
                <a:cs typeface="Trebuchet MS"/>
                <a:sym typeface="Trebuchet MS"/>
              </a:rPr>
              <a:t>Presentado por el Departamento de Políticas y Financiación de la Atención Sanitaria de Colorado</a:t>
            </a:r>
            <a:endParaRPr sz="1900" dirty="0">
              <a:latin typeface="Trebuchet MS"/>
              <a:ea typeface="Trebuchet MS"/>
              <a:cs typeface="Trebuchet MS"/>
              <a:sym typeface="Trebuchet M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72"/>
        <p:cNvGrpSpPr/>
        <p:nvPr/>
      </p:nvGrpSpPr>
      <p:grpSpPr>
        <a:xfrm>
          <a:off x="0" y="0"/>
          <a:ext cx="0" cy="0"/>
          <a:chOff x="0" y="0"/>
          <a:chExt cx="0" cy="0"/>
        </a:xfrm>
      </p:grpSpPr>
      <p:sp>
        <p:nvSpPr>
          <p:cNvPr id="773" name="Google Shape;773;p171"/>
          <p:cNvSpPr/>
          <p:nvPr/>
        </p:nvSpPr>
        <p:spPr>
          <a:xfrm>
            <a:off x="1530656" y="1905975"/>
            <a:ext cx="1364400" cy="2619802"/>
          </a:xfrm>
          <a:prstGeom prst="rect">
            <a:avLst/>
          </a:prstGeom>
          <a:solidFill>
            <a:srgbClr val="245D38">
              <a:alpha val="13920"/>
            </a:srgbClr>
          </a:solidFill>
          <a:ln>
            <a:noFill/>
          </a:ln>
        </p:spPr>
        <p:txBody>
          <a:bodyPr spcFirstLastPara="1" wrap="square" lIns="68575" tIns="68575" rIns="68575" bIns="68575" anchor="ctr" anchorCtr="0">
            <a:noAutofit/>
          </a:bodyPr>
          <a:lstStyle/>
          <a:p>
            <a:pPr marL="0" lvl="0" indent="0" algn="ctr" rtl="0">
              <a:spcBef>
                <a:spcPts val="0"/>
              </a:spcBef>
              <a:spcAft>
                <a:spcPts val="0"/>
              </a:spcAft>
              <a:buNone/>
            </a:pPr>
            <a:endParaRPr sz="1100" dirty="0"/>
          </a:p>
        </p:txBody>
      </p:sp>
      <p:sp>
        <p:nvSpPr>
          <p:cNvPr id="774" name="Google Shape;774;p171"/>
          <p:cNvSpPr/>
          <p:nvPr/>
        </p:nvSpPr>
        <p:spPr>
          <a:xfrm>
            <a:off x="99121" y="1919396"/>
            <a:ext cx="1364400" cy="2343335"/>
          </a:xfrm>
          <a:prstGeom prst="rect">
            <a:avLst/>
          </a:prstGeom>
          <a:solidFill>
            <a:srgbClr val="245D38">
              <a:alpha val="13920"/>
            </a:srgbClr>
          </a:solidFill>
          <a:ln>
            <a:noFill/>
          </a:ln>
        </p:spPr>
        <p:txBody>
          <a:bodyPr spcFirstLastPara="1" wrap="square" lIns="68575" tIns="68575" rIns="68575" bIns="68575" anchor="ctr" anchorCtr="0">
            <a:noAutofit/>
          </a:bodyPr>
          <a:lstStyle/>
          <a:p>
            <a:pPr marL="0" lvl="0" indent="0" algn="ctr" rtl="0">
              <a:spcBef>
                <a:spcPts val="0"/>
              </a:spcBef>
              <a:spcAft>
                <a:spcPts val="0"/>
              </a:spcAft>
              <a:buNone/>
            </a:pPr>
            <a:endParaRPr sz="1100" dirty="0"/>
          </a:p>
        </p:txBody>
      </p:sp>
      <p:sp>
        <p:nvSpPr>
          <p:cNvPr id="775" name="Google Shape;775;p171"/>
          <p:cNvSpPr/>
          <p:nvPr/>
        </p:nvSpPr>
        <p:spPr>
          <a:xfrm>
            <a:off x="167441" y="1588629"/>
            <a:ext cx="2169000" cy="119400"/>
          </a:xfrm>
          <a:prstGeom prst="parallelogram">
            <a:avLst>
              <a:gd name="adj" fmla="val 96952"/>
            </a:avLst>
          </a:prstGeom>
          <a:solidFill>
            <a:srgbClr val="6071AA"/>
          </a:solidFill>
          <a:ln>
            <a:noFill/>
          </a:ln>
        </p:spPr>
        <p:txBody>
          <a:bodyPr spcFirstLastPara="1" wrap="square" lIns="97775" tIns="97775" rIns="97775" bIns="97775" anchor="ctr" anchorCtr="0">
            <a:noAutofit/>
          </a:bodyPr>
          <a:lstStyle/>
          <a:p>
            <a:pPr marL="0" lvl="0" indent="0" algn="l" rtl="0">
              <a:spcBef>
                <a:spcPts val="0"/>
              </a:spcBef>
              <a:spcAft>
                <a:spcPts val="0"/>
              </a:spcAft>
              <a:buNone/>
            </a:pPr>
            <a:endParaRPr sz="1100" dirty="0"/>
          </a:p>
        </p:txBody>
      </p:sp>
      <p:sp>
        <p:nvSpPr>
          <p:cNvPr id="776" name="Google Shape;776;p171"/>
          <p:cNvSpPr txBox="1"/>
          <p:nvPr/>
        </p:nvSpPr>
        <p:spPr>
          <a:xfrm>
            <a:off x="-44204" y="935030"/>
            <a:ext cx="855900" cy="438900"/>
          </a:xfrm>
          <a:prstGeom prst="rect">
            <a:avLst/>
          </a:prstGeom>
          <a:noFill/>
          <a:ln>
            <a:noFill/>
          </a:ln>
        </p:spPr>
        <p:txBody>
          <a:bodyPr spcFirstLastPara="1" wrap="square" lIns="97775" tIns="97775" rIns="97775" bIns="97775" anchor="t" anchorCtr="0">
            <a:noAutofit/>
          </a:bodyPr>
          <a:lstStyle/>
          <a:p>
            <a:pPr marL="0" marR="0" lvl="0" indent="0" algn="r" rtl="0">
              <a:lnSpc>
                <a:spcPct val="115000"/>
              </a:lnSpc>
              <a:spcBef>
                <a:spcPts val="0"/>
              </a:spcBef>
              <a:spcAft>
                <a:spcPts val="1700"/>
              </a:spcAft>
              <a:buNone/>
            </a:pPr>
            <a:r>
              <a:rPr lang="en" sz="1700" b="1">
                <a:solidFill>
                  <a:srgbClr val="0C57D3"/>
                </a:solidFill>
                <a:latin typeface="Trebuchet MS"/>
                <a:ea typeface="Trebuchet MS"/>
                <a:cs typeface="Trebuchet MS"/>
                <a:sym typeface="Trebuchet MS"/>
              </a:rPr>
              <a:t>2026</a:t>
            </a:r>
            <a:endParaRPr sz="1700" dirty="0">
              <a:solidFill>
                <a:srgbClr val="0C57D3"/>
              </a:solidFill>
              <a:latin typeface="Trebuchet MS"/>
              <a:ea typeface="Trebuchet MS"/>
              <a:cs typeface="Trebuchet MS"/>
              <a:sym typeface="Trebuchet MS"/>
            </a:endParaRPr>
          </a:p>
        </p:txBody>
      </p:sp>
      <p:sp>
        <p:nvSpPr>
          <p:cNvPr id="777" name="Google Shape;777;p171"/>
          <p:cNvSpPr/>
          <p:nvPr/>
        </p:nvSpPr>
        <p:spPr>
          <a:xfrm flipH="1">
            <a:off x="167484" y="1460888"/>
            <a:ext cx="5279100" cy="119400"/>
          </a:xfrm>
          <a:prstGeom prst="parallelogram">
            <a:avLst>
              <a:gd name="adj" fmla="val 96952"/>
            </a:avLst>
          </a:prstGeom>
          <a:solidFill>
            <a:srgbClr val="6071AA"/>
          </a:solidFill>
          <a:ln>
            <a:noFill/>
          </a:ln>
        </p:spPr>
        <p:txBody>
          <a:bodyPr spcFirstLastPara="1" wrap="square" lIns="97775" tIns="97775" rIns="97775" bIns="97775" anchor="ctr" anchorCtr="0">
            <a:noAutofit/>
          </a:bodyPr>
          <a:lstStyle/>
          <a:p>
            <a:pPr marL="0" lvl="0" indent="0" algn="l" rtl="0">
              <a:spcBef>
                <a:spcPts val="0"/>
              </a:spcBef>
              <a:spcAft>
                <a:spcPts val="0"/>
              </a:spcAft>
              <a:buNone/>
            </a:pPr>
            <a:r>
              <a:rPr lang="en" sz="1500">
                <a:solidFill>
                  <a:srgbClr val="6071AA"/>
                </a:solidFill>
              </a:rPr>
              <a:t>  </a:t>
            </a:r>
            <a:endParaRPr sz="1500" dirty="0">
              <a:solidFill>
                <a:srgbClr val="6071AA"/>
              </a:solidFill>
            </a:endParaRPr>
          </a:p>
        </p:txBody>
      </p:sp>
      <p:sp>
        <p:nvSpPr>
          <p:cNvPr id="778" name="Google Shape;778;p171"/>
          <p:cNvSpPr/>
          <p:nvPr/>
        </p:nvSpPr>
        <p:spPr>
          <a:xfrm>
            <a:off x="5358268" y="1588815"/>
            <a:ext cx="2169300" cy="119400"/>
          </a:xfrm>
          <a:prstGeom prst="parallelogram">
            <a:avLst>
              <a:gd name="adj" fmla="val 96952"/>
            </a:avLst>
          </a:prstGeom>
          <a:solidFill>
            <a:schemeClr val="dk2"/>
          </a:solidFill>
          <a:ln>
            <a:noFill/>
          </a:ln>
        </p:spPr>
        <p:txBody>
          <a:bodyPr spcFirstLastPara="1" wrap="square" lIns="97775" tIns="97775" rIns="97775" bIns="97775" anchor="ctr" anchorCtr="0">
            <a:noAutofit/>
          </a:bodyPr>
          <a:lstStyle/>
          <a:p>
            <a:pPr marL="0" lvl="0" indent="0" algn="l" rtl="0">
              <a:spcBef>
                <a:spcPts val="0"/>
              </a:spcBef>
              <a:spcAft>
                <a:spcPts val="0"/>
              </a:spcAft>
              <a:buNone/>
            </a:pPr>
            <a:endParaRPr sz="1100" dirty="0"/>
          </a:p>
        </p:txBody>
      </p:sp>
      <p:sp>
        <p:nvSpPr>
          <p:cNvPr id="779" name="Google Shape;779;p171"/>
          <p:cNvSpPr txBox="1"/>
          <p:nvPr/>
        </p:nvSpPr>
        <p:spPr>
          <a:xfrm>
            <a:off x="6009159" y="950660"/>
            <a:ext cx="855900" cy="438900"/>
          </a:xfrm>
          <a:prstGeom prst="rect">
            <a:avLst/>
          </a:prstGeom>
          <a:noFill/>
          <a:ln>
            <a:noFill/>
          </a:ln>
        </p:spPr>
        <p:txBody>
          <a:bodyPr spcFirstLastPara="1" wrap="square" lIns="97775" tIns="97775" rIns="97775" bIns="97775" anchor="t" anchorCtr="0">
            <a:noAutofit/>
          </a:bodyPr>
          <a:lstStyle/>
          <a:p>
            <a:pPr marL="0" marR="0" lvl="0" indent="0" algn="r" rtl="0">
              <a:lnSpc>
                <a:spcPct val="115000"/>
              </a:lnSpc>
              <a:spcBef>
                <a:spcPts val="0"/>
              </a:spcBef>
              <a:spcAft>
                <a:spcPts val="1700"/>
              </a:spcAft>
              <a:buNone/>
            </a:pPr>
            <a:r>
              <a:rPr lang="en" sz="1700" b="1" dirty="0">
                <a:solidFill>
                  <a:srgbClr val="0C57D3"/>
                </a:solidFill>
                <a:latin typeface="Roboto"/>
                <a:ea typeface="Roboto"/>
                <a:cs typeface="Roboto"/>
                <a:sym typeface="Roboto"/>
              </a:rPr>
              <a:t>2027</a:t>
            </a:r>
            <a:endParaRPr sz="1700" dirty="0">
              <a:solidFill>
                <a:srgbClr val="858585"/>
              </a:solidFill>
              <a:latin typeface="Roboto"/>
              <a:ea typeface="Roboto"/>
              <a:cs typeface="Roboto"/>
              <a:sym typeface="Roboto"/>
            </a:endParaRPr>
          </a:p>
        </p:txBody>
      </p:sp>
      <p:sp>
        <p:nvSpPr>
          <p:cNvPr id="780" name="Google Shape;780;p171"/>
          <p:cNvSpPr/>
          <p:nvPr/>
        </p:nvSpPr>
        <p:spPr>
          <a:xfrm>
            <a:off x="2215565" y="1588433"/>
            <a:ext cx="3231600" cy="119400"/>
          </a:xfrm>
          <a:prstGeom prst="parallelogram">
            <a:avLst>
              <a:gd name="adj" fmla="val 96952"/>
            </a:avLst>
          </a:prstGeom>
          <a:solidFill>
            <a:srgbClr val="6071AA"/>
          </a:solidFill>
          <a:ln>
            <a:noFill/>
          </a:ln>
        </p:spPr>
        <p:txBody>
          <a:bodyPr spcFirstLastPara="1" wrap="square" lIns="97775" tIns="97775" rIns="97775" bIns="97775" anchor="ctr" anchorCtr="0">
            <a:noAutofit/>
          </a:bodyPr>
          <a:lstStyle/>
          <a:p>
            <a:pPr marL="0" lvl="0" indent="0" algn="l" rtl="0">
              <a:spcBef>
                <a:spcPts val="0"/>
              </a:spcBef>
              <a:spcAft>
                <a:spcPts val="0"/>
              </a:spcAft>
              <a:buNone/>
            </a:pPr>
            <a:endParaRPr sz="1100" dirty="0"/>
          </a:p>
        </p:txBody>
      </p:sp>
      <p:cxnSp>
        <p:nvCxnSpPr>
          <p:cNvPr id="781" name="Google Shape;781;p171"/>
          <p:cNvCxnSpPr/>
          <p:nvPr/>
        </p:nvCxnSpPr>
        <p:spPr>
          <a:xfrm rot="10800000">
            <a:off x="5456005" y="1593218"/>
            <a:ext cx="0" cy="341100"/>
          </a:xfrm>
          <a:prstGeom prst="straightConnector1">
            <a:avLst/>
          </a:prstGeom>
          <a:noFill/>
          <a:ln w="81500" cap="flat" cmpd="sng">
            <a:solidFill>
              <a:schemeClr val="accent6"/>
            </a:solidFill>
            <a:prstDash val="solid"/>
            <a:round/>
            <a:headEnd type="none" w="sm" len="sm"/>
            <a:tailEnd type="none" w="sm" len="sm"/>
          </a:ln>
        </p:spPr>
      </p:cxnSp>
      <p:sp>
        <p:nvSpPr>
          <p:cNvPr id="782" name="Google Shape;782;p171"/>
          <p:cNvSpPr txBox="1"/>
          <p:nvPr/>
        </p:nvSpPr>
        <p:spPr>
          <a:xfrm>
            <a:off x="57300" y="17747"/>
            <a:ext cx="9144000" cy="89055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 sz="3200" b="1" dirty="0">
                <a:solidFill>
                  <a:srgbClr val="001970"/>
                </a:solidFill>
                <a:latin typeface="Trebuchet MS"/>
                <a:ea typeface="Trebuchet MS"/>
                <a:cs typeface="Trebuchet MS"/>
                <a:sym typeface="Trebuchet MS"/>
              </a:rPr>
              <a:t>Resumen del calendario de trabajo</a:t>
            </a:r>
            <a:endParaRPr sz="3200" b="1" dirty="0">
              <a:solidFill>
                <a:srgbClr val="001970"/>
              </a:solidFill>
              <a:latin typeface="Trebuchet MS"/>
              <a:ea typeface="Trebuchet MS"/>
              <a:cs typeface="Trebuchet MS"/>
              <a:sym typeface="Trebuchet MS"/>
            </a:endParaRPr>
          </a:p>
        </p:txBody>
      </p:sp>
      <p:cxnSp>
        <p:nvCxnSpPr>
          <p:cNvPr id="783" name="Google Shape;783;p171"/>
          <p:cNvCxnSpPr/>
          <p:nvPr/>
        </p:nvCxnSpPr>
        <p:spPr>
          <a:xfrm rot="10800000">
            <a:off x="3045328" y="1593218"/>
            <a:ext cx="0" cy="341100"/>
          </a:xfrm>
          <a:prstGeom prst="straightConnector1">
            <a:avLst/>
          </a:prstGeom>
          <a:noFill/>
          <a:ln w="81500" cap="flat" cmpd="sng">
            <a:solidFill>
              <a:schemeClr val="accent6"/>
            </a:solidFill>
            <a:prstDash val="solid"/>
            <a:round/>
            <a:headEnd type="none" w="sm" len="sm"/>
            <a:tailEnd type="none" w="sm" len="sm"/>
          </a:ln>
        </p:spPr>
      </p:cxnSp>
      <p:grpSp>
        <p:nvGrpSpPr>
          <p:cNvPr id="784" name="Google Shape;784;p171"/>
          <p:cNvGrpSpPr/>
          <p:nvPr/>
        </p:nvGrpSpPr>
        <p:grpSpPr>
          <a:xfrm>
            <a:off x="5526928" y="3651567"/>
            <a:ext cx="731084" cy="140017"/>
            <a:chOff x="1242400" y="5456950"/>
            <a:chExt cx="1906346" cy="365102"/>
          </a:xfrm>
        </p:grpSpPr>
        <p:pic>
          <p:nvPicPr>
            <p:cNvPr id="785" name="Google Shape;78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786" name="Google Shape;78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787" name="Google Shape;78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788" name="Google Shape;78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789" name="Google Shape;78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790" name="Google Shape;79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791" name="Google Shape;79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792" name="Google Shape;792;p171"/>
          <p:cNvGrpSpPr/>
          <p:nvPr/>
        </p:nvGrpSpPr>
        <p:grpSpPr>
          <a:xfrm>
            <a:off x="5526928" y="3781292"/>
            <a:ext cx="731084" cy="140017"/>
            <a:chOff x="1242400" y="5456950"/>
            <a:chExt cx="1906346" cy="365102"/>
          </a:xfrm>
        </p:grpSpPr>
        <p:pic>
          <p:nvPicPr>
            <p:cNvPr id="793" name="Google Shape;79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794" name="Google Shape;79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795" name="Google Shape;79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796" name="Google Shape;79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797" name="Google Shape;79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798" name="Google Shape;79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799" name="Google Shape;79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800" name="Google Shape;800;p171"/>
          <p:cNvGrpSpPr/>
          <p:nvPr/>
        </p:nvGrpSpPr>
        <p:grpSpPr>
          <a:xfrm>
            <a:off x="5528207" y="3912615"/>
            <a:ext cx="731084" cy="140017"/>
            <a:chOff x="1242400" y="5456950"/>
            <a:chExt cx="1906346" cy="365102"/>
          </a:xfrm>
        </p:grpSpPr>
        <p:pic>
          <p:nvPicPr>
            <p:cNvPr id="801" name="Google Shape;80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802" name="Google Shape;80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803" name="Google Shape;80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804" name="Google Shape;80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805" name="Google Shape;80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806" name="Google Shape;80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807" name="Google Shape;80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816" name="Google Shape;816;p171"/>
          <p:cNvGrpSpPr/>
          <p:nvPr/>
        </p:nvGrpSpPr>
        <p:grpSpPr>
          <a:xfrm>
            <a:off x="5524455" y="3376973"/>
            <a:ext cx="731084" cy="140017"/>
            <a:chOff x="1242400" y="5456950"/>
            <a:chExt cx="1906346" cy="365102"/>
          </a:xfrm>
        </p:grpSpPr>
        <p:pic>
          <p:nvPicPr>
            <p:cNvPr id="817" name="Google Shape;81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818" name="Google Shape;81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819" name="Google Shape;81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820" name="Google Shape;82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821" name="Google Shape;82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822" name="Google Shape;82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823" name="Google Shape;82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824" name="Google Shape;824;p171"/>
          <p:cNvGrpSpPr/>
          <p:nvPr/>
        </p:nvGrpSpPr>
        <p:grpSpPr>
          <a:xfrm>
            <a:off x="5525734" y="3508296"/>
            <a:ext cx="731084" cy="140017"/>
            <a:chOff x="1242400" y="5456950"/>
            <a:chExt cx="1906346" cy="365102"/>
          </a:xfrm>
        </p:grpSpPr>
        <p:pic>
          <p:nvPicPr>
            <p:cNvPr id="825" name="Google Shape;82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826" name="Google Shape;82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827" name="Google Shape;82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828" name="Google Shape;82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829" name="Google Shape;82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830" name="Google Shape;83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831" name="Google Shape;83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832" name="Google Shape;832;p171"/>
          <p:cNvGrpSpPr/>
          <p:nvPr/>
        </p:nvGrpSpPr>
        <p:grpSpPr>
          <a:xfrm>
            <a:off x="6221897" y="3651567"/>
            <a:ext cx="731084" cy="140017"/>
            <a:chOff x="1242400" y="5456950"/>
            <a:chExt cx="1906346" cy="365102"/>
          </a:xfrm>
        </p:grpSpPr>
        <p:pic>
          <p:nvPicPr>
            <p:cNvPr id="833" name="Google Shape;83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834" name="Google Shape;83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835" name="Google Shape;83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836" name="Google Shape;83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837" name="Google Shape;83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838" name="Google Shape;83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839" name="Google Shape;83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840" name="Google Shape;840;p171"/>
          <p:cNvGrpSpPr/>
          <p:nvPr/>
        </p:nvGrpSpPr>
        <p:grpSpPr>
          <a:xfrm>
            <a:off x="6221897" y="3781292"/>
            <a:ext cx="731084" cy="140017"/>
            <a:chOff x="1242400" y="5456950"/>
            <a:chExt cx="1906346" cy="365102"/>
          </a:xfrm>
        </p:grpSpPr>
        <p:pic>
          <p:nvPicPr>
            <p:cNvPr id="841" name="Google Shape;84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842" name="Google Shape;84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843" name="Google Shape;84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844" name="Google Shape;84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845" name="Google Shape;84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846" name="Google Shape;84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847" name="Google Shape;84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848" name="Google Shape;848;p171"/>
          <p:cNvGrpSpPr/>
          <p:nvPr/>
        </p:nvGrpSpPr>
        <p:grpSpPr>
          <a:xfrm>
            <a:off x="6223176" y="3912615"/>
            <a:ext cx="731084" cy="140017"/>
            <a:chOff x="1242400" y="5456950"/>
            <a:chExt cx="1906346" cy="365102"/>
          </a:xfrm>
        </p:grpSpPr>
        <p:pic>
          <p:nvPicPr>
            <p:cNvPr id="849" name="Google Shape;84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850" name="Google Shape;85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851" name="Google Shape;85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852" name="Google Shape;85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853" name="Google Shape;85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854" name="Google Shape;85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855" name="Google Shape;85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856" name="Google Shape;856;p171"/>
          <p:cNvGrpSpPr/>
          <p:nvPr/>
        </p:nvGrpSpPr>
        <p:grpSpPr>
          <a:xfrm>
            <a:off x="6320209" y="3272452"/>
            <a:ext cx="731084" cy="140017"/>
            <a:chOff x="1242400" y="5456950"/>
            <a:chExt cx="1906346" cy="365102"/>
          </a:xfrm>
        </p:grpSpPr>
        <p:pic>
          <p:nvPicPr>
            <p:cNvPr id="857" name="Google Shape;85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858" name="Google Shape;85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859" name="Google Shape;85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rotWithShape="1">
            <a:blip r:embed="rId3">
              <a:alphaModFix/>
            </a:blip>
            <a:srcRect l="4080" r="-4080"/>
            <a:stretch/>
          </p:blipFill>
          <p:spPr>
            <a:xfrm>
              <a:off x="1769185" y="5456950"/>
              <a:ext cx="365102" cy="365102"/>
            </a:xfrm>
            <a:prstGeom prst="rect">
              <a:avLst/>
            </a:prstGeom>
            <a:noFill/>
            <a:ln>
              <a:noFill/>
            </a:ln>
          </p:spPr>
        </p:pic>
        <p:pic>
          <p:nvPicPr>
            <p:cNvPr id="860" name="Google Shape;86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861" name="Google Shape;86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862" name="Google Shape;86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863" name="Google Shape;86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864" name="Google Shape;864;p171"/>
          <p:cNvGrpSpPr/>
          <p:nvPr/>
        </p:nvGrpSpPr>
        <p:grpSpPr>
          <a:xfrm>
            <a:off x="6219424" y="3376973"/>
            <a:ext cx="731084" cy="140017"/>
            <a:chOff x="1242400" y="5456950"/>
            <a:chExt cx="1906346" cy="365102"/>
          </a:xfrm>
        </p:grpSpPr>
        <p:pic>
          <p:nvPicPr>
            <p:cNvPr id="865" name="Google Shape;86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866" name="Google Shape;86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867" name="Google Shape;86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868" name="Google Shape;86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869" name="Google Shape;86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870" name="Google Shape;87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871" name="Google Shape;87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872" name="Google Shape;872;p171"/>
          <p:cNvGrpSpPr/>
          <p:nvPr/>
        </p:nvGrpSpPr>
        <p:grpSpPr>
          <a:xfrm>
            <a:off x="6220703" y="3508296"/>
            <a:ext cx="731084" cy="140017"/>
            <a:chOff x="1242400" y="5456950"/>
            <a:chExt cx="1906346" cy="365102"/>
          </a:xfrm>
        </p:grpSpPr>
        <p:pic>
          <p:nvPicPr>
            <p:cNvPr id="873" name="Google Shape;87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874" name="Google Shape;87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875" name="Google Shape;87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876" name="Google Shape;87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877" name="Google Shape;87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878" name="Google Shape;87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879" name="Google Shape;87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880" name="Google Shape;880;p171"/>
          <p:cNvGrpSpPr/>
          <p:nvPr/>
        </p:nvGrpSpPr>
        <p:grpSpPr>
          <a:xfrm>
            <a:off x="5534401" y="4463667"/>
            <a:ext cx="731084" cy="140017"/>
            <a:chOff x="1242400" y="5456950"/>
            <a:chExt cx="1906346" cy="365102"/>
          </a:xfrm>
        </p:grpSpPr>
        <p:pic>
          <p:nvPicPr>
            <p:cNvPr id="881" name="Google Shape;88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882" name="Google Shape;88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883" name="Google Shape;88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rotWithShape="1">
            <a:blip r:embed="rId3">
              <a:alphaModFix/>
            </a:blip>
            <a:srcRect l="8160" r="-8160"/>
            <a:stretch/>
          </p:blipFill>
          <p:spPr>
            <a:xfrm>
              <a:off x="1769185" y="5456950"/>
              <a:ext cx="365102" cy="365102"/>
            </a:xfrm>
            <a:prstGeom prst="rect">
              <a:avLst/>
            </a:prstGeom>
            <a:noFill/>
            <a:ln>
              <a:noFill/>
            </a:ln>
          </p:spPr>
        </p:pic>
        <p:pic>
          <p:nvPicPr>
            <p:cNvPr id="884" name="Google Shape;88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885" name="Google Shape;88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886" name="Google Shape;88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887" name="Google Shape;88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888" name="Google Shape;888;p171"/>
          <p:cNvGrpSpPr/>
          <p:nvPr/>
        </p:nvGrpSpPr>
        <p:grpSpPr>
          <a:xfrm>
            <a:off x="5534401" y="4593392"/>
            <a:ext cx="731084" cy="140017"/>
            <a:chOff x="1242400" y="5456950"/>
            <a:chExt cx="1906346" cy="365102"/>
          </a:xfrm>
        </p:grpSpPr>
        <p:pic>
          <p:nvPicPr>
            <p:cNvPr id="889" name="Google Shape;88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890" name="Google Shape;89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891" name="Google Shape;89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rotWithShape="1">
            <a:blip r:embed="rId3">
              <a:alphaModFix/>
            </a:blip>
            <a:srcRect l="8160" r="-8160"/>
            <a:stretch/>
          </p:blipFill>
          <p:spPr>
            <a:xfrm>
              <a:off x="1769185" y="5456950"/>
              <a:ext cx="365102" cy="365102"/>
            </a:xfrm>
            <a:prstGeom prst="rect">
              <a:avLst/>
            </a:prstGeom>
            <a:noFill/>
            <a:ln>
              <a:noFill/>
            </a:ln>
          </p:spPr>
        </p:pic>
        <p:pic>
          <p:nvPicPr>
            <p:cNvPr id="892" name="Google Shape;89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893" name="Google Shape;89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894" name="Google Shape;89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895" name="Google Shape;89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896" name="Google Shape;896;p171"/>
          <p:cNvGrpSpPr/>
          <p:nvPr/>
        </p:nvGrpSpPr>
        <p:grpSpPr>
          <a:xfrm>
            <a:off x="5535680" y="4724715"/>
            <a:ext cx="731084" cy="140017"/>
            <a:chOff x="1242400" y="5456950"/>
            <a:chExt cx="1906346" cy="365102"/>
          </a:xfrm>
        </p:grpSpPr>
        <p:pic>
          <p:nvPicPr>
            <p:cNvPr id="897" name="Google Shape;89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898" name="Google Shape;89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899" name="Google Shape;89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rotWithShape="1">
            <a:blip r:embed="rId3">
              <a:alphaModFix/>
            </a:blip>
            <a:srcRect l="8160" r="-8160"/>
            <a:stretch/>
          </p:blipFill>
          <p:spPr>
            <a:xfrm>
              <a:off x="1769185" y="5456950"/>
              <a:ext cx="365102" cy="365102"/>
            </a:xfrm>
            <a:prstGeom prst="rect">
              <a:avLst/>
            </a:prstGeom>
            <a:noFill/>
            <a:ln>
              <a:noFill/>
            </a:ln>
          </p:spPr>
        </p:pic>
        <p:pic>
          <p:nvPicPr>
            <p:cNvPr id="900" name="Google Shape;90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901" name="Google Shape;90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902" name="Google Shape;90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903" name="Google Shape;90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904" name="Google Shape;904;p171"/>
          <p:cNvGrpSpPr/>
          <p:nvPr/>
        </p:nvGrpSpPr>
        <p:grpSpPr>
          <a:xfrm>
            <a:off x="5531928" y="4059348"/>
            <a:ext cx="731084" cy="140017"/>
            <a:chOff x="1242400" y="5456950"/>
            <a:chExt cx="1906346" cy="365102"/>
          </a:xfrm>
        </p:grpSpPr>
        <p:pic>
          <p:nvPicPr>
            <p:cNvPr id="905" name="Google Shape;90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906" name="Google Shape;90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907" name="Google Shape;90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908" name="Google Shape;90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909" name="Google Shape;90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910" name="Google Shape;91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911" name="Google Shape;91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912" name="Google Shape;912;p171"/>
          <p:cNvGrpSpPr/>
          <p:nvPr/>
        </p:nvGrpSpPr>
        <p:grpSpPr>
          <a:xfrm>
            <a:off x="5531928" y="4189073"/>
            <a:ext cx="731084" cy="140017"/>
            <a:chOff x="1242400" y="5456950"/>
            <a:chExt cx="1906346" cy="365102"/>
          </a:xfrm>
        </p:grpSpPr>
        <p:pic>
          <p:nvPicPr>
            <p:cNvPr id="913" name="Google Shape;91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914" name="Google Shape;91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915" name="Google Shape;91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rotWithShape="1">
            <a:blip r:embed="rId3">
              <a:alphaModFix/>
            </a:blip>
            <a:srcRect l="8160" r="-8160"/>
            <a:stretch/>
          </p:blipFill>
          <p:spPr>
            <a:xfrm>
              <a:off x="1769185" y="5456950"/>
              <a:ext cx="365102" cy="365102"/>
            </a:xfrm>
            <a:prstGeom prst="rect">
              <a:avLst/>
            </a:prstGeom>
            <a:noFill/>
            <a:ln>
              <a:noFill/>
            </a:ln>
          </p:spPr>
        </p:pic>
        <p:pic>
          <p:nvPicPr>
            <p:cNvPr id="916" name="Google Shape;91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917" name="Google Shape;91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918" name="Google Shape;91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919" name="Google Shape;91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920" name="Google Shape;920;p171"/>
          <p:cNvGrpSpPr/>
          <p:nvPr/>
        </p:nvGrpSpPr>
        <p:grpSpPr>
          <a:xfrm>
            <a:off x="5533207" y="4320396"/>
            <a:ext cx="731084" cy="140017"/>
            <a:chOff x="1242400" y="5456950"/>
            <a:chExt cx="1906346" cy="365102"/>
          </a:xfrm>
        </p:grpSpPr>
        <p:pic>
          <p:nvPicPr>
            <p:cNvPr id="921" name="Google Shape;92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922" name="Google Shape;92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923" name="Google Shape;92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39378" y="5456950"/>
              <a:ext cx="365102" cy="365102"/>
            </a:xfrm>
            <a:prstGeom prst="rect">
              <a:avLst/>
            </a:prstGeom>
            <a:noFill/>
            <a:ln>
              <a:noFill/>
            </a:ln>
          </p:spPr>
        </p:pic>
        <p:pic>
          <p:nvPicPr>
            <p:cNvPr id="924" name="Google Shape;92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925" name="Google Shape;92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926" name="Google Shape;92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927" name="Google Shape;92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928" name="Google Shape;928;p171"/>
          <p:cNvGrpSpPr/>
          <p:nvPr/>
        </p:nvGrpSpPr>
        <p:grpSpPr>
          <a:xfrm>
            <a:off x="6229370" y="4466397"/>
            <a:ext cx="731084" cy="140017"/>
            <a:chOff x="1242400" y="5456950"/>
            <a:chExt cx="1906346" cy="365102"/>
          </a:xfrm>
        </p:grpSpPr>
        <p:pic>
          <p:nvPicPr>
            <p:cNvPr id="929" name="Google Shape;92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930" name="Google Shape;93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931" name="Google Shape;93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932" name="Google Shape;93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933" name="Google Shape;93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934" name="Google Shape;93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935" name="Google Shape;93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936" name="Google Shape;936;p171"/>
          <p:cNvGrpSpPr/>
          <p:nvPr/>
        </p:nvGrpSpPr>
        <p:grpSpPr>
          <a:xfrm>
            <a:off x="6229370" y="4593392"/>
            <a:ext cx="731084" cy="140017"/>
            <a:chOff x="1242400" y="5456950"/>
            <a:chExt cx="1906346" cy="365102"/>
          </a:xfrm>
        </p:grpSpPr>
        <p:pic>
          <p:nvPicPr>
            <p:cNvPr id="937" name="Google Shape;93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938" name="Google Shape;93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939" name="Google Shape;93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940" name="Google Shape;94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941" name="Google Shape;94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942" name="Google Shape;94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943" name="Google Shape;94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944" name="Google Shape;944;p171"/>
          <p:cNvGrpSpPr/>
          <p:nvPr/>
        </p:nvGrpSpPr>
        <p:grpSpPr>
          <a:xfrm>
            <a:off x="6230649" y="4724715"/>
            <a:ext cx="731084" cy="140017"/>
            <a:chOff x="1242400" y="5456950"/>
            <a:chExt cx="1906346" cy="365102"/>
          </a:xfrm>
        </p:grpSpPr>
        <p:pic>
          <p:nvPicPr>
            <p:cNvPr id="945" name="Google Shape;94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946" name="Google Shape;94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947" name="Google Shape;94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948" name="Google Shape;94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949" name="Google Shape;94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950" name="Google Shape;95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951" name="Google Shape;95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952" name="Google Shape;952;p171"/>
          <p:cNvGrpSpPr/>
          <p:nvPr/>
        </p:nvGrpSpPr>
        <p:grpSpPr>
          <a:xfrm>
            <a:off x="6226897" y="4059348"/>
            <a:ext cx="731084" cy="140017"/>
            <a:chOff x="1242400" y="5456950"/>
            <a:chExt cx="1906346" cy="365102"/>
          </a:xfrm>
        </p:grpSpPr>
        <p:pic>
          <p:nvPicPr>
            <p:cNvPr id="953" name="Google Shape;95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954" name="Google Shape;95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955" name="Google Shape;95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956" name="Google Shape;95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957" name="Google Shape;95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958" name="Google Shape;95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959" name="Google Shape;95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960" name="Google Shape;960;p171"/>
          <p:cNvGrpSpPr/>
          <p:nvPr/>
        </p:nvGrpSpPr>
        <p:grpSpPr>
          <a:xfrm>
            <a:off x="6226897" y="4189073"/>
            <a:ext cx="731084" cy="140017"/>
            <a:chOff x="1242400" y="5456950"/>
            <a:chExt cx="1906346" cy="365102"/>
          </a:xfrm>
        </p:grpSpPr>
        <p:pic>
          <p:nvPicPr>
            <p:cNvPr id="961" name="Google Shape;96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962" name="Google Shape;96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963" name="Google Shape;96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964" name="Google Shape;96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965" name="Google Shape;96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966" name="Google Shape;96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967" name="Google Shape;96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968" name="Google Shape;968;p171"/>
          <p:cNvGrpSpPr/>
          <p:nvPr/>
        </p:nvGrpSpPr>
        <p:grpSpPr>
          <a:xfrm>
            <a:off x="6228176" y="4320396"/>
            <a:ext cx="731084" cy="140017"/>
            <a:chOff x="1242400" y="5456950"/>
            <a:chExt cx="1906346" cy="365102"/>
          </a:xfrm>
        </p:grpSpPr>
        <p:pic>
          <p:nvPicPr>
            <p:cNvPr id="969" name="Google Shape;96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970" name="Google Shape;97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971" name="Google Shape;97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972" name="Google Shape;97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973" name="Google Shape;97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974" name="Google Shape;97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975" name="Google Shape;97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976" name="Google Shape;976;p171"/>
          <p:cNvGrpSpPr/>
          <p:nvPr/>
        </p:nvGrpSpPr>
        <p:grpSpPr>
          <a:xfrm>
            <a:off x="5530711" y="4851439"/>
            <a:ext cx="731084" cy="140017"/>
            <a:chOff x="1242400" y="5456950"/>
            <a:chExt cx="1906346" cy="365102"/>
          </a:xfrm>
        </p:grpSpPr>
        <p:pic>
          <p:nvPicPr>
            <p:cNvPr id="977" name="Google Shape;97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978" name="Google Shape;97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979" name="Google Shape;97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rotWithShape="1">
            <a:blip r:embed="rId3">
              <a:alphaModFix/>
            </a:blip>
            <a:srcRect l="8160" r="-8160"/>
            <a:stretch/>
          </p:blipFill>
          <p:spPr>
            <a:xfrm>
              <a:off x="1769185" y="5456950"/>
              <a:ext cx="365102" cy="365102"/>
            </a:xfrm>
            <a:prstGeom prst="rect">
              <a:avLst/>
            </a:prstGeom>
            <a:noFill/>
            <a:ln>
              <a:noFill/>
            </a:ln>
          </p:spPr>
        </p:pic>
        <p:pic>
          <p:nvPicPr>
            <p:cNvPr id="980" name="Google Shape;98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981" name="Google Shape;98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982" name="Google Shape;98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983" name="Google Shape;98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984" name="Google Shape;984;p171"/>
          <p:cNvGrpSpPr/>
          <p:nvPr/>
        </p:nvGrpSpPr>
        <p:grpSpPr>
          <a:xfrm>
            <a:off x="6225680" y="4851439"/>
            <a:ext cx="731084" cy="140017"/>
            <a:chOff x="1242400" y="5456950"/>
            <a:chExt cx="1906346" cy="365102"/>
          </a:xfrm>
        </p:grpSpPr>
        <p:pic>
          <p:nvPicPr>
            <p:cNvPr id="985" name="Google Shape;98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986" name="Google Shape;98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987" name="Google Shape;98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988" name="Google Shape;98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989" name="Google Shape;98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990" name="Google Shape;99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991" name="Google Shape;99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992" name="Google Shape;992;p171"/>
          <p:cNvGrpSpPr/>
          <p:nvPr/>
        </p:nvGrpSpPr>
        <p:grpSpPr>
          <a:xfrm>
            <a:off x="6921913" y="3652929"/>
            <a:ext cx="731084" cy="140017"/>
            <a:chOff x="1242400" y="5456950"/>
            <a:chExt cx="1906346" cy="365102"/>
          </a:xfrm>
        </p:grpSpPr>
        <p:pic>
          <p:nvPicPr>
            <p:cNvPr id="993" name="Google Shape;99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994" name="Google Shape;99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995" name="Google Shape;99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996" name="Google Shape;99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997" name="Google Shape;99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998" name="Google Shape;99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999" name="Google Shape;99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000" name="Google Shape;1000;p171"/>
          <p:cNvGrpSpPr/>
          <p:nvPr/>
        </p:nvGrpSpPr>
        <p:grpSpPr>
          <a:xfrm>
            <a:off x="6921913" y="3782653"/>
            <a:ext cx="731084" cy="140017"/>
            <a:chOff x="1242400" y="5456950"/>
            <a:chExt cx="1906346" cy="365102"/>
          </a:xfrm>
        </p:grpSpPr>
        <p:pic>
          <p:nvPicPr>
            <p:cNvPr id="1001" name="Google Shape;100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002" name="Google Shape;100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003" name="Google Shape;100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004" name="Google Shape;100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005" name="Google Shape;100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006" name="Google Shape;100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007" name="Google Shape;100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008" name="Google Shape;1008;p171"/>
          <p:cNvGrpSpPr/>
          <p:nvPr/>
        </p:nvGrpSpPr>
        <p:grpSpPr>
          <a:xfrm>
            <a:off x="6923192" y="3913976"/>
            <a:ext cx="731084" cy="140017"/>
            <a:chOff x="1242400" y="5456950"/>
            <a:chExt cx="1906346" cy="365102"/>
          </a:xfrm>
        </p:grpSpPr>
        <p:pic>
          <p:nvPicPr>
            <p:cNvPr id="1009" name="Google Shape;100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010" name="Google Shape;101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011" name="Google Shape;101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012" name="Google Shape;101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013" name="Google Shape;101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014" name="Google Shape;101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015" name="Google Shape;101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016" name="Google Shape;1016;p171"/>
          <p:cNvGrpSpPr/>
          <p:nvPr/>
        </p:nvGrpSpPr>
        <p:grpSpPr>
          <a:xfrm>
            <a:off x="6919439" y="3248610"/>
            <a:ext cx="731084" cy="140017"/>
            <a:chOff x="1242400" y="5456950"/>
            <a:chExt cx="1906346" cy="365102"/>
          </a:xfrm>
        </p:grpSpPr>
        <p:pic>
          <p:nvPicPr>
            <p:cNvPr id="1017" name="Google Shape;101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018" name="Google Shape;101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019" name="Google Shape;101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020" name="Google Shape;102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021" name="Google Shape;102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022" name="Google Shape;102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023" name="Google Shape;102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024" name="Google Shape;1024;p171"/>
          <p:cNvGrpSpPr/>
          <p:nvPr/>
        </p:nvGrpSpPr>
        <p:grpSpPr>
          <a:xfrm>
            <a:off x="6919439" y="3378334"/>
            <a:ext cx="731084" cy="140017"/>
            <a:chOff x="1242400" y="5456950"/>
            <a:chExt cx="1906346" cy="365102"/>
          </a:xfrm>
        </p:grpSpPr>
        <p:pic>
          <p:nvPicPr>
            <p:cNvPr id="1025" name="Google Shape;102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026" name="Google Shape;102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027" name="Google Shape;102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028" name="Google Shape;102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029" name="Google Shape;102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030" name="Google Shape;103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031" name="Google Shape;103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032" name="Google Shape;1032;p171"/>
          <p:cNvGrpSpPr/>
          <p:nvPr/>
        </p:nvGrpSpPr>
        <p:grpSpPr>
          <a:xfrm>
            <a:off x="6920718" y="3509657"/>
            <a:ext cx="731084" cy="140017"/>
            <a:chOff x="1242400" y="5456950"/>
            <a:chExt cx="1906346" cy="365102"/>
          </a:xfrm>
        </p:grpSpPr>
        <p:pic>
          <p:nvPicPr>
            <p:cNvPr id="1033" name="Google Shape;103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034" name="Google Shape;103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035" name="Google Shape;103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036" name="Google Shape;103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037" name="Google Shape;103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038" name="Google Shape;103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039" name="Google Shape;103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040" name="Google Shape;1040;p171"/>
          <p:cNvGrpSpPr/>
          <p:nvPr/>
        </p:nvGrpSpPr>
        <p:grpSpPr>
          <a:xfrm>
            <a:off x="7616882" y="3652929"/>
            <a:ext cx="731084" cy="140017"/>
            <a:chOff x="1242400" y="5456950"/>
            <a:chExt cx="1906346" cy="365102"/>
          </a:xfrm>
        </p:grpSpPr>
        <p:pic>
          <p:nvPicPr>
            <p:cNvPr id="1041" name="Google Shape;104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042" name="Google Shape;104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043" name="Google Shape;104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044" name="Google Shape;104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045" name="Google Shape;104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046" name="Google Shape;104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047" name="Google Shape;104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048" name="Google Shape;1048;p171"/>
          <p:cNvGrpSpPr/>
          <p:nvPr/>
        </p:nvGrpSpPr>
        <p:grpSpPr>
          <a:xfrm>
            <a:off x="7616882" y="3782653"/>
            <a:ext cx="731084" cy="140017"/>
            <a:chOff x="1242400" y="5456950"/>
            <a:chExt cx="1906346" cy="365102"/>
          </a:xfrm>
        </p:grpSpPr>
        <p:pic>
          <p:nvPicPr>
            <p:cNvPr id="1049" name="Google Shape;104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050" name="Google Shape;105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051" name="Google Shape;105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052" name="Google Shape;105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053" name="Google Shape;105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054" name="Google Shape;105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055" name="Google Shape;105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056" name="Google Shape;1056;p171"/>
          <p:cNvGrpSpPr/>
          <p:nvPr/>
        </p:nvGrpSpPr>
        <p:grpSpPr>
          <a:xfrm>
            <a:off x="7618161" y="3913976"/>
            <a:ext cx="731084" cy="140017"/>
            <a:chOff x="1242400" y="5456950"/>
            <a:chExt cx="1906346" cy="365102"/>
          </a:xfrm>
        </p:grpSpPr>
        <p:pic>
          <p:nvPicPr>
            <p:cNvPr id="1057" name="Google Shape;105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058" name="Google Shape;105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059" name="Google Shape;105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060" name="Google Shape;106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061" name="Google Shape;106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062" name="Google Shape;106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063" name="Google Shape;106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064" name="Google Shape;1064;p171"/>
          <p:cNvGrpSpPr/>
          <p:nvPr/>
        </p:nvGrpSpPr>
        <p:grpSpPr>
          <a:xfrm>
            <a:off x="7614408" y="3248610"/>
            <a:ext cx="731084" cy="140017"/>
            <a:chOff x="1242400" y="5456950"/>
            <a:chExt cx="1906346" cy="365102"/>
          </a:xfrm>
        </p:grpSpPr>
        <p:pic>
          <p:nvPicPr>
            <p:cNvPr id="1065" name="Google Shape;106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066" name="Google Shape;106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067" name="Google Shape;106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068" name="Google Shape;106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069" name="Google Shape;106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070" name="Google Shape;107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071" name="Google Shape;107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072" name="Google Shape;1072;p171"/>
          <p:cNvGrpSpPr/>
          <p:nvPr/>
        </p:nvGrpSpPr>
        <p:grpSpPr>
          <a:xfrm>
            <a:off x="7614408" y="3378334"/>
            <a:ext cx="731084" cy="140017"/>
            <a:chOff x="1242400" y="5456950"/>
            <a:chExt cx="1906346" cy="365102"/>
          </a:xfrm>
        </p:grpSpPr>
        <p:pic>
          <p:nvPicPr>
            <p:cNvPr id="1073" name="Google Shape;107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074" name="Google Shape;107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075" name="Google Shape;107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076" name="Google Shape;107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077" name="Google Shape;107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078" name="Google Shape;107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079" name="Google Shape;107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080" name="Google Shape;1080;p171"/>
          <p:cNvGrpSpPr/>
          <p:nvPr/>
        </p:nvGrpSpPr>
        <p:grpSpPr>
          <a:xfrm>
            <a:off x="7615687" y="3509657"/>
            <a:ext cx="731084" cy="140017"/>
            <a:chOff x="1242400" y="5456950"/>
            <a:chExt cx="1906346" cy="365102"/>
          </a:xfrm>
        </p:grpSpPr>
        <p:pic>
          <p:nvPicPr>
            <p:cNvPr id="1081" name="Google Shape;108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082" name="Google Shape;108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083" name="Google Shape;108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084" name="Google Shape;108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085" name="Google Shape;108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086" name="Google Shape;108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087" name="Google Shape;108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088" name="Google Shape;1088;p171"/>
          <p:cNvGrpSpPr/>
          <p:nvPr/>
        </p:nvGrpSpPr>
        <p:grpSpPr>
          <a:xfrm>
            <a:off x="6929386" y="4465029"/>
            <a:ext cx="731084" cy="140017"/>
            <a:chOff x="1242400" y="5456950"/>
            <a:chExt cx="1906346" cy="365102"/>
          </a:xfrm>
        </p:grpSpPr>
        <p:pic>
          <p:nvPicPr>
            <p:cNvPr id="1089" name="Google Shape;108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090" name="Google Shape;109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091" name="Google Shape;109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092" name="Google Shape;109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093" name="Google Shape;109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094" name="Google Shape;109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095" name="Google Shape;109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096" name="Google Shape;1096;p171"/>
          <p:cNvGrpSpPr/>
          <p:nvPr/>
        </p:nvGrpSpPr>
        <p:grpSpPr>
          <a:xfrm>
            <a:off x="6929386" y="4594753"/>
            <a:ext cx="731084" cy="140017"/>
            <a:chOff x="1242400" y="5456950"/>
            <a:chExt cx="1906346" cy="365102"/>
          </a:xfrm>
        </p:grpSpPr>
        <p:pic>
          <p:nvPicPr>
            <p:cNvPr id="1097" name="Google Shape;109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098" name="Google Shape;109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099" name="Google Shape;109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100" name="Google Shape;110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101" name="Google Shape;110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102" name="Google Shape;110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103" name="Google Shape;110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104" name="Google Shape;1104;p171"/>
          <p:cNvGrpSpPr/>
          <p:nvPr/>
        </p:nvGrpSpPr>
        <p:grpSpPr>
          <a:xfrm>
            <a:off x="6930665" y="4726076"/>
            <a:ext cx="731084" cy="140017"/>
            <a:chOff x="1242400" y="5456950"/>
            <a:chExt cx="1906346" cy="365102"/>
          </a:xfrm>
        </p:grpSpPr>
        <p:pic>
          <p:nvPicPr>
            <p:cNvPr id="1105" name="Google Shape;110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106" name="Google Shape;110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107" name="Google Shape;110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108" name="Google Shape;110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109" name="Google Shape;110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110" name="Google Shape;111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111" name="Google Shape;111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112" name="Google Shape;1112;p171"/>
          <p:cNvGrpSpPr/>
          <p:nvPr/>
        </p:nvGrpSpPr>
        <p:grpSpPr>
          <a:xfrm>
            <a:off x="6926912" y="4060710"/>
            <a:ext cx="731084" cy="140017"/>
            <a:chOff x="1242400" y="5456950"/>
            <a:chExt cx="1906346" cy="365102"/>
          </a:xfrm>
        </p:grpSpPr>
        <p:pic>
          <p:nvPicPr>
            <p:cNvPr id="1113" name="Google Shape;111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114" name="Google Shape;111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115" name="Google Shape;111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116" name="Google Shape;111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117" name="Google Shape;111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118" name="Google Shape;111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119" name="Google Shape;111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120" name="Google Shape;1120;p171"/>
          <p:cNvGrpSpPr/>
          <p:nvPr/>
        </p:nvGrpSpPr>
        <p:grpSpPr>
          <a:xfrm>
            <a:off x="6926912" y="4190434"/>
            <a:ext cx="731084" cy="140017"/>
            <a:chOff x="1242400" y="5456950"/>
            <a:chExt cx="1906346" cy="365102"/>
          </a:xfrm>
        </p:grpSpPr>
        <p:pic>
          <p:nvPicPr>
            <p:cNvPr id="1121" name="Google Shape;112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122" name="Google Shape;112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123" name="Google Shape;112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124" name="Google Shape;112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125" name="Google Shape;112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126" name="Google Shape;112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127" name="Google Shape;112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128" name="Google Shape;1128;p171"/>
          <p:cNvGrpSpPr/>
          <p:nvPr/>
        </p:nvGrpSpPr>
        <p:grpSpPr>
          <a:xfrm>
            <a:off x="6928191" y="4321757"/>
            <a:ext cx="731084" cy="140017"/>
            <a:chOff x="1242400" y="5456950"/>
            <a:chExt cx="1906346" cy="365102"/>
          </a:xfrm>
        </p:grpSpPr>
        <p:pic>
          <p:nvPicPr>
            <p:cNvPr id="1129" name="Google Shape;112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130" name="Google Shape;113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131" name="Google Shape;113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132" name="Google Shape;113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133" name="Google Shape;113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134" name="Google Shape;113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135" name="Google Shape;113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136" name="Google Shape;1136;p171"/>
          <p:cNvGrpSpPr/>
          <p:nvPr/>
        </p:nvGrpSpPr>
        <p:grpSpPr>
          <a:xfrm>
            <a:off x="7624355" y="4465029"/>
            <a:ext cx="731084" cy="140017"/>
            <a:chOff x="1242400" y="5456950"/>
            <a:chExt cx="1906346" cy="365102"/>
          </a:xfrm>
        </p:grpSpPr>
        <p:pic>
          <p:nvPicPr>
            <p:cNvPr id="1137" name="Google Shape;113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138" name="Google Shape;113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139" name="Google Shape;113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140" name="Google Shape;114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141" name="Google Shape;114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142" name="Google Shape;114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143" name="Google Shape;114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144" name="Google Shape;1144;p171"/>
          <p:cNvGrpSpPr/>
          <p:nvPr/>
        </p:nvGrpSpPr>
        <p:grpSpPr>
          <a:xfrm>
            <a:off x="7624355" y="4594753"/>
            <a:ext cx="731084" cy="140017"/>
            <a:chOff x="1242400" y="5456950"/>
            <a:chExt cx="1906346" cy="365102"/>
          </a:xfrm>
        </p:grpSpPr>
        <p:pic>
          <p:nvPicPr>
            <p:cNvPr id="1145" name="Google Shape;114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146" name="Google Shape;114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147" name="Google Shape;114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148" name="Google Shape;114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149" name="Google Shape;114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150" name="Google Shape;115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151" name="Google Shape;115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152" name="Google Shape;1152;p171"/>
          <p:cNvGrpSpPr/>
          <p:nvPr/>
        </p:nvGrpSpPr>
        <p:grpSpPr>
          <a:xfrm>
            <a:off x="7625634" y="4726076"/>
            <a:ext cx="731084" cy="140017"/>
            <a:chOff x="1242400" y="5456950"/>
            <a:chExt cx="1906346" cy="365102"/>
          </a:xfrm>
        </p:grpSpPr>
        <p:pic>
          <p:nvPicPr>
            <p:cNvPr id="1153" name="Google Shape;115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154" name="Google Shape;115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155" name="Google Shape;115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156" name="Google Shape;115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157" name="Google Shape;115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158" name="Google Shape;115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159" name="Google Shape;115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160" name="Google Shape;1160;p171"/>
          <p:cNvGrpSpPr/>
          <p:nvPr/>
        </p:nvGrpSpPr>
        <p:grpSpPr>
          <a:xfrm>
            <a:off x="7621881" y="4060710"/>
            <a:ext cx="731084" cy="140017"/>
            <a:chOff x="1242400" y="5456950"/>
            <a:chExt cx="1906346" cy="365102"/>
          </a:xfrm>
        </p:grpSpPr>
        <p:pic>
          <p:nvPicPr>
            <p:cNvPr id="1161" name="Google Shape;116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162" name="Google Shape;116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163" name="Google Shape;116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164" name="Google Shape;116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165" name="Google Shape;116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166" name="Google Shape;116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167" name="Google Shape;116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168" name="Google Shape;1168;p171"/>
          <p:cNvGrpSpPr/>
          <p:nvPr/>
        </p:nvGrpSpPr>
        <p:grpSpPr>
          <a:xfrm>
            <a:off x="7621881" y="4190434"/>
            <a:ext cx="731084" cy="140017"/>
            <a:chOff x="1242400" y="5456950"/>
            <a:chExt cx="1906346" cy="365102"/>
          </a:xfrm>
        </p:grpSpPr>
        <p:pic>
          <p:nvPicPr>
            <p:cNvPr id="1169" name="Google Shape;116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170" name="Google Shape;117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171" name="Google Shape;117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172" name="Google Shape;117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173" name="Google Shape;117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174" name="Google Shape;117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175" name="Google Shape;117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176" name="Google Shape;1176;p171"/>
          <p:cNvGrpSpPr/>
          <p:nvPr/>
        </p:nvGrpSpPr>
        <p:grpSpPr>
          <a:xfrm>
            <a:off x="7623160" y="4321757"/>
            <a:ext cx="731084" cy="140017"/>
            <a:chOff x="1242400" y="5456950"/>
            <a:chExt cx="1906346" cy="365102"/>
          </a:xfrm>
        </p:grpSpPr>
        <p:pic>
          <p:nvPicPr>
            <p:cNvPr id="1177" name="Google Shape;117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178" name="Google Shape;117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179" name="Google Shape;117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180" name="Google Shape;118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181" name="Google Shape;118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182" name="Google Shape;118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183" name="Google Shape;118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184" name="Google Shape;1184;p171"/>
          <p:cNvGrpSpPr/>
          <p:nvPr/>
        </p:nvGrpSpPr>
        <p:grpSpPr>
          <a:xfrm>
            <a:off x="6925695" y="4852800"/>
            <a:ext cx="731084" cy="140017"/>
            <a:chOff x="1242400" y="5456950"/>
            <a:chExt cx="1906346" cy="365102"/>
          </a:xfrm>
        </p:grpSpPr>
        <p:pic>
          <p:nvPicPr>
            <p:cNvPr id="1185" name="Google Shape;118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186" name="Google Shape;118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187" name="Google Shape;118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188" name="Google Shape;118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189" name="Google Shape;118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190" name="Google Shape;119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191" name="Google Shape;119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192" name="Google Shape;1192;p171"/>
          <p:cNvGrpSpPr/>
          <p:nvPr/>
        </p:nvGrpSpPr>
        <p:grpSpPr>
          <a:xfrm>
            <a:off x="7620664" y="4852800"/>
            <a:ext cx="731084" cy="140017"/>
            <a:chOff x="1242400" y="5456950"/>
            <a:chExt cx="1906346" cy="365102"/>
          </a:xfrm>
        </p:grpSpPr>
        <p:pic>
          <p:nvPicPr>
            <p:cNvPr id="1193" name="Google Shape;119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194" name="Google Shape;119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195" name="Google Shape;119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1196" name="Google Shape;119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197" name="Google Shape;119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198" name="Google Shape;119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199" name="Google Shape;119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783643" y="5456950"/>
              <a:ext cx="365102" cy="365102"/>
            </a:xfrm>
            <a:prstGeom prst="rect">
              <a:avLst/>
            </a:prstGeom>
            <a:noFill/>
            <a:ln>
              <a:noFill/>
            </a:ln>
          </p:spPr>
        </p:pic>
      </p:grpSp>
      <p:grpSp>
        <p:nvGrpSpPr>
          <p:cNvPr id="1200" name="Google Shape;1200;p171"/>
          <p:cNvGrpSpPr/>
          <p:nvPr/>
        </p:nvGrpSpPr>
        <p:grpSpPr>
          <a:xfrm>
            <a:off x="2967995" y="4480299"/>
            <a:ext cx="859243" cy="591200"/>
            <a:chOff x="6017179" y="5190456"/>
            <a:chExt cx="1145657" cy="730202"/>
          </a:xfrm>
        </p:grpSpPr>
        <p:pic>
          <p:nvPicPr>
            <p:cNvPr id="1201" name="Google Shape;120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6017179" y="5190456"/>
              <a:ext cx="365102" cy="365102"/>
            </a:xfrm>
            <a:prstGeom prst="rect">
              <a:avLst/>
            </a:prstGeom>
            <a:noFill/>
            <a:ln>
              <a:noFill/>
            </a:ln>
          </p:spPr>
        </p:pic>
        <p:pic>
          <p:nvPicPr>
            <p:cNvPr id="1202" name="Google Shape;120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6271629" y="5190456"/>
              <a:ext cx="365102" cy="365102"/>
            </a:xfrm>
            <a:prstGeom prst="rect">
              <a:avLst/>
            </a:prstGeom>
            <a:noFill/>
            <a:ln>
              <a:noFill/>
            </a:ln>
          </p:spPr>
        </p:pic>
        <p:pic>
          <p:nvPicPr>
            <p:cNvPr id="1203" name="Google Shape;120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rotWithShape="1">
            <a:blip r:embed="rId3">
              <a:alphaModFix/>
            </a:blip>
            <a:srcRect l="2090" r="-2090"/>
            <a:stretch/>
          </p:blipFill>
          <p:spPr>
            <a:xfrm>
              <a:off x="6543964" y="5190456"/>
              <a:ext cx="365102" cy="365102"/>
            </a:xfrm>
            <a:prstGeom prst="rect">
              <a:avLst/>
            </a:prstGeom>
            <a:noFill/>
            <a:ln>
              <a:noFill/>
            </a:ln>
          </p:spPr>
        </p:pic>
        <p:pic>
          <p:nvPicPr>
            <p:cNvPr id="1204" name="Google Shape;120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6797734" y="5190456"/>
              <a:ext cx="365102" cy="365102"/>
            </a:xfrm>
            <a:prstGeom prst="rect">
              <a:avLst/>
            </a:prstGeom>
            <a:noFill/>
            <a:ln>
              <a:noFill/>
            </a:ln>
          </p:spPr>
        </p:pic>
        <p:pic>
          <p:nvPicPr>
            <p:cNvPr id="1205" name="Google Shape;120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6020158" y="5555556"/>
              <a:ext cx="365102" cy="365102"/>
            </a:xfrm>
            <a:prstGeom prst="rect">
              <a:avLst/>
            </a:prstGeom>
            <a:noFill/>
            <a:ln>
              <a:noFill/>
            </a:ln>
          </p:spPr>
        </p:pic>
        <p:pic>
          <p:nvPicPr>
            <p:cNvPr id="1206" name="Google Shape;120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rotWithShape="1">
            <a:blip r:embed="rId3">
              <a:alphaModFix/>
            </a:blip>
            <a:srcRect l="4180" r="-4180"/>
            <a:stretch/>
          </p:blipFill>
          <p:spPr>
            <a:xfrm>
              <a:off x="6292493" y="5555556"/>
              <a:ext cx="365102" cy="365102"/>
            </a:xfrm>
            <a:prstGeom prst="rect">
              <a:avLst/>
            </a:prstGeom>
            <a:noFill/>
            <a:ln>
              <a:noFill/>
            </a:ln>
          </p:spPr>
        </p:pic>
      </p:grpSp>
      <p:sp>
        <p:nvSpPr>
          <p:cNvPr id="1207" name="Google Shape;1207;p171"/>
          <p:cNvSpPr/>
          <p:nvPr/>
        </p:nvSpPr>
        <p:spPr>
          <a:xfrm flipH="1">
            <a:off x="5351859" y="1460100"/>
            <a:ext cx="3053400" cy="119400"/>
          </a:xfrm>
          <a:prstGeom prst="parallelogram">
            <a:avLst>
              <a:gd name="adj" fmla="val 96952"/>
            </a:avLst>
          </a:prstGeom>
          <a:solidFill>
            <a:schemeClr val="dk2"/>
          </a:solidFill>
          <a:ln>
            <a:noFill/>
          </a:ln>
        </p:spPr>
        <p:txBody>
          <a:bodyPr spcFirstLastPara="1" wrap="square" lIns="97775" tIns="97775" rIns="97775" bIns="97775" anchor="ctr" anchorCtr="0">
            <a:noAutofit/>
          </a:bodyPr>
          <a:lstStyle/>
          <a:p>
            <a:pPr marL="0" lvl="0" indent="0" algn="l" rtl="0">
              <a:spcBef>
                <a:spcPts val="0"/>
              </a:spcBef>
              <a:spcAft>
                <a:spcPts val="0"/>
              </a:spcAft>
              <a:buNone/>
            </a:pPr>
            <a:r>
              <a:rPr lang="en" sz="1500"/>
              <a:t>  </a:t>
            </a:r>
            <a:endParaRPr sz="1500" dirty="0"/>
          </a:p>
        </p:txBody>
      </p:sp>
      <p:sp>
        <p:nvSpPr>
          <p:cNvPr id="1208" name="Google Shape;1208;p171"/>
          <p:cNvSpPr/>
          <p:nvPr/>
        </p:nvSpPr>
        <p:spPr>
          <a:xfrm>
            <a:off x="6236584" y="1588028"/>
            <a:ext cx="2169000" cy="119400"/>
          </a:xfrm>
          <a:prstGeom prst="parallelogram">
            <a:avLst>
              <a:gd name="adj" fmla="val 96952"/>
            </a:avLst>
          </a:prstGeom>
          <a:solidFill>
            <a:schemeClr val="dk2"/>
          </a:solidFill>
          <a:ln>
            <a:noFill/>
          </a:ln>
        </p:spPr>
        <p:txBody>
          <a:bodyPr spcFirstLastPara="1" wrap="square" lIns="97775" tIns="97775" rIns="97775" bIns="97775" anchor="ctr" anchorCtr="0">
            <a:noAutofit/>
          </a:bodyPr>
          <a:lstStyle/>
          <a:p>
            <a:pPr marL="0" lvl="0" indent="0" algn="l" rtl="0">
              <a:spcBef>
                <a:spcPts val="0"/>
              </a:spcBef>
              <a:spcAft>
                <a:spcPts val="0"/>
              </a:spcAft>
              <a:buNone/>
            </a:pPr>
            <a:endParaRPr sz="1100" dirty="0"/>
          </a:p>
        </p:txBody>
      </p:sp>
      <p:grpSp>
        <p:nvGrpSpPr>
          <p:cNvPr id="1209" name="Google Shape;1209;p171"/>
          <p:cNvGrpSpPr/>
          <p:nvPr/>
        </p:nvGrpSpPr>
        <p:grpSpPr>
          <a:xfrm>
            <a:off x="5536877" y="4985742"/>
            <a:ext cx="731084" cy="140017"/>
            <a:chOff x="1242400" y="5456950"/>
            <a:chExt cx="1906346" cy="365102"/>
          </a:xfrm>
        </p:grpSpPr>
        <p:pic>
          <p:nvPicPr>
            <p:cNvPr id="1210" name="Google Shape;121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1211" name="Google Shape;121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1212" name="Google Shape;121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rotWithShape="1">
            <a:blip r:embed="rId3">
              <a:alphaModFix/>
            </a:blip>
            <a:srcRect l="8160" r="-8160"/>
            <a:stretch/>
          </p:blipFill>
          <p:spPr>
            <a:xfrm>
              <a:off x="1769185" y="5456950"/>
              <a:ext cx="365102" cy="365102"/>
            </a:xfrm>
            <a:prstGeom prst="rect">
              <a:avLst/>
            </a:prstGeom>
            <a:noFill/>
            <a:ln>
              <a:noFill/>
            </a:ln>
          </p:spPr>
        </p:pic>
        <p:pic>
          <p:nvPicPr>
            <p:cNvPr id="1213" name="Google Shape;121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1214" name="Google Shape;1214;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1215" name="Google Shape;121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1216" name="Google Shape;1216;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rotWithShape="1">
            <a:blip r:embed="rId3">
              <a:alphaModFix/>
            </a:blip>
            <a:srcRect l="4080" r="-4080"/>
            <a:stretch/>
          </p:blipFill>
          <p:spPr>
            <a:xfrm>
              <a:off x="2783643" y="5456950"/>
              <a:ext cx="365102" cy="365102"/>
            </a:xfrm>
            <a:prstGeom prst="rect">
              <a:avLst/>
            </a:prstGeom>
            <a:noFill/>
            <a:ln>
              <a:noFill/>
            </a:ln>
          </p:spPr>
        </p:pic>
      </p:grpSp>
      <p:pic>
        <p:nvPicPr>
          <p:cNvPr id="1217" name="Google Shape;1217;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6222634" y="4972208"/>
            <a:ext cx="140006" cy="153457"/>
          </a:xfrm>
          <a:prstGeom prst="rect">
            <a:avLst/>
          </a:prstGeom>
          <a:noFill/>
          <a:ln>
            <a:noFill/>
          </a:ln>
        </p:spPr>
      </p:pic>
      <p:pic>
        <p:nvPicPr>
          <p:cNvPr id="1218" name="Google Shape;1218;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6320209" y="4972208"/>
            <a:ext cx="140006" cy="153457"/>
          </a:xfrm>
          <a:prstGeom prst="rect">
            <a:avLst/>
          </a:prstGeom>
          <a:noFill/>
          <a:ln>
            <a:noFill/>
          </a:ln>
        </p:spPr>
      </p:pic>
      <p:pic>
        <p:nvPicPr>
          <p:cNvPr id="1219" name="Google Shape;1219;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6424643" y="4972208"/>
            <a:ext cx="140006" cy="153457"/>
          </a:xfrm>
          <a:prstGeom prst="rect">
            <a:avLst/>
          </a:prstGeom>
          <a:noFill/>
          <a:ln>
            <a:noFill/>
          </a:ln>
        </p:spPr>
      </p:pic>
      <p:pic>
        <p:nvPicPr>
          <p:cNvPr id="1220" name="Google Shape;1220;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6516113" y="4972208"/>
            <a:ext cx="140006" cy="153457"/>
          </a:xfrm>
          <a:prstGeom prst="rect">
            <a:avLst/>
          </a:prstGeom>
          <a:noFill/>
          <a:ln>
            <a:noFill/>
          </a:ln>
        </p:spPr>
      </p:pic>
      <p:pic>
        <p:nvPicPr>
          <p:cNvPr id="1221" name="Google Shape;1221;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6613688" y="4972208"/>
            <a:ext cx="140006" cy="153457"/>
          </a:xfrm>
          <a:prstGeom prst="rect">
            <a:avLst/>
          </a:prstGeom>
          <a:noFill/>
          <a:ln>
            <a:noFill/>
          </a:ln>
        </p:spPr>
      </p:pic>
      <p:pic>
        <p:nvPicPr>
          <p:cNvPr id="1222" name="Google Shape;1222;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6718122" y="4972208"/>
            <a:ext cx="140006" cy="153457"/>
          </a:xfrm>
          <a:prstGeom prst="rect">
            <a:avLst/>
          </a:prstGeom>
          <a:noFill/>
          <a:ln>
            <a:noFill/>
          </a:ln>
        </p:spPr>
      </p:pic>
      <p:pic>
        <p:nvPicPr>
          <p:cNvPr id="1223" name="Google Shape;1223;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6224940" y="3268672"/>
            <a:ext cx="140006" cy="153457"/>
          </a:xfrm>
          <a:prstGeom prst="rect">
            <a:avLst/>
          </a:prstGeom>
          <a:noFill/>
          <a:ln>
            <a:noFill/>
          </a:ln>
        </p:spPr>
      </p:pic>
      <p:sp>
        <p:nvSpPr>
          <p:cNvPr id="1224" name="Google Shape;1224;p171"/>
          <p:cNvSpPr/>
          <p:nvPr/>
        </p:nvSpPr>
        <p:spPr>
          <a:xfrm>
            <a:off x="1092275" y="985734"/>
            <a:ext cx="485100" cy="465000"/>
          </a:xfrm>
          <a:prstGeom prst="downArrow">
            <a:avLst>
              <a:gd name="adj1" fmla="val 50000"/>
              <a:gd name="adj2" fmla="val 50000"/>
            </a:avLst>
          </a:prstGeom>
          <a:solidFill>
            <a:schemeClr val="lt2"/>
          </a:solidFill>
          <a:ln w="9525" cap="flat" cmpd="sng">
            <a:solidFill>
              <a:schemeClr val="lt2"/>
            </a:solidFill>
            <a:prstDash val="solid"/>
            <a:round/>
            <a:headEnd type="none" w="sm" len="sm"/>
            <a:tailEnd type="none" w="sm" len="sm"/>
          </a:ln>
        </p:spPr>
        <p:txBody>
          <a:bodyPr spcFirstLastPara="1" wrap="square" lIns="68575" tIns="68575" rIns="68575" bIns="68575" anchor="ctr" anchorCtr="0">
            <a:noAutofit/>
          </a:bodyPr>
          <a:lstStyle/>
          <a:p>
            <a:pPr marL="0" lvl="0" indent="0" algn="ctr" rtl="0">
              <a:spcBef>
                <a:spcPts val="0"/>
              </a:spcBef>
              <a:spcAft>
                <a:spcPts val="0"/>
              </a:spcAft>
              <a:buNone/>
            </a:pPr>
            <a:endParaRPr sz="1100" dirty="0"/>
          </a:p>
        </p:txBody>
      </p:sp>
      <p:pic>
        <p:nvPicPr>
          <p:cNvPr id="1225" name="Google Shape;1225;p171" descr="Man stand pose solid icon. Man in front pose with arms down at the waist glyph style pictogram on white background. Person standing silhouette for mobile concept and web design. Vector graphics. (Provided by Getty Images)"/>
          <p:cNvPicPr preferRelativeResize="0"/>
          <p:nvPr/>
        </p:nvPicPr>
        <p:blipFill>
          <a:blip r:embed="rId3">
            <a:alphaModFix/>
          </a:blip>
          <a:stretch>
            <a:fillRect/>
          </a:stretch>
        </p:blipFill>
        <p:spPr>
          <a:xfrm>
            <a:off x="3787105" y="4614151"/>
            <a:ext cx="438753" cy="438753"/>
          </a:xfrm>
          <a:prstGeom prst="rect">
            <a:avLst/>
          </a:prstGeom>
          <a:noFill/>
          <a:ln>
            <a:noFill/>
          </a:ln>
        </p:spPr>
      </p:pic>
      <p:sp>
        <p:nvSpPr>
          <p:cNvPr id="1226" name="Google Shape;1226;p171"/>
          <p:cNvSpPr txBox="1"/>
          <p:nvPr/>
        </p:nvSpPr>
        <p:spPr>
          <a:xfrm>
            <a:off x="4129150" y="4556449"/>
            <a:ext cx="1449000" cy="438900"/>
          </a:xfrm>
          <a:prstGeom prst="rect">
            <a:avLst/>
          </a:prstGeom>
          <a:no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en" dirty="0">
                <a:latin typeface="Trebuchet MS"/>
                <a:ea typeface="Trebuchet MS"/>
                <a:cs typeface="Trebuchet MS"/>
                <a:sym typeface="Trebuchet MS"/>
              </a:rPr>
              <a:t>= 1.000 PERSONAS</a:t>
            </a:r>
            <a:endParaRPr dirty="0">
              <a:latin typeface="Trebuchet MS"/>
              <a:ea typeface="Trebuchet MS"/>
              <a:cs typeface="Trebuchet MS"/>
              <a:sym typeface="Trebuchet MS"/>
            </a:endParaRPr>
          </a:p>
        </p:txBody>
      </p:sp>
      <p:sp>
        <p:nvSpPr>
          <p:cNvPr id="1227" name="Google Shape;1227;p171"/>
          <p:cNvSpPr txBox="1"/>
          <p:nvPr/>
        </p:nvSpPr>
        <p:spPr>
          <a:xfrm>
            <a:off x="2913237" y="1922278"/>
            <a:ext cx="1305900" cy="2074798"/>
          </a:xfrm>
          <a:prstGeom prst="rect">
            <a:avLst/>
          </a:prstGeom>
          <a:noFill/>
          <a:ln>
            <a:noFill/>
          </a:ln>
        </p:spPr>
        <p:txBody>
          <a:bodyPr spcFirstLastPara="1" wrap="square" lIns="97775" tIns="97775" rIns="97775" bIns="97775" anchor="t" anchorCtr="0">
            <a:noAutofit/>
          </a:bodyPr>
          <a:lstStyle/>
          <a:p>
            <a:pPr marL="0" lvl="0" indent="0" algn="l" rtl="0">
              <a:lnSpc>
                <a:spcPct val="115000"/>
              </a:lnSpc>
              <a:spcBef>
                <a:spcPts val="0"/>
              </a:spcBef>
              <a:spcAft>
                <a:spcPts val="0"/>
              </a:spcAft>
              <a:buNone/>
            </a:pPr>
            <a:r>
              <a:rPr lang="en" sz="1600" b="1" dirty="0">
                <a:solidFill>
                  <a:srgbClr val="0C57D3"/>
                </a:solidFill>
                <a:latin typeface="Open Sans"/>
                <a:ea typeface="Open Sans"/>
                <a:cs typeface="Open Sans"/>
                <a:sym typeface="Open Sans"/>
              </a:rPr>
              <a:t>Octubre de 2026</a:t>
            </a:r>
            <a:endParaRPr sz="1600" b="1" dirty="0">
              <a:solidFill>
                <a:srgbClr val="0C57D3"/>
              </a:solidFill>
              <a:latin typeface="Open Sans"/>
              <a:ea typeface="Open Sans"/>
              <a:cs typeface="Open Sans"/>
              <a:sym typeface="Open Sans"/>
            </a:endParaRPr>
          </a:p>
          <a:p>
            <a:pPr marL="0" lvl="0" indent="0" algn="l" rtl="0">
              <a:lnSpc>
                <a:spcPct val="115000"/>
              </a:lnSpc>
              <a:spcBef>
                <a:spcPts val="0"/>
              </a:spcBef>
              <a:spcAft>
                <a:spcPts val="0"/>
              </a:spcAft>
              <a:buNone/>
            </a:pPr>
            <a:r>
              <a:rPr lang="en" b="1" dirty="0">
                <a:solidFill>
                  <a:srgbClr val="2F2F2F"/>
                </a:solidFill>
                <a:latin typeface="Open Sans"/>
                <a:ea typeface="Open Sans"/>
                <a:cs typeface="Open Sans"/>
                <a:sym typeface="Open Sans"/>
              </a:rPr>
              <a:t>Cambios en la cobertura para algunos inmigrantes</a:t>
            </a:r>
            <a:endParaRPr b="1" dirty="0">
              <a:solidFill>
                <a:srgbClr val="2F2F2F"/>
              </a:solidFill>
              <a:latin typeface="Open Sans"/>
              <a:ea typeface="Open Sans"/>
              <a:cs typeface="Open Sans"/>
              <a:sym typeface="Open Sans"/>
            </a:endParaRPr>
          </a:p>
          <a:p>
            <a:pPr marL="0" lvl="0" indent="0" algn="l" rtl="0">
              <a:lnSpc>
                <a:spcPct val="115000"/>
              </a:lnSpc>
              <a:spcBef>
                <a:spcPts val="1700"/>
              </a:spcBef>
              <a:spcAft>
                <a:spcPts val="1700"/>
              </a:spcAft>
              <a:buNone/>
            </a:pPr>
            <a:r>
              <a:rPr lang="en" b="1" dirty="0">
                <a:solidFill>
                  <a:schemeClr val="accent6"/>
                </a:solidFill>
                <a:latin typeface="Open Sans"/>
                <a:ea typeface="Open Sans"/>
                <a:cs typeface="Open Sans"/>
                <a:sym typeface="Open Sans"/>
              </a:rPr>
              <a:t>6.000 afectados</a:t>
            </a:r>
            <a:endParaRPr b="1" dirty="0">
              <a:solidFill>
                <a:srgbClr val="0C57D3"/>
              </a:solidFill>
              <a:latin typeface="Open Sans"/>
              <a:ea typeface="Open Sans"/>
              <a:cs typeface="Open Sans"/>
              <a:sym typeface="Open Sans"/>
            </a:endParaRPr>
          </a:p>
        </p:txBody>
      </p:sp>
      <p:sp>
        <p:nvSpPr>
          <p:cNvPr id="1228" name="Google Shape;1228;p171"/>
          <p:cNvSpPr txBox="1"/>
          <p:nvPr/>
        </p:nvSpPr>
        <p:spPr>
          <a:xfrm>
            <a:off x="5474962" y="1767390"/>
            <a:ext cx="2057400" cy="1176900"/>
          </a:xfrm>
          <a:prstGeom prst="rect">
            <a:avLst/>
          </a:prstGeom>
          <a:noFill/>
          <a:ln>
            <a:noFill/>
          </a:ln>
        </p:spPr>
        <p:txBody>
          <a:bodyPr spcFirstLastPara="1" wrap="square" lIns="97775" tIns="97775" rIns="97775" bIns="97775" anchor="t" anchorCtr="0">
            <a:noAutofit/>
          </a:bodyPr>
          <a:lstStyle/>
          <a:p>
            <a:pPr marL="0" lvl="0" indent="0" algn="l" rtl="0">
              <a:lnSpc>
                <a:spcPct val="100000"/>
              </a:lnSpc>
              <a:spcBef>
                <a:spcPts val="0"/>
              </a:spcBef>
              <a:spcAft>
                <a:spcPts val="0"/>
              </a:spcAft>
              <a:buNone/>
            </a:pPr>
            <a:r>
              <a:rPr lang="en" sz="1600" b="1" dirty="0">
                <a:solidFill>
                  <a:srgbClr val="0C57D3"/>
                </a:solidFill>
                <a:latin typeface="Open Sans"/>
                <a:ea typeface="Open Sans"/>
                <a:cs typeface="Open Sans"/>
                <a:sym typeface="Open Sans"/>
              </a:rPr>
              <a:t>Enero de 2027</a:t>
            </a:r>
            <a:endParaRPr sz="1600" b="1" dirty="0">
              <a:solidFill>
                <a:srgbClr val="0C57D3"/>
              </a:solidFill>
              <a:latin typeface="Open Sans"/>
              <a:ea typeface="Open Sans"/>
              <a:cs typeface="Open Sans"/>
              <a:sym typeface="Open Sans"/>
            </a:endParaRPr>
          </a:p>
          <a:p>
            <a:pPr marL="0" lvl="0" indent="0" algn="l" rtl="0">
              <a:lnSpc>
                <a:spcPct val="100000"/>
              </a:lnSpc>
              <a:spcBef>
                <a:spcPts val="0"/>
              </a:spcBef>
              <a:spcAft>
                <a:spcPts val="0"/>
              </a:spcAft>
              <a:buNone/>
            </a:pPr>
            <a:r>
              <a:rPr lang="en" sz="1300" b="1" dirty="0">
                <a:solidFill>
                  <a:srgbClr val="2F2F2F"/>
                </a:solidFill>
                <a:latin typeface="Open Sans"/>
                <a:ea typeface="Open Sans"/>
                <a:cs typeface="Open Sans"/>
                <a:sym typeface="Open Sans"/>
              </a:rPr>
              <a:t>Renovaciones cada 6 meses</a:t>
            </a:r>
            <a:endParaRPr sz="1300" b="1" dirty="0">
              <a:solidFill>
                <a:srgbClr val="2F2F2F"/>
              </a:solidFill>
              <a:latin typeface="Open Sans"/>
              <a:ea typeface="Open Sans"/>
              <a:cs typeface="Open Sans"/>
              <a:sym typeface="Open Sans"/>
            </a:endParaRPr>
          </a:p>
          <a:p>
            <a:pPr marL="0" lvl="0" indent="0" algn="l" rtl="0">
              <a:lnSpc>
                <a:spcPct val="100000"/>
              </a:lnSpc>
              <a:spcBef>
                <a:spcPts val="0"/>
              </a:spcBef>
              <a:spcAft>
                <a:spcPts val="0"/>
              </a:spcAft>
              <a:buNone/>
            </a:pPr>
            <a:r>
              <a:rPr lang="en" sz="1300" b="1" dirty="0">
                <a:solidFill>
                  <a:srgbClr val="2F2F2F"/>
                </a:solidFill>
                <a:latin typeface="Open Sans"/>
                <a:ea typeface="Open Sans"/>
                <a:cs typeface="Open Sans"/>
                <a:sym typeface="Open Sans"/>
              </a:rPr>
              <a:t>Requisitos laborales</a:t>
            </a:r>
            <a:endParaRPr sz="1300" b="1" dirty="0">
              <a:solidFill>
                <a:srgbClr val="2F2F2F"/>
              </a:solidFill>
              <a:latin typeface="Open Sans"/>
              <a:ea typeface="Open Sans"/>
              <a:cs typeface="Open Sans"/>
              <a:sym typeface="Open Sans"/>
            </a:endParaRPr>
          </a:p>
          <a:p>
            <a:pPr marL="0" lvl="0" indent="0" algn="l" rtl="0">
              <a:lnSpc>
                <a:spcPct val="100000"/>
              </a:lnSpc>
              <a:spcBef>
                <a:spcPts val="0"/>
              </a:spcBef>
              <a:spcAft>
                <a:spcPts val="0"/>
              </a:spcAft>
              <a:buNone/>
            </a:pPr>
            <a:r>
              <a:rPr lang="en" sz="1300" b="1" dirty="0">
                <a:solidFill>
                  <a:srgbClr val="2F2F2F"/>
                </a:solidFill>
                <a:latin typeface="Open Sans"/>
                <a:ea typeface="Open Sans"/>
                <a:cs typeface="Open Sans"/>
                <a:sym typeface="Open Sans"/>
              </a:rPr>
              <a:t>Reducción de la cobertura retroactiva</a:t>
            </a:r>
            <a:endParaRPr sz="1300" b="1" dirty="0">
              <a:solidFill>
                <a:schemeClr val="accent6"/>
              </a:solidFill>
              <a:latin typeface="Open Sans"/>
              <a:ea typeface="Open Sans"/>
              <a:cs typeface="Open Sans"/>
              <a:sym typeface="Open Sans"/>
            </a:endParaRPr>
          </a:p>
          <a:p>
            <a:pPr marL="0" lvl="0" indent="0" algn="l" rtl="0">
              <a:lnSpc>
                <a:spcPct val="100000"/>
              </a:lnSpc>
              <a:spcBef>
                <a:spcPts val="0"/>
              </a:spcBef>
              <a:spcAft>
                <a:spcPts val="1700"/>
              </a:spcAft>
              <a:buNone/>
            </a:pPr>
            <a:r>
              <a:rPr lang="en" sz="1300" b="1" dirty="0">
                <a:solidFill>
                  <a:schemeClr val="accent6"/>
                </a:solidFill>
                <a:latin typeface="Open Sans"/>
                <a:ea typeface="Open Sans"/>
                <a:cs typeface="Open Sans"/>
                <a:sym typeface="Open Sans"/>
              </a:rPr>
              <a:t>378.000 afectados</a:t>
            </a:r>
            <a:endParaRPr sz="1300" b="1" dirty="0">
              <a:solidFill>
                <a:srgbClr val="0C57D3"/>
              </a:solidFill>
              <a:latin typeface="Open Sans"/>
              <a:ea typeface="Open Sans"/>
              <a:cs typeface="Open Sans"/>
              <a:sym typeface="Open Sans"/>
            </a:endParaRPr>
          </a:p>
        </p:txBody>
      </p:sp>
      <p:cxnSp>
        <p:nvCxnSpPr>
          <p:cNvPr id="1229" name="Google Shape;1229;p171"/>
          <p:cNvCxnSpPr/>
          <p:nvPr/>
        </p:nvCxnSpPr>
        <p:spPr>
          <a:xfrm rot="10800000">
            <a:off x="1182451" y="1581797"/>
            <a:ext cx="0" cy="341100"/>
          </a:xfrm>
          <a:prstGeom prst="straightConnector1">
            <a:avLst/>
          </a:prstGeom>
          <a:noFill/>
          <a:ln w="19050" cap="flat" cmpd="sng">
            <a:solidFill>
              <a:schemeClr val="accent4"/>
            </a:solidFill>
            <a:prstDash val="solid"/>
            <a:round/>
            <a:headEnd type="none" w="sm" len="sm"/>
            <a:tailEnd type="none" w="sm" len="sm"/>
          </a:ln>
        </p:spPr>
      </p:cxnSp>
      <p:sp>
        <p:nvSpPr>
          <p:cNvPr id="1230" name="Google Shape;1230;p171"/>
          <p:cNvSpPr txBox="1"/>
          <p:nvPr/>
        </p:nvSpPr>
        <p:spPr>
          <a:xfrm>
            <a:off x="99121" y="3008844"/>
            <a:ext cx="1364400" cy="1253887"/>
          </a:xfrm>
          <a:prstGeom prst="rect">
            <a:avLst/>
          </a:prstGeom>
          <a:noFill/>
          <a:ln>
            <a:noFill/>
          </a:ln>
        </p:spPr>
        <p:txBody>
          <a:bodyPr spcFirstLastPara="1" wrap="square" lIns="68575" tIns="68575" rIns="68575" bIns="68575" anchor="b" anchorCtr="0">
            <a:noAutofit/>
          </a:bodyPr>
          <a:lstStyle/>
          <a:p>
            <a:pPr marL="0" lvl="0" indent="0" algn="l" rtl="0">
              <a:spcBef>
                <a:spcPts val="0"/>
              </a:spcBef>
              <a:spcAft>
                <a:spcPts val="0"/>
              </a:spcAft>
              <a:buNone/>
            </a:pPr>
            <a:r>
              <a:rPr lang="en" b="1" dirty="0">
                <a:solidFill>
                  <a:schemeClr val="accent2"/>
                </a:solidFill>
                <a:latin typeface="Open Sans"/>
                <a:ea typeface="Open Sans"/>
                <a:cs typeface="Open Sans"/>
                <a:sym typeface="Open Sans"/>
              </a:rPr>
              <a:t>Mayo de 2026</a:t>
            </a:r>
            <a:endParaRPr b="1" dirty="0">
              <a:solidFill>
                <a:schemeClr val="accent2"/>
              </a:solidFill>
              <a:latin typeface="Open Sans"/>
              <a:ea typeface="Open Sans"/>
              <a:cs typeface="Open Sans"/>
              <a:sym typeface="Open Sans"/>
            </a:endParaRPr>
          </a:p>
          <a:p>
            <a:pPr marL="0" lvl="0" indent="0" algn="l" rtl="0">
              <a:spcBef>
                <a:spcPts val="800"/>
              </a:spcBef>
              <a:spcAft>
                <a:spcPts val="0"/>
              </a:spcAft>
              <a:buNone/>
            </a:pPr>
            <a:r>
              <a:rPr lang="en" dirty="0">
                <a:solidFill>
                  <a:schemeClr val="accent2"/>
                </a:solidFill>
                <a:latin typeface="Open Sans SemiBold"/>
                <a:ea typeface="Open Sans SemiBold"/>
                <a:cs typeface="Open Sans SemiBold"/>
                <a:sym typeface="Open Sans SemiBold"/>
              </a:rPr>
              <a:t>Avisos, correos electrónicos y mensajes de texto enviados a los miembros inmigrantes afectados</a:t>
            </a:r>
            <a:endParaRPr dirty="0">
              <a:solidFill>
                <a:schemeClr val="accent2"/>
              </a:solidFill>
              <a:latin typeface="Open Sans SemiBold"/>
              <a:ea typeface="Open Sans SemiBold"/>
              <a:cs typeface="Open Sans SemiBold"/>
              <a:sym typeface="Open Sans SemiBold"/>
            </a:endParaRPr>
          </a:p>
        </p:txBody>
      </p:sp>
      <p:sp>
        <p:nvSpPr>
          <p:cNvPr id="1231" name="Google Shape;1231;p171"/>
          <p:cNvSpPr txBox="1"/>
          <p:nvPr/>
        </p:nvSpPr>
        <p:spPr>
          <a:xfrm>
            <a:off x="1512858" y="2388199"/>
            <a:ext cx="1449000" cy="2074799"/>
          </a:xfrm>
          <a:prstGeom prst="rect">
            <a:avLst/>
          </a:prstGeom>
          <a:noFill/>
          <a:ln>
            <a:noFill/>
          </a:ln>
        </p:spPr>
        <p:txBody>
          <a:bodyPr spcFirstLastPara="1" wrap="square" lIns="68575" tIns="68575" rIns="68575" bIns="68575" anchor="b" anchorCtr="0">
            <a:noAutofit/>
          </a:bodyPr>
          <a:lstStyle/>
          <a:p>
            <a:pPr marL="0" lvl="0" indent="0" algn="l" rtl="0">
              <a:spcBef>
                <a:spcPts val="0"/>
              </a:spcBef>
              <a:spcAft>
                <a:spcPts val="0"/>
              </a:spcAft>
              <a:buNone/>
            </a:pPr>
            <a:endParaRPr b="1" dirty="0">
              <a:solidFill>
                <a:schemeClr val="accent2"/>
              </a:solidFill>
              <a:latin typeface="Open Sans"/>
              <a:ea typeface="Open Sans"/>
              <a:cs typeface="Open Sans"/>
              <a:sym typeface="Open Sans"/>
            </a:endParaRPr>
          </a:p>
          <a:p>
            <a:pPr marL="0" lvl="0" indent="0" algn="l" rtl="0">
              <a:spcBef>
                <a:spcPts val="800"/>
              </a:spcBef>
              <a:spcAft>
                <a:spcPts val="0"/>
              </a:spcAft>
              <a:buNone/>
            </a:pPr>
            <a:endParaRPr b="1" dirty="0">
              <a:solidFill>
                <a:schemeClr val="accent2"/>
              </a:solidFill>
              <a:latin typeface="Open Sans"/>
              <a:ea typeface="Open Sans"/>
              <a:cs typeface="Open Sans"/>
              <a:sym typeface="Open Sans"/>
            </a:endParaRPr>
          </a:p>
          <a:p>
            <a:pPr marL="0" lvl="0" indent="0" algn="l" rtl="0">
              <a:spcBef>
                <a:spcPts val="800"/>
              </a:spcBef>
              <a:spcAft>
                <a:spcPts val="0"/>
              </a:spcAft>
              <a:buNone/>
            </a:pPr>
            <a:endParaRPr b="1" dirty="0">
              <a:solidFill>
                <a:schemeClr val="accent2"/>
              </a:solidFill>
              <a:latin typeface="Open Sans"/>
              <a:ea typeface="Open Sans"/>
              <a:cs typeface="Open Sans"/>
              <a:sym typeface="Open Sans"/>
            </a:endParaRPr>
          </a:p>
          <a:p>
            <a:pPr marL="0" lvl="0" indent="0" algn="l" rtl="0">
              <a:spcBef>
                <a:spcPts val="800"/>
              </a:spcBef>
              <a:spcAft>
                <a:spcPts val="0"/>
              </a:spcAft>
              <a:buNone/>
            </a:pPr>
            <a:endParaRPr b="1" dirty="0">
              <a:solidFill>
                <a:schemeClr val="accent2"/>
              </a:solidFill>
              <a:latin typeface="Open Sans"/>
              <a:ea typeface="Open Sans"/>
              <a:cs typeface="Open Sans"/>
              <a:sym typeface="Open Sans"/>
            </a:endParaRPr>
          </a:p>
          <a:p>
            <a:pPr marL="0" lvl="0" indent="0" algn="l" rtl="0">
              <a:spcBef>
                <a:spcPts val="800"/>
              </a:spcBef>
              <a:spcAft>
                <a:spcPts val="0"/>
              </a:spcAft>
              <a:buNone/>
            </a:pPr>
            <a:endParaRPr b="1" dirty="0">
              <a:solidFill>
                <a:schemeClr val="accent2"/>
              </a:solidFill>
              <a:latin typeface="Open Sans"/>
              <a:ea typeface="Open Sans"/>
              <a:cs typeface="Open Sans"/>
              <a:sym typeface="Open Sans"/>
            </a:endParaRPr>
          </a:p>
          <a:p>
            <a:pPr marL="0" lvl="0" indent="0" algn="l" rtl="0">
              <a:spcBef>
                <a:spcPts val="800"/>
              </a:spcBef>
              <a:spcAft>
                <a:spcPts val="0"/>
              </a:spcAft>
              <a:buNone/>
            </a:pPr>
            <a:r>
              <a:rPr lang="en" b="1" dirty="0">
                <a:solidFill>
                  <a:schemeClr val="accent2"/>
                </a:solidFill>
                <a:latin typeface="Open Sans"/>
                <a:ea typeface="Open Sans"/>
                <a:cs typeface="Open Sans"/>
                <a:sym typeface="Open Sans"/>
              </a:rPr>
              <a:t>Septiembre de 2026</a:t>
            </a:r>
            <a:endParaRPr b="1" dirty="0">
              <a:solidFill>
                <a:schemeClr val="accent2"/>
              </a:solidFill>
              <a:latin typeface="Open Sans"/>
              <a:ea typeface="Open Sans"/>
              <a:cs typeface="Open Sans"/>
              <a:sym typeface="Open Sans"/>
            </a:endParaRPr>
          </a:p>
          <a:p>
            <a:pPr marL="0" lvl="0" indent="0" algn="l" rtl="0">
              <a:spcBef>
                <a:spcPts val="800"/>
              </a:spcBef>
              <a:spcAft>
                <a:spcPts val="0"/>
              </a:spcAft>
              <a:buNone/>
            </a:pPr>
            <a:r>
              <a:rPr lang="en" dirty="0">
                <a:solidFill>
                  <a:schemeClr val="accent2"/>
                </a:solidFill>
                <a:latin typeface="Open Sans SemiBold"/>
                <a:ea typeface="Open Sans SemiBold"/>
                <a:cs typeface="Open Sans SemiBold"/>
                <a:sym typeface="Open Sans SemiBold"/>
              </a:rPr>
              <a:t>Avisos, correos electrónicos y mensajes de texto enviados a los miembros sujetos a los requisitos laborales</a:t>
            </a:r>
            <a:endParaRPr dirty="0">
              <a:solidFill>
                <a:schemeClr val="accent2"/>
              </a:solidFill>
              <a:latin typeface="Open Sans SemiBold"/>
              <a:ea typeface="Open Sans SemiBold"/>
              <a:cs typeface="Open Sans SemiBold"/>
              <a:sym typeface="Open Sans SemiBold"/>
            </a:endParaRPr>
          </a:p>
        </p:txBody>
      </p:sp>
      <p:sp>
        <p:nvSpPr>
          <p:cNvPr id="1232" name="Google Shape;1232;p171"/>
          <p:cNvSpPr/>
          <p:nvPr/>
        </p:nvSpPr>
        <p:spPr>
          <a:xfrm>
            <a:off x="4307396" y="1907376"/>
            <a:ext cx="1130100" cy="2520739"/>
          </a:xfrm>
          <a:prstGeom prst="rect">
            <a:avLst/>
          </a:prstGeom>
          <a:solidFill>
            <a:srgbClr val="245D38">
              <a:alpha val="13920"/>
            </a:srgbClr>
          </a:solidFill>
          <a:ln>
            <a:noFill/>
          </a:ln>
        </p:spPr>
        <p:txBody>
          <a:bodyPr spcFirstLastPara="1" wrap="square" lIns="68575" tIns="68575" rIns="68575" bIns="68575" anchor="ctr" anchorCtr="0">
            <a:noAutofit/>
          </a:bodyPr>
          <a:lstStyle/>
          <a:p>
            <a:pPr marL="0" lvl="0" indent="0" algn="ctr" rtl="0">
              <a:spcBef>
                <a:spcPts val="0"/>
              </a:spcBef>
              <a:spcAft>
                <a:spcPts val="0"/>
              </a:spcAft>
              <a:buNone/>
            </a:pPr>
            <a:endParaRPr sz="1100" dirty="0"/>
          </a:p>
        </p:txBody>
      </p:sp>
      <p:sp>
        <p:nvSpPr>
          <p:cNvPr id="1233" name="Google Shape;1233;p171"/>
          <p:cNvSpPr txBox="1"/>
          <p:nvPr/>
        </p:nvSpPr>
        <p:spPr>
          <a:xfrm>
            <a:off x="4244997" y="3321994"/>
            <a:ext cx="1305901" cy="1176900"/>
          </a:xfrm>
          <a:prstGeom prst="rect">
            <a:avLst/>
          </a:prstGeom>
          <a:noFill/>
          <a:ln>
            <a:noFill/>
          </a:ln>
        </p:spPr>
        <p:txBody>
          <a:bodyPr spcFirstLastPara="1" wrap="square" lIns="68575" tIns="68575" rIns="68575" bIns="68575" anchor="b" anchorCtr="0">
            <a:noAutofit/>
          </a:bodyPr>
          <a:lstStyle/>
          <a:p>
            <a:pPr marL="0" lvl="0" indent="0" algn="l" rtl="0">
              <a:spcBef>
                <a:spcPts val="0"/>
              </a:spcBef>
              <a:spcAft>
                <a:spcPts val="0"/>
              </a:spcAft>
              <a:buNone/>
            </a:pPr>
            <a:r>
              <a:rPr lang="en" b="1" dirty="0">
                <a:solidFill>
                  <a:schemeClr val="accent2"/>
                </a:solidFill>
                <a:latin typeface="Open Sans"/>
                <a:ea typeface="Open Sans"/>
                <a:cs typeface="Open Sans"/>
                <a:sym typeface="Open Sans"/>
              </a:rPr>
              <a:t>Noviembre de 2026</a:t>
            </a:r>
            <a:endParaRPr b="1" dirty="0">
              <a:solidFill>
                <a:schemeClr val="accent2"/>
              </a:solidFill>
              <a:latin typeface="Open Sans"/>
              <a:ea typeface="Open Sans"/>
              <a:cs typeface="Open Sans"/>
              <a:sym typeface="Open Sans"/>
            </a:endParaRPr>
          </a:p>
          <a:p>
            <a:pPr marL="0" lvl="0" indent="0" algn="l" rtl="0">
              <a:spcBef>
                <a:spcPts val="800"/>
              </a:spcBef>
              <a:spcAft>
                <a:spcPts val="0"/>
              </a:spcAft>
              <a:buNone/>
            </a:pPr>
            <a:r>
              <a:rPr lang="en" dirty="0">
                <a:solidFill>
                  <a:schemeClr val="accent2"/>
                </a:solidFill>
                <a:latin typeface="Open Sans SemiBold"/>
                <a:ea typeface="Open Sans SemiBold"/>
                <a:cs typeface="Open Sans SemiBold"/>
                <a:sym typeface="Open Sans SemiBold"/>
              </a:rPr>
              <a:t>Avisos, correos electrónicos y mensajes de texto enviados para las renovaciones de enero </a:t>
            </a:r>
            <a:endParaRPr dirty="0">
              <a:solidFill>
                <a:schemeClr val="accent2"/>
              </a:solidFill>
              <a:latin typeface="Open Sans SemiBold"/>
              <a:ea typeface="Open Sans SemiBold"/>
              <a:cs typeface="Open Sans SemiBold"/>
              <a:sym typeface="Open Sans SemiBold"/>
            </a:endParaRPr>
          </a:p>
        </p:txBody>
      </p:sp>
      <p:cxnSp>
        <p:nvCxnSpPr>
          <p:cNvPr id="1234" name="Google Shape;1234;p171"/>
          <p:cNvCxnSpPr/>
          <p:nvPr/>
        </p:nvCxnSpPr>
        <p:spPr>
          <a:xfrm rot="10800000">
            <a:off x="2295976" y="1581797"/>
            <a:ext cx="0" cy="341100"/>
          </a:xfrm>
          <a:prstGeom prst="straightConnector1">
            <a:avLst/>
          </a:prstGeom>
          <a:noFill/>
          <a:ln w="19050" cap="flat" cmpd="sng">
            <a:solidFill>
              <a:schemeClr val="accent4"/>
            </a:solidFill>
            <a:prstDash val="solid"/>
            <a:round/>
            <a:headEnd type="none" w="sm" len="sm"/>
            <a:tailEnd type="none" w="sm" len="sm"/>
          </a:ln>
        </p:spPr>
      </p:cxnSp>
      <p:cxnSp>
        <p:nvCxnSpPr>
          <p:cNvPr id="1235" name="Google Shape;1235;p171"/>
          <p:cNvCxnSpPr/>
          <p:nvPr/>
        </p:nvCxnSpPr>
        <p:spPr>
          <a:xfrm rot="10800000">
            <a:off x="4791057" y="1581178"/>
            <a:ext cx="0" cy="341100"/>
          </a:xfrm>
          <a:prstGeom prst="straightConnector1">
            <a:avLst/>
          </a:prstGeom>
          <a:noFill/>
          <a:ln w="19050" cap="flat" cmpd="sng">
            <a:solidFill>
              <a:schemeClr val="accent4"/>
            </a:solidFill>
            <a:prstDash val="solid"/>
            <a:round/>
            <a:headEnd type="none" w="sm" len="sm"/>
            <a:tailEnd type="none" w="sm" len="sm"/>
          </a:ln>
        </p:spPr>
      </p:cxnSp>
      <p:sp>
        <p:nvSpPr>
          <p:cNvPr id="1236" name="Google Shape;1236;p171"/>
          <p:cNvSpPr txBox="1"/>
          <p:nvPr/>
        </p:nvSpPr>
        <p:spPr>
          <a:xfrm>
            <a:off x="2020198" y="675566"/>
            <a:ext cx="5103600" cy="273900"/>
          </a:xfrm>
          <a:prstGeom prst="rect">
            <a:avLst/>
          </a:prstGeom>
          <a:noFill/>
          <a:ln>
            <a:noFill/>
          </a:ln>
        </p:spPr>
        <p:txBody>
          <a:bodyPr spcFirstLastPara="1" wrap="square" lIns="68575" tIns="68575" rIns="68575" bIns="68575" anchor="ctr" anchorCtr="0">
            <a:noAutofit/>
          </a:bodyPr>
          <a:lstStyle/>
          <a:p>
            <a:pPr marL="0" lvl="0" indent="0" algn="ctr" rtl="0">
              <a:spcBef>
                <a:spcPts val="0"/>
              </a:spcBef>
              <a:spcAft>
                <a:spcPts val="0"/>
              </a:spcAft>
              <a:buNone/>
            </a:pPr>
            <a:r>
              <a:rPr lang="en" b="1" i="1">
                <a:solidFill>
                  <a:srgbClr val="858585"/>
                </a:solidFill>
                <a:latin typeface="Trebuchet MS"/>
                <a:ea typeface="Trebuchet MS"/>
                <a:cs typeface="Trebuchet MS"/>
                <a:sym typeface="Trebuchet MS"/>
              </a:rPr>
              <a:t>El calendario está sujeto a cambios a medida que se finalicen las directrices</a:t>
            </a:r>
            <a:endParaRPr b="1" i="1" dirty="0">
              <a:solidFill>
                <a:srgbClr val="858585"/>
              </a:solidFill>
              <a:latin typeface="Trebuchet MS"/>
              <a:ea typeface="Trebuchet MS"/>
              <a:cs typeface="Trebuchet MS"/>
              <a:sym typeface="Trebuchet MS"/>
            </a:endParaRPr>
          </a:p>
        </p:txBody>
      </p:sp>
      <p:sp>
        <p:nvSpPr>
          <p:cNvPr id="1237" name="Google Shape;1237;p171"/>
          <p:cNvSpPr txBox="1">
            <a:spLocks noGrp="1"/>
          </p:cNvSpPr>
          <p:nvPr>
            <p:ph type="sldNum" idx="12"/>
          </p:nvPr>
        </p:nvSpPr>
        <p:spPr>
          <a:xfrm>
            <a:off x="6976358" y="4976931"/>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10</a:t>
            </a:fld>
            <a:endParaRPr dirty="0"/>
          </a:p>
        </p:txBody>
      </p:sp>
      <p:sp>
        <p:nvSpPr>
          <p:cNvPr id="1238" name="Google Shape;1238;p171"/>
          <p:cNvSpPr/>
          <p:nvPr/>
        </p:nvSpPr>
        <p:spPr>
          <a:xfrm>
            <a:off x="7412150" y="1831713"/>
            <a:ext cx="1618200" cy="1389349"/>
          </a:xfrm>
          <a:prstGeom prst="rect">
            <a:avLst/>
          </a:prstGeom>
          <a:solidFill>
            <a:srgbClr val="245D38">
              <a:alpha val="13920"/>
            </a:srgbClr>
          </a:solidFill>
          <a:ln>
            <a:noFill/>
          </a:ln>
        </p:spPr>
        <p:txBody>
          <a:bodyPr spcFirstLastPara="1" wrap="square" lIns="68575" tIns="68575" rIns="68575" bIns="68575" anchor="ctr" anchorCtr="0">
            <a:noAutofit/>
          </a:bodyPr>
          <a:lstStyle/>
          <a:p>
            <a:pPr marL="0" lvl="0" indent="0" algn="ctr" rtl="0">
              <a:spcBef>
                <a:spcPts val="0"/>
              </a:spcBef>
              <a:spcAft>
                <a:spcPts val="0"/>
              </a:spcAft>
              <a:buNone/>
            </a:pPr>
            <a:endParaRPr sz="1100" dirty="0"/>
          </a:p>
        </p:txBody>
      </p:sp>
      <p:sp>
        <p:nvSpPr>
          <p:cNvPr id="1239" name="Google Shape;1239;p171"/>
          <p:cNvSpPr txBox="1"/>
          <p:nvPr/>
        </p:nvSpPr>
        <p:spPr>
          <a:xfrm>
            <a:off x="7342427" y="2000490"/>
            <a:ext cx="1801573" cy="1271400"/>
          </a:xfrm>
          <a:prstGeom prst="rect">
            <a:avLst/>
          </a:prstGeom>
          <a:noFill/>
          <a:ln>
            <a:noFill/>
          </a:ln>
        </p:spPr>
        <p:txBody>
          <a:bodyPr spcFirstLastPara="1" wrap="square" lIns="68575" tIns="68575" rIns="68575" bIns="68575" anchor="b" anchorCtr="0">
            <a:noAutofit/>
          </a:bodyPr>
          <a:lstStyle/>
          <a:p>
            <a:pPr marL="0" lvl="0" indent="0" algn="l" rtl="0">
              <a:spcBef>
                <a:spcPts val="0"/>
              </a:spcBef>
              <a:spcAft>
                <a:spcPts val="0"/>
              </a:spcAft>
              <a:buNone/>
            </a:pPr>
            <a:endParaRPr b="1" dirty="0">
              <a:solidFill>
                <a:schemeClr val="accent2"/>
              </a:solidFill>
              <a:latin typeface="Open Sans"/>
              <a:ea typeface="Open Sans"/>
              <a:cs typeface="Open Sans"/>
              <a:sym typeface="Open Sans"/>
            </a:endParaRPr>
          </a:p>
          <a:p>
            <a:pPr marL="0" lvl="0" indent="0" algn="l" rtl="0">
              <a:spcBef>
                <a:spcPts val="800"/>
              </a:spcBef>
              <a:spcAft>
                <a:spcPts val="0"/>
              </a:spcAft>
              <a:buNone/>
            </a:pPr>
            <a:endParaRPr b="1" dirty="0">
              <a:solidFill>
                <a:schemeClr val="accent2"/>
              </a:solidFill>
              <a:latin typeface="Open Sans"/>
              <a:ea typeface="Open Sans"/>
              <a:cs typeface="Open Sans"/>
              <a:sym typeface="Open Sans"/>
            </a:endParaRPr>
          </a:p>
          <a:p>
            <a:pPr marL="0" lvl="0" indent="0" algn="l" rtl="0">
              <a:spcBef>
                <a:spcPts val="800"/>
              </a:spcBef>
              <a:spcAft>
                <a:spcPts val="0"/>
              </a:spcAft>
              <a:buNone/>
            </a:pPr>
            <a:endParaRPr b="1" dirty="0">
              <a:solidFill>
                <a:schemeClr val="accent2"/>
              </a:solidFill>
              <a:latin typeface="Open Sans"/>
              <a:ea typeface="Open Sans"/>
              <a:cs typeface="Open Sans"/>
              <a:sym typeface="Open Sans"/>
            </a:endParaRPr>
          </a:p>
          <a:p>
            <a:pPr marL="0" lvl="0" indent="0" algn="l" rtl="0">
              <a:spcBef>
                <a:spcPts val="800"/>
              </a:spcBef>
              <a:spcAft>
                <a:spcPts val="0"/>
              </a:spcAft>
              <a:buNone/>
            </a:pPr>
            <a:endParaRPr b="1" dirty="0">
              <a:solidFill>
                <a:schemeClr val="accent2"/>
              </a:solidFill>
              <a:latin typeface="Open Sans"/>
              <a:ea typeface="Open Sans"/>
              <a:cs typeface="Open Sans"/>
              <a:sym typeface="Open Sans"/>
            </a:endParaRPr>
          </a:p>
          <a:p>
            <a:pPr lvl="0">
              <a:spcBef>
                <a:spcPts val="800"/>
              </a:spcBef>
            </a:pPr>
            <a:endParaRPr lang="en" b="1" dirty="0">
              <a:solidFill>
                <a:schemeClr val="accent2"/>
              </a:solidFill>
              <a:latin typeface="Open Sans"/>
              <a:ea typeface="Open Sans"/>
              <a:cs typeface="Open Sans"/>
              <a:sym typeface="Open Sans"/>
            </a:endParaRPr>
          </a:p>
          <a:p>
            <a:pPr lvl="0">
              <a:spcBef>
                <a:spcPts val="800"/>
              </a:spcBef>
            </a:pPr>
            <a:endParaRPr lang="en" b="1" dirty="0">
              <a:solidFill>
                <a:schemeClr val="accent2"/>
              </a:solidFill>
              <a:latin typeface="Open Sans"/>
              <a:ea typeface="Open Sans"/>
              <a:cs typeface="Open Sans"/>
              <a:sym typeface="Open Sans"/>
            </a:endParaRPr>
          </a:p>
          <a:p>
            <a:pPr lvl="0">
              <a:spcBef>
                <a:spcPts val="800"/>
              </a:spcBef>
            </a:pPr>
            <a:endParaRPr b="1" dirty="0">
              <a:solidFill>
                <a:schemeClr val="accent2"/>
              </a:solidFill>
              <a:latin typeface="Open Sans"/>
              <a:ea typeface="Open Sans"/>
              <a:cs typeface="Open Sans"/>
              <a:sym typeface="Open Sans"/>
            </a:endParaRPr>
          </a:p>
          <a:p>
            <a:pPr marL="0" lvl="0" indent="0" algn="l" rtl="0">
              <a:spcBef>
                <a:spcPts val="800"/>
              </a:spcBef>
              <a:spcAft>
                <a:spcPts val="0"/>
              </a:spcAft>
              <a:buNone/>
            </a:pPr>
            <a:r>
              <a:rPr lang="en" b="1" dirty="0">
                <a:solidFill>
                  <a:schemeClr val="accent2"/>
                </a:solidFill>
                <a:latin typeface="Open Sans"/>
                <a:ea typeface="Open Sans"/>
                <a:cs typeface="Open Sans"/>
                <a:sym typeface="Open Sans"/>
              </a:rPr>
              <a:t> </a:t>
            </a:r>
            <a:endParaRPr b="1" dirty="0">
              <a:solidFill>
                <a:schemeClr val="accent2"/>
              </a:solidFill>
              <a:latin typeface="Open Sans"/>
              <a:ea typeface="Open Sans"/>
              <a:cs typeface="Open Sans"/>
              <a:sym typeface="Open Sans"/>
            </a:endParaRPr>
          </a:p>
          <a:p>
            <a:pPr marL="0" lvl="0" indent="0" algn="l" rtl="0">
              <a:spcBef>
                <a:spcPts val="0"/>
              </a:spcBef>
              <a:spcAft>
                <a:spcPts val="0"/>
              </a:spcAft>
              <a:buNone/>
            </a:pPr>
            <a:r>
              <a:rPr lang="en" sz="1200" b="1" dirty="0">
                <a:solidFill>
                  <a:schemeClr val="accent2"/>
                </a:solidFill>
                <a:latin typeface="Open Sans"/>
                <a:ea typeface="Open Sans"/>
                <a:cs typeface="Open Sans"/>
                <a:sym typeface="Open Sans"/>
              </a:rPr>
              <a:t>2027</a:t>
            </a:r>
          </a:p>
          <a:p>
            <a:pPr marL="0" lvl="0" indent="0" algn="l" rtl="0">
              <a:spcBef>
                <a:spcPts val="0"/>
              </a:spcBef>
              <a:spcAft>
                <a:spcPts val="0"/>
              </a:spcAft>
              <a:buNone/>
            </a:pPr>
            <a:r>
              <a:rPr lang="en" sz="1300" dirty="0">
                <a:solidFill>
                  <a:schemeClr val="accent2"/>
                </a:solidFill>
                <a:latin typeface="Open Sans SemiBold"/>
                <a:ea typeface="Open Sans SemiBold"/>
                <a:cs typeface="Open Sans SemiBold"/>
                <a:sym typeface="Open Sans SemiBold"/>
              </a:rPr>
              <a:t>Continúa la comunicación directa con los miembros en función de la fecha de renovación  </a:t>
            </a:r>
            <a:endParaRPr sz="1300" dirty="0">
              <a:solidFill>
                <a:schemeClr val="accent2"/>
              </a:solidFill>
              <a:latin typeface="Open Sans SemiBold"/>
              <a:ea typeface="Open Sans SemiBold"/>
              <a:cs typeface="Open Sans SemiBold"/>
              <a:sym typeface="Open Sans SemiBold"/>
            </a:endParaRPr>
          </a:p>
        </p:txBody>
      </p:sp>
      <p:cxnSp>
        <p:nvCxnSpPr>
          <p:cNvPr id="1240" name="Google Shape;1240;p171"/>
          <p:cNvCxnSpPr>
            <a:cxnSpLocks/>
          </p:cNvCxnSpPr>
          <p:nvPr/>
        </p:nvCxnSpPr>
        <p:spPr>
          <a:xfrm flipV="1">
            <a:off x="7683061" y="1581338"/>
            <a:ext cx="0" cy="132781"/>
          </a:xfrm>
          <a:prstGeom prst="straightConnector1">
            <a:avLst/>
          </a:prstGeom>
          <a:noFill/>
          <a:ln w="19050" cap="flat" cmpd="sng">
            <a:solidFill>
              <a:schemeClr val="accent4"/>
            </a:solidFill>
            <a:prstDash val="solid"/>
            <a:round/>
            <a:headEnd type="none" w="sm" len="sm"/>
            <a:tailEnd type="none" w="sm" len="sm"/>
          </a:ln>
        </p:spPr>
      </p:cxnSp>
      <p:grpSp>
        <p:nvGrpSpPr>
          <p:cNvPr id="2" name="Google Shape;1016;p171">
            <a:extLst>
              <a:ext uri="{FF2B5EF4-FFF2-40B4-BE49-F238E27FC236}">
                <a16:creationId xmlns:a16="http://schemas.microsoft.com/office/drawing/2014/main" id="{9A929446-4D12-856D-4074-603C2D84B4D6}"/>
              </a:ext>
            </a:extLst>
          </p:cNvPr>
          <p:cNvGrpSpPr/>
          <p:nvPr/>
        </p:nvGrpSpPr>
        <p:grpSpPr>
          <a:xfrm>
            <a:off x="5518399" y="3262141"/>
            <a:ext cx="731084" cy="140017"/>
            <a:chOff x="1242400" y="5456950"/>
            <a:chExt cx="1906346" cy="365102"/>
          </a:xfrm>
        </p:grpSpPr>
        <p:pic>
          <p:nvPicPr>
            <p:cNvPr id="3" name="Google Shape;1017;p171" descr="Man stand pose solid icon. Man in front pose with arms down at the waist glyph style pictogram on white background. Person standing silhouette for mobile concept and web design. Vector graphics. (Provided by Getty Images)">
              <a:extLst>
                <a:ext uri="{FF2B5EF4-FFF2-40B4-BE49-F238E27FC236}">
                  <a16:creationId xmlns:a16="http://schemas.microsoft.com/office/drawing/2014/main" id="{EC9A63AC-1608-47E7-8FAA-3E9D157C089D}"/>
                </a:ext>
              </a:extLst>
            </p:cNvPr>
            <p:cNvPicPr preferRelativeResize="0"/>
            <p:nvPr/>
          </p:nvPicPr>
          <p:blipFill>
            <a:blip r:embed="rId3">
              <a:alphaModFix/>
            </a:blip>
            <a:stretch>
              <a:fillRect/>
            </a:stretch>
          </p:blipFill>
          <p:spPr>
            <a:xfrm>
              <a:off x="1242400" y="5456950"/>
              <a:ext cx="365102" cy="365102"/>
            </a:xfrm>
            <a:prstGeom prst="rect">
              <a:avLst/>
            </a:prstGeom>
            <a:noFill/>
            <a:ln>
              <a:noFill/>
            </a:ln>
          </p:spPr>
        </p:pic>
        <p:pic>
          <p:nvPicPr>
            <p:cNvPr id="4" name="Google Shape;1018;p171" descr="Man stand pose solid icon. Man in front pose with arms down at the waist glyph style pictogram on white background. Person standing silhouette for mobile concept and web design. Vector graphics. (Provided by Getty Images)">
              <a:extLst>
                <a:ext uri="{FF2B5EF4-FFF2-40B4-BE49-F238E27FC236}">
                  <a16:creationId xmlns:a16="http://schemas.microsoft.com/office/drawing/2014/main" id="{3FA8B6AB-4503-11B9-C489-96CAFB1F4057}"/>
                </a:ext>
              </a:extLst>
            </p:cNvPr>
            <p:cNvPicPr preferRelativeResize="0"/>
            <p:nvPr/>
          </p:nvPicPr>
          <p:blipFill>
            <a:blip r:embed="rId3">
              <a:alphaModFix/>
            </a:blip>
            <a:stretch>
              <a:fillRect/>
            </a:stretch>
          </p:blipFill>
          <p:spPr>
            <a:xfrm>
              <a:off x="1496850" y="5456950"/>
              <a:ext cx="365102" cy="365102"/>
            </a:xfrm>
            <a:prstGeom prst="rect">
              <a:avLst/>
            </a:prstGeom>
            <a:noFill/>
            <a:ln>
              <a:noFill/>
            </a:ln>
          </p:spPr>
        </p:pic>
        <p:pic>
          <p:nvPicPr>
            <p:cNvPr id="5" name="Google Shape;1019;p171" descr="Man stand pose solid icon. Man in front pose with arms down at the waist glyph style pictogram on white background. Person standing silhouette for mobile concept and web design. Vector graphics. (Provided by Getty Images)">
              <a:extLst>
                <a:ext uri="{FF2B5EF4-FFF2-40B4-BE49-F238E27FC236}">
                  <a16:creationId xmlns:a16="http://schemas.microsoft.com/office/drawing/2014/main" id="{E69C71F9-A070-98A4-CC9A-3B26D38CD91F}"/>
                </a:ext>
              </a:extLst>
            </p:cNvPr>
            <p:cNvPicPr preferRelativeResize="0"/>
            <p:nvPr/>
          </p:nvPicPr>
          <p:blipFill>
            <a:blip r:embed="rId3">
              <a:alphaModFix/>
            </a:blip>
            <a:stretch>
              <a:fillRect/>
            </a:stretch>
          </p:blipFill>
          <p:spPr>
            <a:xfrm>
              <a:off x="1769185" y="5456950"/>
              <a:ext cx="365102" cy="365102"/>
            </a:xfrm>
            <a:prstGeom prst="rect">
              <a:avLst/>
            </a:prstGeom>
            <a:noFill/>
            <a:ln>
              <a:noFill/>
            </a:ln>
          </p:spPr>
        </p:pic>
        <p:pic>
          <p:nvPicPr>
            <p:cNvPr id="6" name="Google Shape;1020;p171" descr="Man stand pose solid icon. Man in front pose with arms down at the waist glyph style pictogram on white background. Person standing silhouette for mobile concept and web design. Vector graphics. (Provided by Getty Images)">
              <a:extLst>
                <a:ext uri="{FF2B5EF4-FFF2-40B4-BE49-F238E27FC236}">
                  <a16:creationId xmlns:a16="http://schemas.microsoft.com/office/drawing/2014/main" id="{665A479F-8A5F-E5D2-DC07-773EEA98BD1A}"/>
                </a:ext>
              </a:extLst>
            </p:cNvPr>
            <p:cNvPicPr preferRelativeResize="0"/>
            <p:nvPr/>
          </p:nvPicPr>
          <p:blipFill>
            <a:blip r:embed="rId3">
              <a:alphaModFix/>
            </a:blip>
            <a:stretch>
              <a:fillRect/>
            </a:stretch>
          </p:blipFill>
          <p:spPr>
            <a:xfrm>
              <a:off x="2007715" y="5456950"/>
              <a:ext cx="365102" cy="365102"/>
            </a:xfrm>
            <a:prstGeom prst="rect">
              <a:avLst/>
            </a:prstGeom>
            <a:noFill/>
            <a:ln>
              <a:noFill/>
            </a:ln>
          </p:spPr>
        </p:pic>
        <p:pic>
          <p:nvPicPr>
            <p:cNvPr id="7" name="Google Shape;1021;p171" descr="Man stand pose solid icon. Man in front pose with arms down at the waist glyph style pictogram on white background. Person standing silhouette for mobile concept and web design. Vector graphics. (Provided by Getty Images)">
              <a:extLst>
                <a:ext uri="{FF2B5EF4-FFF2-40B4-BE49-F238E27FC236}">
                  <a16:creationId xmlns:a16="http://schemas.microsoft.com/office/drawing/2014/main" id="{63257DF2-5DC4-5C76-E641-8D912E21014B}"/>
                </a:ext>
              </a:extLst>
            </p:cNvPr>
            <p:cNvPicPr preferRelativeResize="0"/>
            <p:nvPr/>
          </p:nvPicPr>
          <p:blipFill>
            <a:blip r:embed="rId3">
              <a:alphaModFix/>
            </a:blip>
            <a:stretch>
              <a:fillRect/>
            </a:stretch>
          </p:blipFill>
          <p:spPr>
            <a:xfrm>
              <a:off x="2262165" y="5456950"/>
              <a:ext cx="365102" cy="365102"/>
            </a:xfrm>
            <a:prstGeom prst="rect">
              <a:avLst/>
            </a:prstGeom>
            <a:noFill/>
            <a:ln>
              <a:noFill/>
            </a:ln>
          </p:spPr>
        </p:pic>
        <p:pic>
          <p:nvPicPr>
            <p:cNvPr id="8" name="Google Shape;1022;p171" descr="Man stand pose solid icon. Man in front pose with arms down at the waist glyph style pictogram on white background. Person standing silhouette for mobile concept and web design. Vector graphics. (Provided by Getty Images)">
              <a:extLst>
                <a:ext uri="{FF2B5EF4-FFF2-40B4-BE49-F238E27FC236}">
                  <a16:creationId xmlns:a16="http://schemas.microsoft.com/office/drawing/2014/main" id="{23E2F665-D759-688A-785C-9A231575100F}"/>
                </a:ext>
              </a:extLst>
            </p:cNvPr>
            <p:cNvPicPr preferRelativeResize="0"/>
            <p:nvPr/>
          </p:nvPicPr>
          <p:blipFill>
            <a:blip r:embed="rId3">
              <a:alphaModFix/>
            </a:blip>
            <a:stretch>
              <a:fillRect/>
            </a:stretch>
          </p:blipFill>
          <p:spPr>
            <a:xfrm>
              <a:off x="2534500" y="5456950"/>
              <a:ext cx="365102" cy="365102"/>
            </a:xfrm>
            <a:prstGeom prst="rect">
              <a:avLst/>
            </a:prstGeom>
            <a:noFill/>
            <a:ln>
              <a:noFill/>
            </a:ln>
          </p:spPr>
        </p:pic>
        <p:pic>
          <p:nvPicPr>
            <p:cNvPr id="9" name="Google Shape;1023;p171" descr="Man stand pose solid icon. Man in front pose with arms down at the waist glyph style pictogram on white background. Person standing silhouette for mobile concept and web design. Vector graphics. (Provided by Getty Images)">
              <a:extLst>
                <a:ext uri="{FF2B5EF4-FFF2-40B4-BE49-F238E27FC236}">
                  <a16:creationId xmlns:a16="http://schemas.microsoft.com/office/drawing/2014/main" id="{5E299E65-3F11-BD15-E0D4-07E20F91A6F8}"/>
                </a:ext>
              </a:extLst>
            </p:cNvPr>
            <p:cNvPicPr preferRelativeResize="0"/>
            <p:nvPr/>
          </p:nvPicPr>
          <p:blipFill>
            <a:blip r:embed="rId3">
              <a:alphaModFix/>
            </a:blip>
            <a:stretch>
              <a:fillRect/>
            </a:stretch>
          </p:blipFill>
          <p:spPr>
            <a:xfrm>
              <a:off x="2783643" y="5456950"/>
              <a:ext cx="365102" cy="365102"/>
            </a:xfrm>
            <a:prstGeom prst="rect">
              <a:avLst/>
            </a:prstGeom>
            <a:noFill/>
            <a:ln>
              <a:noFill/>
            </a:ln>
          </p:spPr>
        </p:pic>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45"/>
        <p:cNvGrpSpPr/>
        <p:nvPr/>
      </p:nvGrpSpPr>
      <p:grpSpPr>
        <a:xfrm>
          <a:off x="0" y="0"/>
          <a:ext cx="0" cy="0"/>
          <a:chOff x="0" y="0"/>
          <a:chExt cx="0" cy="0"/>
        </a:xfrm>
      </p:grpSpPr>
      <p:sp>
        <p:nvSpPr>
          <p:cNvPr id="1246" name="Google Shape;1246;p172"/>
          <p:cNvSpPr txBox="1">
            <a:spLocks noGrp="1"/>
          </p:cNvSpPr>
          <p:nvPr>
            <p:ph type="sldNum" idx="12"/>
          </p:nvPr>
        </p:nvSpPr>
        <p:spPr>
          <a:xfrm>
            <a:off x="7402922" y="4825799"/>
            <a:ext cx="15090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
              <a:t>11</a:t>
            </a:fld>
            <a:endParaRPr dirty="0"/>
          </a:p>
        </p:txBody>
      </p:sp>
      <p:sp>
        <p:nvSpPr>
          <p:cNvPr id="1247" name="Google Shape;1247;p172"/>
          <p:cNvSpPr txBox="1"/>
          <p:nvPr/>
        </p:nvSpPr>
        <p:spPr>
          <a:xfrm>
            <a:off x="438411" y="120660"/>
            <a:ext cx="8271063" cy="720000"/>
          </a:xfrm>
          <a:prstGeom prst="rect">
            <a:avLst/>
          </a:prstGeom>
          <a:no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 sz="3000" b="1" dirty="0">
                <a:solidFill>
                  <a:schemeClr val="dk2"/>
                </a:solidFill>
                <a:latin typeface="Trebuchet MS"/>
                <a:ea typeface="Trebuchet MS"/>
                <a:cs typeface="Trebuchet MS"/>
                <a:sym typeface="Trebuchet MS"/>
              </a:rPr>
              <a:t>Complejidades en la implementación de HR 1</a:t>
            </a:r>
            <a:endParaRPr sz="3000" b="1" dirty="0">
              <a:solidFill>
                <a:schemeClr val="dk2"/>
              </a:solidFill>
              <a:latin typeface="Trebuchet MS"/>
              <a:ea typeface="Trebuchet MS"/>
              <a:cs typeface="Trebuchet MS"/>
              <a:sym typeface="Trebuchet MS"/>
            </a:endParaRPr>
          </a:p>
        </p:txBody>
      </p:sp>
      <p:sp>
        <p:nvSpPr>
          <p:cNvPr id="1248" name="Google Shape;1248;p172"/>
          <p:cNvSpPr txBox="1"/>
          <p:nvPr/>
        </p:nvSpPr>
        <p:spPr>
          <a:xfrm>
            <a:off x="1683475" y="1049864"/>
            <a:ext cx="7026000" cy="3471600"/>
          </a:xfrm>
          <a:prstGeom prst="rect">
            <a:avLst/>
          </a:prstGeom>
          <a:noFill/>
          <a:ln>
            <a:noFill/>
          </a:ln>
        </p:spPr>
        <p:txBody>
          <a:bodyPr spcFirstLastPara="1" wrap="square" lIns="91425" tIns="91425" rIns="91425" bIns="91425" anchor="t" anchorCtr="0">
            <a:noAutofit/>
          </a:bodyPr>
          <a:lstStyle/>
          <a:p>
            <a:pPr marL="457200" lvl="0" indent="-361950" algn="l" rtl="0">
              <a:lnSpc>
                <a:spcPct val="115000"/>
              </a:lnSpc>
              <a:spcBef>
                <a:spcPts val="0"/>
              </a:spcBef>
              <a:spcAft>
                <a:spcPts val="0"/>
              </a:spcAft>
              <a:buClr>
                <a:schemeClr val="dk1"/>
              </a:buClr>
              <a:buSzPts val="2100"/>
              <a:buFont typeface="Trebuchet MS"/>
              <a:buChar char="●"/>
            </a:pPr>
            <a:r>
              <a:rPr lang="en" sz="2100">
                <a:solidFill>
                  <a:schemeClr val="dk1"/>
                </a:solidFill>
                <a:latin typeface="Trebuchet MS"/>
                <a:ea typeface="Trebuchet MS"/>
                <a:cs typeface="Trebuchet MS"/>
                <a:sym typeface="Trebuchet MS"/>
              </a:rPr>
              <a:t>Plazos ajustados entre la publicación de las normas y su implementación</a:t>
            </a:r>
            <a:endParaRPr sz="2100" dirty="0">
              <a:solidFill>
                <a:schemeClr val="dk1"/>
              </a:solidFill>
              <a:latin typeface="Trebuchet MS"/>
              <a:ea typeface="Trebuchet MS"/>
              <a:cs typeface="Trebuchet MS"/>
              <a:sym typeface="Trebuchet MS"/>
            </a:endParaRPr>
          </a:p>
          <a:p>
            <a:pPr marL="457200" lvl="0" indent="-361950" algn="l" rtl="0">
              <a:lnSpc>
                <a:spcPct val="115000"/>
              </a:lnSpc>
              <a:spcBef>
                <a:spcPts val="1000"/>
              </a:spcBef>
              <a:spcAft>
                <a:spcPts val="0"/>
              </a:spcAft>
              <a:buClr>
                <a:schemeClr val="dk1"/>
              </a:buClr>
              <a:buSzPts val="2100"/>
              <a:buFont typeface="Trebuchet MS"/>
              <a:buChar char="●"/>
            </a:pPr>
            <a:r>
              <a:rPr lang="en" sz="2100">
                <a:solidFill>
                  <a:schemeClr val="dk1"/>
                </a:solidFill>
                <a:latin typeface="Trebuchet MS"/>
                <a:ea typeface="Trebuchet MS"/>
                <a:cs typeface="Trebuchet MS"/>
                <a:sym typeface="Trebuchet MS"/>
              </a:rPr>
              <a:t>Cambios en los sistemas tecnológicos  </a:t>
            </a:r>
            <a:endParaRPr sz="2100" dirty="0">
              <a:solidFill>
                <a:schemeClr val="dk1"/>
              </a:solidFill>
              <a:latin typeface="Trebuchet MS"/>
              <a:ea typeface="Trebuchet MS"/>
              <a:cs typeface="Trebuchet MS"/>
              <a:sym typeface="Trebuchet MS"/>
            </a:endParaRPr>
          </a:p>
          <a:p>
            <a:pPr marL="457200" lvl="0" indent="-361950" algn="l" rtl="0">
              <a:lnSpc>
                <a:spcPct val="115000"/>
              </a:lnSpc>
              <a:spcBef>
                <a:spcPts val="1000"/>
              </a:spcBef>
              <a:spcAft>
                <a:spcPts val="0"/>
              </a:spcAft>
              <a:buClr>
                <a:schemeClr val="dk1"/>
              </a:buClr>
              <a:buSzPts val="2100"/>
              <a:buFont typeface="Trebuchet MS"/>
              <a:buChar char="●"/>
            </a:pPr>
            <a:r>
              <a:rPr lang="en" sz="2100">
                <a:solidFill>
                  <a:schemeClr val="dk1"/>
                </a:solidFill>
                <a:latin typeface="Trebuchet MS"/>
                <a:ea typeface="Trebuchet MS"/>
                <a:cs typeface="Trebuchet MS"/>
                <a:sym typeface="Trebuchet MS"/>
              </a:rPr>
              <a:t>Coordinación de la implementación de las políticas entre departamentos</a:t>
            </a:r>
            <a:endParaRPr sz="2100" dirty="0">
              <a:solidFill>
                <a:schemeClr val="dk1"/>
              </a:solidFill>
              <a:latin typeface="Trebuchet MS"/>
              <a:ea typeface="Trebuchet MS"/>
              <a:cs typeface="Trebuchet MS"/>
              <a:sym typeface="Trebuchet MS"/>
            </a:endParaRPr>
          </a:p>
          <a:p>
            <a:pPr marL="457200" lvl="0" indent="-361950" algn="l" rtl="0">
              <a:lnSpc>
                <a:spcPct val="115000"/>
              </a:lnSpc>
              <a:spcBef>
                <a:spcPts val="1000"/>
              </a:spcBef>
              <a:spcAft>
                <a:spcPts val="0"/>
              </a:spcAft>
              <a:buClr>
                <a:schemeClr val="dk1"/>
              </a:buClr>
              <a:buSzPts val="2100"/>
              <a:buFont typeface="Trebuchet MS"/>
              <a:buChar char="●"/>
            </a:pPr>
            <a:r>
              <a:rPr lang="en" sz="2100">
                <a:solidFill>
                  <a:schemeClr val="dk1"/>
                </a:solidFill>
                <a:latin typeface="Trebuchet MS"/>
                <a:ea typeface="Trebuchet MS"/>
                <a:cs typeface="Trebuchet MS"/>
                <a:sym typeface="Trebuchet MS"/>
              </a:rPr>
              <a:t>Mayor carga de trabajo para el personal de atención directa </a:t>
            </a:r>
            <a:endParaRPr sz="2100" dirty="0">
              <a:solidFill>
                <a:schemeClr val="dk1"/>
              </a:solidFill>
              <a:latin typeface="Trebuchet MS"/>
              <a:ea typeface="Trebuchet MS"/>
              <a:cs typeface="Trebuchet MS"/>
              <a:sym typeface="Trebuchet MS"/>
            </a:endParaRPr>
          </a:p>
          <a:p>
            <a:pPr marL="0" lvl="0" indent="0" algn="l" rtl="0">
              <a:lnSpc>
                <a:spcPct val="150000"/>
              </a:lnSpc>
              <a:spcBef>
                <a:spcPts val="0"/>
              </a:spcBef>
              <a:spcAft>
                <a:spcPts val="0"/>
              </a:spcAft>
              <a:buNone/>
            </a:pPr>
            <a:endParaRPr sz="2100" dirty="0">
              <a:solidFill>
                <a:schemeClr val="dk1"/>
              </a:solidFill>
              <a:latin typeface="Trebuchet MS"/>
              <a:ea typeface="Trebuchet MS"/>
              <a:cs typeface="Trebuchet MS"/>
              <a:sym typeface="Trebuchet MS"/>
            </a:endParaRPr>
          </a:p>
        </p:txBody>
      </p:sp>
      <p:pic>
        <p:nvPicPr>
          <p:cNvPr id="1249" name="Google Shape;1249;p172" descr="Runs time icon vector. Isolated contour symbol illustration (Provided by Getty Images)"/>
          <p:cNvPicPr preferRelativeResize="0"/>
          <p:nvPr/>
        </p:nvPicPr>
        <p:blipFill>
          <a:blip r:embed="rId3">
            <a:alphaModFix/>
          </a:blip>
          <a:stretch>
            <a:fillRect/>
          </a:stretch>
        </p:blipFill>
        <p:spPr>
          <a:xfrm>
            <a:off x="838200" y="966048"/>
            <a:ext cx="720000" cy="720000"/>
          </a:xfrm>
          <a:prstGeom prst="rect">
            <a:avLst/>
          </a:prstGeom>
          <a:noFill/>
          <a:ln>
            <a:noFill/>
          </a:ln>
        </p:spPr>
      </p:pic>
      <p:pic>
        <p:nvPicPr>
          <p:cNvPr id="1250" name="Google Shape;1250;p172" descr="Bridge icon vector. Isolated contour symbol illustration (Provided by Getty Images)"/>
          <p:cNvPicPr preferRelativeResize="0"/>
          <p:nvPr/>
        </p:nvPicPr>
        <p:blipFill>
          <a:blip r:embed="rId4">
            <a:alphaModFix/>
          </a:blip>
          <a:stretch>
            <a:fillRect/>
          </a:stretch>
        </p:blipFill>
        <p:spPr>
          <a:xfrm>
            <a:off x="954550" y="2566698"/>
            <a:ext cx="598574" cy="598574"/>
          </a:xfrm>
          <a:prstGeom prst="rect">
            <a:avLst/>
          </a:prstGeom>
          <a:noFill/>
          <a:ln>
            <a:noFill/>
          </a:ln>
        </p:spPr>
      </p:pic>
      <p:pic>
        <p:nvPicPr>
          <p:cNvPr id="1251" name="Google Shape;1251;p172" descr="working mechanism colleague line icon vector illustration (Provided by Getty Images)"/>
          <p:cNvPicPr preferRelativeResize="0"/>
          <p:nvPr/>
        </p:nvPicPr>
        <p:blipFill>
          <a:blip r:embed="rId5">
            <a:alphaModFix/>
          </a:blip>
          <a:stretch>
            <a:fillRect/>
          </a:stretch>
        </p:blipFill>
        <p:spPr>
          <a:xfrm>
            <a:off x="944576" y="1954727"/>
            <a:ext cx="598574" cy="598574"/>
          </a:xfrm>
          <a:prstGeom prst="rect">
            <a:avLst/>
          </a:prstGeom>
          <a:noFill/>
          <a:ln>
            <a:noFill/>
          </a:ln>
        </p:spPr>
      </p:pic>
      <p:pic>
        <p:nvPicPr>
          <p:cNvPr id="1252" name="Google Shape;1252;p172" descr="increase in vector icon indicators. Isolated contour symbol illustration (Provided by Getty Images)"/>
          <p:cNvPicPr preferRelativeResize="0"/>
          <p:nvPr/>
        </p:nvPicPr>
        <p:blipFill>
          <a:blip r:embed="rId6">
            <a:alphaModFix/>
          </a:blip>
          <a:stretch>
            <a:fillRect/>
          </a:stretch>
        </p:blipFill>
        <p:spPr>
          <a:xfrm>
            <a:off x="883863" y="3237146"/>
            <a:ext cx="720000" cy="720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56"/>
        <p:cNvGrpSpPr/>
        <p:nvPr/>
      </p:nvGrpSpPr>
      <p:grpSpPr>
        <a:xfrm>
          <a:off x="0" y="0"/>
          <a:ext cx="0" cy="0"/>
          <a:chOff x="0" y="0"/>
          <a:chExt cx="0" cy="0"/>
        </a:xfrm>
      </p:grpSpPr>
      <p:sp>
        <p:nvSpPr>
          <p:cNvPr id="1257" name="Google Shape;1257;p173"/>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12</a:t>
            </a:fld>
            <a:endParaRPr dirty="0"/>
          </a:p>
        </p:txBody>
      </p:sp>
      <p:sp>
        <p:nvSpPr>
          <p:cNvPr id="1258" name="Google Shape;1258;p173"/>
          <p:cNvSpPr txBox="1">
            <a:spLocks noGrp="1"/>
          </p:cNvSpPr>
          <p:nvPr>
            <p:ph type="title"/>
          </p:nvPr>
        </p:nvSpPr>
        <p:spPr>
          <a:xfrm>
            <a:off x="203875" y="380350"/>
            <a:ext cx="8277000" cy="6498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Clr>
                <a:schemeClr val="dk1"/>
              </a:buClr>
              <a:buSzPts val="1100"/>
              <a:buFont typeface="Arial"/>
              <a:buNone/>
            </a:pPr>
            <a:r>
              <a:rPr lang="en" sz="3200"/>
              <a:t>1 de octubre: cambios para ciertos inmigrantes</a:t>
            </a:r>
            <a:endParaRPr sz="3200" dirty="0"/>
          </a:p>
          <a:p>
            <a:pPr marL="0" lvl="0" indent="0" algn="ctr" rtl="0">
              <a:spcBef>
                <a:spcPts val="0"/>
              </a:spcBef>
              <a:spcAft>
                <a:spcPts val="0"/>
              </a:spcAft>
              <a:buNone/>
            </a:pPr>
            <a:endParaRPr sz="3200" dirty="0"/>
          </a:p>
        </p:txBody>
      </p:sp>
      <p:sp>
        <p:nvSpPr>
          <p:cNvPr id="1259" name="Google Shape;1259;p173"/>
          <p:cNvSpPr txBox="1"/>
          <p:nvPr/>
        </p:nvSpPr>
        <p:spPr>
          <a:xfrm>
            <a:off x="310200" y="784863"/>
            <a:ext cx="8523600" cy="3786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dirty="0">
                <a:solidFill>
                  <a:schemeClr val="dk1"/>
                </a:solidFill>
                <a:latin typeface="Trebuchet MS"/>
                <a:ea typeface="Trebuchet MS"/>
                <a:cs typeface="Trebuchet MS"/>
                <a:sym typeface="Trebuchet MS"/>
              </a:rPr>
              <a:t>La cobertura de Medicaid finalizará para </a:t>
            </a:r>
            <a:r>
              <a:rPr lang="en" sz="1600" b="1" dirty="0">
                <a:solidFill>
                  <a:schemeClr val="dk1"/>
                </a:solidFill>
                <a:latin typeface="Trebuchet MS"/>
                <a:ea typeface="Trebuchet MS"/>
                <a:cs typeface="Trebuchet MS"/>
                <a:sym typeface="Trebuchet MS"/>
              </a:rPr>
              <a:t>algunos inmigrantes con presencia legal, </a:t>
            </a:r>
            <a:r>
              <a:rPr lang="en" sz="1600" dirty="0">
                <a:solidFill>
                  <a:schemeClr val="dk1"/>
                </a:solidFill>
                <a:latin typeface="Trebuchet MS"/>
                <a:ea typeface="Trebuchet MS"/>
                <a:cs typeface="Trebuchet MS"/>
                <a:sym typeface="Trebuchet MS"/>
              </a:rPr>
              <a:t>incluidos </a:t>
            </a:r>
            <a:r>
              <a:rPr lang="en" sz="1600" b="1" dirty="0">
                <a:solidFill>
                  <a:schemeClr val="dk1"/>
                </a:solidFill>
                <a:latin typeface="Trebuchet MS"/>
                <a:ea typeface="Trebuchet MS"/>
                <a:cs typeface="Trebuchet MS"/>
                <a:sym typeface="Trebuchet MS"/>
              </a:rPr>
              <a:t>refugiados, asilados, beneficiarios de permiso humanitario,</a:t>
            </a:r>
            <a:r>
              <a:rPr lang="en" sz="1600" dirty="0">
                <a:solidFill>
                  <a:schemeClr val="dk1"/>
                </a:solidFill>
                <a:latin typeface="Trebuchet MS"/>
                <a:ea typeface="Trebuchet MS"/>
                <a:cs typeface="Trebuchet MS"/>
                <a:sym typeface="Trebuchet MS"/>
              </a:rPr>
              <a:t> entre otros. </a:t>
            </a:r>
            <a:endParaRPr sz="1600" dirty="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sz="900" dirty="0">
              <a:solidFill>
                <a:schemeClr val="dk1"/>
              </a:solidFill>
              <a:latin typeface="Trebuchet MS"/>
              <a:ea typeface="Trebuchet MS"/>
              <a:cs typeface="Trebuchet MS"/>
              <a:sym typeface="Trebuchet MS"/>
            </a:endParaRPr>
          </a:p>
          <a:p>
            <a:pPr marL="0" lvl="0" indent="0" algn="l" rtl="0">
              <a:spcBef>
                <a:spcPts val="0"/>
              </a:spcBef>
              <a:spcAft>
                <a:spcPts val="0"/>
              </a:spcAft>
              <a:buNone/>
            </a:pPr>
            <a:r>
              <a:rPr lang="en" sz="1600" b="1" dirty="0">
                <a:solidFill>
                  <a:schemeClr val="dk1"/>
                </a:solidFill>
                <a:latin typeface="Trebuchet MS"/>
                <a:ea typeface="Trebuchet MS"/>
                <a:cs typeface="Trebuchet MS"/>
                <a:sym typeface="Trebuchet MS"/>
              </a:rPr>
              <a:t>Informaremos a los miembros afectados sobre las demás opciones de cobertura disponibles, incluida la posible cobertura de Medicaid de emergencia.</a:t>
            </a:r>
            <a:endParaRPr sz="1600" b="1" dirty="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sz="600" b="1" dirty="0">
              <a:solidFill>
                <a:schemeClr val="dk1"/>
              </a:solidFill>
              <a:latin typeface="Trebuchet MS"/>
              <a:ea typeface="Trebuchet MS"/>
              <a:cs typeface="Trebuchet MS"/>
              <a:sym typeface="Trebuchet MS"/>
            </a:endParaRPr>
          </a:p>
          <a:p>
            <a:pPr marL="0" lvl="0" indent="0" algn="l" rtl="0">
              <a:spcBef>
                <a:spcPts val="0"/>
              </a:spcBef>
              <a:spcAft>
                <a:spcPts val="0"/>
              </a:spcAft>
              <a:buNone/>
            </a:pPr>
            <a:r>
              <a:rPr lang="en" sz="1600" b="1" dirty="0">
                <a:solidFill>
                  <a:schemeClr val="dk1"/>
                </a:solidFill>
                <a:latin typeface="Trebuchet MS"/>
                <a:ea typeface="Trebuchet MS"/>
                <a:cs typeface="Trebuchet MS"/>
                <a:sym typeface="Trebuchet MS"/>
              </a:rPr>
              <a:t>Calendario:</a:t>
            </a:r>
            <a:endParaRPr sz="1600" b="1" dirty="0">
              <a:solidFill>
                <a:schemeClr val="dk1"/>
              </a:solidFill>
              <a:latin typeface="Trebuchet MS"/>
              <a:ea typeface="Trebuchet MS"/>
              <a:cs typeface="Trebuchet MS"/>
              <a:sym typeface="Trebuchet MS"/>
            </a:endParaRPr>
          </a:p>
          <a:p>
            <a:pPr marL="342900" lvl="0" indent="-266700" algn="l" rtl="0">
              <a:spcBef>
                <a:spcPts val="0"/>
              </a:spcBef>
              <a:spcAft>
                <a:spcPts val="0"/>
              </a:spcAft>
              <a:buClr>
                <a:schemeClr val="dk1"/>
              </a:buClr>
              <a:buSzPts val="1600"/>
              <a:buChar char="●"/>
            </a:pPr>
            <a:r>
              <a:rPr lang="en" sz="1600" b="1" dirty="0">
                <a:solidFill>
                  <a:schemeClr val="dk1"/>
                </a:solidFill>
                <a:latin typeface="Trebuchet MS"/>
                <a:ea typeface="Trebuchet MS"/>
                <a:cs typeface="Trebuchet MS"/>
                <a:sym typeface="Trebuchet MS"/>
              </a:rPr>
              <a:t>Mayo de 2026: </a:t>
            </a:r>
            <a:r>
              <a:rPr lang="en" sz="1600" dirty="0">
                <a:solidFill>
                  <a:schemeClr val="dk1"/>
                </a:solidFill>
                <a:latin typeface="Trebuchet MS"/>
                <a:ea typeface="Trebuchet MS"/>
                <a:cs typeface="Trebuchet MS"/>
                <a:sym typeface="Trebuchet MS"/>
              </a:rPr>
              <a:t>HCPF envió un aviso a los miembros actuales que podrían verse afectados.</a:t>
            </a:r>
            <a:endParaRPr sz="1600" dirty="0">
              <a:solidFill>
                <a:schemeClr val="dk1"/>
              </a:solidFill>
              <a:latin typeface="Trebuchet MS"/>
              <a:ea typeface="Trebuchet MS"/>
              <a:cs typeface="Trebuchet MS"/>
              <a:sym typeface="Trebuchet MS"/>
            </a:endParaRPr>
          </a:p>
          <a:p>
            <a:pPr marL="342900" lvl="0" indent="-266700" algn="l" rtl="0">
              <a:spcBef>
                <a:spcPts val="0"/>
              </a:spcBef>
              <a:spcAft>
                <a:spcPts val="0"/>
              </a:spcAft>
              <a:buClr>
                <a:schemeClr val="dk1"/>
              </a:buClr>
              <a:buSzPts val="1600"/>
              <a:buChar char="●"/>
            </a:pPr>
            <a:r>
              <a:rPr lang="en" sz="1600" b="1" dirty="0">
                <a:solidFill>
                  <a:schemeClr val="dk1"/>
                </a:solidFill>
                <a:latin typeface="Trebuchet MS"/>
                <a:ea typeface="Trebuchet MS"/>
                <a:cs typeface="Trebuchet MS"/>
                <a:sym typeface="Trebuchet MS"/>
              </a:rPr>
              <a:t>De junio a agosto de 2026: </a:t>
            </a:r>
            <a:r>
              <a:rPr lang="en" sz="1600" dirty="0">
                <a:solidFill>
                  <a:schemeClr val="dk1"/>
                </a:solidFill>
                <a:latin typeface="Trebuchet MS"/>
                <a:ea typeface="Trebuchet MS"/>
                <a:cs typeface="Trebuchet MS"/>
                <a:sym typeface="Trebuchet MS"/>
              </a:rPr>
              <a:t>Divulgación comunitaria para concienciar sobre el tema.</a:t>
            </a:r>
            <a:endParaRPr sz="1600" dirty="0">
              <a:solidFill>
                <a:schemeClr val="dk1"/>
              </a:solidFill>
              <a:latin typeface="Trebuchet MS"/>
              <a:ea typeface="Trebuchet MS"/>
              <a:cs typeface="Trebuchet MS"/>
              <a:sym typeface="Trebuchet MS"/>
            </a:endParaRPr>
          </a:p>
          <a:p>
            <a:pPr marL="342900" lvl="0" indent="-266700" algn="l" rtl="0">
              <a:spcBef>
                <a:spcPts val="0"/>
              </a:spcBef>
              <a:spcAft>
                <a:spcPts val="0"/>
              </a:spcAft>
              <a:buClr>
                <a:schemeClr val="dk1"/>
              </a:buClr>
              <a:buSzPts val="1600"/>
              <a:buChar char="●"/>
            </a:pPr>
            <a:r>
              <a:rPr lang="en" sz="1600" b="1" dirty="0">
                <a:solidFill>
                  <a:schemeClr val="dk1"/>
                </a:solidFill>
                <a:latin typeface="Trebuchet MS"/>
                <a:ea typeface="Trebuchet MS"/>
                <a:cs typeface="Trebuchet MS"/>
                <a:sym typeface="Trebuchet MS"/>
              </a:rPr>
              <a:t>Septiembre de 2026:</a:t>
            </a:r>
            <a:r>
              <a:rPr lang="en" sz="1600" dirty="0">
                <a:solidFill>
                  <a:schemeClr val="dk1"/>
                </a:solidFill>
                <a:latin typeface="Trebuchet MS"/>
                <a:ea typeface="Trebuchet MS"/>
                <a:cs typeface="Trebuchet MS"/>
                <a:sym typeface="Trebuchet MS"/>
              </a:rPr>
              <a:t> Aviso a los miembros que perderán la cobertura.</a:t>
            </a:r>
            <a:endParaRPr sz="1600" dirty="0">
              <a:solidFill>
                <a:schemeClr val="dk1"/>
              </a:solidFill>
              <a:latin typeface="Trebuchet MS"/>
              <a:ea typeface="Trebuchet MS"/>
              <a:cs typeface="Trebuchet MS"/>
              <a:sym typeface="Trebuchet MS"/>
            </a:endParaRPr>
          </a:p>
          <a:p>
            <a:pPr marL="342900" lvl="0" indent="-266700" algn="l" rtl="0">
              <a:spcBef>
                <a:spcPts val="0"/>
              </a:spcBef>
              <a:spcAft>
                <a:spcPts val="0"/>
              </a:spcAft>
              <a:buClr>
                <a:schemeClr val="dk1"/>
              </a:buClr>
              <a:buSzPts val="1600"/>
              <a:buChar char="●"/>
            </a:pPr>
            <a:r>
              <a:rPr lang="en" sz="1600" b="1" dirty="0">
                <a:solidFill>
                  <a:schemeClr val="dk1"/>
                </a:solidFill>
                <a:latin typeface="Trebuchet MS"/>
                <a:ea typeface="Trebuchet MS"/>
                <a:cs typeface="Trebuchet MS"/>
                <a:sym typeface="Trebuchet MS"/>
              </a:rPr>
              <a:t>1 de octubre de 2026: </a:t>
            </a:r>
            <a:r>
              <a:rPr lang="en" sz="1600" dirty="0">
                <a:solidFill>
                  <a:schemeClr val="dk1"/>
                </a:solidFill>
                <a:latin typeface="Trebuchet MS"/>
                <a:ea typeface="Trebuchet MS"/>
                <a:cs typeface="Trebuchet MS"/>
                <a:sym typeface="Trebuchet MS"/>
              </a:rPr>
              <a:t>Se implementan los cambios.</a:t>
            </a:r>
            <a:endParaRPr sz="1600" dirty="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sz="1100" dirty="0">
              <a:solidFill>
                <a:schemeClr val="dk1"/>
              </a:solidFill>
              <a:latin typeface="Trebuchet MS"/>
              <a:ea typeface="Trebuchet MS"/>
              <a:cs typeface="Trebuchet MS"/>
              <a:sym typeface="Trebuchet MS"/>
            </a:endParaRPr>
          </a:p>
          <a:p>
            <a:pPr marL="0" lvl="0" indent="0" algn="l" rtl="0">
              <a:spcBef>
                <a:spcPts val="0"/>
              </a:spcBef>
              <a:spcAft>
                <a:spcPts val="0"/>
              </a:spcAft>
              <a:buNone/>
            </a:pPr>
            <a:r>
              <a:rPr lang="en" sz="1600" b="1" dirty="0">
                <a:solidFill>
                  <a:schemeClr val="dk1"/>
                </a:solidFill>
                <a:latin typeface="Trebuchet MS"/>
                <a:ea typeface="Trebuchet MS"/>
                <a:cs typeface="Trebuchet MS"/>
                <a:sym typeface="Trebuchet MS"/>
              </a:rPr>
              <a:t>Qué hacer ahora: </a:t>
            </a:r>
            <a:endParaRPr sz="1600" b="1" dirty="0">
              <a:solidFill>
                <a:schemeClr val="dk1"/>
              </a:solidFill>
              <a:latin typeface="Trebuchet MS"/>
              <a:ea typeface="Trebuchet MS"/>
              <a:cs typeface="Trebuchet MS"/>
              <a:sym typeface="Trebuchet MS"/>
            </a:endParaRPr>
          </a:p>
          <a:p>
            <a:pPr marL="457200" lvl="0" indent="-330200" algn="l" rtl="0">
              <a:spcBef>
                <a:spcPts val="0"/>
              </a:spcBef>
              <a:spcAft>
                <a:spcPts val="0"/>
              </a:spcAft>
              <a:buClr>
                <a:schemeClr val="dk1"/>
              </a:buClr>
              <a:buSzPts val="1600"/>
              <a:buFont typeface="Trebuchet MS"/>
              <a:buChar char="●"/>
            </a:pPr>
            <a:r>
              <a:rPr lang="en" sz="1600" dirty="0">
                <a:solidFill>
                  <a:schemeClr val="dk1"/>
                </a:solidFill>
                <a:latin typeface="Trebuchet MS"/>
                <a:ea typeface="Trebuchet MS"/>
                <a:cs typeface="Trebuchet MS"/>
                <a:sym typeface="Trebuchet MS"/>
              </a:rPr>
              <a:t>Asegúrese de que su estatus de ciudadanía/inmigración y su información de contacto estén actualizados.</a:t>
            </a:r>
            <a:endParaRPr sz="1600" dirty="0">
              <a:solidFill>
                <a:schemeClr val="dk1"/>
              </a:solidFill>
              <a:latin typeface="Trebuchet MS"/>
              <a:ea typeface="Trebuchet MS"/>
              <a:cs typeface="Trebuchet MS"/>
              <a:sym typeface="Trebuchet MS"/>
            </a:endParaRPr>
          </a:p>
          <a:p>
            <a:pPr marL="457200" lvl="0" indent="-330200" algn="l" rtl="0">
              <a:spcBef>
                <a:spcPts val="0"/>
              </a:spcBef>
              <a:spcAft>
                <a:spcPts val="0"/>
              </a:spcAft>
              <a:buClr>
                <a:schemeClr val="dk1"/>
              </a:buClr>
              <a:buSzPts val="1600"/>
              <a:buFont typeface="Trebuchet MS"/>
              <a:buChar char="●"/>
            </a:pPr>
            <a:r>
              <a:rPr lang="en" sz="1600" dirty="0">
                <a:solidFill>
                  <a:schemeClr val="dk1"/>
                </a:solidFill>
                <a:latin typeface="Trebuchet MS"/>
                <a:ea typeface="Trebuchet MS"/>
                <a:cs typeface="Trebuchet MS"/>
                <a:sym typeface="Trebuchet MS"/>
              </a:rPr>
              <a:t>Esté atento a los avisos oficiales y responda de inmediato.</a:t>
            </a:r>
            <a:endParaRPr sz="1600" dirty="0">
              <a:solidFill>
                <a:schemeClr val="dk1"/>
              </a:solidFill>
              <a:latin typeface="Trebuchet MS"/>
              <a:ea typeface="Trebuchet MS"/>
              <a:cs typeface="Trebuchet MS"/>
              <a:sym typeface="Trebuchet M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63"/>
        <p:cNvGrpSpPr/>
        <p:nvPr/>
      </p:nvGrpSpPr>
      <p:grpSpPr>
        <a:xfrm>
          <a:off x="0" y="0"/>
          <a:ext cx="0" cy="0"/>
          <a:chOff x="0" y="0"/>
          <a:chExt cx="0" cy="0"/>
        </a:xfrm>
      </p:grpSpPr>
      <p:sp>
        <p:nvSpPr>
          <p:cNvPr id="1264" name="Google Shape;1264;p174"/>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13</a:t>
            </a:fld>
            <a:endParaRPr dirty="0"/>
          </a:p>
        </p:txBody>
      </p:sp>
      <p:sp>
        <p:nvSpPr>
          <p:cNvPr id="1265" name="Google Shape;1265;p174"/>
          <p:cNvSpPr txBox="1">
            <a:spLocks noGrp="1"/>
          </p:cNvSpPr>
          <p:nvPr>
            <p:ph type="title"/>
          </p:nvPr>
        </p:nvSpPr>
        <p:spPr>
          <a:xfrm>
            <a:off x="203875" y="380350"/>
            <a:ext cx="8277000" cy="6498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Clr>
                <a:schemeClr val="dk1"/>
              </a:buClr>
              <a:buSzPts val="1100"/>
              <a:buFont typeface="Arial"/>
              <a:buNone/>
            </a:pPr>
            <a:r>
              <a:rPr lang="en" sz="3200"/>
              <a:t>1 de enero: otros cambios en Medicaid</a:t>
            </a:r>
            <a:endParaRPr sz="3200" dirty="0"/>
          </a:p>
          <a:p>
            <a:pPr marL="0" lvl="0" indent="0" algn="ctr" rtl="0">
              <a:spcBef>
                <a:spcPts val="0"/>
              </a:spcBef>
              <a:spcAft>
                <a:spcPts val="0"/>
              </a:spcAft>
              <a:buNone/>
            </a:pPr>
            <a:endParaRPr sz="3200" dirty="0"/>
          </a:p>
        </p:txBody>
      </p:sp>
      <p:sp>
        <p:nvSpPr>
          <p:cNvPr id="1266" name="Google Shape;1266;p174"/>
          <p:cNvSpPr txBox="1"/>
          <p:nvPr/>
        </p:nvSpPr>
        <p:spPr>
          <a:xfrm>
            <a:off x="334050" y="778264"/>
            <a:ext cx="8475900" cy="4002000"/>
          </a:xfrm>
          <a:prstGeom prst="rect">
            <a:avLst/>
          </a:prstGeom>
          <a:noFill/>
          <a:ln>
            <a:noFill/>
          </a:ln>
        </p:spPr>
        <p:txBody>
          <a:bodyPr spcFirstLastPara="1" wrap="square" lIns="91425" tIns="91425" rIns="91425" bIns="91425" anchor="t" anchorCtr="0">
            <a:spAutoFit/>
          </a:bodyPr>
          <a:lstStyle/>
          <a:p>
            <a:pPr marL="342900" lvl="0" indent="-266700" algn="l" rtl="0">
              <a:spcBef>
                <a:spcPts val="0"/>
              </a:spcBef>
              <a:spcAft>
                <a:spcPts val="0"/>
              </a:spcAft>
              <a:buClr>
                <a:schemeClr val="dk1"/>
              </a:buClr>
              <a:buSzPts val="1600"/>
              <a:buChar char="●"/>
            </a:pPr>
            <a:r>
              <a:rPr lang="en" sz="1800" b="1" dirty="0">
                <a:solidFill>
                  <a:schemeClr val="dk1"/>
                </a:solidFill>
                <a:latin typeface="Trebuchet MS"/>
                <a:ea typeface="Trebuchet MS"/>
                <a:cs typeface="Trebuchet MS"/>
                <a:sym typeface="Trebuchet MS"/>
              </a:rPr>
              <a:t>Cobertura retroactiva: </a:t>
            </a:r>
            <a:endParaRPr sz="1800" b="1" dirty="0">
              <a:solidFill>
                <a:schemeClr val="dk1"/>
              </a:solidFill>
              <a:latin typeface="Trebuchet MS"/>
              <a:ea typeface="Trebuchet MS"/>
              <a:cs typeface="Trebuchet MS"/>
              <a:sym typeface="Trebuchet MS"/>
            </a:endParaRPr>
          </a:p>
          <a:p>
            <a:pPr marL="685800" lvl="1" indent="-266700" algn="l" rtl="0">
              <a:spcBef>
                <a:spcPts val="0"/>
              </a:spcBef>
              <a:spcAft>
                <a:spcPts val="0"/>
              </a:spcAft>
              <a:buClr>
                <a:schemeClr val="dk1"/>
              </a:buClr>
              <a:buSzPts val="1600"/>
              <a:buFont typeface="Noto Sans Symbols"/>
              <a:buChar char="○"/>
            </a:pPr>
            <a:r>
              <a:rPr lang="en" sz="1800" dirty="0">
                <a:solidFill>
                  <a:schemeClr val="dk1"/>
                </a:solidFill>
                <a:latin typeface="Trebuchet MS"/>
                <a:ea typeface="Trebuchet MS"/>
                <a:cs typeface="Trebuchet MS"/>
                <a:sym typeface="Trebuchet MS"/>
              </a:rPr>
              <a:t>Esta cobertura paga las facturas médicas correspondientes a los meses anteriores a la solicitud de un nuevo miembro. Se reducirá a 1 o 2 meses de cobertura, en lugar de 3. </a:t>
            </a:r>
            <a:endParaRPr sz="1800" dirty="0">
              <a:solidFill>
                <a:schemeClr val="dk1"/>
              </a:solidFill>
              <a:latin typeface="Trebuchet MS"/>
              <a:ea typeface="Trebuchet MS"/>
              <a:cs typeface="Trebuchet MS"/>
              <a:sym typeface="Trebuchet MS"/>
            </a:endParaRPr>
          </a:p>
          <a:p>
            <a:pPr marL="342900" lvl="0" indent="-279400" algn="l" rtl="0">
              <a:spcBef>
                <a:spcPts val="0"/>
              </a:spcBef>
              <a:spcAft>
                <a:spcPts val="0"/>
              </a:spcAft>
              <a:buClr>
                <a:schemeClr val="dk1"/>
              </a:buClr>
              <a:buSzPts val="1800"/>
              <a:buFont typeface="Trebuchet MS"/>
              <a:buChar char="●"/>
            </a:pPr>
            <a:r>
              <a:rPr lang="en" sz="1800" b="1" dirty="0">
                <a:solidFill>
                  <a:schemeClr val="dk1"/>
                </a:solidFill>
                <a:latin typeface="Trebuchet MS"/>
                <a:ea typeface="Trebuchet MS"/>
                <a:cs typeface="Trebuchet MS"/>
                <a:sym typeface="Trebuchet MS"/>
              </a:rPr>
              <a:t>Renovaciones individualizadas: </a:t>
            </a:r>
            <a:endParaRPr sz="1800" b="1" dirty="0">
              <a:solidFill>
                <a:schemeClr val="dk1"/>
              </a:solidFill>
              <a:latin typeface="Trebuchet MS"/>
              <a:ea typeface="Trebuchet MS"/>
              <a:cs typeface="Trebuchet MS"/>
              <a:sym typeface="Trebuchet MS"/>
            </a:endParaRPr>
          </a:p>
          <a:p>
            <a:pPr marL="685800" lvl="1" indent="-279400" algn="l" rtl="0">
              <a:spcBef>
                <a:spcPts val="0"/>
              </a:spcBef>
              <a:spcAft>
                <a:spcPts val="0"/>
              </a:spcAft>
              <a:buClr>
                <a:schemeClr val="dk1"/>
              </a:buClr>
              <a:buSzPts val="1800"/>
              <a:buFont typeface="Trebuchet MS"/>
              <a:buChar char="○"/>
            </a:pPr>
            <a:r>
              <a:rPr lang="en" sz="1800" dirty="0">
                <a:solidFill>
                  <a:schemeClr val="dk1"/>
                </a:solidFill>
                <a:latin typeface="Trebuchet MS"/>
                <a:ea typeface="Trebuchet MS"/>
                <a:cs typeface="Trebuchet MS"/>
                <a:sym typeface="Trebuchet MS"/>
              </a:rPr>
              <a:t>Los paquetes ya no se enviarán por caso/hogar, por lo que los miembros de una misma familia podrían tener fechas de renovación distintas.</a:t>
            </a:r>
            <a:endParaRPr sz="1800" dirty="0">
              <a:solidFill>
                <a:schemeClr val="dk1"/>
              </a:solidFill>
              <a:latin typeface="Trebuchet MS"/>
              <a:ea typeface="Trebuchet MS"/>
              <a:cs typeface="Trebuchet MS"/>
              <a:sym typeface="Trebuchet MS"/>
            </a:endParaRPr>
          </a:p>
          <a:p>
            <a:pPr marL="342900" lvl="0" indent="-279400" algn="l" rtl="0">
              <a:spcBef>
                <a:spcPts val="0"/>
              </a:spcBef>
              <a:spcAft>
                <a:spcPts val="0"/>
              </a:spcAft>
              <a:buClr>
                <a:schemeClr val="dk1"/>
              </a:buClr>
              <a:buSzPts val="1800"/>
              <a:buFont typeface="Trebuchet MS"/>
              <a:buChar char="●"/>
            </a:pPr>
            <a:r>
              <a:rPr lang="en" sz="1800" b="1" dirty="0">
                <a:solidFill>
                  <a:schemeClr val="dk1"/>
                </a:solidFill>
                <a:latin typeface="Trebuchet MS"/>
                <a:ea typeface="Trebuchet MS"/>
                <a:cs typeface="Trebuchet MS"/>
                <a:sym typeface="Trebuchet MS"/>
              </a:rPr>
              <a:t>Redeterminaciones de renovación cada 6 meses:</a:t>
            </a:r>
            <a:endParaRPr sz="1800" b="1" dirty="0">
              <a:solidFill>
                <a:schemeClr val="dk1"/>
              </a:solidFill>
              <a:latin typeface="Trebuchet MS"/>
              <a:ea typeface="Trebuchet MS"/>
              <a:cs typeface="Trebuchet MS"/>
              <a:sym typeface="Trebuchet MS"/>
            </a:endParaRPr>
          </a:p>
          <a:p>
            <a:pPr marL="685800" lvl="1" indent="-279400" algn="l" rtl="0">
              <a:spcBef>
                <a:spcPts val="0"/>
              </a:spcBef>
              <a:spcAft>
                <a:spcPts val="0"/>
              </a:spcAft>
              <a:buClr>
                <a:schemeClr val="dk1"/>
              </a:buClr>
              <a:buSzPts val="1800"/>
              <a:buFont typeface="Trebuchet MS"/>
              <a:buChar char="○"/>
            </a:pPr>
            <a:r>
              <a:rPr lang="en" sz="1800" dirty="0">
                <a:solidFill>
                  <a:schemeClr val="dk1"/>
                </a:solidFill>
                <a:latin typeface="Trebuchet MS"/>
                <a:ea typeface="Trebuchet MS"/>
                <a:cs typeface="Trebuchet MS"/>
                <a:sym typeface="Trebuchet MS"/>
              </a:rPr>
              <a:t>Algunos adultos tendrán que renovar su cobertura cada 6 meses, en lugar de cada 12 meses.</a:t>
            </a:r>
            <a:endParaRPr sz="1800" dirty="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sz="1800" b="1" dirty="0">
              <a:solidFill>
                <a:schemeClr val="dk1"/>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r>
              <a:rPr lang="en" sz="1800" b="1" dirty="0">
                <a:solidFill>
                  <a:schemeClr val="dk1"/>
                </a:solidFill>
                <a:latin typeface="Trebuchet MS"/>
                <a:ea typeface="Trebuchet MS"/>
                <a:cs typeface="Trebuchet MS"/>
                <a:sym typeface="Trebuchet MS"/>
              </a:rPr>
              <a:t>Qué hacer ahora: </a:t>
            </a:r>
            <a:endParaRPr sz="1800" b="1" dirty="0">
              <a:solidFill>
                <a:schemeClr val="dk1"/>
              </a:solidFill>
              <a:latin typeface="Trebuchet MS"/>
              <a:ea typeface="Trebuchet MS"/>
              <a:cs typeface="Trebuchet MS"/>
              <a:sym typeface="Trebuchet MS"/>
            </a:endParaRPr>
          </a:p>
          <a:p>
            <a:pPr marL="457200" lvl="0" indent="-330200" algn="l" rtl="0">
              <a:spcBef>
                <a:spcPts val="0"/>
              </a:spcBef>
              <a:spcAft>
                <a:spcPts val="0"/>
              </a:spcAft>
              <a:buClr>
                <a:schemeClr val="dk1"/>
              </a:buClr>
              <a:buSzPts val="1600"/>
              <a:buFont typeface="Trebuchet MS"/>
              <a:buChar char="●"/>
            </a:pPr>
            <a:r>
              <a:rPr lang="en" sz="1600" dirty="0">
                <a:solidFill>
                  <a:schemeClr val="dk1"/>
                </a:solidFill>
                <a:latin typeface="Trebuchet MS"/>
                <a:ea typeface="Trebuchet MS"/>
                <a:cs typeface="Trebuchet MS"/>
                <a:sym typeface="Trebuchet MS"/>
              </a:rPr>
              <a:t>Asegúrese de que su información de contacto esté actualizada.</a:t>
            </a:r>
            <a:endParaRPr sz="1600" dirty="0">
              <a:solidFill>
                <a:schemeClr val="dk1"/>
              </a:solidFill>
              <a:latin typeface="Trebuchet MS"/>
              <a:ea typeface="Trebuchet MS"/>
              <a:cs typeface="Trebuchet MS"/>
              <a:sym typeface="Trebuchet MS"/>
            </a:endParaRPr>
          </a:p>
          <a:p>
            <a:pPr marL="457200" lvl="0" indent="-330200" algn="l" rtl="0">
              <a:spcBef>
                <a:spcPts val="0"/>
              </a:spcBef>
              <a:spcAft>
                <a:spcPts val="0"/>
              </a:spcAft>
              <a:buClr>
                <a:schemeClr val="dk1"/>
              </a:buClr>
              <a:buSzPts val="1600"/>
              <a:buFont typeface="Trebuchet MS"/>
              <a:buChar char="●"/>
            </a:pPr>
            <a:r>
              <a:rPr lang="en" sz="1600" dirty="0">
                <a:solidFill>
                  <a:schemeClr val="dk1"/>
                </a:solidFill>
                <a:latin typeface="Trebuchet MS"/>
                <a:ea typeface="Trebuchet MS"/>
                <a:cs typeface="Trebuchet MS"/>
                <a:sym typeface="Trebuchet MS"/>
              </a:rPr>
              <a:t>Esté atento a los avisos oficiales y responda de inmediato.</a:t>
            </a:r>
            <a:endParaRPr sz="1600" dirty="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sz="1800" b="1" dirty="0">
              <a:solidFill>
                <a:schemeClr val="dk1"/>
              </a:solidFill>
              <a:latin typeface="Trebuchet MS"/>
              <a:ea typeface="Trebuchet MS"/>
              <a:cs typeface="Trebuchet MS"/>
              <a:sym typeface="Trebuchet M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70"/>
        <p:cNvGrpSpPr/>
        <p:nvPr/>
      </p:nvGrpSpPr>
      <p:grpSpPr>
        <a:xfrm>
          <a:off x="0" y="0"/>
          <a:ext cx="0" cy="0"/>
          <a:chOff x="0" y="0"/>
          <a:chExt cx="0" cy="0"/>
        </a:xfrm>
      </p:grpSpPr>
      <p:sp>
        <p:nvSpPr>
          <p:cNvPr id="1271" name="Google Shape;1271;p175"/>
          <p:cNvSpPr txBox="1">
            <a:spLocks noGrp="1"/>
          </p:cNvSpPr>
          <p:nvPr>
            <p:ph type="ctrTitle"/>
          </p:nvPr>
        </p:nvSpPr>
        <p:spPr>
          <a:xfrm>
            <a:off x="3459750" y="1291525"/>
            <a:ext cx="5024100" cy="2560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accent1"/>
              </a:buClr>
              <a:buSzPts val="5000"/>
              <a:buFont typeface="Arial"/>
              <a:buNone/>
            </a:pPr>
            <a:r>
              <a:rPr lang="en">
                <a:latin typeface="Trebuchet MS"/>
                <a:ea typeface="Trebuchet MS"/>
                <a:cs typeface="Trebuchet MS"/>
                <a:sym typeface="Trebuchet MS"/>
              </a:rPr>
              <a:t>Requisitos laborales</a:t>
            </a:r>
            <a:endParaRPr dirty="0">
              <a:latin typeface="Trebuchet MS"/>
              <a:ea typeface="Trebuchet MS"/>
              <a:cs typeface="Trebuchet MS"/>
              <a:sym typeface="Trebuchet MS"/>
            </a:endParaRPr>
          </a:p>
          <a:p>
            <a:pPr marL="0" lvl="0" indent="0" algn="l" rtl="0">
              <a:lnSpc>
                <a:spcPct val="90000"/>
              </a:lnSpc>
              <a:spcBef>
                <a:spcPts val="0"/>
              </a:spcBef>
              <a:spcAft>
                <a:spcPts val="0"/>
              </a:spcAft>
              <a:buClr>
                <a:schemeClr val="accent1"/>
              </a:buClr>
              <a:buSzPts val="5000"/>
              <a:buFont typeface="Arial"/>
              <a:buNone/>
            </a:pPr>
            <a:r>
              <a:rPr lang="en" sz="2700" i="1">
                <a:latin typeface="Trebuchet MS"/>
                <a:ea typeface="Trebuchet MS"/>
                <a:cs typeface="Trebuchet MS"/>
                <a:sym typeface="Trebuchet MS"/>
              </a:rPr>
              <a:t>Marivel Klueckman</a:t>
            </a:r>
            <a:endParaRPr sz="2700" i="1" dirty="0">
              <a:latin typeface="Trebuchet MS"/>
              <a:ea typeface="Trebuchet MS"/>
              <a:cs typeface="Trebuchet MS"/>
              <a:sym typeface="Trebuchet MS"/>
            </a:endParaRPr>
          </a:p>
          <a:p>
            <a:pPr marL="0" lvl="0" indent="0" algn="l" rtl="0">
              <a:lnSpc>
                <a:spcPct val="90000"/>
              </a:lnSpc>
              <a:spcBef>
                <a:spcPts val="0"/>
              </a:spcBef>
              <a:spcAft>
                <a:spcPts val="0"/>
              </a:spcAft>
              <a:buClr>
                <a:schemeClr val="accent1"/>
              </a:buClr>
              <a:buSzPts val="5000"/>
              <a:buFont typeface="Arial"/>
              <a:buNone/>
            </a:pPr>
            <a:endParaRPr sz="3300" dirty="0">
              <a:latin typeface="Trebuchet MS"/>
              <a:ea typeface="Trebuchet MS"/>
              <a:cs typeface="Trebuchet MS"/>
              <a:sym typeface="Trebuchet M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75"/>
        <p:cNvGrpSpPr/>
        <p:nvPr/>
      </p:nvGrpSpPr>
      <p:grpSpPr>
        <a:xfrm>
          <a:off x="0" y="0"/>
          <a:ext cx="0" cy="0"/>
          <a:chOff x="0" y="0"/>
          <a:chExt cx="0" cy="0"/>
        </a:xfrm>
      </p:grpSpPr>
      <p:sp>
        <p:nvSpPr>
          <p:cNvPr id="1276" name="Google Shape;1276;p176"/>
          <p:cNvSpPr txBox="1">
            <a:spLocks noGrp="1"/>
          </p:cNvSpPr>
          <p:nvPr>
            <p:ph type="title"/>
          </p:nvPr>
        </p:nvSpPr>
        <p:spPr>
          <a:xfrm>
            <a:off x="628650" y="99889"/>
            <a:ext cx="7886700" cy="720000"/>
          </a:xfrm>
          <a:prstGeom prst="rect">
            <a:avLst/>
          </a:prstGeom>
        </p:spPr>
        <p:txBody>
          <a:bodyPr spcFirstLastPara="1" wrap="square" lIns="68575" tIns="34275" rIns="68575" bIns="34275" anchor="b" anchorCtr="0">
            <a:noAutofit/>
          </a:bodyPr>
          <a:lstStyle/>
          <a:p>
            <a:pPr marL="292100" marR="0" lvl="0" indent="-152400" algn="ctr" rtl="0">
              <a:lnSpc>
                <a:spcPct val="100000"/>
              </a:lnSpc>
              <a:spcBef>
                <a:spcPts val="0"/>
              </a:spcBef>
              <a:spcAft>
                <a:spcPts val="0"/>
              </a:spcAft>
              <a:buClr>
                <a:srgbClr val="000000"/>
              </a:buClr>
              <a:buSzPts val="900"/>
              <a:buFont typeface="Arial"/>
              <a:buNone/>
            </a:pPr>
            <a:r>
              <a:rPr lang="en" sz="3200"/>
              <a:t>Requisitos laborales: lo que sabemos</a:t>
            </a:r>
            <a:endParaRPr sz="3200" dirty="0"/>
          </a:p>
        </p:txBody>
      </p:sp>
      <p:sp>
        <p:nvSpPr>
          <p:cNvPr id="1277" name="Google Shape;1277;p176"/>
          <p:cNvSpPr txBox="1"/>
          <p:nvPr/>
        </p:nvSpPr>
        <p:spPr>
          <a:xfrm>
            <a:off x="305550" y="907125"/>
            <a:ext cx="8297100" cy="2589900"/>
          </a:xfrm>
          <a:prstGeom prst="rect">
            <a:avLst/>
          </a:prstGeom>
          <a:noFill/>
          <a:ln>
            <a:noFill/>
          </a:ln>
        </p:spPr>
        <p:txBody>
          <a:bodyPr spcFirstLastPara="1" wrap="square" lIns="0" tIns="91425" rIns="0" bIns="91425" anchor="t" anchorCtr="0">
            <a:spAutoFit/>
          </a:bodyPr>
          <a:lstStyle/>
          <a:p>
            <a:pPr marL="609600" lvl="0" indent="-419100" algn="l" rtl="0">
              <a:lnSpc>
                <a:spcPct val="90000"/>
              </a:lnSpc>
              <a:spcBef>
                <a:spcPts val="0"/>
              </a:spcBef>
              <a:spcAft>
                <a:spcPts val="0"/>
              </a:spcAft>
              <a:buClr>
                <a:schemeClr val="dk1"/>
              </a:buClr>
              <a:buSzPts val="1800"/>
              <a:buChar char="●"/>
            </a:pPr>
            <a:r>
              <a:rPr lang="en" sz="1800">
                <a:solidFill>
                  <a:schemeClr val="dk1"/>
                </a:solidFill>
                <a:latin typeface="Trebuchet MS"/>
                <a:ea typeface="Trebuchet MS"/>
                <a:cs typeface="Trebuchet MS"/>
                <a:sym typeface="Trebuchet MS"/>
              </a:rPr>
              <a:t>Colorado espera recibir las directrices definitivas de nuestros socios federales en junio de 2026.</a:t>
            </a:r>
            <a:endParaRPr sz="1800" dirty="0">
              <a:solidFill>
                <a:schemeClr val="dk1"/>
              </a:solidFill>
              <a:latin typeface="Trebuchet MS"/>
              <a:ea typeface="Trebuchet MS"/>
              <a:cs typeface="Trebuchet MS"/>
              <a:sym typeface="Trebuchet MS"/>
            </a:endParaRPr>
          </a:p>
          <a:p>
            <a:pPr marL="609600" lvl="0" indent="-419100" algn="l" rtl="0">
              <a:lnSpc>
                <a:spcPct val="90000"/>
              </a:lnSpc>
              <a:spcBef>
                <a:spcPts val="800"/>
              </a:spcBef>
              <a:spcAft>
                <a:spcPts val="0"/>
              </a:spcAft>
              <a:buClr>
                <a:schemeClr val="dk1"/>
              </a:buClr>
              <a:buSzPts val="1800"/>
              <a:buChar char="●"/>
            </a:pPr>
            <a:r>
              <a:rPr lang="en" sz="1800">
                <a:solidFill>
                  <a:schemeClr val="dk1"/>
                </a:solidFill>
                <a:latin typeface="Trebuchet MS"/>
                <a:ea typeface="Trebuchet MS"/>
                <a:cs typeface="Trebuchet MS"/>
                <a:sym typeface="Trebuchet MS"/>
              </a:rPr>
              <a:t>Hasta ahora nos hemos basado en las directrices informales recibidas para tomar decisiones sobre los cambios en el sistema de elegibilidad y las políticas. </a:t>
            </a:r>
            <a:endParaRPr sz="1800" dirty="0">
              <a:solidFill>
                <a:schemeClr val="dk1"/>
              </a:solidFill>
              <a:latin typeface="Trebuchet MS"/>
              <a:ea typeface="Trebuchet MS"/>
              <a:cs typeface="Trebuchet MS"/>
              <a:sym typeface="Trebuchet MS"/>
            </a:endParaRPr>
          </a:p>
          <a:p>
            <a:pPr marL="609600" lvl="0" indent="-419100" algn="l" rtl="0">
              <a:lnSpc>
                <a:spcPct val="90000"/>
              </a:lnSpc>
              <a:spcBef>
                <a:spcPts val="800"/>
              </a:spcBef>
              <a:spcAft>
                <a:spcPts val="0"/>
              </a:spcAft>
              <a:buClr>
                <a:schemeClr val="dk1"/>
              </a:buClr>
              <a:buSzPts val="1800"/>
              <a:buChar char="●"/>
            </a:pPr>
            <a:r>
              <a:rPr lang="en" sz="1800" b="1">
                <a:solidFill>
                  <a:schemeClr val="dk1"/>
                </a:solidFill>
                <a:latin typeface="Trebuchet MS"/>
                <a:ea typeface="Trebuchet MS"/>
                <a:cs typeface="Trebuchet MS"/>
                <a:sym typeface="Trebuchet MS"/>
              </a:rPr>
              <a:t>CMS ha advertido a Colorado que no espere ninguna exención que retrase la implementación.</a:t>
            </a:r>
            <a:endParaRPr sz="1800" b="1" dirty="0">
              <a:solidFill>
                <a:schemeClr val="dk1"/>
              </a:solidFill>
              <a:latin typeface="Trebuchet MS"/>
              <a:ea typeface="Trebuchet MS"/>
              <a:cs typeface="Trebuchet MS"/>
              <a:sym typeface="Trebuchet MS"/>
            </a:endParaRPr>
          </a:p>
          <a:p>
            <a:pPr marL="609600" lvl="0" indent="-419100" algn="l" rtl="0">
              <a:lnSpc>
                <a:spcPct val="90000"/>
              </a:lnSpc>
              <a:spcBef>
                <a:spcPts val="800"/>
              </a:spcBef>
              <a:spcAft>
                <a:spcPts val="0"/>
              </a:spcAft>
              <a:buClr>
                <a:schemeClr val="dk1"/>
              </a:buClr>
              <a:buSzPts val="1800"/>
              <a:buChar char="●"/>
            </a:pPr>
            <a:r>
              <a:rPr lang="en" sz="1800">
                <a:solidFill>
                  <a:schemeClr val="dk1"/>
                </a:solidFill>
                <a:latin typeface="Trebuchet MS"/>
                <a:ea typeface="Trebuchet MS"/>
                <a:cs typeface="Trebuchet MS"/>
                <a:sym typeface="Trebuchet MS"/>
              </a:rPr>
              <a:t>Colorado está diseñando ahora los cambios en sus sistemas.</a:t>
            </a:r>
            <a:endParaRPr sz="1800" dirty="0">
              <a:solidFill>
                <a:schemeClr val="dk1"/>
              </a:solidFill>
              <a:latin typeface="Trebuchet MS"/>
              <a:ea typeface="Trebuchet MS"/>
              <a:cs typeface="Trebuchet MS"/>
              <a:sym typeface="Trebuchet MS"/>
            </a:endParaRPr>
          </a:p>
          <a:p>
            <a:pPr marL="1219200" lvl="1" indent="-419100" algn="l" rtl="0">
              <a:lnSpc>
                <a:spcPct val="90000"/>
              </a:lnSpc>
              <a:spcBef>
                <a:spcPts val="800"/>
              </a:spcBef>
              <a:spcAft>
                <a:spcPts val="800"/>
              </a:spcAft>
              <a:buClr>
                <a:schemeClr val="dk1"/>
              </a:buClr>
              <a:buSzPts val="1800"/>
              <a:buFont typeface="Trebuchet MS"/>
              <a:buChar char="○"/>
            </a:pPr>
            <a:r>
              <a:rPr lang="en" sz="1800">
                <a:solidFill>
                  <a:schemeClr val="dk1"/>
                </a:solidFill>
                <a:latin typeface="Trebuchet MS"/>
                <a:ea typeface="Trebuchet MS"/>
                <a:cs typeface="Trebuchet MS"/>
                <a:sym typeface="Trebuchet MS"/>
              </a:rPr>
              <a:t>Deben estar operativos antes del </a:t>
            </a:r>
            <a:r>
              <a:rPr lang="en" sz="1800" b="1">
                <a:solidFill>
                  <a:schemeClr val="dk1"/>
                </a:solidFill>
                <a:latin typeface="Trebuchet MS"/>
                <a:ea typeface="Trebuchet MS"/>
                <a:cs typeface="Trebuchet MS"/>
                <a:sym typeface="Trebuchet MS"/>
              </a:rPr>
              <a:t>1 de enero de 2027.</a:t>
            </a:r>
            <a:endParaRPr sz="1300" b="1" u="sng" dirty="0">
              <a:solidFill>
                <a:srgbClr val="202124"/>
              </a:solidFill>
              <a:latin typeface="Inter"/>
              <a:ea typeface="Inter"/>
              <a:cs typeface="Inter"/>
              <a:sym typeface="Inter"/>
            </a:endParaRPr>
          </a:p>
        </p:txBody>
      </p:sp>
      <p:sp>
        <p:nvSpPr>
          <p:cNvPr id="1278" name="Google Shape;1278;p176"/>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15</a:t>
            </a:fld>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82"/>
        <p:cNvGrpSpPr/>
        <p:nvPr/>
      </p:nvGrpSpPr>
      <p:grpSpPr>
        <a:xfrm>
          <a:off x="0" y="0"/>
          <a:ext cx="0" cy="0"/>
          <a:chOff x="0" y="0"/>
          <a:chExt cx="0" cy="0"/>
        </a:xfrm>
      </p:grpSpPr>
      <p:sp>
        <p:nvSpPr>
          <p:cNvPr id="1283" name="Google Shape;1283;p177"/>
          <p:cNvSpPr txBox="1">
            <a:spLocks noGrp="1"/>
          </p:cNvSpPr>
          <p:nvPr>
            <p:ph type="title"/>
          </p:nvPr>
        </p:nvSpPr>
        <p:spPr>
          <a:xfrm>
            <a:off x="338203" y="24392"/>
            <a:ext cx="8177147" cy="720000"/>
          </a:xfrm>
          <a:prstGeom prst="rect">
            <a:avLst/>
          </a:prstGeom>
        </p:spPr>
        <p:txBody>
          <a:bodyPr spcFirstLastPara="1" wrap="square" lIns="68575" tIns="34275" rIns="68575" bIns="34275" anchor="b" anchorCtr="0">
            <a:noAutofit/>
          </a:bodyPr>
          <a:lstStyle/>
          <a:p>
            <a:pPr marL="292100" marR="0" lvl="0" indent="-152400" algn="ctr" rtl="0">
              <a:lnSpc>
                <a:spcPct val="100000"/>
              </a:lnSpc>
              <a:spcBef>
                <a:spcPts val="0"/>
              </a:spcBef>
              <a:spcAft>
                <a:spcPts val="0"/>
              </a:spcAft>
              <a:buClr>
                <a:srgbClr val="000000"/>
              </a:buClr>
              <a:buSzPts val="900"/>
              <a:buFont typeface="Arial"/>
              <a:buNone/>
            </a:pPr>
            <a:endParaRPr sz="3200" dirty="0"/>
          </a:p>
          <a:p>
            <a:pPr marL="292100" marR="0" lvl="0" indent="-152400" algn="ctr" rtl="0">
              <a:lnSpc>
                <a:spcPct val="100000"/>
              </a:lnSpc>
              <a:spcBef>
                <a:spcPts val="0"/>
              </a:spcBef>
              <a:spcAft>
                <a:spcPts val="0"/>
              </a:spcAft>
              <a:buClr>
                <a:srgbClr val="000000"/>
              </a:buClr>
              <a:buSzPts val="900"/>
              <a:buFont typeface="Arial"/>
              <a:buNone/>
            </a:pPr>
            <a:r>
              <a:rPr lang="en" sz="3000" dirty="0"/>
              <a:t>Resumen de los requisitos laborales de HR 1</a:t>
            </a:r>
            <a:endParaRPr sz="3000" dirty="0"/>
          </a:p>
        </p:txBody>
      </p:sp>
      <p:sp>
        <p:nvSpPr>
          <p:cNvPr id="1284" name="Google Shape;1284;p177"/>
          <p:cNvSpPr txBox="1"/>
          <p:nvPr/>
        </p:nvSpPr>
        <p:spPr>
          <a:xfrm>
            <a:off x="628650" y="924850"/>
            <a:ext cx="3211800" cy="3693288"/>
          </a:xfrm>
          <a:prstGeom prst="rect">
            <a:avLst/>
          </a:prstGeom>
          <a:noFill/>
          <a:ln>
            <a:noFill/>
          </a:ln>
        </p:spPr>
        <p:txBody>
          <a:bodyPr spcFirstLastPara="1" wrap="square" lIns="0" tIns="91425" rIns="0" bIns="91425" anchor="t" anchorCtr="0">
            <a:spAutoFit/>
          </a:bodyPr>
          <a:lstStyle/>
          <a:p>
            <a:pPr marL="0" lvl="0" indent="0" algn="l" rtl="0">
              <a:spcBef>
                <a:spcPts val="0"/>
              </a:spcBef>
              <a:spcAft>
                <a:spcPts val="0"/>
              </a:spcAft>
              <a:buNone/>
            </a:pPr>
            <a:r>
              <a:rPr lang="en" sz="2000" b="1" dirty="0">
                <a:solidFill>
                  <a:srgbClr val="202124"/>
                </a:solidFill>
                <a:latin typeface="Trebuchet MS"/>
                <a:ea typeface="Trebuchet MS"/>
                <a:cs typeface="Trebuchet MS"/>
                <a:sym typeface="Trebuchet MS"/>
              </a:rPr>
              <a:t>A quién</a:t>
            </a:r>
            <a:r>
              <a:rPr lang="en" sz="2000" dirty="0">
                <a:solidFill>
                  <a:srgbClr val="202124"/>
                </a:solidFill>
                <a:latin typeface="Trebuchet MS"/>
                <a:ea typeface="Trebuchet MS"/>
                <a:cs typeface="Trebuchet MS"/>
                <a:sym typeface="Trebuchet MS"/>
              </a:rPr>
              <a:t>:</a:t>
            </a:r>
            <a:endParaRPr sz="2000" dirty="0">
              <a:solidFill>
                <a:srgbClr val="202124"/>
              </a:solidFill>
              <a:latin typeface="Trebuchet MS"/>
              <a:ea typeface="Trebuchet MS"/>
              <a:cs typeface="Trebuchet MS"/>
              <a:sym typeface="Trebuchet MS"/>
            </a:endParaRPr>
          </a:p>
          <a:p>
            <a:pPr marL="0" lvl="0" indent="0" algn="l" rtl="0">
              <a:spcBef>
                <a:spcPts val="0"/>
              </a:spcBef>
              <a:spcAft>
                <a:spcPts val="0"/>
              </a:spcAft>
              <a:buNone/>
            </a:pPr>
            <a:r>
              <a:rPr lang="en" sz="2000" dirty="0">
                <a:solidFill>
                  <a:srgbClr val="202124"/>
                </a:solidFill>
                <a:latin typeface="Trebuchet MS"/>
                <a:ea typeface="Trebuchet MS"/>
                <a:cs typeface="Trebuchet MS"/>
                <a:sym typeface="Trebuchet MS"/>
              </a:rPr>
              <a:t>Algunos adultos de entre 19 y 64 años con ingresos de hasta el 133 % del nivel federal de pobreza</a:t>
            </a:r>
            <a:endParaRPr sz="2000" dirty="0">
              <a:solidFill>
                <a:srgbClr val="202124"/>
              </a:solidFill>
              <a:latin typeface="Trebuchet MS"/>
              <a:ea typeface="Trebuchet MS"/>
              <a:cs typeface="Trebuchet MS"/>
              <a:sym typeface="Trebuchet MS"/>
            </a:endParaRPr>
          </a:p>
          <a:p>
            <a:pPr marL="0" lvl="0" indent="0" algn="l" rtl="0">
              <a:spcBef>
                <a:spcPts val="0"/>
              </a:spcBef>
              <a:spcAft>
                <a:spcPts val="0"/>
              </a:spcAft>
              <a:buNone/>
            </a:pPr>
            <a:endParaRPr sz="1600" dirty="0">
              <a:solidFill>
                <a:srgbClr val="202124"/>
              </a:solidFill>
              <a:latin typeface="Trebuchet MS"/>
              <a:ea typeface="Trebuchet MS"/>
              <a:cs typeface="Trebuchet MS"/>
              <a:sym typeface="Trebuchet MS"/>
            </a:endParaRPr>
          </a:p>
          <a:p>
            <a:pPr marL="0" lvl="0" indent="0" algn="l" rtl="0">
              <a:spcBef>
                <a:spcPts val="0"/>
              </a:spcBef>
              <a:spcAft>
                <a:spcPts val="0"/>
              </a:spcAft>
              <a:buNone/>
            </a:pPr>
            <a:r>
              <a:rPr lang="en" sz="2000" b="1" dirty="0">
                <a:solidFill>
                  <a:srgbClr val="202124"/>
                </a:solidFill>
                <a:latin typeface="Trebuchet MS"/>
                <a:ea typeface="Trebuchet MS"/>
                <a:cs typeface="Trebuchet MS"/>
                <a:sym typeface="Trebuchet MS"/>
              </a:rPr>
              <a:t>Cuándo</a:t>
            </a:r>
            <a:r>
              <a:rPr lang="en" sz="1600" b="1" dirty="0">
                <a:solidFill>
                  <a:srgbClr val="202124"/>
                </a:solidFill>
                <a:latin typeface="Trebuchet MS"/>
                <a:ea typeface="Trebuchet MS"/>
                <a:cs typeface="Trebuchet MS"/>
                <a:sym typeface="Trebuchet MS"/>
              </a:rPr>
              <a:t>:</a:t>
            </a:r>
            <a:endParaRPr sz="1600" b="1" dirty="0">
              <a:solidFill>
                <a:srgbClr val="202124"/>
              </a:solidFill>
              <a:latin typeface="Trebuchet MS"/>
              <a:ea typeface="Trebuchet MS"/>
              <a:cs typeface="Trebuchet MS"/>
              <a:sym typeface="Trebuchet MS"/>
            </a:endParaRPr>
          </a:p>
          <a:p>
            <a:pPr marL="457200" lvl="0" indent="0" algn="l" rtl="0">
              <a:spcBef>
                <a:spcPts val="0"/>
              </a:spcBef>
              <a:spcAft>
                <a:spcPts val="0"/>
              </a:spcAft>
              <a:buNone/>
            </a:pPr>
            <a:endParaRPr sz="500" dirty="0">
              <a:solidFill>
                <a:srgbClr val="202124"/>
              </a:solidFill>
              <a:latin typeface="Trebuchet MS"/>
              <a:ea typeface="Trebuchet MS"/>
              <a:cs typeface="Trebuchet MS"/>
              <a:sym typeface="Trebuchet MS"/>
            </a:endParaRPr>
          </a:p>
          <a:p>
            <a:pPr marL="457200" lvl="0" indent="-355600" algn="l" rtl="0">
              <a:spcBef>
                <a:spcPts val="0"/>
              </a:spcBef>
              <a:spcAft>
                <a:spcPts val="0"/>
              </a:spcAft>
              <a:buClr>
                <a:srgbClr val="202124"/>
              </a:buClr>
              <a:buSzPts val="2000"/>
              <a:buFont typeface="Trebuchet MS"/>
              <a:buChar char="●"/>
            </a:pPr>
            <a:r>
              <a:rPr lang="en" sz="1600" dirty="0">
                <a:solidFill>
                  <a:srgbClr val="202124"/>
                </a:solidFill>
                <a:latin typeface="Trebuchet MS"/>
                <a:ea typeface="Trebuchet MS"/>
                <a:cs typeface="Trebuchet MS"/>
                <a:sym typeface="Trebuchet MS"/>
              </a:rPr>
              <a:t>1 de enero de 2027 para</a:t>
            </a:r>
            <a:endParaRPr sz="1600" dirty="0">
              <a:solidFill>
                <a:srgbClr val="202124"/>
              </a:solidFill>
              <a:latin typeface="Trebuchet MS"/>
              <a:ea typeface="Trebuchet MS"/>
              <a:cs typeface="Trebuchet MS"/>
              <a:sym typeface="Trebuchet MS"/>
            </a:endParaRPr>
          </a:p>
          <a:p>
            <a:pPr marL="457200" lvl="0" indent="0" algn="l" rtl="0">
              <a:spcBef>
                <a:spcPts val="0"/>
              </a:spcBef>
              <a:spcAft>
                <a:spcPts val="0"/>
              </a:spcAft>
              <a:buNone/>
            </a:pPr>
            <a:r>
              <a:rPr lang="en" sz="1600" dirty="0">
                <a:solidFill>
                  <a:srgbClr val="202124"/>
                </a:solidFill>
                <a:latin typeface="Trebuchet MS"/>
                <a:ea typeface="Trebuchet MS"/>
                <a:cs typeface="Trebuchet MS"/>
                <a:sym typeface="Trebuchet MS"/>
              </a:rPr>
              <a:t>nuevas solicitudes </a:t>
            </a:r>
            <a:endParaRPr sz="1600" dirty="0">
              <a:solidFill>
                <a:srgbClr val="202124"/>
              </a:solidFill>
              <a:latin typeface="Trebuchet MS"/>
              <a:ea typeface="Trebuchet MS"/>
              <a:cs typeface="Trebuchet MS"/>
              <a:sym typeface="Trebuchet MS"/>
            </a:endParaRPr>
          </a:p>
          <a:p>
            <a:pPr marL="914400" lvl="0" indent="0" algn="l" rtl="0">
              <a:spcBef>
                <a:spcPts val="0"/>
              </a:spcBef>
              <a:spcAft>
                <a:spcPts val="0"/>
              </a:spcAft>
              <a:buNone/>
            </a:pPr>
            <a:endParaRPr sz="700" dirty="0">
              <a:solidFill>
                <a:srgbClr val="202124"/>
              </a:solidFill>
              <a:latin typeface="Trebuchet MS"/>
              <a:ea typeface="Trebuchet MS"/>
              <a:cs typeface="Trebuchet MS"/>
              <a:sym typeface="Trebuchet MS"/>
            </a:endParaRPr>
          </a:p>
          <a:p>
            <a:pPr marL="457200" lvl="0" indent="-355600" algn="l" rtl="0">
              <a:spcBef>
                <a:spcPts val="0"/>
              </a:spcBef>
              <a:spcAft>
                <a:spcPts val="0"/>
              </a:spcAft>
              <a:buClr>
                <a:srgbClr val="202124"/>
              </a:buClr>
              <a:buSzPts val="2000"/>
              <a:buFont typeface="Trebuchet MS"/>
              <a:buChar char="●"/>
            </a:pPr>
            <a:r>
              <a:rPr lang="en" sz="1600" dirty="0">
                <a:solidFill>
                  <a:srgbClr val="202124"/>
                </a:solidFill>
                <a:latin typeface="Trebuchet MS"/>
                <a:ea typeface="Trebuchet MS"/>
                <a:cs typeface="Trebuchet MS"/>
                <a:sym typeface="Trebuchet MS"/>
              </a:rPr>
              <a:t>Renovaciones de marzo de 2027, con el primer paso de renovación en enero de 2027</a:t>
            </a:r>
            <a:endParaRPr sz="1600" dirty="0">
              <a:solidFill>
                <a:srgbClr val="202124"/>
              </a:solidFill>
              <a:latin typeface="Trebuchet MS"/>
              <a:ea typeface="Trebuchet MS"/>
              <a:cs typeface="Trebuchet MS"/>
              <a:sym typeface="Trebuchet MS"/>
            </a:endParaRPr>
          </a:p>
        </p:txBody>
      </p:sp>
      <p:sp>
        <p:nvSpPr>
          <p:cNvPr id="1285" name="Google Shape;1285;p177"/>
          <p:cNvSpPr txBox="1"/>
          <p:nvPr/>
        </p:nvSpPr>
        <p:spPr>
          <a:xfrm>
            <a:off x="4788575" y="924850"/>
            <a:ext cx="3211800" cy="2893800"/>
          </a:xfrm>
          <a:prstGeom prst="rect">
            <a:avLst/>
          </a:prstGeom>
          <a:noFill/>
          <a:ln>
            <a:noFill/>
          </a:ln>
        </p:spPr>
        <p:txBody>
          <a:bodyPr spcFirstLastPara="1" wrap="square" lIns="0" tIns="91425" rIns="0" bIns="91425" anchor="t" anchorCtr="0">
            <a:spAutoFit/>
          </a:bodyPr>
          <a:lstStyle/>
          <a:p>
            <a:pPr marL="0" lvl="0" indent="0" algn="l" rtl="0">
              <a:spcBef>
                <a:spcPts val="0"/>
              </a:spcBef>
              <a:spcAft>
                <a:spcPts val="0"/>
              </a:spcAft>
              <a:buNone/>
            </a:pPr>
            <a:r>
              <a:rPr lang="en" sz="2000" b="1">
                <a:solidFill>
                  <a:srgbClr val="202124"/>
                </a:solidFill>
                <a:latin typeface="Trebuchet MS"/>
                <a:ea typeface="Trebuchet MS"/>
                <a:cs typeface="Trebuchet MS"/>
                <a:sym typeface="Trebuchet MS"/>
              </a:rPr>
              <a:t>Cómo</a:t>
            </a:r>
            <a:r>
              <a:rPr lang="en" sz="2000">
                <a:solidFill>
                  <a:srgbClr val="202124"/>
                </a:solidFill>
                <a:latin typeface="Trebuchet MS"/>
                <a:ea typeface="Trebuchet MS"/>
                <a:cs typeface="Trebuchet MS"/>
                <a:sym typeface="Trebuchet MS"/>
              </a:rPr>
              <a:t>:</a:t>
            </a:r>
            <a:endParaRPr sz="2000" dirty="0">
              <a:solidFill>
                <a:srgbClr val="202124"/>
              </a:solidFill>
              <a:latin typeface="Trebuchet MS"/>
              <a:ea typeface="Trebuchet MS"/>
              <a:cs typeface="Trebuchet MS"/>
              <a:sym typeface="Trebuchet MS"/>
            </a:endParaRPr>
          </a:p>
          <a:p>
            <a:pPr marL="457200" lvl="0" indent="-355600" algn="l" rtl="0">
              <a:spcBef>
                <a:spcPts val="0"/>
              </a:spcBef>
              <a:spcAft>
                <a:spcPts val="0"/>
              </a:spcAft>
              <a:buClr>
                <a:srgbClr val="202124"/>
              </a:buClr>
              <a:buSzPts val="2000"/>
              <a:buFont typeface="Trebuchet MS"/>
              <a:buChar char="●"/>
            </a:pPr>
            <a:r>
              <a:rPr lang="en" sz="2000">
                <a:solidFill>
                  <a:srgbClr val="202124"/>
                </a:solidFill>
                <a:latin typeface="Trebuchet MS"/>
                <a:ea typeface="Trebuchet MS"/>
                <a:cs typeface="Trebuchet MS"/>
                <a:sym typeface="Trebuchet MS"/>
              </a:rPr>
              <a:t>Trabajo</a:t>
            </a:r>
            <a:endParaRPr sz="2000" dirty="0">
              <a:solidFill>
                <a:srgbClr val="202124"/>
              </a:solidFill>
              <a:latin typeface="Trebuchet MS"/>
              <a:ea typeface="Trebuchet MS"/>
              <a:cs typeface="Trebuchet MS"/>
              <a:sym typeface="Trebuchet MS"/>
            </a:endParaRPr>
          </a:p>
          <a:p>
            <a:pPr marL="457200" lvl="0" indent="-355600" algn="l" rtl="0">
              <a:spcBef>
                <a:spcPts val="0"/>
              </a:spcBef>
              <a:spcAft>
                <a:spcPts val="0"/>
              </a:spcAft>
              <a:buClr>
                <a:srgbClr val="202124"/>
              </a:buClr>
              <a:buSzPts val="2000"/>
              <a:buFont typeface="Trebuchet MS"/>
              <a:buChar char="●"/>
            </a:pPr>
            <a:r>
              <a:rPr lang="en" sz="2000">
                <a:solidFill>
                  <a:srgbClr val="202124"/>
                </a:solidFill>
                <a:latin typeface="Trebuchet MS"/>
                <a:ea typeface="Trebuchet MS"/>
                <a:cs typeface="Trebuchet MS"/>
                <a:sym typeface="Trebuchet MS"/>
              </a:rPr>
              <a:t>Participación comunitaria no remunerada (voluntariado)</a:t>
            </a:r>
            <a:endParaRPr sz="2000" dirty="0">
              <a:solidFill>
                <a:srgbClr val="202124"/>
              </a:solidFill>
              <a:latin typeface="Trebuchet MS"/>
              <a:ea typeface="Trebuchet MS"/>
              <a:cs typeface="Trebuchet MS"/>
              <a:sym typeface="Trebuchet MS"/>
            </a:endParaRPr>
          </a:p>
          <a:p>
            <a:pPr marL="457200" lvl="0" indent="-355600" algn="l" rtl="0">
              <a:spcBef>
                <a:spcPts val="0"/>
              </a:spcBef>
              <a:spcAft>
                <a:spcPts val="0"/>
              </a:spcAft>
              <a:buClr>
                <a:srgbClr val="202124"/>
              </a:buClr>
              <a:buSzPts val="2000"/>
              <a:buFont typeface="Trebuchet MS"/>
              <a:buChar char="●"/>
            </a:pPr>
            <a:r>
              <a:rPr lang="en" sz="2000">
                <a:solidFill>
                  <a:srgbClr val="202124"/>
                </a:solidFill>
                <a:latin typeface="Trebuchet MS"/>
                <a:ea typeface="Trebuchet MS"/>
                <a:cs typeface="Trebuchet MS"/>
                <a:sym typeface="Trebuchet MS"/>
              </a:rPr>
              <a:t>Programa de formación laboral</a:t>
            </a:r>
            <a:endParaRPr sz="2000" dirty="0">
              <a:solidFill>
                <a:srgbClr val="202124"/>
              </a:solidFill>
              <a:latin typeface="Trebuchet MS"/>
              <a:ea typeface="Trebuchet MS"/>
              <a:cs typeface="Trebuchet MS"/>
              <a:sym typeface="Trebuchet MS"/>
            </a:endParaRPr>
          </a:p>
          <a:p>
            <a:pPr marL="457200" lvl="0" indent="-355600" algn="l" rtl="0">
              <a:spcBef>
                <a:spcPts val="0"/>
              </a:spcBef>
              <a:spcAft>
                <a:spcPts val="0"/>
              </a:spcAft>
              <a:buClr>
                <a:srgbClr val="202124"/>
              </a:buClr>
              <a:buSzPts val="2000"/>
              <a:buFont typeface="Trebuchet MS"/>
              <a:buChar char="●"/>
            </a:pPr>
            <a:r>
              <a:rPr lang="en" sz="2000">
                <a:solidFill>
                  <a:srgbClr val="202124"/>
                </a:solidFill>
                <a:latin typeface="Trebuchet MS"/>
                <a:ea typeface="Trebuchet MS"/>
                <a:cs typeface="Trebuchet MS"/>
                <a:sym typeface="Trebuchet MS"/>
              </a:rPr>
              <a:t>Educación</a:t>
            </a:r>
            <a:endParaRPr sz="2000" dirty="0">
              <a:solidFill>
                <a:srgbClr val="202124"/>
              </a:solidFill>
              <a:latin typeface="Trebuchet MS"/>
              <a:ea typeface="Trebuchet MS"/>
              <a:cs typeface="Trebuchet MS"/>
              <a:sym typeface="Trebuchet MS"/>
            </a:endParaRPr>
          </a:p>
          <a:p>
            <a:pPr marL="457200" lvl="0" indent="-355600" algn="l" rtl="0">
              <a:spcBef>
                <a:spcPts val="0"/>
              </a:spcBef>
              <a:spcAft>
                <a:spcPts val="0"/>
              </a:spcAft>
              <a:buClr>
                <a:srgbClr val="202124"/>
              </a:buClr>
              <a:buSzPts val="2000"/>
              <a:buFont typeface="Trebuchet MS"/>
              <a:buChar char="●"/>
            </a:pPr>
            <a:r>
              <a:rPr lang="en" sz="2000">
                <a:solidFill>
                  <a:srgbClr val="202124"/>
                </a:solidFill>
                <a:latin typeface="Trebuchet MS"/>
                <a:ea typeface="Trebuchet MS"/>
                <a:cs typeface="Trebuchet MS"/>
                <a:sym typeface="Trebuchet MS"/>
              </a:rPr>
              <a:t>Una combinación</a:t>
            </a:r>
            <a:endParaRPr sz="2000" dirty="0">
              <a:solidFill>
                <a:srgbClr val="202124"/>
              </a:solidFill>
              <a:latin typeface="Trebuchet MS"/>
              <a:ea typeface="Trebuchet MS"/>
              <a:cs typeface="Trebuchet MS"/>
              <a:sym typeface="Trebuchet MS"/>
            </a:endParaRPr>
          </a:p>
          <a:p>
            <a:pPr marL="0" lvl="0" indent="0" algn="ctr" rtl="0">
              <a:spcBef>
                <a:spcPts val="0"/>
              </a:spcBef>
              <a:spcAft>
                <a:spcPts val="0"/>
              </a:spcAft>
              <a:buNone/>
            </a:pPr>
            <a:endParaRPr sz="1600" dirty="0">
              <a:solidFill>
                <a:srgbClr val="202124"/>
              </a:solidFill>
              <a:latin typeface="Trebuchet MS"/>
              <a:ea typeface="Trebuchet MS"/>
              <a:cs typeface="Trebuchet MS"/>
              <a:sym typeface="Trebuchet MS"/>
            </a:endParaRPr>
          </a:p>
          <a:p>
            <a:pPr marL="0" lvl="0" indent="0" algn="l" rtl="0">
              <a:spcBef>
                <a:spcPts val="0"/>
              </a:spcBef>
              <a:spcAft>
                <a:spcPts val="0"/>
              </a:spcAft>
              <a:buNone/>
            </a:pPr>
            <a:endParaRPr sz="2000" dirty="0">
              <a:solidFill>
                <a:srgbClr val="202124"/>
              </a:solidFill>
              <a:latin typeface="Trebuchet MS"/>
              <a:ea typeface="Trebuchet MS"/>
              <a:cs typeface="Trebuchet MS"/>
              <a:sym typeface="Trebuchet MS"/>
            </a:endParaRPr>
          </a:p>
        </p:txBody>
      </p:sp>
      <p:sp>
        <p:nvSpPr>
          <p:cNvPr id="1286" name="Google Shape;1286;p177"/>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16</a:t>
            </a:fld>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90"/>
        <p:cNvGrpSpPr/>
        <p:nvPr/>
      </p:nvGrpSpPr>
      <p:grpSpPr>
        <a:xfrm>
          <a:off x="0" y="0"/>
          <a:ext cx="0" cy="0"/>
          <a:chOff x="0" y="0"/>
          <a:chExt cx="0" cy="0"/>
        </a:xfrm>
      </p:grpSpPr>
      <p:sp>
        <p:nvSpPr>
          <p:cNvPr id="1291" name="Google Shape;1291;p178"/>
          <p:cNvSpPr txBox="1">
            <a:spLocks noGrp="1"/>
          </p:cNvSpPr>
          <p:nvPr>
            <p:ph type="title"/>
          </p:nvPr>
        </p:nvSpPr>
        <p:spPr>
          <a:xfrm>
            <a:off x="628650" y="99889"/>
            <a:ext cx="7886700" cy="720000"/>
          </a:xfrm>
          <a:prstGeom prst="rect">
            <a:avLst/>
          </a:prstGeom>
        </p:spPr>
        <p:txBody>
          <a:bodyPr spcFirstLastPara="1" wrap="square" lIns="68575" tIns="34275" rIns="68575" bIns="34275" anchor="b" anchorCtr="0">
            <a:noAutofit/>
          </a:bodyPr>
          <a:lstStyle/>
          <a:p>
            <a:pPr marL="292100" marR="0" lvl="0" indent="-152400" algn="ctr" rtl="0">
              <a:lnSpc>
                <a:spcPct val="100000"/>
              </a:lnSpc>
              <a:spcBef>
                <a:spcPts val="0"/>
              </a:spcBef>
              <a:spcAft>
                <a:spcPts val="0"/>
              </a:spcAft>
              <a:buClr>
                <a:srgbClr val="000000"/>
              </a:buClr>
              <a:buSzPts val="900"/>
              <a:buFont typeface="Arial"/>
              <a:buNone/>
            </a:pPr>
            <a:r>
              <a:rPr lang="en" sz="3200"/>
              <a:t>❌ Quiénes no se ven afectados</a:t>
            </a:r>
            <a:endParaRPr sz="3200" dirty="0"/>
          </a:p>
        </p:txBody>
      </p:sp>
      <p:sp>
        <p:nvSpPr>
          <p:cNvPr id="1292" name="Google Shape;1292;p178"/>
          <p:cNvSpPr txBox="1">
            <a:spLocks noGrp="1"/>
          </p:cNvSpPr>
          <p:nvPr>
            <p:ph type="body" idx="1"/>
          </p:nvPr>
        </p:nvSpPr>
        <p:spPr>
          <a:xfrm>
            <a:off x="833900" y="1687200"/>
            <a:ext cx="7681500" cy="28563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sz="2300" dirty="0"/>
              <a:t>Muchas personas </a:t>
            </a:r>
            <a:r>
              <a:rPr lang="en" sz="2300" b="1" dirty="0"/>
              <a:t>no se ven afectadas</a:t>
            </a:r>
            <a:r>
              <a:rPr lang="en" sz="2300" dirty="0"/>
              <a:t> por los cambios y </a:t>
            </a:r>
            <a:r>
              <a:rPr lang="en" sz="2300" b="1" dirty="0"/>
              <a:t>no tendrán que reportar</a:t>
            </a:r>
            <a:r>
              <a:rPr lang="en" sz="2300" dirty="0"/>
              <a:t> las actividades laborales y de participación comunitaria.</a:t>
            </a:r>
            <a:endParaRPr sz="2300" dirty="0"/>
          </a:p>
          <a:p>
            <a:pPr marL="0" lvl="0" indent="0" algn="l" rtl="0">
              <a:spcBef>
                <a:spcPts val="800"/>
              </a:spcBef>
              <a:spcAft>
                <a:spcPts val="0"/>
              </a:spcAft>
              <a:buNone/>
            </a:pPr>
            <a:endParaRPr sz="2300" dirty="0"/>
          </a:p>
        </p:txBody>
      </p:sp>
      <p:sp>
        <p:nvSpPr>
          <p:cNvPr id="1293" name="Google Shape;1293;p178"/>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17</a:t>
            </a:fld>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97"/>
        <p:cNvGrpSpPr/>
        <p:nvPr/>
      </p:nvGrpSpPr>
      <p:grpSpPr>
        <a:xfrm>
          <a:off x="0" y="0"/>
          <a:ext cx="0" cy="0"/>
          <a:chOff x="0" y="0"/>
          <a:chExt cx="0" cy="0"/>
        </a:xfrm>
      </p:grpSpPr>
      <p:sp>
        <p:nvSpPr>
          <p:cNvPr id="1298" name="Google Shape;1298;p179"/>
          <p:cNvSpPr/>
          <p:nvPr/>
        </p:nvSpPr>
        <p:spPr>
          <a:xfrm>
            <a:off x="1880174" y="3584250"/>
            <a:ext cx="7142639" cy="961500"/>
          </a:xfrm>
          <a:prstGeom prst="rect">
            <a:avLst/>
          </a:prstGeom>
          <a:gradFill>
            <a:gsLst>
              <a:gs pos="0">
                <a:srgbClr val="A4C2F4"/>
              </a:gs>
              <a:gs pos="100000">
                <a:schemeClr val="lt1"/>
              </a:gs>
            </a:gsLst>
            <a:lin ang="0" scaled="0"/>
          </a:gradFill>
          <a:ln w="12550" cap="flat" cmpd="sng">
            <a:solidFill>
              <a:schemeClr val="lt1"/>
            </a:solidFill>
            <a:prstDash val="solid"/>
            <a:round/>
            <a:headEnd type="none" w="sm" len="sm"/>
            <a:tailEnd type="none" w="sm" len="sm"/>
          </a:ln>
        </p:spPr>
        <p:txBody>
          <a:bodyPr spcFirstLastPara="1" wrap="square" lIns="120425" tIns="120425" rIns="120425" bIns="120425" anchor="ctr" anchorCtr="0">
            <a:noAutofit/>
          </a:bodyPr>
          <a:lstStyle/>
          <a:p>
            <a:pPr marL="0" lvl="0" indent="0" algn="ctr" rtl="0">
              <a:spcBef>
                <a:spcPts val="0"/>
              </a:spcBef>
              <a:spcAft>
                <a:spcPts val="0"/>
              </a:spcAft>
              <a:buNone/>
            </a:pPr>
            <a:endParaRPr sz="1844" dirty="0"/>
          </a:p>
        </p:txBody>
      </p:sp>
      <p:sp>
        <p:nvSpPr>
          <p:cNvPr id="1299" name="Google Shape;1299;p179"/>
          <p:cNvSpPr/>
          <p:nvPr/>
        </p:nvSpPr>
        <p:spPr>
          <a:xfrm>
            <a:off x="606535" y="2200133"/>
            <a:ext cx="1216200" cy="1152300"/>
          </a:xfrm>
          <a:prstGeom prst="ellipse">
            <a:avLst/>
          </a:prstGeom>
          <a:solidFill>
            <a:schemeClr val="lt1"/>
          </a:solidFill>
          <a:ln w="19050" cap="flat" cmpd="sng">
            <a:solidFill>
              <a:srgbClr val="C9DAF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1300" name="Google Shape;1300;p179"/>
          <p:cNvSpPr/>
          <p:nvPr/>
        </p:nvSpPr>
        <p:spPr>
          <a:xfrm>
            <a:off x="1880174" y="2401276"/>
            <a:ext cx="7142639" cy="781500"/>
          </a:xfrm>
          <a:prstGeom prst="rect">
            <a:avLst/>
          </a:prstGeom>
          <a:gradFill>
            <a:gsLst>
              <a:gs pos="0">
                <a:srgbClr val="A4C2F4"/>
              </a:gs>
              <a:gs pos="100000">
                <a:schemeClr val="lt1"/>
              </a:gs>
            </a:gsLst>
            <a:lin ang="0" scaled="0"/>
          </a:gra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1301" name="Google Shape;1301;p179"/>
          <p:cNvSpPr/>
          <p:nvPr/>
        </p:nvSpPr>
        <p:spPr>
          <a:xfrm>
            <a:off x="620542" y="980933"/>
            <a:ext cx="1216200" cy="1152300"/>
          </a:xfrm>
          <a:prstGeom prst="ellipse">
            <a:avLst/>
          </a:prstGeom>
          <a:solidFill>
            <a:schemeClr val="lt1"/>
          </a:solidFill>
          <a:ln w="19050" cap="flat" cmpd="sng">
            <a:solidFill>
              <a:srgbClr val="C9DAF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1302" name="Google Shape;1302;p179"/>
          <p:cNvSpPr/>
          <p:nvPr/>
        </p:nvSpPr>
        <p:spPr>
          <a:xfrm>
            <a:off x="1880174" y="1234428"/>
            <a:ext cx="7142639" cy="781500"/>
          </a:xfrm>
          <a:prstGeom prst="rect">
            <a:avLst/>
          </a:prstGeom>
          <a:gradFill>
            <a:gsLst>
              <a:gs pos="0">
                <a:srgbClr val="A4C2F4"/>
              </a:gs>
              <a:gs pos="100000">
                <a:schemeClr val="lt1"/>
              </a:gs>
            </a:gsLst>
            <a:lin ang="0" scaled="0"/>
          </a:gra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1303" name="Google Shape;1303;p179"/>
          <p:cNvSpPr txBox="1">
            <a:spLocks noGrp="1"/>
          </p:cNvSpPr>
          <p:nvPr>
            <p:ph type="title"/>
          </p:nvPr>
        </p:nvSpPr>
        <p:spPr>
          <a:xfrm>
            <a:off x="628650" y="78214"/>
            <a:ext cx="7886700" cy="72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200"/>
              <a:t> ❌ No afectados: ciertas edades</a:t>
            </a:r>
            <a:endParaRPr sz="3200" dirty="0"/>
          </a:p>
        </p:txBody>
      </p:sp>
      <p:sp>
        <p:nvSpPr>
          <p:cNvPr id="1304" name="Google Shape;1304;p179"/>
          <p:cNvSpPr txBox="1">
            <a:spLocks noGrp="1"/>
          </p:cNvSpPr>
          <p:nvPr>
            <p:ph type="body" idx="1"/>
          </p:nvPr>
        </p:nvSpPr>
        <p:spPr>
          <a:xfrm>
            <a:off x="2013050" y="1417975"/>
            <a:ext cx="6578700" cy="34302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sz="2300" dirty="0"/>
              <a:t>Niños de 18 años o menos</a:t>
            </a:r>
            <a:endParaRPr sz="2300" dirty="0"/>
          </a:p>
          <a:p>
            <a:pPr marL="0" lvl="0" indent="0" algn="l" rtl="0">
              <a:spcBef>
                <a:spcPts val="800"/>
              </a:spcBef>
              <a:spcAft>
                <a:spcPts val="0"/>
              </a:spcAft>
              <a:buNone/>
            </a:pPr>
            <a:endParaRPr sz="4500" dirty="0"/>
          </a:p>
          <a:p>
            <a:pPr marL="0" lvl="0" indent="0" algn="l" rtl="0">
              <a:spcBef>
                <a:spcPts val="800"/>
              </a:spcBef>
              <a:spcAft>
                <a:spcPts val="0"/>
              </a:spcAft>
              <a:buNone/>
            </a:pPr>
            <a:r>
              <a:rPr lang="en" sz="2300" dirty="0"/>
              <a:t>Adultos de 65 años o más</a:t>
            </a:r>
            <a:endParaRPr sz="2300" dirty="0"/>
          </a:p>
          <a:p>
            <a:pPr marL="0" lvl="0" indent="0" algn="l" rtl="0">
              <a:spcBef>
                <a:spcPts val="800"/>
              </a:spcBef>
              <a:spcAft>
                <a:spcPts val="0"/>
              </a:spcAft>
              <a:buNone/>
            </a:pPr>
            <a:endParaRPr sz="2300" dirty="0"/>
          </a:p>
          <a:p>
            <a:pPr marL="0" lvl="0" indent="0" algn="l" rtl="0">
              <a:spcBef>
                <a:spcPts val="800"/>
              </a:spcBef>
              <a:spcAft>
                <a:spcPts val="0"/>
              </a:spcAft>
              <a:buNone/>
            </a:pPr>
            <a:endParaRPr sz="1500" dirty="0"/>
          </a:p>
          <a:p>
            <a:pPr marL="0" lvl="0" indent="0" algn="l" rtl="0">
              <a:spcBef>
                <a:spcPts val="800"/>
              </a:spcBef>
              <a:spcAft>
                <a:spcPts val="0"/>
              </a:spcAft>
              <a:buNone/>
            </a:pPr>
            <a:r>
              <a:rPr lang="en" sz="2300" dirty="0"/>
              <a:t>Jóvenes extutelados de 19 a 26 años (que han salido del sistema de acogida)</a:t>
            </a:r>
            <a:endParaRPr sz="2300" dirty="0"/>
          </a:p>
        </p:txBody>
      </p:sp>
      <p:pic>
        <p:nvPicPr>
          <p:cNvPr id="1305" name="Google Shape;1305;p179" descr="Boy and girl solid icon, 1st June children protection day concept, children silhouettes sign on white background, Brother and sister symbol in glyph style for mobile concept and web design. (Provided by Getty Images)"/>
          <p:cNvPicPr preferRelativeResize="0"/>
          <p:nvPr/>
        </p:nvPicPr>
        <p:blipFill rotWithShape="1">
          <a:blip r:embed="rId3">
            <a:alphaModFix/>
          </a:blip>
          <a:srcRect t="6907" b="12220"/>
          <a:stretch/>
        </p:blipFill>
        <p:spPr>
          <a:xfrm>
            <a:off x="831997" y="1234428"/>
            <a:ext cx="803825" cy="650102"/>
          </a:xfrm>
          <a:prstGeom prst="rect">
            <a:avLst/>
          </a:prstGeom>
          <a:noFill/>
          <a:ln>
            <a:noFill/>
          </a:ln>
        </p:spPr>
      </p:pic>
      <p:pic>
        <p:nvPicPr>
          <p:cNvPr id="1306" name="Google Shape;1306;p179" descr="old man walking with wand icon vector outline illustration (Provided by Getty Images)"/>
          <p:cNvPicPr preferRelativeResize="0"/>
          <p:nvPr/>
        </p:nvPicPr>
        <p:blipFill rotWithShape="1">
          <a:blip r:embed="rId4">
            <a:alphaModFix/>
          </a:blip>
          <a:srcRect l="23714" t="12219" r="24363" b="9251"/>
          <a:stretch/>
        </p:blipFill>
        <p:spPr>
          <a:xfrm>
            <a:off x="914560" y="2300179"/>
            <a:ext cx="567096" cy="857702"/>
          </a:xfrm>
          <a:prstGeom prst="rect">
            <a:avLst/>
          </a:prstGeom>
          <a:noFill/>
          <a:ln>
            <a:noFill/>
          </a:ln>
        </p:spPr>
      </p:pic>
      <p:sp>
        <p:nvSpPr>
          <p:cNvPr id="1307" name="Google Shape;1307;p179"/>
          <p:cNvSpPr/>
          <p:nvPr/>
        </p:nvSpPr>
        <p:spPr>
          <a:xfrm>
            <a:off x="615425" y="3393150"/>
            <a:ext cx="1216200" cy="1152600"/>
          </a:xfrm>
          <a:prstGeom prst="ellipse">
            <a:avLst/>
          </a:prstGeom>
          <a:solidFill>
            <a:schemeClr val="lt1"/>
          </a:solidFill>
          <a:ln w="19050" cap="flat" cmpd="sng">
            <a:solidFill>
              <a:srgbClr val="C9DAF8"/>
            </a:solidFill>
            <a:prstDash val="solid"/>
            <a:round/>
            <a:headEnd type="none" w="sm" len="sm"/>
            <a:tailEnd type="none" w="sm" len="sm"/>
          </a:ln>
        </p:spPr>
        <p:txBody>
          <a:bodyPr spcFirstLastPara="1" wrap="square" lIns="91400" tIns="91400" rIns="91400" bIns="91400" anchor="ctr" anchorCtr="0">
            <a:noAutofit/>
          </a:bodyPr>
          <a:lstStyle/>
          <a:p>
            <a:pPr marL="0" lvl="0" indent="0" algn="ctr" rtl="0">
              <a:spcBef>
                <a:spcPts val="0"/>
              </a:spcBef>
              <a:spcAft>
                <a:spcPts val="0"/>
              </a:spcAft>
              <a:buNone/>
            </a:pPr>
            <a:endParaRPr sz="1400" dirty="0"/>
          </a:p>
        </p:txBody>
      </p:sp>
      <p:pic>
        <p:nvPicPr>
          <p:cNvPr id="1308" name="Google Shape;1308;p179" descr="Child protection line icon. Baby in shield vector illustration isolated on white. Kids safety outline style design, designed for web and app. Eps 10. (Provided by Getty Images)"/>
          <p:cNvPicPr preferRelativeResize="0"/>
          <p:nvPr/>
        </p:nvPicPr>
        <p:blipFill>
          <a:blip r:embed="rId5">
            <a:alphaModFix/>
          </a:blip>
          <a:stretch>
            <a:fillRect/>
          </a:stretch>
        </p:blipFill>
        <p:spPr>
          <a:xfrm>
            <a:off x="873156" y="3645969"/>
            <a:ext cx="719918" cy="719918"/>
          </a:xfrm>
          <a:prstGeom prst="rect">
            <a:avLst/>
          </a:prstGeom>
          <a:noFill/>
          <a:ln>
            <a:noFill/>
          </a:ln>
        </p:spPr>
      </p:pic>
      <p:sp>
        <p:nvSpPr>
          <p:cNvPr id="1309" name="Google Shape;1309;p179"/>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18</a:t>
            </a:fld>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13"/>
        <p:cNvGrpSpPr/>
        <p:nvPr/>
      </p:nvGrpSpPr>
      <p:grpSpPr>
        <a:xfrm>
          <a:off x="0" y="0"/>
          <a:ext cx="0" cy="0"/>
          <a:chOff x="0" y="0"/>
          <a:chExt cx="0" cy="0"/>
        </a:xfrm>
      </p:grpSpPr>
      <p:sp>
        <p:nvSpPr>
          <p:cNvPr id="1314" name="Google Shape;1314;p180"/>
          <p:cNvSpPr/>
          <p:nvPr/>
        </p:nvSpPr>
        <p:spPr>
          <a:xfrm>
            <a:off x="1245261" y="3938938"/>
            <a:ext cx="7687658" cy="641700"/>
          </a:xfrm>
          <a:prstGeom prst="rect">
            <a:avLst/>
          </a:prstGeom>
          <a:gradFill>
            <a:gsLst>
              <a:gs pos="0">
                <a:srgbClr val="A4C2F4"/>
              </a:gs>
              <a:gs pos="100000">
                <a:schemeClr val="lt1"/>
              </a:gs>
            </a:gsLst>
            <a:lin ang="0" scaled="0"/>
          </a:gradFill>
          <a:ln w="7500" cap="flat" cmpd="sng">
            <a:solidFill>
              <a:schemeClr val="lt1"/>
            </a:solidFill>
            <a:prstDash val="solid"/>
            <a:round/>
            <a:headEnd type="none" w="sm" len="sm"/>
            <a:tailEnd type="none" w="sm" len="sm"/>
          </a:ln>
        </p:spPr>
        <p:txBody>
          <a:bodyPr spcFirstLastPara="1" wrap="square" lIns="71975" tIns="71975" rIns="71975" bIns="71975" anchor="ctr" anchorCtr="0">
            <a:noAutofit/>
          </a:bodyPr>
          <a:lstStyle/>
          <a:p>
            <a:pPr marL="0" lvl="0" indent="0" algn="ctr" rtl="0">
              <a:spcBef>
                <a:spcPts val="0"/>
              </a:spcBef>
              <a:spcAft>
                <a:spcPts val="0"/>
              </a:spcAft>
              <a:buNone/>
            </a:pPr>
            <a:endParaRPr sz="1102" dirty="0"/>
          </a:p>
        </p:txBody>
      </p:sp>
      <p:sp>
        <p:nvSpPr>
          <p:cNvPr id="1315" name="Google Shape;1315;p180"/>
          <p:cNvSpPr/>
          <p:nvPr/>
        </p:nvSpPr>
        <p:spPr>
          <a:xfrm>
            <a:off x="1237200" y="3331853"/>
            <a:ext cx="7774598" cy="528300"/>
          </a:xfrm>
          <a:prstGeom prst="rect">
            <a:avLst/>
          </a:prstGeom>
          <a:gradFill>
            <a:gsLst>
              <a:gs pos="0">
                <a:srgbClr val="A4C2F4"/>
              </a:gs>
              <a:gs pos="100000">
                <a:schemeClr val="lt1"/>
              </a:gs>
            </a:gsLst>
            <a:lin ang="0" scaled="0"/>
          </a:gradFill>
          <a:ln w="7500" cap="flat" cmpd="sng">
            <a:solidFill>
              <a:schemeClr val="lt1"/>
            </a:solidFill>
            <a:prstDash val="solid"/>
            <a:round/>
            <a:headEnd type="none" w="sm" len="sm"/>
            <a:tailEnd type="none" w="sm" len="sm"/>
          </a:ln>
        </p:spPr>
        <p:txBody>
          <a:bodyPr spcFirstLastPara="1" wrap="square" lIns="71975" tIns="71975" rIns="71975" bIns="71975" anchor="ctr" anchorCtr="0">
            <a:noAutofit/>
          </a:bodyPr>
          <a:lstStyle/>
          <a:p>
            <a:pPr marL="0" lvl="0" indent="0" algn="ctr" rtl="0">
              <a:spcBef>
                <a:spcPts val="0"/>
              </a:spcBef>
              <a:spcAft>
                <a:spcPts val="0"/>
              </a:spcAft>
              <a:buNone/>
            </a:pPr>
            <a:endParaRPr sz="1102" dirty="0"/>
          </a:p>
        </p:txBody>
      </p:sp>
      <p:sp>
        <p:nvSpPr>
          <p:cNvPr id="1316" name="Google Shape;1316;p180"/>
          <p:cNvSpPr/>
          <p:nvPr/>
        </p:nvSpPr>
        <p:spPr>
          <a:xfrm>
            <a:off x="291300" y="1620673"/>
            <a:ext cx="709200" cy="732900"/>
          </a:xfrm>
          <a:prstGeom prst="ellipse">
            <a:avLst/>
          </a:prstGeom>
          <a:solidFill>
            <a:schemeClr val="lt1"/>
          </a:solidFill>
          <a:ln w="12450" cap="flat" cmpd="sng">
            <a:solidFill>
              <a:srgbClr val="C9DAF8"/>
            </a:solidFill>
            <a:prstDash val="solid"/>
            <a:round/>
            <a:headEnd type="none" w="sm" len="sm"/>
            <a:tailEnd type="none" w="sm" len="sm"/>
          </a:ln>
        </p:spPr>
        <p:txBody>
          <a:bodyPr spcFirstLastPara="1" wrap="square" lIns="59750" tIns="59750" rIns="59750" bIns="59750" anchor="ctr" anchorCtr="0">
            <a:noAutofit/>
          </a:bodyPr>
          <a:lstStyle/>
          <a:p>
            <a:pPr marL="0" lvl="0" indent="0" algn="ctr" rtl="0">
              <a:spcBef>
                <a:spcPts val="0"/>
              </a:spcBef>
              <a:spcAft>
                <a:spcPts val="0"/>
              </a:spcAft>
              <a:buNone/>
            </a:pPr>
            <a:endParaRPr sz="915" dirty="0"/>
          </a:p>
        </p:txBody>
      </p:sp>
      <p:sp>
        <p:nvSpPr>
          <p:cNvPr id="1317" name="Google Shape;1317;p180"/>
          <p:cNvSpPr/>
          <p:nvPr/>
        </p:nvSpPr>
        <p:spPr>
          <a:xfrm>
            <a:off x="291300" y="2423651"/>
            <a:ext cx="709200" cy="732900"/>
          </a:xfrm>
          <a:prstGeom prst="ellipse">
            <a:avLst/>
          </a:prstGeom>
          <a:solidFill>
            <a:schemeClr val="lt1"/>
          </a:solidFill>
          <a:ln w="12450" cap="flat" cmpd="sng">
            <a:solidFill>
              <a:srgbClr val="C9DAF8"/>
            </a:solidFill>
            <a:prstDash val="solid"/>
            <a:round/>
            <a:headEnd type="none" w="sm" len="sm"/>
            <a:tailEnd type="none" w="sm" len="sm"/>
          </a:ln>
        </p:spPr>
        <p:txBody>
          <a:bodyPr spcFirstLastPara="1" wrap="square" lIns="59750" tIns="59750" rIns="59750" bIns="59750" anchor="ctr" anchorCtr="0">
            <a:noAutofit/>
          </a:bodyPr>
          <a:lstStyle/>
          <a:p>
            <a:pPr marL="0" lvl="0" indent="0" algn="ctr" rtl="0">
              <a:spcBef>
                <a:spcPts val="0"/>
              </a:spcBef>
              <a:spcAft>
                <a:spcPts val="0"/>
              </a:spcAft>
              <a:buNone/>
            </a:pPr>
            <a:endParaRPr sz="915" dirty="0"/>
          </a:p>
        </p:txBody>
      </p:sp>
      <p:sp>
        <p:nvSpPr>
          <p:cNvPr id="1318" name="Google Shape;1318;p180"/>
          <p:cNvSpPr/>
          <p:nvPr/>
        </p:nvSpPr>
        <p:spPr>
          <a:xfrm>
            <a:off x="294850" y="794889"/>
            <a:ext cx="709200" cy="732900"/>
          </a:xfrm>
          <a:prstGeom prst="ellipse">
            <a:avLst/>
          </a:prstGeom>
          <a:solidFill>
            <a:schemeClr val="lt1"/>
          </a:solidFill>
          <a:ln w="12450" cap="flat" cmpd="sng">
            <a:solidFill>
              <a:srgbClr val="C9DAF8"/>
            </a:solidFill>
            <a:prstDash val="solid"/>
            <a:round/>
            <a:headEnd type="none" w="sm" len="sm"/>
            <a:tailEnd type="none" w="sm" len="sm"/>
          </a:ln>
        </p:spPr>
        <p:txBody>
          <a:bodyPr spcFirstLastPara="1" wrap="square" lIns="59750" tIns="59750" rIns="59750" bIns="59750" anchor="ctr" anchorCtr="0">
            <a:noAutofit/>
          </a:bodyPr>
          <a:lstStyle/>
          <a:p>
            <a:pPr marL="0" lvl="0" indent="0" algn="ctr" rtl="0">
              <a:spcBef>
                <a:spcPts val="0"/>
              </a:spcBef>
              <a:spcAft>
                <a:spcPts val="0"/>
              </a:spcAft>
              <a:buNone/>
            </a:pPr>
            <a:endParaRPr sz="915" dirty="0"/>
          </a:p>
        </p:txBody>
      </p:sp>
      <p:sp>
        <p:nvSpPr>
          <p:cNvPr id="1319" name="Google Shape;1319;p180"/>
          <p:cNvSpPr/>
          <p:nvPr/>
        </p:nvSpPr>
        <p:spPr>
          <a:xfrm>
            <a:off x="1237200" y="2475900"/>
            <a:ext cx="7695719" cy="720000"/>
          </a:xfrm>
          <a:prstGeom prst="rect">
            <a:avLst/>
          </a:prstGeom>
          <a:gradFill>
            <a:gsLst>
              <a:gs pos="0">
                <a:srgbClr val="A4C2F4"/>
              </a:gs>
              <a:gs pos="100000">
                <a:schemeClr val="lt1"/>
              </a:gs>
            </a:gsLst>
            <a:lin ang="0" scaled="0"/>
          </a:gradFill>
          <a:ln w="7500" cap="flat" cmpd="sng">
            <a:solidFill>
              <a:schemeClr val="lt1"/>
            </a:solidFill>
            <a:prstDash val="solid"/>
            <a:round/>
            <a:headEnd type="none" w="sm" len="sm"/>
            <a:tailEnd type="none" w="sm" len="sm"/>
          </a:ln>
        </p:spPr>
        <p:txBody>
          <a:bodyPr spcFirstLastPara="1" wrap="square" lIns="71975" tIns="71975" rIns="71975" bIns="71975" anchor="ctr" anchorCtr="0">
            <a:noAutofit/>
          </a:bodyPr>
          <a:lstStyle/>
          <a:p>
            <a:pPr marL="0" lvl="0" indent="0" algn="ctr" rtl="0">
              <a:spcBef>
                <a:spcPts val="0"/>
              </a:spcBef>
              <a:spcAft>
                <a:spcPts val="0"/>
              </a:spcAft>
              <a:buNone/>
            </a:pPr>
            <a:endParaRPr sz="1102" dirty="0"/>
          </a:p>
        </p:txBody>
      </p:sp>
      <p:sp>
        <p:nvSpPr>
          <p:cNvPr id="1320" name="Google Shape;1320;p180"/>
          <p:cNvSpPr/>
          <p:nvPr/>
        </p:nvSpPr>
        <p:spPr>
          <a:xfrm>
            <a:off x="1242275" y="1619190"/>
            <a:ext cx="7695719" cy="781200"/>
          </a:xfrm>
          <a:prstGeom prst="rect">
            <a:avLst/>
          </a:prstGeom>
          <a:gradFill>
            <a:gsLst>
              <a:gs pos="0">
                <a:srgbClr val="A4C2F4"/>
              </a:gs>
              <a:gs pos="100000">
                <a:schemeClr val="lt1"/>
              </a:gs>
            </a:gsLst>
            <a:lin ang="0" scaled="0"/>
          </a:gradFill>
          <a:ln w="7500" cap="flat" cmpd="sng">
            <a:solidFill>
              <a:schemeClr val="lt1"/>
            </a:solidFill>
            <a:prstDash val="solid"/>
            <a:round/>
            <a:headEnd type="none" w="sm" len="sm"/>
            <a:tailEnd type="none" w="sm" len="sm"/>
          </a:ln>
        </p:spPr>
        <p:txBody>
          <a:bodyPr spcFirstLastPara="1" wrap="square" lIns="71975" tIns="71975" rIns="71975" bIns="71975" anchor="ctr" anchorCtr="0">
            <a:noAutofit/>
          </a:bodyPr>
          <a:lstStyle/>
          <a:p>
            <a:pPr marL="0" lvl="0" indent="0" algn="ctr" rtl="0">
              <a:spcBef>
                <a:spcPts val="0"/>
              </a:spcBef>
              <a:spcAft>
                <a:spcPts val="0"/>
              </a:spcAft>
              <a:buNone/>
            </a:pPr>
            <a:endParaRPr sz="1102" dirty="0"/>
          </a:p>
        </p:txBody>
      </p:sp>
      <p:sp>
        <p:nvSpPr>
          <p:cNvPr id="1321" name="Google Shape;1321;p180"/>
          <p:cNvSpPr/>
          <p:nvPr/>
        </p:nvSpPr>
        <p:spPr>
          <a:xfrm>
            <a:off x="1237200" y="877339"/>
            <a:ext cx="7886700" cy="720000"/>
          </a:xfrm>
          <a:prstGeom prst="rect">
            <a:avLst/>
          </a:prstGeom>
          <a:gradFill>
            <a:gsLst>
              <a:gs pos="0">
                <a:srgbClr val="A4C2F4"/>
              </a:gs>
              <a:gs pos="100000">
                <a:schemeClr val="lt1"/>
              </a:gs>
            </a:gsLst>
            <a:lin ang="0" scaled="0"/>
          </a:gradFill>
          <a:ln w="7500" cap="flat" cmpd="sng">
            <a:solidFill>
              <a:schemeClr val="lt1"/>
            </a:solidFill>
            <a:prstDash val="solid"/>
            <a:round/>
            <a:headEnd type="none" w="sm" len="sm"/>
            <a:tailEnd type="none" w="sm" len="sm"/>
          </a:ln>
        </p:spPr>
        <p:txBody>
          <a:bodyPr spcFirstLastPara="1" wrap="square" lIns="71975" tIns="71975" rIns="71975" bIns="71975" anchor="ctr" anchorCtr="0">
            <a:noAutofit/>
          </a:bodyPr>
          <a:lstStyle/>
          <a:p>
            <a:pPr marL="0" lvl="0" indent="0" algn="ctr" rtl="0">
              <a:spcBef>
                <a:spcPts val="0"/>
              </a:spcBef>
              <a:spcAft>
                <a:spcPts val="0"/>
              </a:spcAft>
              <a:buNone/>
            </a:pPr>
            <a:endParaRPr sz="1102" dirty="0"/>
          </a:p>
        </p:txBody>
      </p:sp>
      <p:sp>
        <p:nvSpPr>
          <p:cNvPr id="1322" name="Google Shape;1322;p180"/>
          <p:cNvSpPr txBox="1">
            <a:spLocks noGrp="1"/>
          </p:cNvSpPr>
          <p:nvPr>
            <p:ph type="title"/>
          </p:nvPr>
        </p:nvSpPr>
        <p:spPr>
          <a:xfrm>
            <a:off x="628650" y="14209"/>
            <a:ext cx="7886700" cy="72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2400" dirty="0"/>
              <a:t>❌ No afectados: personas inscritas en ciertos programas</a:t>
            </a:r>
            <a:endParaRPr sz="2400" dirty="0"/>
          </a:p>
        </p:txBody>
      </p:sp>
      <p:pic>
        <p:nvPicPr>
          <p:cNvPr id="1323" name="Google Shape;1323;p180" descr="the description of the disease icon vector outline illustration (Provided by Getty Images)"/>
          <p:cNvPicPr preferRelativeResize="0"/>
          <p:nvPr/>
        </p:nvPicPr>
        <p:blipFill rotWithShape="1">
          <a:blip r:embed="rId3">
            <a:alphaModFix/>
          </a:blip>
          <a:srcRect l="18811" t="15478" r="15987" b="9823"/>
          <a:stretch/>
        </p:blipFill>
        <p:spPr>
          <a:xfrm>
            <a:off x="429079" y="916250"/>
            <a:ext cx="461204" cy="528399"/>
          </a:xfrm>
          <a:prstGeom prst="rect">
            <a:avLst/>
          </a:prstGeom>
          <a:noFill/>
          <a:ln>
            <a:noFill/>
          </a:ln>
        </p:spPr>
      </p:pic>
      <p:pic>
        <p:nvPicPr>
          <p:cNvPr id="1324" name="Google Shape;1324;p180" descr="consciousness icon vector. Isolated contour symbol illustration (Provided by Getty Images)"/>
          <p:cNvPicPr preferRelativeResize="0"/>
          <p:nvPr/>
        </p:nvPicPr>
        <p:blipFill>
          <a:blip r:embed="rId4">
            <a:alphaModFix/>
          </a:blip>
          <a:stretch>
            <a:fillRect/>
          </a:stretch>
        </p:blipFill>
        <p:spPr>
          <a:xfrm>
            <a:off x="401065" y="1701196"/>
            <a:ext cx="528394" cy="528394"/>
          </a:xfrm>
          <a:prstGeom prst="rect">
            <a:avLst/>
          </a:prstGeom>
          <a:noFill/>
          <a:ln>
            <a:noFill/>
          </a:ln>
        </p:spPr>
      </p:pic>
      <p:pic>
        <p:nvPicPr>
          <p:cNvPr id="1325" name="Google Shape;1325;p180" descr="resume approved icon vector. Isolated contour symbol illustration (Provided by Getty Images)"/>
          <p:cNvPicPr preferRelativeResize="0"/>
          <p:nvPr/>
        </p:nvPicPr>
        <p:blipFill>
          <a:blip r:embed="rId5">
            <a:alphaModFix/>
          </a:blip>
          <a:stretch>
            <a:fillRect/>
          </a:stretch>
        </p:blipFill>
        <p:spPr>
          <a:xfrm>
            <a:off x="429079" y="2524062"/>
            <a:ext cx="528394" cy="528394"/>
          </a:xfrm>
          <a:prstGeom prst="rect">
            <a:avLst/>
          </a:prstGeom>
          <a:noFill/>
          <a:ln>
            <a:noFill/>
          </a:ln>
        </p:spPr>
      </p:pic>
      <p:sp>
        <p:nvSpPr>
          <p:cNvPr id="1326" name="Google Shape;1326;p180"/>
          <p:cNvSpPr txBox="1">
            <a:spLocks noGrp="1"/>
          </p:cNvSpPr>
          <p:nvPr>
            <p:ph type="body" idx="1"/>
          </p:nvPr>
        </p:nvSpPr>
        <p:spPr>
          <a:xfrm>
            <a:off x="1265225" y="916250"/>
            <a:ext cx="7097700" cy="35919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sz="2000" dirty="0"/>
              <a:t>Inscritas en un </a:t>
            </a:r>
            <a:r>
              <a:rPr lang="en" sz="2000" b="1" dirty="0"/>
              <a:t>programa de servicios y apoyos a largo plazo (LTSS)</a:t>
            </a:r>
            <a:endParaRPr sz="2000" dirty="0"/>
          </a:p>
          <a:p>
            <a:pPr marL="0" lvl="0" indent="0" algn="l" rtl="0">
              <a:lnSpc>
                <a:spcPct val="100000"/>
              </a:lnSpc>
              <a:spcBef>
                <a:spcPts val="1200"/>
              </a:spcBef>
              <a:spcAft>
                <a:spcPts val="0"/>
              </a:spcAft>
              <a:buNone/>
            </a:pPr>
            <a:r>
              <a:rPr lang="en" sz="2100" dirty="0"/>
              <a:t>Inscritas en </a:t>
            </a:r>
            <a:r>
              <a:rPr lang="en" sz="2100" b="1" dirty="0"/>
              <a:t>programas de cofinanciación (buy-in) de Medicaid </a:t>
            </a:r>
            <a:r>
              <a:rPr lang="en" sz="2100" dirty="0"/>
              <a:t>(para adultos trabajadores o niños)</a:t>
            </a:r>
            <a:endParaRPr sz="2100" dirty="0"/>
          </a:p>
          <a:p>
            <a:pPr marL="0" lvl="0" indent="0" algn="l" rtl="0">
              <a:lnSpc>
                <a:spcPct val="100000"/>
              </a:lnSpc>
              <a:spcBef>
                <a:spcPts val="1200"/>
              </a:spcBef>
              <a:spcAft>
                <a:spcPts val="0"/>
              </a:spcAft>
              <a:buClr>
                <a:schemeClr val="dk1"/>
              </a:buClr>
              <a:buSzPts val="1100"/>
              <a:buFont typeface="Arial"/>
              <a:buNone/>
            </a:pPr>
            <a:endParaRPr sz="100" dirty="0"/>
          </a:p>
          <a:p>
            <a:pPr marL="0" lvl="0" indent="0" algn="l" rtl="0">
              <a:spcBef>
                <a:spcPts val="800"/>
              </a:spcBef>
              <a:spcAft>
                <a:spcPts val="0"/>
              </a:spcAft>
              <a:buNone/>
            </a:pPr>
            <a:r>
              <a:rPr lang="en" sz="2000" dirty="0"/>
              <a:t>En tratamiento o rehabilitación por un </a:t>
            </a:r>
            <a:r>
              <a:rPr lang="en" sz="2000" b="1" dirty="0"/>
              <a:t>trastorno de salud mental o por consumo de sustancias</a:t>
            </a:r>
            <a:endParaRPr sz="2000" dirty="0"/>
          </a:p>
          <a:p>
            <a:pPr marL="0" lvl="0" indent="0" algn="l" rtl="0">
              <a:spcBef>
                <a:spcPts val="800"/>
              </a:spcBef>
              <a:spcAft>
                <a:spcPts val="0"/>
              </a:spcAft>
              <a:buNone/>
            </a:pPr>
            <a:endParaRPr sz="500" dirty="0"/>
          </a:p>
          <a:p>
            <a:pPr marL="0" lvl="0" indent="0" algn="l" rtl="0">
              <a:spcBef>
                <a:spcPts val="800"/>
              </a:spcBef>
              <a:spcAft>
                <a:spcPts val="0"/>
              </a:spcAft>
              <a:buNone/>
            </a:pPr>
            <a:r>
              <a:rPr lang="en" sz="2000" dirty="0"/>
              <a:t>Cumplen los requisitos o están inscritas en </a:t>
            </a:r>
            <a:r>
              <a:rPr lang="en" sz="2000" b="1" dirty="0"/>
              <a:t>Medicare</a:t>
            </a:r>
            <a:endParaRPr sz="2000" b="1" dirty="0"/>
          </a:p>
          <a:p>
            <a:pPr marL="0" lvl="0" indent="0" algn="l" rtl="0">
              <a:spcBef>
                <a:spcPts val="800"/>
              </a:spcBef>
              <a:spcAft>
                <a:spcPts val="0"/>
              </a:spcAft>
              <a:buNone/>
            </a:pPr>
            <a:endParaRPr sz="400" b="1" dirty="0"/>
          </a:p>
          <a:p>
            <a:pPr marL="0" lvl="0" indent="0" algn="l" rtl="0">
              <a:spcBef>
                <a:spcPts val="800"/>
              </a:spcBef>
              <a:spcAft>
                <a:spcPts val="0"/>
              </a:spcAft>
              <a:buNone/>
            </a:pPr>
            <a:r>
              <a:rPr lang="en" sz="2000" dirty="0"/>
              <a:t>Reciben</a:t>
            </a:r>
            <a:r>
              <a:rPr lang="en" sz="2000" b="1" dirty="0"/>
              <a:t> la Seguridad de Ingreso Suplementario (SSI)</a:t>
            </a:r>
            <a:r>
              <a:rPr lang="en" sz="2000" dirty="0"/>
              <a:t> o el </a:t>
            </a:r>
            <a:r>
              <a:rPr lang="en" sz="2000" b="1" dirty="0"/>
              <a:t>Seguro de Incapacidad del Seguro Social (SSDI)</a:t>
            </a:r>
            <a:endParaRPr sz="2000" dirty="0"/>
          </a:p>
          <a:p>
            <a:pPr marL="0" lvl="0" indent="0" algn="l" rtl="0">
              <a:spcBef>
                <a:spcPts val="800"/>
              </a:spcBef>
              <a:spcAft>
                <a:spcPts val="0"/>
              </a:spcAft>
              <a:buNone/>
            </a:pPr>
            <a:endParaRPr sz="2000" b="1" dirty="0"/>
          </a:p>
          <a:p>
            <a:pPr marL="0" lvl="0" indent="0" algn="l" rtl="0">
              <a:spcBef>
                <a:spcPts val="800"/>
              </a:spcBef>
              <a:spcAft>
                <a:spcPts val="0"/>
              </a:spcAft>
              <a:buNone/>
            </a:pPr>
            <a:endParaRPr sz="2000" dirty="0"/>
          </a:p>
        </p:txBody>
      </p:sp>
      <p:sp>
        <p:nvSpPr>
          <p:cNvPr id="1327" name="Google Shape;1327;p180"/>
          <p:cNvSpPr/>
          <p:nvPr/>
        </p:nvSpPr>
        <p:spPr>
          <a:xfrm>
            <a:off x="315742" y="3223957"/>
            <a:ext cx="709200" cy="672000"/>
          </a:xfrm>
          <a:prstGeom prst="ellipse">
            <a:avLst/>
          </a:prstGeom>
          <a:solidFill>
            <a:schemeClr val="lt1"/>
          </a:solidFill>
          <a:ln w="11100" cap="flat" cmpd="sng">
            <a:solidFill>
              <a:srgbClr val="C9DAF8"/>
            </a:solidFill>
            <a:prstDash val="solid"/>
            <a:round/>
            <a:headEnd type="none" w="sm" len="sm"/>
            <a:tailEnd type="none" w="sm" len="sm"/>
          </a:ln>
        </p:spPr>
        <p:txBody>
          <a:bodyPr spcFirstLastPara="1" wrap="square" lIns="53300" tIns="53300" rIns="53300" bIns="53300" anchor="ctr" anchorCtr="0">
            <a:noAutofit/>
          </a:bodyPr>
          <a:lstStyle/>
          <a:p>
            <a:pPr marL="0" lvl="0" indent="0" algn="ctr" rtl="0">
              <a:spcBef>
                <a:spcPts val="0"/>
              </a:spcBef>
              <a:spcAft>
                <a:spcPts val="0"/>
              </a:spcAft>
              <a:buNone/>
            </a:pPr>
            <a:endParaRPr sz="816" dirty="0"/>
          </a:p>
        </p:txBody>
      </p:sp>
      <p:pic>
        <p:nvPicPr>
          <p:cNvPr id="1328" name="Google Shape;1328;p180" descr="Approved vector icon. Isolated contour symbol illustration (Provided by Getty Images)"/>
          <p:cNvPicPr preferRelativeResize="0"/>
          <p:nvPr/>
        </p:nvPicPr>
        <p:blipFill rotWithShape="1">
          <a:blip r:embed="rId6">
            <a:alphaModFix/>
          </a:blip>
          <a:srcRect l="20185" r="19988" b="14850"/>
          <a:stretch/>
        </p:blipFill>
        <p:spPr>
          <a:xfrm>
            <a:off x="477324" y="3276109"/>
            <a:ext cx="382423" cy="544287"/>
          </a:xfrm>
          <a:prstGeom prst="rect">
            <a:avLst/>
          </a:prstGeom>
          <a:noFill/>
          <a:ln>
            <a:noFill/>
          </a:ln>
        </p:spPr>
      </p:pic>
      <p:sp>
        <p:nvSpPr>
          <p:cNvPr id="1329" name="Google Shape;1329;p180"/>
          <p:cNvSpPr/>
          <p:nvPr/>
        </p:nvSpPr>
        <p:spPr>
          <a:xfrm>
            <a:off x="315742" y="3978416"/>
            <a:ext cx="709200" cy="672000"/>
          </a:xfrm>
          <a:prstGeom prst="ellipse">
            <a:avLst/>
          </a:prstGeom>
          <a:solidFill>
            <a:schemeClr val="lt1"/>
          </a:solidFill>
          <a:ln w="11100" cap="flat" cmpd="sng">
            <a:solidFill>
              <a:srgbClr val="C9DAF8"/>
            </a:solidFill>
            <a:prstDash val="solid"/>
            <a:round/>
            <a:headEnd type="none" w="sm" len="sm"/>
            <a:tailEnd type="none" w="sm" len="sm"/>
          </a:ln>
        </p:spPr>
        <p:txBody>
          <a:bodyPr spcFirstLastPara="1" wrap="square" lIns="53300" tIns="53300" rIns="53300" bIns="53300" anchor="ctr" anchorCtr="0">
            <a:noAutofit/>
          </a:bodyPr>
          <a:lstStyle/>
          <a:p>
            <a:pPr marL="0" lvl="0" indent="0" algn="ctr" rtl="0">
              <a:spcBef>
                <a:spcPts val="0"/>
              </a:spcBef>
              <a:spcAft>
                <a:spcPts val="0"/>
              </a:spcAft>
              <a:buNone/>
            </a:pPr>
            <a:endParaRPr sz="816" dirty="0"/>
          </a:p>
        </p:txBody>
      </p:sp>
      <p:pic>
        <p:nvPicPr>
          <p:cNvPr id="1330" name="Google Shape;1330;p180" descr="resume approved icon vector. Isolated contour symbol illustration (Provided by Getty Images)"/>
          <p:cNvPicPr preferRelativeResize="0"/>
          <p:nvPr/>
        </p:nvPicPr>
        <p:blipFill rotWithShape="1">
          <a:blip r:embed="rId5">
            <a:alphaModFix/>
          </a:blip>
          <a:srcRect l="15314" t="13570" r="13819"/>
          <a:stretch/>
        </p:blipFill>
        <p:spPr>
          <a:xfrm>
            <a:off x="475241" y="4080726"/>
            <a:ext cx="420823" cy="513234"/>
          </a:xfrm>
          <a:prstGeom prst="rect">
            <a:avLst/>
          </a:prstGeom>
          <a:noFill/>
          <a:ln>
            <a:noFill/>
          </a:ln>
        </p:spPr>
      </p:pic>
      <p:sp>
        <p:nvSpPr>
          <p:cNvPr id="1331" name="Google Shape;1331;p180"/>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19</a:t>
            </a:fld>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03"/>
        <p:cNvGrpSpPr/>
        <p:nvPr/>
      </p:nvGrpSpPr>
      <p:grpSpPr>
        <a:xfrm>
          <a:off x="0" y="0"/>
          <a:ext cx="0" cy="0"/>
          <a:chOff x="0" y="0"/>
          <a:chExt cx="0" cy="0"/>
        </a:xfrm>
      </p:grpSpPr>
      <p:sp>
        <p:nvSpPr>
          <p:cNvPr id="704" name="Google Shape;704;p163"/>
          <p:cNvSpPr txBox="1">
            <a:spLocks noGrp="1"/>
          </p:cNvSpPr>
          <p:nvPr>
            <p:ph type="title"/>
          </p:nvPr>
        </p:nvSpPr>
        <p:spPr>
          <a:xfrm>
            <a:off x="4361500" y="199177"/>
            <a:ext cx="4699200" cy="6126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accent1"/>
              </a:buClr>
              <a:buSzPts val="3100"/>
              <a:buFont typeface="Trebuchet MS"/>
              <a:buNone/>
            </a:pPr>
            <a:r>
              <a:rPr lang="en" sz="2600"/>
              <a:t>Interpretación de idiomas</a:t>
            </a:r>
            <a:endParaRPr sz="2600" dirty="0"/>
          </a:p>
        </p:txBody>
      </p:sp>
      <p:sp>
        <p:nvSpPr>
          <p:cNvPr id="706" name="Google Shape;706;p163"/>
          <p:cNvSpPr txBox="1"/>
          <p:nvPr/>
        </p:nvSpPr>
        <p:spPr>
          <a:xfrm>
            <a:off x="4361500" y="857250"/>
            <a:ext cx="4782600" cy="3487793"/>
          </a:xfrm>
          <a:prstGeom prst="rect">
            <a:avLst/>
          </a:prstGeom>
          <a:noFill/>
          <a:ln>
            <a:noFill/>
          </a:ln>
        </p:spPr>
        <p:txBody>
          <a:bodyPr spcFirstLastPara="1" wrap="square" lIns="88350" tIns="88350" rIns="88350" bIns="88350" anchor="t" anchorCtr="0">
            <a:spAutoFit/>
          </a:bodyPr>
          <a:lstStyle/>
          <a:p>
            <a:pPr marL="558800" marR="0" lvl="0" indent="-374650" algn="l" rtl="0">
              <a:lnSpc>
                <a:spcPct val="115000"/>
              </a:lnSpc>
              <a:spcBef>
                <a:spcPts val="0"/>
              </a:spcBef>
              <a:spcAft>
                <a:spcPts val="0"/>
              </a:spcAft>
              <a:buClr>
                <a:schemeClr val="dk2"/>
              </a:buClr>
              <a:buSzPts val="1700"/>
              <a:buFont typeface="Trebuchet MS"/>
              <a:buChar char="●"/>
            </a:pPr>
            <a:r>
              <a:rPr lang="en" sz="1700" b="0" i="0" u="none" strike="noStrike" cap="none" dirty="0">
                <a:solidFill>
                  <a:schemeClr val="dk2"/>
                </a:solidFill>
                <a:latin typeface="Trebuchet MS"/>
                <a:ea typeface="Trebuchet MS"/>
                <a:cs typeface="Trebuchet MS"/>
                <a:sym typeface="Trebuchet MS"/>
              </a:rPr>
              <a:t>Para acceder a la interpretación de idiomas, haga clic en </a:t>
            </a:r>
            <a:br>
              <a:rPr lang="en" sz="1700" b="0" i="0" u="none" strike="noStrike" cap="none" dirty="0">
                <a:solidFill>
                  <a:schemeClr val="dk2"/>
                </a:solidFill>
                <a:latin typeface="Trebuchet MS"/>
                <a:ea typeface="Trebuchet MS"/>
                <a:cs typeface="Trebuchet MS"/>
                <a:sym typeface="Trebuchet MS"/>
              </a:rPr>
            </a:br>
            <a:r>
              <a:rPr lang="en" sz="1700" b="1" dirty="0">
                <a:solidFill>
                  <a:schemeClr val="dk2"/>
                </a:solidFill>
                <a:latin typeface="Trebuchet MS"/>
                <a:ea typeface="Trebuchet MS"/>
                <a:cs typeface="Trebuchet MS"/>
                <a:sym typeface="Trebuchet MS"/>
              </a:rPr>
              <a:t>I</a:t>
            </a:r>
            <a:r>
              <a:rPr lang="en" sz="1700" b="1" i="0" u="none" strike="noStrike" cap="none" dirty="0">
                <a:solidFill>
                  <a:schemeClr val="dk2"/>
                </a:solidFill>
                <a:latin typeface="Trebuchet MS"/>
                <a:ea typeface="Trebuchet MS"/>
                <a:cs typeface="Trebuchet MS"/>
                <a:sym typeface="Trebuchet MS"/>
              </a:rPr>
              <a:t>nterpretación </a:t>
            </a:r>
            <a:r>
              <a:rPr lang="en" sz="1700" b="0" i="0" u="none" strike="noStrike" cap="none" dirty="0">
                <a:solidFill>
                  <a:schemeClr val="dk2"/>
                </a:solidFill>
                <a:latin typeface="Trebuchet MS"/>
                <a:ea typeface="Trebuchet MS"/>
                <a:cs typeface="Trebuchet MS"/>
                <a:sym typeface="Trebuchet MS"/>
              </a:rPr>
              <a:t>en los controles de su reunión/seminario web.</a:t>
            </a:r>
            <a:endParaRPr sz="1700" b="0" i="0" u="none" strike="noStrike" cap="none" dirty="0">
              <a:solidFill>
                <a:schemeClr val="dk2"/>
              </a:solidFill>
              <a:latin typeface="Trebuchet MS"/>
              <a:ea typeface="Trebuchet MS"/>
              <a:cs typeface="Trebuchet MS"/>
              <a:sym typeface="Trebuchet MS"/>
            </a:endParaRPr>
          </a:p>
          <a:p>
            <a:pPr marL="444500" marR="0" lvl="0" indent="0" algn="l" rtl="0">
              <a:lnSpc>
                <a:spcPct val="115000"/>
              </a:lnSpc>
              <a:spcBef>
                <a:spcPts val="0"/>
              </a:spcBef>
              <a:spcAft>
                <a:spcPts val="0"/>
              </a:spcAft>
              <a:buClr>
                <a:schemeClr val="dk1"/>
              </a:buClr>
              <a:buSzPts val="1100"/>
              <a:buFont typeface="Arial"/>
              <a:buNone/>
            </a:pPr>
            <a:r>
              <a:rPr lang="en" sz="1700" b="0" i="0" u="none" strike="noStrike" cap="none" dirty="0">
                <a:solidFill>
                  <a:schemeClr val="dk2"/>
                </a:solidFill>
                <a:latin typeface="Trebuchet MS"/>
                <a:ea typeface="Trebuchet MS"/>
                <a:cs typeface="Trebuchet MS"/>
                <a:sym typeface="Trebuchet MS"/>
              </a:rPr>
              <a:t>  </a:t>
            </a:r>
            <a:endParaRPr sz="1700" b="0" i="0" u="none" strike="noStrike" cap="none" dirty="0">
              <a:solidFill>
                <a:schemeClr val="dk2"/>
              </a:solidFill>
              <a:latin typeface="Trebuchet MS"/>
              <a:ea typeface="Trebuchet MS"/>
              <a:cs typeface="Trebuchet MS"/>
              <a:sym typeface="Trebuchet MS"/>
            </a:endParaRPr>
          </a:p>
          <a:p>
            <a:pPr marL="558800" marR="0" lvl="0" indent="-374650" algn="l" rtl="0">
              <a:lnSpc>
                <a:spcPct val="115000"/>
              </a:lnSpc>
              <a:spcBef>
                <a:spcPts val="0"/>
              </a:spcBef>
              <a:spcAft>
                <a:spcPts val="0"/>
              </a:spcAft>
              <a:buClr>
                <a:schemeClr val="dk2"/>
              </a:buClr>
              <a:buSzPts val="1700"/>
              <a:buFont typeface="Trebuchet MS"/>
              <a:buChar char="●"/>
            </a:pPr>
            <a:r>
              <a:rPr lang="en" sz="1700" b="0" i="0" u="none" strike="noStrike" cap="none" dirty="0">
                <a:solidFill>
                  <a:schemeClr val="dk2"/>
                </a:solidFill>
                <a:latin typeface="Trebuchet MS"/>
                <a:ea typeface="Trebuchet MS"/>
                <a:cs typeface="Trebuchet MS"/>
                <a:sym typeface="Trebuchet MS"/>
              </a:rPr>
              <a:t>Si usted no ve el botón de Interpretación, haga clic en </a:t>
            </a:r>
            <a:r>
              <a:rPr lang="en" sz="1700" b="1" dirty="0">
                <a:solidFill>
                  <a:schemeClr val="dk2"/>
                </a:solidFill>
                <a:latin typeface="Trebuchet MS"/>
                <a:ea typeface="Trebuchet MS"/>
                <a:cs typeface="Trebuchet MS"/>
                <a:sym typeface="Trebuchet MS"/>
              </a:rPr>
              <a:t>M</a:t>
            </a:r>
            <a:r>
              <a:rPr lang="en" sz="1700" b="1" i="0" u="none" strike="noStrike" cap="none" dirty="0">
                <a:solidFill>
                  <a:schemeClr val="dk2"/>
                </a:solidFill>
                <a:latin typeface="Trebuchet MS"/>
                <a:ea typeface="Trebuchet MS"/>
                <a:cs typeface="Trebuchet MS"/>
                <a:sym typeface="Trebuchet MS"/>
              </a:rPr>
              <a:t>ás </a:t>
            </a:r>
            <a:r>
              <a:rPr lang="en" sz="1700" b="0" i="0" u="none" strike="noStrike" cap="none" dirty="0">
                <a:solidFill>
                  <a:schemeClr val="dk2"/>
                </a:solidFill>
                <a:latin typeface="Trebuchet MS"/>
                <a:ea typeface="Trebuchet MS"/>
                <a:cs typeface="Trebuchet MS"/>
                <a:sym typeface="Trebuchet MS"/>
              </a:rPr>
              <a:t>y luego en </a:t>
            </a:r>
            <a:r>
              <a:rPr lang="en" sz="1700" b="1" dirty="0">
                <a:solidFill>
                  <a:schemeClr val="dk2"/>
                </a:solidFill>
                <a:latin typeface="Trebuchet MS"/>
                <a:ea typeface="Trebuchet MS"/>
                <a:cs typeface="Trebuchet MS"/>
                <a:sym typeface="Trebuchet MS"/>
              </a:rPr>
              <a:t>I</a:t>
            </a:r>
            <a:r>
              <a:rPr lang="en" sz="1700" b="1" i="0" u="none" strike="noStrike" cap="none" dirty="0">
                <a:solidFill>
                  <a:schemeClr val="dk2"/>
                </a:solidFill>
                <a:latin typeface="Trebuchet MS"/>
                <a:ea typeface="Trebuchet MS"/>
                <a:cs typeface="Trebuchet MS"/>
                <a:sym typeface="Trebuchet MS"/>
              </a:rPr>
              <a:t>nterpretación</a:t>
            </a:r>
            <a:r>
              <a:rPr lang="en" sz="1700" b="0" i="0" u="none" strike="noStrike" cap="none" dirty="0">
                <a:solidFill>
                  <a:schemeClr val="dk2"/>
                </a:solidFill>
                <a:latin typeface="Trebuchet MS"/>
                <a:ea typeface="Trebuchet MS"/>
                <a:cs typeface="Trebuchet MS"/>
                <a:sym typeface="Trebuchet MS"/>
              </a:rPr>
              <a:t>.</a:t>
            </a:r>
            <a:endParaRPr sz="1700" b="0" i="0" u="none" strike="noStrike" cap="none" dirty="0">
              <a:solidFill>
                <a:schemeClr val="dk2"/>
              </a:solidFill>
              <a:latin typeface="Trebuchet MS"/>
              <a:ea typeface="Trebuchet MS"/>
              <a:cs typeface="Trebuchet MS"/>
              <a:sym typeface="Trebuchet MS"/>
            </a:endParaRPr>
          </a:p>
          <a:p>
            <a:pPr marL="444500" marR="0" lvl="0" indent="0" algn="l" rtl="0">
              <a:lnSpc>
                <a:spcPct val="115000"/>
              </a:lnSpc>
              <a:spcBef>
                <a:spcPts val="0"/>
              </a:spcBef>
              <a:spcAft>
                <a:spcPts val="0"/>
              </a:spcAft>
              <a:buClr>
                <a:srgbClr val="000000"/>
              </a:buClr>
              <a:buSzPts val="1700"/>
              <a:buFont typeface="Arial"/>
              <a:buNone/>
            </a:pPr>
            <a:endParaRPr sz="1700" b="0" i="0" u="none" strike="noStrike" cap="none" dirty="0">
              <a:solidFill>
                <a:schemeClr val="dk2"/>
              </a:solidFill>
              <a:latin typeface="Trebuchet MS"/>
              <a:ea typeface="Trebuchet MS"/>
              <a:cs typeface="Trebuchet MS"/>
              <a:sym typeface="Trebuchet MS"/>
            </a:endParaRPr>
          </a:p>
          <a:p>
            <a:pPr marL="558800" marR="0" lvl="0" indent="-374650" algn="l" rtl="0">
              <a:lnSpc>
                <a:spcPct val="115000"/>
              </a:lnSpc>
              <a:spcBef>
                <a:spcPts val="0"/>
              </a:spcBef>
              <a:spcAft>
                <a:spcPts val="0"/>
              </a:spcAft>
              <a:buClr>
                <a:schemeClr val="dk2"/>
              </a:buClr>
              <a:buSzPts val="1700"/>
              <a:buFont typeface="Trebuchet MS"/>
              <a:buChar char="●"/>
            </a:pPr>
            <a:r>
              <a:rPr lang="en" sz="1700" b="0" i="0" u="none" strike="noStrike" cap="none" dirty="0">
                <a:solidFill>
                  <a:schemeClr val="dk2"/>
                </a:solidFill>
                <a:latin typeface="Trebuchet MS"/>
                <a:ea typeface="Trebuchet MS"/>
                <a:cs typeface="Trebuchet MS"/>
                <a:sym typeface="Trebuchet MS"/>
              </a:rPr>
              <a:t>Haga clic en el idioma que a usted le gustaría escuchar. </a:t>
            </a:r>
            <a:endParaRPr sz="1700" b="0" i="0" u="none" strike="noStrike" cap="none" dirty="0">
              <a:solidFill>
                <a:schemeClr val="dk2"/>
              </a:solidFill>
              <a:latin typeface="Trebuchet MS"/>
              <a:ea typeface="Trebuchet MS"/>
              <a:cs typeface="Trebuchet MS"/>
              <a:sym typeface="Trebuchet MS"/>
            </a:endParaRPr>
          </a:p>
        </p:txBody>
      </p:sp>
      <p:sp>
        <p:nvSpPr>
          <p:cNvPr id="707" name="Google Shape;707;p163"/>
          <p:cNvSpPr txBox="1"/>
          <p:nvPr/>
        </p:nvSpPr>
        <p:spPr>
          <a:xfrm>
            <a:off x="287524" y="214249"/>
            <a:ext cx="4284475" cy="578700"/>
          </a:xfrm>
          <a:prstGeom prst="rect">
            <a:avLst/>
          </a:prstGeom>
          <a:noFill/>
          <a:ln>
            <a:noFill/>
          </a:ln>
        </p:spPr>
        <p:txBody>
          <a:bodyPr spcFirstLastPara="1" wrap="square" lIns="88350" tIns="88350" rIns="88350" bIns="88350" anchor="t" anchorCtr="0">
            <a:spAutoFit/>
          </a:bodyPr>
          <a:lstStyle/>
          <a:p>
            <a:pPr marL="0" marR="0" lvl="0" indent="0" algn="ctr" rtl="0">
              <a:lnSpc>
                <a:spcPct val="100000"/>
              </a:lnSpc>
              <a:spcBef>
                <a:spcPts val="0"/>
              </a:spcBef>
              <a:spcAft>
                <a:spcPts val="0"/>
              </a:spcAft>
              <a:buClr>
                <a:schemeClr val="accent1"/>
              </a:buClr>
              <a:buSzPts val="3400"/>
              <a:buFont typeface="Trebuchet MS"/>
              <a:buNone/>
            </a:pPr>
            <a:r>
              <a:rPr lang="en-US" sz="2600" b="1" i="0" u="none" strike="noStrike" cap="none" dirty="0">
                <a:solidFill>
                  <a:schemeClr val="dk2"/>
                </a:solidFill>
                <a:latin typeface="Trebuchet MS"/>
                <a:ea typeface="Trebuchet MS"/>
                <a:cs typeface="Trebuchet MS"/>
                <a:sym typeface="Trebuchet MS"/>
              </a:rPr>
              <a:t>Language Interpretation</a:t>
            </a:r>
            <a:endParaRPr lang="en-US" sz="2600" b="0" i="0" u="none" strike="noStrike" cap="none" dirty="0">
              <a:solidFill>
                <a:schemeClr val="dk2"/>
              </a:solidFill>
              <a:latin typeface="Arial"/>
              <a:ea typeface="Arial"/>
              <a:cs typeface="Arial"/>
              <a:sym typeface="Arial"/>
            </a:endParaRPr>
          </a:p>
        </p:txBody>
      </p:sp>
      <p:pic>
        <p:nvPicPr>
          <p:cNvPr id="708" name="Google Shape;708;p163"/>
          <p:cNvPicPr preferRelativeResize="0"/>
          <p:nvPr/>
        </p:nvPicPr>
        <p:blipFill rotWithShape="1">
          <a:blip r:embed="rId3">
            <a:alphaModFix/>
          </a:blip>
          <a:srcRect/>
          <a:stretch/>
        </p:blipFill>
        <p:spPr>
          <a:xfrm>
            <a:off x="3046859" y="1252322"/>
            <a:ext cx="224640" cy="224640"/>
          </a:xfrm>
          <a:prstGeom prst="rect">
            <a:avLst/>
          </a:prstGeom>
          <a:noFill/>
          <a:ln>
            <a:noFill/>
          </a:ln>
        </p:spPr>
      </p:pic>
      <p:pic>
        <p:nvPicPr>
          <p:cNvPr id="709" name="Google Shape;709;p163" descr="Screenshot of the Interpretation icon found in the Zoom toolbar. "/>
          <p:cNvPicPr preferRelativeResize="0"/>
          <p:nvPr/>
        </p:nvPicPr>
        <p:blipFill rotWithShape="1">
          <a:blip r:embed="rId4">
            <a:alphaModFix/>
          </a:blip>
          <a:srcRect r="45049"/>
          <a:stretch/>
        </p:blipFill>
        <p:spPr>
          <a:xfrm>
            <a:off x="1659175" y="2085979"/>
            <a:ext cx="1271850" cy="600067"/>
          </a:xfrm>
          <a:prstGeom prst="rect">
            <a:avLst/>
          </a:prstGeom>
          <a:noFill/>
          <a:ln>
            <a:noFill/>
          </a:ln>
        </p:spPr>
      </p:pic>
      <p:pic>
        <p:nvPicPr>
          <p:cNvPr id="710" name="Google Shape;710;p163" descr="Screenshot of the Interpretation icon found in the Zoom toolbar. "/>
          <p:cNvPicPr preferRelativeResize="0"/>
          <p:nvPr/>
        </p:nvPicPr>
        <p:blipFill rotWithShape="1">
          <a:blip r:embed="rId4">
            <a:alphaModFix/>
          </a:blip>
          <a:srcRect r="45049"/>
          <a:stretch/>
        </p:blipFill>
        <p:spPr>
          <a:xfrm>
            <a:off x="7493532" y="1903538"/>
            <a:ext cx="953344" cy="482475"/>
          </a:xfrm>
          <a:prstGeom prst="rect">
            <a:avLst/>
          </a:prstGeom>
          <a:noFill/>
          <a:ln>
            <a:noFill/>
          </a:ln>
        </p:spPr>
      </p:pic>
      <p:pic>
        <p:nvPicPr>
          <p:cNvPr id="711" name="Google Shape;711;p163" descr="Screenshot of the More icon found in the Zoom toolbar. "/>
          <p:cNvPicPr preferRelativeResize="0"/>
          <p:nvPr/>
        </p:nvPicPr>
        <p:blipFill rotWithShape="1">
          <a:blip r:embed="rId4">
            <a:alphaModFix/>
          </a:blip>
          <a:srcRect l="65020"/>
          <a:stretch/>
        </p:blipFill>
        <p:spPr>
          <a:xfrm>
            <a:off x="7526088" y="3095864"/>
            <a:ext cx="728913" cy="540270"/>
          </a:xfrm>
          <a:prstGeom prst="rect">
            <a:avLst/>
          </a:prstGeom>
          <a:noFill/>
          <a:ln>
            <a:noFill/>
          </a:ln>
        </p:spPr>
      </p:pic>
      <p:pic>
        <p:nvPicPr>
          <p:cNvPr id="712" name="Google Shape;712;p163" descr="Screenshot of the More icon found in the Zoom toolbar. "/>
          <p:cNvPicPr preferRelativeResize="0"/>
          <p:nvPr/>
        </p:nvPicPr>
        <p:blipFill rotWithShape="1">
          <a:blip r:embed="rId4">
            <a:alphaModFix/>
          </a:blip>
          <a:srcRect l="65020"/>
          <a:stretch/>
        </p:blipFill>
        <p:spPr>
          <a:xfrm>
            <a:off x="2456761" y="3443631"/>
            <a:ext cx="702418" cy="578700"/>
          </a:xfrm>
          <a:prstGeom prst="rect">
            <a:avLst/>
          </a:prstGeom>
          <a:noFill/>
          <a:ln>
            <a:noFill/>
          </a:ln>
        </p:spPr>
      </p:pic>
      <p:pic>
        <p:nvPicPr>
          <p:cNvPr id="713" name="Google Shape;713;p163"/>
          <p:cNvPicPr preferRelativeResize="0"/>
          <p:nvPr/>
        </p:nvPicPr>
        <p:blipFill rotWithShape="1">
          <a:blip r:embed="rId3">
            <a:alphaModFix/>
          </a:blip>
          <a:srcRect/>
          <a:stretch/>
        </p:blipFill>
        <p:spPr>
          <a:xfrm>
            <a:off x="7305725" y="1253047"/>
            <a:ext cx="224640" cy="224640"/>
          </a:xfrm>
          <a:prstGeom prst="rect">
            <a:avLst/>
          </a:prstGeom>
          <a:noFill/>
          <a:ln>
            <a:noFill/>
          </a:ln>
        </p:spPr>
      </p:pic>
      <p:sp>
        <p:nvSpPr>
          <p:cNvPr id="714" name="Google Shape;714;p163"/>
          <p:cNvSpPr txBox="1">
            <a:spLocks noGrp="1"/>
          </p:cNvSpPr>
          <p:nvPr>
            <p:ph type="sldNum" idx="12"/>
          </p:nvPr>
        </p:nvSpPr>
        <p:spPr>
          <a:xfrm>
            <a:off x="6880595" y="4778066"/>
            <a:ext cx="2057400" cy="273900"/>
          </a:xfrm>
          <a:prstGeom prst="rect">
            <a:avLst/>
          </a:prstGeom>
        </p:spPr>
        <p:txBody>
          <a:bodyPr spcFirstLastPara="1" wrap="square" lIns="88375" tIns="44175" rIns="88375" bIns="441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sz="900"/>
              <a:t>2</a:t>
            </a:fld>
            <a:endParaRPr sz="900" dirty="0"/>
          </a:p>
        </p:txBody>
      </p:sp>
      <p:sp>
        <p:nvSpPr>
          <p:cNvPr id="2" name="Google Shape;705;p163">
            <a:extLst>
              <a:ext uri="{FF2B5EF4-FFF2-40B4-BE49-F238E27FC236}">
                <a16:creationId xmlns:a16="http://schemas.microsoft.com/office/drawing/2014/main" id="{B71519ED-D8A2-18B1-A13E-A02758E72699}"/>
              </a:ext>
            </a:extLst>
          </p:cNvPr>
          <p:cNvSpPr txBox="1"/>
          <p:nvPr/>
        </p:nvSpPr>
        <p:spPr>
          <a:xfrm>
            <a:off x="412787" y="768299"/>
            <a:ext cx="4132800" cy="3698100"/>
          </a:xfrm>
          <a:prstGeom prst="rect">
            <a:avLst/>
          </a:prstGeom>
          <a:noFill/>
          <a:ln>
            <a:noFill/>
          </a:ln>
        </p:spPr>
        <p:txBody>
          <a:bodyPr spcFirstLastPara="1" wrap="square" lIns="88350" tIns="88350" rIns="88350" bIns="88350" anchor="t" anchorCtr="0">
            <a:spAutoFit/>
          </a:bodyPr>
          <a:lstStyle/>
          <a:p>
            <a:pPr marL="444500" marR="0" lvl="0" indent="-336550" algn="l" rtl="0">
              <a:lnSpc>
                <a:spcPct val="100000"/>
              </a:lnSpc>
              <a:spcBef>
                <a:spcPts val="1000"/>
              </a:spcBef>
              <a:spcAft>
                <a:spcPts val="0"/>
              </a:spcAft>
              <a:buClr>
                <a:schemeClr val="dk2"/>
              </a:buClr>
              <a:buSzPts val="1700"/>
              <a:buFont typeface="Trebuchet MS"/>
              <a:buChar char="●"/>
            </a:pPr>
            <a:r>
              <a:rPr lang="en" sz="1700" b="0" i="0" u="none" strike="noStrike" cap="none" dirty="0">
                <a:solidFill>
                  <a:schemeClr val="dk2"/>
                </a:solidFill>
                <a:latin typeface="Trebuchet MS"/>
                <a:ea typeface="Trebuchet MS"/>
                <a:cs typeface="Trebuchet MS"/>
                <a:sym typeface="Trebuchet MS"/>
              </a:rPr>
              <a:t>To access language interpretation, click </a:t>
            </a:r>
            <a:r>
              <a:rPr lang="en" sz="1700" b="1" i="0" u="none" strike="noStrike" cap="none" dirty="0">
                <a:solidFill>
                  <a:schemeClr val="dk2"/>
                </a:solidFill>
                <a:latin typeface="Trebuchet MS"/>
                <a:ea typeface="Trebuchet MS"/>
                <a:cs typeface="Trebuchet MS"/>
                <a:sym typeface="Trebuchet MS"/>
              </a:rPr>
              <a:t>Interpretation </a:t>
            </a:r>
            <a:r>
              <a:rPr lang="en" sz="1700" b="0" i="0" u="none" strike="noStrike" cap="none" dirty="0">
                <a:solidFill>
                  <a:schemeClr val="dk2"/>
                </a:solidFill>
                <a:latin typeface="Trebuchet MS"/>
                <a:ea typeface="Trebuchet MS"/>
                <a:cs typeface="Trebuchet MS"/>
                <a:sym typeface="Trebuchet MS"/>
              </a:rPr>
              <a:t>     in your meeting/webinar controls.  </a:t>
            </a:r>
            <a:endParaRPr sz="1700" b="0" i="0" u="none" strike="noStrike" cap="none" dirty="0">
              <a:solidFill>
                <a:schemeClr val="dk2"/>
              </a:solidFill>
              <a:latin typeface="Trebuchet MS"/>
              <a:ea typeface="Trebuchet MS"/>
              <a:cs typeface="Trebuchet MS"/>
              <a:sym typeface="Trebuchet MS"/>
            </a:endParaRPr>
          </a:p>
          <a:p>
            <a:pPr marL="0" marR="0" lvl="0" indent="0" algn="l" rtl="0">
              <a:lnSpc>
                <a:spcPct val="100000"/>
              </a:lnSpc>
              <a:spcBef>
                <a:spcPts val="1000"/>
              </a:spcBef>
              <a:spcAft>
                <a:spcPts val="0"/>
              </a:spcAft>
              <a:buClr>
                <a:srgbClr val="000000"/>
              </a:buClr>
              <a:buSzPts val="1700"/>
              <a:buFont typeface="Arial"/>
              <a:buNone/>
            </a:pPr>
            <a:endParaRPr sz="1700" b="0" i="0" u="none" strike="noStrike" cap="none" dirty="0">
              <a:solidFill>
                <a:schemeClr val="dk2"/>
              </a:solidFill>
              <a:latin typeface="Trebuchet MS"/>
              <a:ea typeface="Trebuchet MS"/>
              <a:cs typeface="Trebuchet MS"/>
              <a:sym typeface="Trebuchet MS"/>
            </a:endParaRPr>
          </a:p>
          <a:p>
            <a:pPr marL="0" marR="0" lvl="0" indent="0" algn="l" rtl="0">
              <a:lnSpc>
                <a:spcPct val="100000"/>
              </a:lnSpc>
              <a:spcBef>
                <a:spcPts val="1000"/>
              </a:spcBef>
              <a:spcAft>
                <a:spcPts val="0"/>
              </a:spcAft>
              <a:buClr>
                <a:srgbClr val="000000"/>
              </a:buClr>
              <a:buSzPts val="1700"/>
              <a:buFont typeface="Arial"/>
              <a:buNone/>
            </a:pPr>
            <a:endParaRPr sz="1700" b="0" i="0" u="none" strike="noStrike" cap="none" dirty="0">
              <a:solidFill>
                <a:schemeClr val="dk2"/>
              </a:solidFill>
              <a:latin typeface="Trebuchet MS"/>
              <a:ea typeface="Trebuchet MS"/>
              <a:cs typeface="Trebuchet MS"/>
              <a:sym typeface="Trebuchet MS"/>
            </a:endParaRPr>
          </a:p>
          <a:p>
            <a:pPr marL="444500" marR="0" lvl="0" indent="-336550" algn="l" rtl="0">
              <a:lnSpc>
                <a:spcPct val="100000"/>
              </a:lnSpc>
              <a:spcBef>
                <a:spcPts val="1000"/>
              </a:spcBef>
              <a:spcAft>
                <a:spcPts val="0"/>
              </a:spcAft>
              <a:buClr>
                <a:schemeClr val="dk2"/>
              </a:buClr>
              <a:buSzPts val="1700"/>
              <a:buFont typeface="Trebuchet MS"/>
              <a:buChar char="●"/>
            </a:pPr>
            <a:r>
              <a:rPr lang="en" sz="1700" b="0" i="0" u="none" strike="noStrike" cap="none" dirty="0">
                <a:solidFill>
                  <a:schemeClr val="dk2"/>
                </a:solidFill>
                <a:latin typeface="Trebuchet MS"/>
                <a:ea typeface="Trebuchet MS"/>
                <a:cs typeface="Trebuchet MS"/>
                <a:sym typeface="Trebuchet MS"/>
              </a:rPr>
              <a:t>If you do not see the Interpretation button, click </a:t>
            </a:r>
            <a:r>
              <a:rPr lang="en" sz="1700" b="1" i="0" u="none" strike="noStrike" cap="none" dirty="0">
                <a:solidFill>
                  <a:schemeClr val="dk2"/>
                </a:solidFill>
                <a:latin typeface="Trebuchet MS"/>
                <a:ea typeface="Trebuchet MS"/>
                <a:cs typeface="Trebuchet MS"/>
                <a:sym typeface="Trebuchet MS"/>
              </a:rPr>
              <a:t>More</a:t>
            </a:r>
            <a:r>
              <a:rPr lang="en" sz="1700" b="0" i="0" u="none" strike="noStrike" cap="none" dirty="0">
                <a:solidFill>
                  <a:schemeClr val="dk2"/>
                </a:solidFill>
                <a:latin typeface="Trebuchet MS"/>
                <a:ea typeface="Trebuchet MS"/>
                <a:cs typeface="Trebuchet MS"/>
                <a:sym typeface="Trebuchet MS"/>
              </a:rPr>
              <a:t>, then </a:t>
            </a:r>
            <a:r>
              <a:rPr lang="en" sz="1700" b="1" i="0" u="none" strike="noStrike" cap="none" dirty="0">
                <a:solidFill>
                  <a:schemeClr val="dk2"/>
                </a:solidFill>
                <a:latin typeface="Trebuchet MS"/>
                <a:ea typeface="Trebuchet MS"/>
                <a:cs typeface="Trebuchet MS"/>
                <a:sym typeface="Trebuchet MS"/>
              </a:rPr>
              <a:t>Interpretation</a:t>
            </a:r>
            <a:r>
              <a:rPr lang="en" sz="1700" b="0" i="0" u="none" strike="noStrike" cap="none" dirty="0">
                <a:solidFill>
                  <a:schemeClr val="dk2"/>
                </a:solidFill>
                <a:latin typeface="Trebuchet MS"/>
                <a:ea typeface="Trebuchet MS"/>
                <a:cs typeface="Trebuchet MS"/>
                <a:sym typeface="Trebuchet MS"/>
              </a:rPr>
              <a:t>.</a:t>
            </a:r>
            <a:endParaRPr sz="1700" b="0" i="0" u="none" strike="noStrike" cap="none" dirty="0">
              <a:solidFill>
                <a:schemeClr val="dk2"/>
              </a:solidFill>
              <a:latin typeface="Trebuchet MS"/>
              <a:ea typeface="Trebuchet MS"/>
              <a:cs typeface="Trebuchet MS"/>
              <a:sym typeface="Trebuchet MS"/>
            </a:endParaRPr>
          </a:p>
          <a:p>
            <a:pPr marL="444500" marR="0" lvl="0" indent="0" algn="l" rtl="0">
              <a:lnSpc>
                <a:spcPct val="100000"/>
              </a:lnSpc>
              <a:spcBef>
                <a:spcPts val="1000"/>
              </a:spcBef>
              <a:spcAft>
                <a:spcPts val="0"/>
              </a:spcAft>
              <a:buClr>
                <a:srgbClr val="000000"/>
              </a:buClr>
              <a:buSzPts val="1700"/>
              <a:buFont typeface="Arial"/>
              <a:buNone/>
            </a:pPr>
            <a:endParaRPr sz="1700" b="0" i="0" u="none" strike="noStrike" cap="none" dirty="0">
              <a:solidFill>
                <a:schemeClr val="dk2"/>
              </a:solidFill>
              <a:latin typeface="Trebuchet MS"/>
              <a:ea typeface="Trebuchet MS"/>
              <a:cs typeface="Trebuchet MS"/>
              <a:sym typeface="Trebuchet MS"/>
            </a:endParaRPr>
          </a:p>
          <a:p>
            <a:pPr marL="444500" marR="0" lvl="0" indent="-336550" algn="l" rtl="0">
              <a:lnSpc>
                <a:spcPct val="100000"/>
              </a:lnSpc>
              <a:spcBef>
                <a:spcPts val="1000"/>
              </a:spcBef>
              <a:spcAft>
                <a:spcPts val="0"/>
              </a:spcAft>
              <a:buClr>
                <a:schemeClr val="dk2"/>
              </a:buClr>
              <a:buSzPts val="1700"/>
              <a:buFont typeface="Trebuchet MS"/>
              <a:buChar char="●"/>
            </a:pPr>
            <a:r>
              <a:rPr lang="en" sz="1700" b="0" i="0" u="none" strike="noStrike" cap="none" dirty="0">
                <a:solidFill>
                  <a:schemeClr val="dk2"/>
                </a:solidFill>
                <a:latin typeface="Trebuchet MS"/>
                <a:ea typeface="Trebuchet MS"/>
                <a:cs typeface="Trebuchet MS"/>
                <a:sym typeface="Trebuchet MS"/>
              </a:rPr>
              <a:t>Click the language that you would like to hear.</a:t>
            </a:r>
            <a:endParaRPr sz="1700" b="0" i="0" u="none" strike="noStrike" cap="none" dirty="0">
              <a:solidFill>
                <a:schemeClr val="dk2"/>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335"/>
        <p:cNvGrpSpPr/>
        <p:nvPr/>
      </p:nvGrpSpPr>
      <p:grpSpPr>
        <a:xfrm>
          <a:off x="0" y="0"/>
          <a:ext cx="0" cy="0"/>
          <a:chOff x="0" y="0"/>
          <a:chExt cx="0" cy="0"/>
        </a:xfrm>
      </p:grpSpPr>
      <p:sp>
        <p:nvSpPr>
          <p:cNvPr id="1336" name="Google Shape;1336;p181"/>
          <p:cNvSpPr/>
          <p:nvPr/>
        </p:nvSpPr>
        <p:spPr>
          <a:xfrm>
            <a:off x="365300" y="1525786"/>
            <a:ext cx="1076700" cy="1112400"/>
          </a:xfrm>
          <a:prstGeom prst="ellipse">
            <a:avLst/>
          </a:prstGeom>
          <a:solidFill>
            <a:schemeClr val="lt1"/>
          </a:solidFill>
          <a:ln w="18900" cap="flat" cmpd="sng">
            <a:solidFill>
              <a:srgbClr val="C9DAF8"/>
            </a:solidFill>
            <a:prstDash val="solid"/>
            <a:round/>
            <a:headEnd type="none" w="sm" len="sm"/>
            <a:tailEnd type="none" w="sm" len="sm"/>
          </a:ln>
        </p:spPr>
        <p:txBody>
          <a:bodyPr spcFirstLastPara="1" wrap="square" lIns="90700" tIns="90700" rIns="90700" bIns="90700" anchor="ctr" anchorCtr="0">
            <a:noAutofit/>
          </a:bodyPr>
          <a:lstStyle/>
          <a:p>
            <a:pPr marL="0" lvl="0" indent="0" algn="ctr" rtl="0">
              <a:spcBef>
                <a:spcPts val="0"/>
              </a:spcBef>
              <a:spcAft>
                <a:spcPts val="0"/>
              </a:spcAft>
              <a:buNone/>
            </a:pPr>
            <a:endParaRPr sz="1390" dirty="0"/>
          </a:p>
        </p:txBody>
      </p:sp>
      <p:sp>
        <p:nvSpPr>
          <p:cNvPr id="1337" name="Google Shape;1337;p181"/>
          <p:cNvSpPr/>
          <p:nvPr/>
        </p:nvSpPr>
        <p:spPr>
          <a:xfrm>
            <a:off x="1746877" y="1136350"/>
            <a:ext cx="7191117" cy="2287800"/>
          </a:xfrm>
          <a:prstGeom prst="rect">
            <a:avLst/>
          </a:prstGeom>
          <a:gradFill>
            <a:gsLst>
              <a:gs pos="0">
                <a:srgbClr val="A4C2F4"/>
              </a:gs>
              <a:gs pos="100000">
                <a:schemeClr val="lt1"/>
              </a:gs>
            </a:gsLst>
            <a:lin ang="0" scaled="0"/>
          </a:gradFill>
          <a:ln w="8525" cap="flat" cmpd="sng">
            <a:solidFill>
              <a:schemeClr val="lt1"/>
            </a:solidFill>
            <a:prstDash val="solid"/>
            <a:round/>
            <a:headEnd type="none" w="sm" len="sm"/>
            <a:tailEnd type="none" w="sm" len="sm"/>
          </a:ln>
        </p:spPr>
        <p:txBody>
          <a:bodyPr spcFirstLastPara="1" wrap="square" lIns="81825" tIns="81825" rIns="81825" bIns="81825" anchor="ctr" anchorCtr="0">
            <a:noAutofit/>
          </a:bodyPr>
          <a:lstStyle/>
          <a:p>
            <a:pPr marL="0" lvl="0" indent="0" algn="ctr" rtl="0">
              <a:spcBef>
                <a:spcPts val="0"/>
              </a:spcBef>
              <a:spcAft>
                <a:spcPts val="0"/>
              </a:spcAft>
              <a:buNone/>
            </a:pPr>
            <a:endParaRPr sz="1253" dirty="0"/>
          </a:p>
        </p:txBody>
      </p:sp>
      <p:sp>
        <p:nvSpPr>
          <p:cNvPr id="1338" name="Google Shape;1338;p181"/>
          <p:cNvSpPr txBox="1">
            <a:spLocks noGrp="1"/>
          </p:cNvSpPr>
          <p:nvPr>
            <p:ph type="title"/>
          </p:nvPr>
        </p:nvSpPr>
        <p:spPr>
          <a:xfrm>
            <a:off x="628650" y="-32238"/>
            <a:ext cx="7886700" cy="72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2600"/>
              <a:t>❌ No afectados: personas con fragilidad médica</a:t>
            </a:r>
            <a:endParaRPr sz="2600" dirty="0"/>
          </a:p>
        </p:txBody>
      </p:sp>
      <p:sp>
        <p:nvSpPr>
          <p:cNvPr id="1339" name="Google Shape;1339;p181"/>
          <p:cNvSpPr txBox="1">
            <a:spLocks noGrp="1"/>
          </p:cNvSpPr>
          <p:nvPr>
            <p:ph type="body" idx="1"/>
          </p:nvPr>
        </p:nvSpPr>
        <p:spPr>
          <a:xfrm>
            <a:off x="1864800" y="1232600"/>
            <a:ext cx="6522000" cy="3898500"/>
          </a:xfrm>
          <a:prstGeom prst="rect">
            <a:avLst/>
          </a:prstGeom>
        </p:spPr>
        <p:txBody>
          <a:bodyPr spcFirstLastPara="1" wrap="square" lIns="103900" tIns="103900" rIns="103900" bIns="103900" anchor="t" anchorCtr="0">
            <a:noAutofit/>
          </a:bodyPr>
          <a:lstStyle/>
          <a:p>
            <a:pPr marL="0" lvl="0" indent="0" algn="l" rtl="0">
              <a:spcBef>
                <a:spcPts val="909"/>
              </a:spcBef>
              <a:spcAft>
                <a:spcPts val="0"/>
              </a:spcAft>
              <a:buNone/>
            </a:pPr>
            <a:r>
              <a:rPr lang="en" sz="1818" b="1"/>
              <a:t>Personas con fragilidad médica</a:t>
            </a:r>
            <a:r>
              <a:rPr lang="en" sz="1818"/>
              <a:t>:</a:t>
            </a:r>
            <a:endParaRPr sz="1818" dirty="0"/>
          </a:p>
          <a:p>
            <a:pPr marL="519622" lvl="0" indent="-375282" algn="l" rtl="0">
              <a:spcBef>
                <a:spcPts val="909"/>
              </a:spcBef>
              <a:spcAft>
                <a:spcPts val="0"/>
              </a:spcAft>
              <a:buSzPts val="1818"/>
              <a:buChar char="•"/>
            </a:pPr>
            <a:r>
              <a:rPr lang="en" sz="1818"/>
              <a:t>Ciegas o con una discapacidad</a:t>
            </a:r>
            <a:endParaRPr sz="1818" dirty="0"/>
          </a:p>
          <a:p>
            <a:pPr marL="519622" lvl="0" indent="-375282" algn="l" rtl="0">
              <a:spcBef>
                <a:spcPts val="0"/>
              </a:spcBef>
              <a:spcAft>
                <a:spcPts val="0"/>
              </a:spcAft>
              <a:buSzPts val="1818"/>
              <a:buChar char="•"/>
            </a:pPr>
            <a:r>
              <a:rPr lang="en" sz="1818"/>
              <a:t>Trastorno por consumo de sustancias</a:t>
            </a:r>
            <a:endParaRPr sz="1818" dirty="0"/>
          </a:p>
          <a:p>
            <a:pPr marL="519622" lvl="0" indent="-375282" algn="l" rtl="0">
              <a:spcBef>
                <a:spcPts val="0"/>
              </a:spcBef>
              <a:spcAft>
                <a:spcPts val="0"/>
              </a:spcAft>
              <a:buSzPts val="1818"/>
              <a:buChar char="•"/>
            </a:pPr>
            <a:r>
              <a:rPr lang="en" sz="1818"/>
              <a:t>Trastorno de salud mental incapacitante</a:t>
            </a:r>
            <a:endParaRPr sz="1818" dirty="0"/>
          </a:p>
          <a:p>
            <a:pPr marL="519622" lvl="0" indent="-375282" algn="l" rtl="0">
              <a:spcBef>
                <a:spcPts val="0"/>
              </a:spcBef>
              <a:spcAft>
                <a:spcPts val="0"/>
              </a:spcAft>
              <a:buSzPts val="1818"/>
              <a:buChar char="•"/>
            </a:pPr>
            <a:r>
              <a:rPr lang="en" sz="1818"/>
              <a:t>Discapacidad física, intelectual o del desarrollo que dificulta la realización de las actividades cotidianas</a:t>
            </a:r>
            <a:endParaRPr sz="1818" dirty="0"/>
          </a:p>
          <a:p>
            <a:pPr marL="519622" lvl="0" indent="-375282" algn="l" rtl="0">
              <a:spcBef>
                <a:spcPts val="0"/>
              </a:spcBef>
              <a:spcAft>
                <a:spcPts val="0"/>
              </a:spcAft>
              <a:buSzPts val="1818"/>
              <a:buChar char="•"/>
            </a:pPr>
            <a:r>
              <a:rPr lang="en" sz="1818"/>
              <a:t>Enfermedad grave o compleja</a:t>
            </a:r>
            <a:endParaRPr sz="1818" dirty="0"/>
          </a:p>
          <a:p>
            <a:pPr marL="0" lvl="0" indent="0" algn="l" rtl="0">
              <a:spcBef>
                <a:spcPts val="909"/>
              </a:spcBef>
              <a:spcAft>
                <a:spcPts val="0"/>
              </a:spcAft>
              <a:buNone/>
            </a:pPr>
            <a:endParaRPr sz="1818" dirty="0"/>
          </a:p>
        </p:txBody>
      </p:sp>
      <p:pic>
        <p:nvPicPr>
          <p:cNvPr id="1340" name="Google Shape;1340;p181" descr="Heart in hand line icon, valentine day concept, man holding heart in his hands sign on white background, give love icon in outline style for mobile concept and web design. Vector graphics. (Provided by Getty Images)"/>
          <p:cNvPicPr preferRelativeResize="0"/>
          <p:nvPr/>
        </p:nvPicPr>
        <p:blipFill>
          <a:blip r:embed="rId3">
            <a:alphaModFix/>
          </a:blip>
          <a:stretch>
            <a:fillRect/>
          </a:stretch>
        </p:blipFill>
        <p:spPr>
          <a:xfrm>
            <a:off x="497160" y="1714163"/>
            <a:ext cx="802217" cy="802217"/>
          </a:xfrm>
          <a:prstGeom prst="rect">
            <a:avLst/>
          </a:prstGeom>
          <a:noFill/>
          <a:ln>
            <a:noFill/>
          </a:ln>
        </p:spPr>
      </p:pic>
      <p:sp>
        <p:nvSpPr>
          <p:cNvPr id="1341" name="Google Shape;1341;p181"/>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20</a:t>
            </a:fld>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345"/>
        <p:cNvGrpSpPr/>
        <p:nvPr/>
      </p:nvGrpSpPr>
      <p:grpSpPr>
        <a:xfrm>
          <a:off x="0" y="0"/>
          <a:ext cx="0" cy="0"/>
          <a:chOff x="0" y="0"/>
          <a:chExt cx="0" cy="0"/>
        </a:xfrm>
      </p:grpSpPr>
      <p:sp>
        <p:nvSpPr>
          <p:cNvPr id="1346" name="Google Shape;1346;p182"/>
          <p:cNvSpPr/>
          <p:nvPr/>
        </p:nvSpPr>
        <p:spPr>
          <a:xfrm>
            <a:off x="628642" y="2571758"/>
            <a:ext cx="1216200" cy="1152300"/>
          </a:xfrm>
          <a:prstGeom prst="ellipse">
            <a:avLst/>
          </a:prstGeom>
          <a:solidFill>
            <a:schemeClr val="lt1"/>
          </a:solidFill>
          <a:ln w="19050" cap="flat" cmpd="sng">
            <a:solidFill>
              <a:srgbClr val="C9DAF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1347" name="Google Shape;1347;p182"/>
          <p:cNvSpPr/>
          <p:nvPr/>
        </p:nvSpPr>
        <p:spPr>
          <a:xfrm>
            <a:off x="1880174" y="2643944"/>
            <a:ext cx="7057819" cy="1062900"/>
          </a:xfrm>
          <a:prstGeom prst="rect">
            <a:avLst/>
          </a:prstGeom>
          <a:gradFill>
            <a:gsLst>
              <a:gs pos="0">
                <a:srgbClr val="A4C2F4"/>
              </a:gs>
              <a:gs pos="100000">
                <a:schemeClr val="lt1"/>
              </a:gs>
            </a:gsLst>
            <a:lin ang="0" scaled="0"/>
          </a:gra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1348" name="Google Shape;1348;p182"/>
          <p:cNvSpPr/>
          <p:nvPr/>
        </p:nvSpPr>
        <p:spPr>
          <a:xfrm>
            <a:off x="620542" y="1057133"/>
            <a:ext cx="1216200" cy="1152300"/>
          </a:xfrm>
          <a:prstGeom prst="ellipse">
            <a:avLst/>
          </a:prstGeom>
          <a:solidFill>
            <a:schemeClr val="lt1"/>
          </a:solidFill>
          <a:ln w="19050" cap="flat" cmpd="sng">
            <a:solidFill>
              <a:srgbClr val="C9DAF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1349" name="Google Shape;1349;p182"/>
          <p:cNvSpPr/>
          <p:nvPr/>
        </p:nvSpPr>
        <p:spPr>
          <a:xfrm>
            <a:off x="1880174" y="1146533"/>
            <a:ext cx="7057819" cy="1062900"/>
          </a:xfrm>
          <a:prstGeom prst="rect">
            <a:avLst/>
          </a:prstGeom>
          <a:gradFill>
            <a:gsLst>
              <a:gs pos="0">
                <a:srgbClr val="A4C2F4"/>
              </a:gs>
              <a:gs pos="100000">
                <a:schemeClr val="lt1"/>
              </a:gs>
            </a:gsLst>
            <a:lin ang="0" scaled="0"/>
          </a:gra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1350" name="Google Shape;1350;p182"/>
          <p:cNvSpPr txBox="1">
            <a:spLocks noGrp="1"/>
          </p:cNvSpPr>
          <p:nvPr>
            <p:ph type="title"/>
          </p:nvPr>
        </p:nvSpPr>
        <p:spPr>
          <a:xfrm>
            <a:off x="628650" y="40753"/>
            <a:ext cx="7886700" cy="72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200"/>
              <a:t>❌ No afectados: ciertos cuidadores</a:t>
            </a:r>
            <a:endParaRPr sz="3200" dirty="0"/>
          </a:p>
        </p:txBody>
      </p:sp>
      <p:sp>
        <p:nvSpPr>
          <p:cNvPr id="1351" name="Google Shape;1351;p182"/>
          <p:cNvSpPr txBox="1">
            <a:spLocks noGrp="1"/>
          </p:cNvSpPr>
          <p:nvPr>
            <p:ph type="body" idx="1"/>
          </p:nvPr>
        </p:nvSpPr>
        <p:spPr>
          <a:xfrm>
            <a:off x="1936850" y="1113175"/>
            <a:ext cx="6578700" cy="34302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sz="2300" dirty="0"/>
              <a:t>Padres, tutores, familiares a cargo o cuidadores familiares responsables de un niño de 13 años o menos</a:t>
            </a:r>
            <a:endParaRPr sz="2300" dirty="0"/>
          </a:p>
          <a:p>
            <a:pPr marL="0" lvl="0" indent="0" algn="l" rtl="0">
              <a:spcBef>
                <a:spcPts val="1000"/>
              </a:spcBef>
              <a:spcAft>
                <a:spcPts val="0"/>
              </a:spcAft>
              <a:buNone/>
            </a:pPr>
            <a:endParaRPr sz="2300" dirty="0"/>
          </a:p>
          <a:p>
            <a:pPr marL="0" lvl="0" indent="0" algn="l" rtl="0">
              <a:spcBef>
                <a:spcPts val="1000"/>
              </a:spcBef>
              <a:spcAft>
                <a:spcPts val="0"/>
              </a:spcAft>
              <a:buNone/>
            </a:pPr>
            <a:r>
              <a:rPr lang="en" sz="2300" dirty="0"/>
              <a:t>Padres, tutores, familiares a cargo o cuidadores familiares responsables del cuidado de una persona con discapacidad de cualquier edad</a:t>
            </a:r>
            <a:endParaRPr sz="2300" dirty="0"/>
          </a:p>
        </p:txBody>
      </p:sp>
      <p:pic>
        <p:nvPicPr>
          <p:cNvPr id="1352" name="Google Shape;1352;p182" descr="Help the employee icon vector. Isolated contour symbol illustration (Provided by Getty Images)"/>
          <p:cNvPicPr preferRelativeResize="0"/>
          <p:nvPr/>
        </p:nvPicPr>
        <p:blipFill rotWithShape="1">
          <a:blip r:embed="rId3">
            <a:alphaModFix/>
          </a:blip>
          <a:srcRect l="14096" t="13830" r="15738" b="16005"/>
          <a:stretch/>
        </p:blipFill>
        <p:spPr>
          <a:xfrm>
            <a:off x="820650" y="2676591"/>
            <a:ext cx="808550" cy="808550"/>
          </a:xfrm>
          <a:prstGeom prst="rect">
            <a:avLst/>
          </a:prstGeom>
          <a:noFill/>
          <a:ln>
            <a:noFill/>
          </a:ln>
        </p:spPr>
      </p:pic>
      <p:pic>
        <p:nvPicPr>
          <p:cNvPr id="1353" name="Google Shape;1353;p182" descr="Mother and son line icon, 1st June children protection day concept, Mom and her baby sign on white background, Kid and parent icon in outline style mobile and web design. Vector graphics. (Provided by Getty Images)"/>
          <p:cNvPicPr preferRelativeResize="0"/>
          <p:nvPr/>
        </p:nvPicPr>
        <p:blipFill>
          <a:blip r:embed="rId4">
            <a:alphaModFix/>
          </a:blip>
          <a:stretch>
            <a:fillRect/>
          </a:stretch>
        </p:blipFill>
        <p:spPr>
          <a:xfrm>
            <a:off x="820638" y="1205225"/>
            <a:ext cx="808550" cy="808550"/>
          </a:xfrm>
          <a:prstGeom prst="rect">
            <a:avLst/>
          </a:prstGeom>
          <a:noFill/>
          <a:ln>
            <a:noFill/>
          </a:ln>
        </p:spPr>
      </p:pic>
      <p:sp>
        <p:nvSpPr>
          <p:cNvPr id="1354" name="Google Shape;1354;p182"/>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21</a:t>
            </a:fld>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358"/>
        <p:cNvGrpSpPr/>
        <p:nvPr/>
      </p:nvGrpSpPr>
      <p:grpSpPr>
        <a:xfrm>
          <a:off x="0" y="0"/>
          <a:ext cx="0" cy="0"/>
          <a:chOff x="0" y="0"/>
          <a:chExt cx="0" cy="0"/>
        </a:xfrm>
      </p:grpSpPr>
      <p:sp>
        <p:nvSpPr>
          <p:cNvPr id="1359" name="Google Shape;1359;p183"/>
          <p:cNvSpPr/>
          <p:nvPr/>
        </p:nvSpPr>
        <p:spPr>
          <a:xfrm>
            <a:off x="1713006" y="3758396"/>
            <a:ext cx="7741500" cy="564900"/>
          </a:xfrm>
          <a:prstGeom prst="rect">
            <a:avLst/>
          </a:prstGeom>
          <a:gradFill>
            <a:gsLst>
              <a:gs pos="0">
                <a:srgbClr val="A4C2F4"/>
              </a:gs>
              <a:gs pos="100000">
                <a:schemeClr val="lt1"/>
              </a:gs>
            </a:gsLst>
            <a:lin ang="0" scaled="0"/>
          </a:gra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1360" name="Google Shape;1360;p183"/>
          <p:cNvSpPr/>
          <p:nvPr/>
        </p:nvSpPr>
        <p:spPr>
          <a:xfrm>
            <a:off x="1704975" y="2846387"/>
            <a:ext cx="8524800" cy="855000"/>
          </a:xfrm>
          <a:prstGeom prst="rect">
            <a:avLst/>
          </a:prstGeom>
          <a:gradFill>
            <a:gsLst>
              <a:gs pos="0">
                <a:srgbClr val="A4C2F4"/>
              </a:gs>
              <a:gs pos="100000">
                <a:schemeClr val="lt1"/>
              </a:gs>
            </a:gsLst>
            <a:lin ang="0" scaled="0"/>
          </a:gra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1361" name="Google Shape;1361;p183"/>
          <p:cNvSpPr/>
          <p:nvPr/>
        </p:nvSpPr>
        <p:spPr>
          <a:xfrm>
            <a:off x="1678700" y="2197572"/>
            <a:ext cx="7741500" cy="610500"/>
          </a:xfrm>
          <a:prstGeom prst="rect">
            <a:avLst/>
          </a:prstGeom>
          <a:gradFill>
            <a:gsLst>
              <a:gs pos="0">
                <a:srgbClr val="A4C2F4"/>
              </a:gs>
              <a:gs pos="100000">
                <a:schemeClr val="lt1"/>
              </a:gs>
            </a:gsLst>
            <a:lin ang="0" scaled="0"/>
          </a:gra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1362" name="Google Shape;1362;p183"/>
          <p:cNvSpPr/>
          <p:nvPr/>
        </p:nvSpPr>
        <p:spPr>
          <a:xfrm>
            <a:off x="606950" y="1972376"/>
            <a:ext cx="758400" cy="718800"/>
          </a:xfrm>
          <a:prstGeom prst="ellipse">
            <a:avLst/>
          </a:prstGeom>
          <a:solidFill>
            <a:schemeClr val="lt1"/>
          </a:solidFill>
          <a:ln w="11875" cap="flat" cmpd="sng">
            <a:solidFill>
              <a:srgbClr val="C9DAF8"/>
            </a:solidFill>
            <a:prstDash val="solid"/>
            <a:round/>
            <a:headEnd type="none" w="sm" len="sm"/>
            <a:tailEnd type="none" w="sm" len="sm"/>
          </a:ln>
        </p:spPr>
        <p:txBody>
          <a:bodyPr spcFirstLastPara="1" wrap="square" lIns="57000" tIns="57000" rIns="57000" bIns="57000" anchor="ctr" anchorCtr="0">
            <a:noAutofit/>
          </a:bodyPr>
          <a:lstStyle/>
          <a:p>
            <a:pPr marL="0" lvl="0" indent="0" algn="ctr" rtl="0">
              <a:spcBef>
                <a:spcPts val="0"/>
              </a:spcBef>
              <a:spcAft>
                <a:spcPts val="0"/>
              </a:spcAft>
              <a:buNone/>
            </a:pPr>
            <a:endParaRPr sz="873" dirty="0"/>
          </a:p>
        </p:txBody>
      </p:sp>
      <p:sp>
        <p:nvSpPr>
          <p:cNvPr id="1363" name="Google Shape;1363;p183"/>
          <p:cNvSpPr/>
          <p:nvPr/>
        </p:nvSpPr>
        <p:spPr>
          <a:xfrm>
            <a:off x="606950" y="1232089"/>
            <a:ext cx="758400" cy="718800"/>
          </a:xfrm>
          <a:prstGeom prst="ellipse">
            <a:avLst/>
          </a:prstGeom>
          <a:solidFill>
            <a:schemeClr val="lt1"/>
          </a:solidFill>
          <a:ln w="11875" cap="flat" cmpd="sng">
            <a:solidFill>
              <a:srgbClr val="C9DAF8"/>
            </a:solidFill>
            <a:prstDash val="solid"/>
            <a:round/>
            <a:headEnd type="none" w="sm" len="sm"/>
            <a:tailEnd type="none" w="sm" len="sm"/>
          </a:ln>
        </p:spPr>
        <p:txBody>
          <a:bodyPr spcFirstLastPara="1" wrap="square" lIns="57000" tIns="57000" rIns="57000" bIns="57000" anchor="ctr" anchorCtr="0">
            <a:noAutofit/>
          </a:bodyPr>
          <a:lstStyle/>
          <a:p>
            <a:pPr marL="0" lvl="0" indent="0" algn="ctr" rtl="0">
              <a:spcBef>
                <a:spcPts val="0"/>
              </a:spcBef>
              <a:spcAft>
                <a:spcPts val="0"/>
              </a:spcAft>
              <a:buNone/>
            </a:pPr>
            <a:endParaRPr sz="873" dirty="0"/>
          </a:p>
        </p:txBody>
      </p:sp>
      <p:sp>
        <p:nvSpPr>
          <p:cNvPr id="1364" name="Google Shape;1364;p183"/>
          <p:cNvSpPr/>
          <p:nvPr/>
        </p:nvSpPr>
        <p:spPr>
          <a:xfrm>
            <a:off x="1678725" y="1070250"/>
            <a:ext cx="8524800" cy="1088100"/>
          </a:xfrm>
          <a:prstGeom prst="rect">
            <a:avLst/>
          </a:prstGeom>
          <a:gradFill>
            <a:gsLst>
              <a:gs pos="0">
                <a:srgbClr val="A4C2F4"/>
              </a:gs>
              <a:gs pos="100000">
                <a:schemeClr val="lt1"/>
              </a:gs>
            </a:gsLst>
            <a:lin ang="0" scaled="0"/>
          </a:gra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1365" name="Google Shape;1365;p183"/>
          <p:cNvSpPr txBox="1">
            <a:spLocks noGrp="1"/>
          </p:cNvSpPr>
          <p:nvPr>
            <p:ph type="title"/>
          </p:nvPr>
        </p:nvSpPr>
        <p:spPr>
          <a:xfrm>
            <a:off x="108725" y="79200"/>
            <a:ext cx="9035400" cy="72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200"/>
              <a:t>❌ No afectados: otras poblaciones</a:t>
            </a:r>
            <a:endParaRPr sz="3200" dirty="0"/>
          </a:p>
        </p:txBody>
      </p:sp>
      <p:pic>
        <p:nvPicPr>
          <p:cNvPr id="1366" name="Google Shape;1366;p183" descr="Pregnant woman expecting baby line icon. Women pregnancy symbol, outline style pictogram on white background. Relationship sign for mobile concept and web design. Vector graphics. (Provided by Getty Images)"/>
          <p:cNvPicPr preferRelativeResize="0"/>
          <p:nvPr/>
        </p:nvPicPr>
        <p:blipFill>
          <a:blip r:embed="rId3">
            <a:alphaModFix/>
          </a:blip>
          <a:stretch>
            <a:fillRect/>
          </a:stretch>
        </p:blipFill>
        <p:spPr>
          <a:xfrm>
            <a:off x="757540" y="1324142"/>
            <a:ext cx="492180" cy="492180"/>
          </a:xfrm>
          <a:prstGeom prst="rect">
            <a:avLst/>
          </a:prstGeom>
          <a:noFill/>
          <a:ln>
            <a:noFill/>
          </a:ln>
        </p:spPr>
      </p:pic>
      <p:pic>
        <p:nvPicPr>
          <p:cNvPr id="1367" name="Google Shape;1367;p183" descr="prison door icon vector. Isolated contour symbol illustration (Provided by Getty Images)"/>
          <p:cNvPicPr preferRelativeResize="0"/>
          <p:nvPr/>
        </p:nvPicPr>
        <p:blipFill rotWithShape="1">
          <a:blip r:embed="rId4">
            <a:alphaModFix/>
          </a:blip>
          <a:srcRect l="20919" r="17787"/>
          <a:stretch/>
        </p:blipFill>
        <p:spPr>
          <a:xfrm>
            <a:off x="827074" y="2074927"/>
            <a:ext cx="334751" cy="546140"/>
          </a:xfrm>
          <a:prstGeom prst="rect">
            <a:avLst/>
          </a:prstGeom>
          <a:noFill/>
          <a:ln>
            <a:noFill/>
          </a:ln>
        </p:spPr>
      </p:pic>
      <p:sp>
        <p:nvSpPr>
          <p:cNvPr id="1368" name="Google Shape;1368;p183"/>
          <p:cNvSpPr txBox="1">
            <a:spLocks noGrp="1"/>
          </p:cNvSpPr>
          <p:nvPr>
            <p:ph type="body" idx="1"/>
          </p:nvPr>
        </p:nvSpPr>
        <p:spPr>
          <a:xfrm>
            <a:off x="1984205" y="599250"/>
            <a:ext cx="7051070" cy="3672300"/>
          </a:xfrm>
          <a:prstGeom prst="rect">
            <a:avLst/>
          </a:prstGeom>
        </p:spPr>
        <p:txBody>
          <a:bodyPr spcFirstLastPara="1" wrap="square" lIns="68575" tIns="34275" rIns="68575" bIns="34275" anchor="t" anchorCtr="0">
            <a:noAutofit/>
          </a:bodyPr>
          <a:lstStyle/>
          <a:p>
            <a:pPr marL="0" lvl="0" indent="0" algn="l" rtl="0">
              <a:lnSpc>
                <a:spcPct val="115000"/>
              </a:lnSpc>
              <a:spcBef>
                <a:spcPts val="800"/>
              </a:spcBef>
              <a:spcAft>
                <a:spcPts val="0"/>
              </a:spcAft>
              <a:buNone/>
            </a:pPr>
            <a:endParaRPr sz="1800" dirty="0"/>
          </a:p>
          <a:p>
            <a:pPr marL="0" lvl="0" indent="0" algn="l" rtl="0">
              <a:lnSpc>
                <a:spcPct val="115000"/>
              </a:lnSpc>
              <a:spcBef>
                <a:spcPts val="800"/>
              </a:spcBef>
              <a:spcAft>
                <a:spcPts val="0"/>
              </a:spcAft>
              <a:buNone/>
            </a:pPr>
            <a:r>
              <a:rPr lang="en" sz="1800" dirty="0"/>
              <a:t>Miembros actuales de Health First Colorado que están </a:t>
            </a:r>
            <a:r>
              <a:rPr lang="en" sz="1800" b="1" dirty="0"/>
              <a:t>embarazadas </a:t>
            </a:r>
            <a:r>
              <a:rPr lang="en" sz="1800" dirty="0"/>
              <a:t>y algunas integrantes que han estado embarazadas durante los últimos 12 meses</a:t>
            </a:r>
            <a:endParaRPr sz="1800" dirty="0"/>
          </a:p>
          <a:p>
            <a:pPr marL="0" lvl="0" indent="0" algn="l" rtl="0">
              <a:lnSpc>
                <a:spcPct val="115000"/>
              </a:lnSpc>
              <a:spcBef>
                <a:spcPts val="800"/>
              </a:spcBef>
              <a:spcAft>
                <a:spcPts val="0"/>
              </a:spcAft>
              <a:buNone/>
            </a:pPr>
            <a:r>
              <a:rPr lang="en" sz="1800" dirty="0"/>
              <a:t>Personas que viven en una </a:t>
            </a:r>
            <a:r>
              <a:rPr lang="en" sz="1800" b="1" dirty="0"/>
              <a:t>cárcel, prisión o algunos centros de reinserción</a:t>
            </a:r>
            <a:r>
              <a:rPr lang="en" sz="1800" dirty="0"/>
              <a:t> en la actualidad o durante los últimos 3 meses</a:t>
            </a:r>
            <a:endParaRPr sz="1800" dirty="0"/>
          </a:p>
          <a:p>
            <a:pPr marL="0" lvl="0" indent="0" algn="l" rtl="0">
              <a:spcBef>
                <a:spcPts val="800"/>
              </a:spcBef>
              <a:spcAft>
                <a:spcPts val="0"/>
              </a:spcAft>
              <a:buNone/>
            </a:pPr>
            <a:r>
              <a:rPr lang="en" sz="1800" b="1" dirty="0"/>
              <a:t>Veteranos </a:t>
            </a:r>
            <a:r>
              <a:rPr lang="en" sz="1800" dirty="0"/>
              <a:t>con una discapacidad relacionada con el servicio que el Departamento de Asuntos de los Veteranos de EE. UU. haya determinado como total y permanente</a:t>
            </a:r>
            <a:endParaRPr sz="1800" dirty="0"/>
          </a:p>
          <a:p>
            <a:pPr marL="0" lvl="0" indent="0" algn="l" rtl="0">
              <a:spcBef>
                <a:spcPts val="800"/>
              </a:spcBef>
              <a:spcAft>
                <a:spcPts val="0"/>
              </a:spcAft>
              <a:buNone/>
            </a:pPr>
            <a:r>
              <a:rPr lang="en" sz="1800" b="1" dirty="0"/>
              <a:t>Nativos americanos y nativos de Alaska</a:t>
            </a:r>
            <a:r>
              <a:rPr lang="en" sz="1800" dirty="0"/>
              <a:t> (AI/AN) que cumplen los requisitos para los Servicios de Salud Indígena (IHS)</a:t>
            </a:r>
            <a:endParaRPr sz="1800" dirty="0"/>
          </a:p>
          <a:p>
            <a:pPr marL="0" lvl="0" indent="0" algn="l" rtl="0">
              <a:spcBef>
                <a:spcPts val="800"/>
              </a:spcBef>
              <a:spcAft>
                <a:spcPts val="0"/>
              </a:spcAft>
              <a:buNone/>
            </a:pPr>
            <a:endParaRPr sz="1800" dirty="0"/>
          </a:p>
        </p:txBody>
      </p:sp>
      <p:sp>
        <p:nvSpPr>
          <p:cNvPr id="1369" name="Google Shape;1369;p183"/>
          <p:cNvSpPr/>
          <p:nvPr/>
        </p:nvSpPr>
        <p:spPr>
          <a:xfrm>
            <a:off x="611275" y="2741410"/>
            <a:ext cx="758400" cy="783600"/>
          </a:xfrm>
          <a:prstGeom prst="ellipse">
            <a:avLst/>
          </a:prstGeom>
          <a:solidFill>
            <a:schemeClr val="lt1"/>
          </a:solidFill>
          <a:ln w="13300" cap="flat" cmpd="sng">
            <a:solidFill>
              <a:srgbClr val="C9DAF8"/>
            </a:solidFill>
            <a:prstDash val="solid"/>
            <a:round/>
            <a:headEnd type="none" w="sm" len="sm"/>
            <a:tailEnd type="none" w="sm" len="sm"/>
          </a:ln>
        </p:spPr>
        <p:txBody>
          <a:bodyPr spcFirstLastPara="1" wrap="square" lIns="63875" tIns="63875" rIns="63875" bIns="63875" anchor="ctr" anchorCtr="0">
            <a:noAutofit/>
          </a:bodyPr>
          <a:lstStyle/>
          <a:p>
            <a:pPr marL="0" lvl="0" indent="0" algn="ctr" rtl="0">
              <a:spcBef>
                <a:spcPts val="0"/>
              </a:spcBef>
              <a:spcAft>
                <a:spcPts val="0"/>
              </a:spcAft>
              <a:buNone/>
            </a:pPr>
            <a:endParaRPr sz="979" dirty="0"/>
          </a:p>
        </p:txBody>
      </p:sp>
      <p:pic>
        <p:nvPicPr>
          <p:cNvPr id="1370" name="Google Shape;1370;p183" descr="Medal line icon. Army reward, soldier star of honor symbol, outline style pictogram on white background. Military sign for mobile concept and web design. Vector graphics. (Provided by Getty Images)"/>
          <p:cNvPicPr preferRelativeResize="0"/>
          <p:nvPr/>
        </p:nvPicPr>
        <p:blipFill>
          <a:blip r:embed="rId5">
            <a:alphaModFix/>
          </a:blip>
          <a:stretch>
            <a:fillRect/>
          </a:stretch>
        </p:blipFill>
        <p:spPr>
          <a:xfrm>
            <a:off x="717479" y="2896510"/>
            <a:ext cx="564936" cy="564936"/>
          </a:xfrm>
          <a:prstGeom prst="rect">
            <a:avLst/>
          </a:prstGeom>
          <a:noFill/>
          <a:ln>
            <a:noFill/>
          </a:ln>
        </p:spPr>
      </p:pic>
      <p:sp>
        <p:nvSpPr>
          <p:cNvPr id="1371" name="Google Shape;1371;p183"/>
          <p:cNvSpPr/>
          <p:nvPr/>
        </p:nvSpPr>
        <p:spPr>
          <a:xfrm>
            <a:off x="611275" y="3579610"/>
            <a:ext cx="758400" cy="783600"/>
          </a:xfrm>
          <a:prstGeom prst="ellipse">
            <a:avLst/>
          </a:prstGeom>
          <a:solidFill>
            <a:schemeClr val="lt1"/>
          </a:solidFill>
          <a:ln w="13300" cap="flat" cmpd="sng">
            <a:solidFill>
              <a:srgbClr val="C9DAF8"/>
            </a:solidFill>
            <a:prstDash val="solid"/>
            <a:round/>
            <a:headEnd type="none" w="sm" len="sm"/>
            <a:tailEnd type="none" w="sm" len="sm"/>
          </a:ln>
        </p:spPr>
        <p:txBody>
          <a:bodyPr spcFirstLastPara="1" wrap="square" lIns="63875" tIns="63875" rIns="63875" bIns="63875" anchor="ctr" anchorCtr="0">
            <a:noAutofit/>
          </a:bodyPr>
          <a:lstStyle/>
          <a:p>
            <a:pPr marL="0" lvl="0" indent="0" algn="ctr" rtl="0">
              <a:spcBef>
                <a:spcPts val="0"/>
              </a:spcBef>
              <a:spcAft>
                <a:spcPts val="0"/>
              </a:spcAft>
              <a:buNone/>
            </a:pPr>
            <a:endParaRPr sz="979" dirty="0"/>
          </a:p>
        </p:txBody>
      </p:sp>
      <p:pic>
        <p:nvPicPr>
          <p:cNvPr id="1372" name="Google Shape;1372;p183" descr="Health insurance icon vector. Isolated contour symbol illustration (Provided by Getty Images)"/>
          <p:cNvPicPr preferRelativeResize="0"/>
          <p:nvPr/>
        </p:nvPicPr>
        <p:blipFill rotWithShape="1">
          <a:blip r:embed="rId6">
            <a:alphaModFix/>
          </a:blip>
          <a:srcRect l="18621" t="21292" r="20703" b="21286"/>
          <a:stretch/>
        </p:blipFill>
        <p:spPr>
          <a:xfrm>
            <a:off x="721163" y="3736868"/>
            <a:ext cx="564951" cy="534682"/>
          </a:xfrm>
          <a:prstGeom prst="rect">
            <a:avLst/>
          </a:prstGeom>
          <a:noFill/>
          <a:ln>
            <a:noFill/>
          </a:ln>
        </p:spPr>
      </p:pic>
      <p:sp>
        <p:nvSpPr>
          <p:cNvPr id="1373" name="Google Shape;1373;p183"/>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22</a:t>
            </a:fld>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77"/>
        <p:cNvGrpSpPr/>
        <p:nvPr/>
      </p:nvGrpSpPr>
      <p:grpSpPr>
        <a:xfrm>
          <a:off x="0" y="0"/>
          <a:ext cx="0" cy="0"/>
          <a:chOff x="0" y="0"/>
          <a:chExt cx="0" cy="0"/>
        </a:xfrm>
      </p:grpSpPr>
      <p:sp>
        <p:nvSpPr>
          <p:cNvPr id="1378" name="Google Shape;1378;p184"/>
          <p:cNvSpPr txBox="1">
            <a:spLocks noGrp="1"/>
          </p:cNvSpPr>
          <p:nvPr>
            <p:ph type="title"/>
          </p:nvPr>
        </p:nvSpPr>
        <p:spPr>
          <a:xfrm>
            <a:off x="738921" y="330500"/>
            <a:ext cx="7886700" cy="72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200" dirty="0"/>
              <a:t>❌ Dificultades opcionales a corto plazo	</a:t>
            </a:r>
            <a:endParaRPr sz="3200" dirty="0"/>
          </a:p>
        </p:txBody>
      </p:sp>
      <p:grpSp>
        <p:nvGrpSpPr>
          <p:cNvPr id="1379" name="Google Shape;1379;p184"/>
          <p:cNvGrpSpPr/>
          <p:nvPr/>
        </p:nvGrpSpPr>
        <p:grpSpPr>
          <a:xfrm>
            <a:off x="2544773" y="1561051"/>
            <a:ext cx="2000756" cy="2022367"/>
            <a:chOff x="1194363" y="266950"/>
            <a:chExt cx="2030400" cy="2490600"/>
          </a:xfrm>
        </p:grpSpPr>
        <p:sp>
          <p:nvSpPr>
            <p:cNvPr id="1380" name="Google Shape;1380;p184"/>
            <p:cNvSpPr/>
            <p:nvPr/>
          </p:nvSpPr>
          <p:spPr>
            <a:xfrm>
              <a:off x="1194363" y="266950"/>
              <a:ext cx="2030400" cy="2490600"/>
            </a:xfrm>
            <a:prstGeom prst="rect">
              <a:avLst/>
            </a:prstGeom>
            <a:solidFill>
              <a:srgbClr val="FFFFFF"/>
            </a:solidFill>
            <a:ln w="17000" cap="flat" cmpd="sng">
              <a:solidFill>
                <a:srgbClr val="1D7E75"/>
              </a:solidFill>
              <a:prstDash val="solid"/>
              <a:round/>
              <a:headEnd type="none" w="sm" len="sm"/>
              <a:tailEnd type="none" w="sm" len="sm"/>
            </a:ln>
          </p:spPr>
          <p:txBody>
            <a:bodyPr spcFirstLastPara="1" wrap="square" lIns="81525" tIns="81525" rIns="81525" bIns="81525" anchor="ctr" anchorCtr="0">
              <a:noAutofit/>
            </a:bodyPr>
            <a:lstStyle/>
            <a:p>
              <a:pPr marL="0" lvl="0" indent="0" algn="l" rtl="0">
                <a:spcBef>
                  <a:spcPts val="0"/>
                </a:spcBef>
                <a:spcAft>
                  <a:spcPts val="0"/>
                </a:spcAft>
                <a:buNone/>
              </a:pPr>
              <a:endParaRPr dirty="0"/>
            </a:p>
          </p:txBody>
        </p:sp>
        <p:sp>
          <p:nvSpPr>
            <p:cNvPr id="1381" name="Google Shape;1381;p184"/>
            <p:cNvSpPr/>
            <p:nvPr/>
          </p:nvSpPr>
          <p:spPr>
            <a:xfrm>
              <a:off x="1233923" y="1429996"/>
              <a:ext cx="1815000" cy="608100"/>
            </a:xfrm>
            <a:prstGeom prst="rect">
              <a:avLst/>
            </a:prstGeom>
            <a:noFill/>
            <a:ln>
              <a:noFill/>
            </a:ln>
          </p:spPr>
          <p:txBody>
            <a:bodyPr spcFirstLastPara="1" wrap="square" lIns="81525" tIns="81525" rIns="81525" bIns="81525" anchor="t" anchorCtr="0">
              <a:noAutofit/>
            </a:bodyPr>
            <a:lstStyle/>
            <a:p>
              <a:pPr marL="0" lvl="0" indent="0" algn="ctr" rtl="0">
                <a:spcBef>
                  <a:spcPts val="0"/>
                </a:spcBef>
                <a:spcAft>
                  <a:spcPts val="0"/>
                </a:spcAft>
                <a:buNone/>
              </a:pPr>
              <a:r>
                <a:rPr lang="en" sz="1722" dirty="0">
                  <a:solidFill>
                    <a:schemeClr val="dk1"/>
                  </a:solidFill>
                  <a:latin typeface="Trebuchet MS"/>
                  <a:ea typeface="Trebuchet MS"/>
                  <a:cs typeface="Trebuchet MS"/>
                  <a:sym typeface="Trebuchet MS"/>
                </a:rPr>
                <a:t>Vivir en una zona declarada de catástrofe</a:t>
              </a:r>
              <a:endParaRPr sz="1722" dirty="0">
                <a:solidFill>
                  <a:schemeClr val="dk1"/>
                </a:solidFill>
                <a:latin typeface="Trebuchet MS"/>
                <a:ea typeface="Trebuchet MS"/>
                <a:cs typeface="Trebuchet MS"/>
                <a:sym typeface="Trebuchet MS"/>
              </a:endParaRPr>
            </a:p>
          </p:txBody>
        </p:sp>
      </p:grpSp>
      <p:grpSp>
        <p:nvGrpSpPr>
          <p:cNvPr id="1382" name="Google Shape;1382;p184"/>
          <p:cNvGrpSpPr/>
          <p:nvPr/>
        </p:nvGrpSpPr>
        <p:grpSpPr>
          <a:xfrm>
            <a:off x="4643289" y="1561051"/>
            <a:ext cx="2000756" cy="2022367"/>
            <a:chOff x="1194363" y="266950"/>
            <a:chExt cx="2030400" cy="2490600"/>
          </a:xfrm>
        </p:grpSpPr>
        <p:sp>
          <p:nvSpPr>
            <p:cNvPr id="1383" name="Google Shape;1383;p184"/>
            <p:cNvSpPr/>
            <p:nvPr/>
          </p:nvSpPr>
          <p:spPr>
            <a:xfrm>
              <a:off x="1194363" y="266950"/>
              <a:ext cx="2030400" cy="2490600"/>
            </a:xfrm>
            <a:prstGeom prst="rect">
              <a:avLst/>
            </a:prstGeom>
            <a:solidFill>
              <a:srgbClr val="FFFFFF"/>
            </a:solidFill>
            <a:ln w="17000" cap="flat" cmpd="sng">
              <a:solidFill>
                <a:srgbClr val="1D7E75"/>
              </a:solidFill>
              <a:prstDash val="solid"/>
              <a:round/>
              <a:headEnd type="none" w="sm" len="sm"/>
              <a:tailEnd type="none" w="sm" len="sm"/>
            </a:ln>
          </p:spPr>
          <p:txBody>
            <a:bodyPr spcFirstLastPara="1" wrap="square" lIns="81525" tIns="81525" rIns="81525" bIns="81525" anchor="ctr" anchorCtr="0">
              <a:noAutofit/>
            </a:bodyPr>
            <a:lstStyle/>
            <a:p>
              <a:pPr marL="0" lvl="0" indent="0" algn="l" rtl="0">
                <a:spcBef>
                  <a:spcPts val="0"/>
                </a:spcBef>
                <a:spcAft>
                  <a:spcPts val="0"/>
                </a:spcAft>
                <a:buNone/>
              </a:pPr>
              <a:endParaRPr sz="1520" dirty="0"/>
            </a:p>
          </p:txBody>
        </p:sp>
        <p:sp>
          <p:nvSpPr>
            <p:cNvPr id="1384" name="Google Shape;1384;p184"/>
            <p:cNvSpPr/>
            <p:nvPr/>
          </p:nvSpPr>
          <p:spPr>
            <a:xfrm>
              <a:off x="1302062" y="1405789"/>
              <a:ext cx="1815000" cy="608100"/>
            </a:xfrm>
            <a:prstGeom prst="rect">
              <a:avLst/>
            </a:prstGeom>
            <a:noFill/>
            <a:ln>
              <a:noFill/>
            </a:ln>
          </p:spPr>
          <p:txBody>
            <a:bodyPr spcFirstLastPara="1" wrap="square" lIns="81525" tIns="81525" rIns="81525" bIns="81525" anchor="t" anchorCtr="0">
              <a:noAutofit/>
            </a:bodyPr>
            <a:lstStyle/>
            <a:p>
              <a:pPr marL="0" lvl="0" indent="0" algn="ctr" rtl="0">
                <a:spcBef>
                  <a:spcPts val="0"/>
                </a:spcBef>
                <a:spcAft>
                  <a:spcPts val="0"/>
                </a:spcAft>
                <a:buNone/>
              </a:pPr>
              <a:r>
                <a:rPr lang="en" sz="1830" dirty="0">
                  <a:solidFill>
                    <a:schemeClr val="dk1"/>
                  </a:solidFill>
                  <a:latin typeface="Trebuchet MS"/>
                  <a:ea typeface="Trebuchet MS"/>
                  <a:cs typeface="Trebuchet MS"/>
                  <a:sym typeface="Trebuchet MS"/>
                </a:rPr>
                <a:t>Atención médica aguda/</a:t>
              </a:r>
            </a:p>
            <a:p>
              <a:pPr marL="0" lvl="0" indent="0" algn="ctr" rtl="0">
                <a:spcBef>
                  <a:spcPts val="0"/>
                </a:spcBef>
                <a:spcAft>
                  <a:spcPts val="0"/>
                </a:spcAft>
                <a:buNone/>
              </a:pPr>
              <a:r>
                <a:rPr lang="en" sz="1830" dirty="0">
                  <a:solidFill>
                    <a:schemeClr val="dk1"/>
                  </a:solidFill>
                  <a:latin typeface="Trebuchet MS"/>
                  <a:ea typeface="Trebuchet MS"/>
                  <a:cs typeface="Trebuchet MS"/>
                  <a:sym typeface="Trebuchet MS"/>
                </a:rPr>
                <a:t>hospitalización</a:t>
              </a:r>
              <a:endParaRPr sz="1830" dirty="0">
                <a:solidFill>
                  <a:schemeClr val="dk1"/>
                </a:solidFill>
                <a:latin typeface="Trebuchet MS"/>
                <a:ea typeface="Trebuchet MS"/>
                <a:cs typeface="Trebuchet MS"/>
                <a:sym typeface="Trebuchet MS"/>
              </a:endParaRPr>
            </a:p>
          </p:txBody>
        </p:sp>
      </p:grpSp>
      <p:grpSp>
        <p:nvGrpSpPr>
          <p:cNvPr id="1385" name="Google Shape;1385;p184"/>
          <p:cNvGrpSpPr/>
          <p:nvPr/>
        </p:nvGrpSpPr>
        <p:grpSpPr>
          <a:xfrm>
            <a:off x="6741794" y="1561051"/>
            <a:ext cx="2019768" cy="2022367"/>
            <a:chOff x="1194363" y="266950"/>
            <a:chExt cx="2049694" cy="2490600"/>
          </a:xfrm>
        </p:grpSpPr>
        <p:sp>
          <p:nvSpPr>
            <p:cNvPr id="1386" name="Google Shape;1386;p184"/>
            <p:cNvSpPr/>
            <p:nvPr/>
          </p:nvSpPr>
          <p:spPr>
            <a:xfrm>
              <a:off x="1194363" y="266950"/>
              <a:ext cx="2030400" cy="2490600"/>
            </a:xfrm>
            <a:prstGeom prst="rect">
              <a:avLst/>
            </a:prstGeom>
            <a:solidFill>
              <a:srgbClr val="FFFFFF"/>
            </a:solidFill>
            <a:ln w="17000" cap="flat" cmpd="sng">
              <a:solidFill>
                <a:srgbClr val="1D7E75"/>
              </a:solidFill>
              <a:prstDash val="solid"/>
              <a:round/>
              <a:headEnd type="none" w="sm" len="sm"/>
              <a:tailEnd type="none" w="sm" len="sm"/>
            </a:ln>
          </p:spPr>
          <p:txBody>
            <a:bodyPr spcFirstLastPara="1" wrap="square" lIns="81525" tIns="81525" rIns="81525" bIns="81525" anchor="ctr" anchorCtr="0">
              <a:noAutofit/>
            </a:bodyPr>
            <a:lstStyle/>
            <a:p>
              <a:pPr marL="0" lvl="0" indent="0" algn="l" rtl="0">
                <a:spcBef>
                  <a:spcPts val="0"/>
                </a:spcBef>
                <a:spcAft>
                  <a:spcPts val="0"/>
                </a:spcAft>
                <a:buNone/>
              </a:pPr>
              <a:endParaRPr dirty="0"/>
            </a:p>
          </p:txBody>
        </p:sp>
        <p:sp>
          <p:nvSpPr>
            <p:cNvPr id="1387" name="Google Shape;1387;p184"/>
            <p:cNvSpPr/>
            <p:nvPr/>
          </p:nvSpPr>
          <p:spPr>
            <a:xfrm>
              <a:off x="1213657" y="1382007"/>
              <a:ext cx="2030400" cy="626803"/>
            </a:xfrm>
            <a:prstGeom prst="rect">
              <a:avLst/>
            </a:prstGeom>
            <a:noFill/>
            <a:ln>
              <a:noFill/>
            </a:ln>
          </p:spPr>
          <p:txBody>
            <a:bodyPr spcFirstLastPara="1" wrap="square" lIns="81525" tIns="81525" rIns="81525" bIns="81525" anchor="t" anchorCtr="0">
              <a:noAutofit/>
            </a:bodyPr>
            <a:lstStyle/>
            <a:p>
              <a:pPr marL="0" lvl="0" indent="0" algn="ctr" rtl="0">
                <a:spcBef>
                  <a:spcPts val="0"/>
                </a:spcBef>
                <a:spcAft>
                  <a:spcPts val="0"/>
                </a:spcAft>
                <a:buNone/>
              </a:pPr>
              <a:r>
                <a:rPr lang="en" sz="1600" dirty="0">
                  <a:solidFill>
                    <a:schemeClr val="dk1"/>
                  </a:solidFill>
                  <a:latin typeface="Trebuchet MS"/>
                  <a:ea typeface="Trebuchet MS"/>
                  <a:cs typeface="Trebuchet MS"/>
                  <a:sym typeface="Trebuchet MS"/>
                </a:rPr>
                <a:t>Necesidad de desplazarse para recibir atención médica</a:t>
              </a:r>
              <a:endParaRPr sz="1600" dirty="0">
                <a:solidFill>
                  <a:schemeClr val="dk1"/>
                </a:solidFill>
                <a:latin typeface="Trebuchet MS"/>
                <a:ea typeface="Trebuchet MS"/>
                <a:cs typeface="Trebuchet MS"/>
                <a:sym typeface="Trebuchet MS"/>
              </a:endParaRPr>
            </a:p>
          </p:txBody>
        </p:sp>
      </p:grpSp>
      <p:pic>
        <p:nvPicPr>
          <p:cNvPr id="1388" name="Google Shape;1388;p184" descr="Rise chart icon vector. Isolated contour symbol illustration (Provided by Getty Images)"/>
          <p:cNvPicPr preferRelativeResize="0"/>
          <p:nvPr/>
        </p:nvPicPr>
        <p:blipFill rotWithShape="1">
          <a:blip r:embed="rId3">
            <a:alphaModFix/>
          </a:blip>
          <a:srcRect l="14924" t="17919" r="12874" b="17297"/>
          <a:stretch/>
        </p:blipFill>
        <p:spPr>
          <a:xfrm>
            <a:off x="937372" y="1637051"/>
            <a:ext cx="924477" cy="829425"/>
          </a:xfrm>
          <a:prstGeom prst="rect">
            <a:avLst/>
          </a:prstGeom>
          <a:noFill/>
          <a:ln>
            <a:noFill/>
          </a:ln>
        </p:spPr>
      </p:pic>
      <p:pic>
        <p:nvPicPr>
          <p:cNvPr id="1389" name="Google Shape;1389;p184" descr="Lightning Storm Hurricane Icon Vector. Isolated contour symbol illustration (Provided by Getty Images)"/>
          <p:cNvPicPr preferRelativeResize="0"/>
          <p:nvPr/>
        </p:nvPicPr>
        <p:blipFill>
          <a:blip r:embed="rId4">
            <a:alphaModFix/>
          </a:blip>
          <a:stretch>
            <a:fillRect/>
          </a:stretch>
        </p:blipFill>
        <p:spPr>
          <a:xfrm>
            <a:off x="3010467" y="1588868"/>
            <a:ext cx="1052252" cy="1052252"/>
          </a:xfrm>
          <a:prstGeom prst="rect">
            <a:avLst/>
          </a:prstGeom>
          <a:noFill/>
          <a:ln>
            <a:noFill/>
          </a:ln>
        </p:spPr>
      </p:pic>
      <p:pic>
        <p:nvPicPr>
          <p:cNvPr id="1390" name="Google Shape;1390;p184" descr="Man and medicine cross line icon, Medical concept, Person with hospital cross sign on white background, Medical center logo icon in outline style for mobile and web design. Vector graphics. (Provided by Getty Images)"/>
          <p:cNvPicPr preferRelativeResize="0"/>
          <p:nvPr/>
        </p:nvPicPr>
        <p:blipFill>
          <a:blip r:embed="rId5">
            <a:alphaModFix/>
          </a:blip>
          <a:stretch>
            <a:fillRect/>
          </a:stretch>
        </p:blipFill>
        <p:spPr>
          <a:xfrm>
            <a:off x="5133329" y="1634697"/>
            <a:ext cx="924477" cy="924447"/>
          </a:xfrm>
          <a:prstGeom prst="rect">
            <a:avLst/>
          </a:prstGeom>
          <a:noFill/>
          <a:ln>
            <a:noFill/>
          </a:ln>
        </p:spPr>
      </p:pic>
      <p:pic>
        <p:nvPicPr>
          <p:cNvPr id="1391" name="Google Shape;1391;p184" descr="The car in the garage is an icon vector. Isolated contour symbol illustration (Provided by Getty Images)"/>
          <p:cNvPicPr preferRelativeResize="0"/>
          <p:nvPr/>
        </p:nvPicPr>
        <p:blipFill>
          <a:blip r:embed="rId6">
            <a:alphaModFix/>
          </a:blip>
          <a:stretch>
            <a:fillRect/>
          </a:stretch>
        </p:blipFill>
        <p:spPr>
          <a:xfrm>
            <a:off x="7134085" y="1588868"/>
            <a:ext cx="1052252" cy="970276"/>
          </a:xfrm>
          <a:prstGeom prst="rect">
            <a:avLst/>
          </a:prstGeom>
          <a:noFill/>
          <a:ln>
            <a:noFill/>
          </a:ln>
        </p:spPr>
      </p:pic>
      <p:grpSp>
        <p:nvGrpSpPr>
          <p:cNvPr id="1392" name="Google Shape;1392;p184"/>
          <p:cNvGrpSpPr/>
          <p:nvPr/>
        </p:nvGrpSpPr>
        <p:grpSpPr>
          <a:xfrm>
            <a:off x="446256" y="1561051"/>
            <a:ext cx="2000756" cy="2022367"/>
            <a:chOff x="1194363" y="266950"/>
            <a:chExt cx="2030400" cy="2490600"/>
          </a:xfrm>
        </p:grpSpPr>
        <p:sp>
          <p:nvSpPr>
            <p:cNvPr id="1393" name="Google Shape;1393;p184"/>
            <p:cNvSpPr/>
            <p:nvPr/>
          </p:nvSpPr>
          <p:spPr>
            <a:xfrm>
              <a:off x="1194363" y="266950"/>
              <a:ext cx="2030400" cy="2490600"/>
            </a:xfrm>
            <a:prstGeom prst="rect">
              <a:avLst/>
            </a:prstGeom>
            <a:solidFill>
              <a:srgbClr val="FFFFFF"/>
            </a:solidFill>
            <a:ln w="17000" cap="flat" cmpd="sng">
              <a:solidFill>
                <a:srgbClr val="1D7E75"/>
              </a:solidFill>
              <a:prstDash val="solid"/>
              <a:round/>
              <a:headEnd type="none" w="sm" len="sm"/>
              <a:tailEnd type="none" w="sm" len="sm"/>
            </a:ln>
          </p:spPr>
          <p:txBody>
            <a:bodyPr spcFirstLastPara="1" wrap="square" lIns="81525" tIns="81525" rIns="81525" bIns="81525" anchor="ctr" anchorCtr="0">
              <a:noAutofit/>
            </a:bodyPr>
            <a:lstStyle/>
            <a:p>
              <a:pPr marL="0" lvl="0" indent="0" algn="l" rtl="0">
                <a:spcBef>
                  <a:spcPts val="0"/>
                </a:spcBef>
                <a:spcAft>
                  <a:spcPts val="0"/>
                </a:spcAft>
                <a:buNone/>
              </a:pPr>
              <a:endParaRPr dirty="0"/>
            </a:p>
          </p:txBody>
        </p:sp>
        <p:sp>
          <p:nvSpPr>
            <p:cNvPr id="1394" name="Google Shape;1394;p184"/>
            <p:cNvSpPr/>
            <p:nvPr/>
          </p:nvSpPr>
          <p:spPr>
            <a:xfrm>
              <a:off x="1233923" y="1412746"/>
              <a:ext cx="1815000" cy="608100"/>
            </a:xfrm>
            <a:prstGeom prst="rect">
              <a:avLst/>
            </a:prstGeom>
            <a:noFill/>
            <a:ln>
              <a:noFill/>
            </a:ln>
          </p:spPr>
          <p:txBody>
            <a:bodyPr spcFirstLastPara="1" wrap="square" lIns="81525" tIns="81525" rIns="81525" bIns="81525" anchor="t" anchorCtr="0">
              <a:noAutofit/>
            </a:bodyPr>
            <a:lstStyle/>
            <a:p>
              <a:pPr marL="0" lvl="0" indent="0" algn="ctr" rtl="0">
                <a:spcBef>
                  <a:spcPts val="0"/>
                </a:spcBef>
                <a:spcAft>
                  <a:spcPts val="0"/>
                </a:spcAft>
                <a:buNone/>
              </a:pPr>
              <a:r>
                <a:rPr lang="en" sz="1830" dirty="0">
                  <a:solidFill>
                    <a:schemeClr val="dk1"/>
                  </a:solidFill>
                  <a:latin typeface="Trebuchet MS"/>
                  <a:ea typeface="Trebuchet MS"/>
                  <a:cs typeface="Trebuchet MS"/>
                  <a:sym typeface="Trebuchet MS"/>
                </a:rPr>
                <a:t>Alta tasa de desempleo en el condado</a:t>
              </a:r>
              <a:endParaRPr sz="1830" dirty="0">
                <a:solidFill>
                  <a:schemeClr val="dk1"/>
                </a:solidFill>
                <a:latin typeface="Trebuchet MS"/>
                <a:ea typeface="Trebuchet MS"/>
                <a:cs typeface="Trebuchet MS"/>
                <a:sym typeface="Trebuchet MS"/>
              </a:endParaRPr>
            </a:p>
          </p:txBody>
        </p:sp>
      </p:grpSp>
      <p:pic>
        <p:nvPicPr>
          <p:cNvPr id="1395" name="Google Shape;1395;p184" descr="Rise chart icon vector. Isolated contour symbol illustration (Provided by Getty Images)"/>
          <p:cNvPicPr preferRelativeResize="0"/>
          <p:nvPr/>
        </p:nvPicPr>
        <p:blipFill rotWithShape="1">
          <a:blip r:embed="rId3">
            <a:alphaModFix/>
          </a:blip>
          <a:srcRect l="15283" t="20793" r="14319" b="19509"/>
          <a:stretch/>
        </p:blipFill>
        <p:spPr>
          <a:xfrm>
            <a:off x="945219" y="1701793"/>
            <a:ext cx="924477" cy="783995"/>
          </a:xfrm>
          <a:prstGeom prst="rect">
            <a:avLst/>
          </a:prstGeom>
          <a:noFill/>
          <a:ln>
            <a:noFill/>
          </a:ln>
        </p:spPr>
      </p:pic>
      <p:sp>
        <p:nvSpPr>
          <p:cNvPr id="1396" name="Google Shape;1396;p184"/>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23</a:t>
            </a:fld>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400"/>
        <p:cNvGrpSpPr/>
        <p:nvPr/>
      </p:nvGrpSpPr>
      <p:grpSpPr>
        <a:xfrm>
          <a:off x="0" y="0"/>
          <a:ext cx="0" cy="0"/>
          <a:chOff x="0" y="0"/>
          <a:chExt cx="0" cy="0"/>
        </a:xfrm>
      </p:grpSpPr>
      <p:sp>
        <p:nvSpPr>
          <p:cNvPr id="1401" name="Google Shape;1401;p185"/>
          <p:cNvSpPr txBox="1">
            <a:spLocks noGrp="1"/>
          </p:cNvSpPr>
          <p:nvPr>
            <p:ph type="body" idx="1"/>
          </p:nvPr>
        </p:nvSpPr>
        <p:spPr>
          <a:xfrm>
            <a:off x="627578" y="142807"/>
            <a:ext cx="7889100" cy="612600"/>
          </a:xfrm>
          <a:prstGeom prst="rect">
            <a:avLst/>
          </a:prstGeom>
        </p:spPr>
        <p:txBody>
          <a:bodyPr spcFirstLastPara="1" wrap="square" lIns="68575" tIns="34275" rIns="68575" bIns="34275" anchor="t" anchorCtr="0">
            <a:noAutofit/>
          </a:bodyPr>
          <a:lstStyle/>
          <a:p>
            <a:pPr marL="0" lvl="0" indent="0" algn="ctr" rtl="0">
              <a:spcBef>
                <a:spcPts val="800"/>
              </a:spcBef>
              <a:spcAft>
                <a:spcPts val="0"/>
              </a:spcAft>
              <a:buNone/>
            </a:pPr>
            <a:r>
              <a:rPr lang="en" sz="3200" b="1">
                <a:solidFill>
                  <a:schemeClr val="dk2"/>
                </a:solidFill>
              </a:rPr>
              <a:t>Herramienta de cribado para los requisitos laborales</a:t>
            </a:r>
            <a:endParaRPr sz="3200" b="1" dirty="0">
              <a:solidFill>
                <a:schemeClr val="dk2"/>
              </a:solidFill>
            </a:endParaRPr>
          </a:p>
        </p:txBody>
      </p:sp>
      <p:sp>
        <p:nvSpPr>
          <p:cNvPr id="1402" name="Google Shape;1402;p185"/>
          <p:cNvSpPr txBox="1">
            <a:spLocks noGrp="1"/>
          </p:cNvSpPr>
          <p:nvPr>
            <p:ph type="body" idx="1"/>
          </p:nvPr>
        </p:nvSpPr>
        <p:spPr>
          <a:xfrm>
            <a:off x="143700" y="1110539"/>
            <a:ext cx="4428300" cy="357163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600" i="0" dirty="0">
                <a:solidFill>
                  <a:schemeClr val="dk1"/>
                </a:solidFill>
                <a:latin typeface="Trebuchet MS"/>
                <a:ea typeface="Trebuchet MS"/>
                <a:cs typeface="Trebuchet MS"/>
                <a:sym typeface="Trebuchet MS"/>
              </a:rPr>
              <a:t>Herramienta de cribado rápida y sencilla para ayudar a determinar si una persona</a:t>
            </a:r>
            <a:r>
              <a:rPr lang="en" sz="1600" dirty="0">
                <a:solidFill>
                  <a:schemeClr val="dk1"/>
                </a:solidFill>
                <a:latin typeface="Trebuchet MS"/>
                <a:ea typeface="Trebuchet MS"/>
                <a:cs typeface="Trebuchet MS"/>
                <a:sym typeface="Trebuchet MS"/>
              </a:rPr>
              <a:t> debe </a:t>
            </a:r>
            <a:r>
              <a:rPr lang="en" sz="1600" i="0" dirty="0">
                <a:solidFill>
                  <a:schemeClr val="dk1"/>
                </a:solidFill>
                <a:latin typeface="Trebuchet MS"/>
                <a:ea typeface="Trebuchet MS"/>
                <a:cs typeface="Trebuchet MS"/>
                <a:sym typeface="Trebuchet MS"/>
              </a:rPr>
              <a:t>o </a:t>
            </a:r>
            <a:r>
              <a:rPr lang="en" sz="1600" dirty="0">
                <a:solidFill>
                  <a:schemeClr val="dk1"/>
                </a:solidFill>
                <a:latin typeface="Trebuchet MS"/>
                <a:ea typeface="Trebuchet MS"/>
                <a:cs typeface="Trebuchet MS"/>
                <a:sym typeface="Trebuchet MS"/>
              </a:rPr>
              <a:t>no debe cumplir con los </a:t>
            </a:r>
            <a:r>
              <a:rPr lang="en" sz="1600" i="0" dirty="0">
                <a:solidFill>
                  <a:schemeClr val="dk1"/>
                </a:solidFill>
                <a:latin typeface="Trebuchet MS"/>
                <a:ea typeface="Trebuchet MS"/>
                <a:cs typeface="Trebuchet MS"/>
                <a:sym typeface="Trebuchet MS"/>
              </a:rPr>
              <a:t>requisitos laborales. </a:t>
            </a:r>
            <a:endParaRPr sz="1600" i="0" dirty="0">
              <a:solidFill>
                <a:schemeClr val="dk1"/>
              </a:solidFill>
              <a:latin typeface="Trebuchet MS"/>
              <a:ea typeface="Trebuchet MS"/>
              <a:cs typeface="Trebuchet MS"/>
              <a:sym typeface="Trebuchet MS"/>
            </a:endParaRPr>
          </a:p>
          <a:p>
            <a:pPr marL="342900" lvl="0" indent="-266700">
              <a:buSzPts val="1600"/>
              <a:buFont typeface="Trebuchet MS"/>
              <a:buChar char="●"/>
            </a:pPr>
            <a:r>
              <a:rPr lang="en" sz="1600" i="0" dirty="0">
                <a:solidFill>
                  <a:schemeClr val="dk1"/>
                </a:solidFill>
                <a:latin typeface="Trebuchet MS"/>
                <a:ea typeface="Trebuchet MS"/>
                <a:cs typeface="Trebuchet MS"/>
                <a:sym typeface="Trebuchet MS"/>
              </a:rPr>
              <a:t>No se utiliza información </a:t>
            </a:r>
            <a:r>
              <a:rPr lang="en" sz="1600" dirty="0"/>
              <a:t>de identificación </a:t>
            </a:r>
            <a:r>
              <a:rPr lang="en" sz="1600" i="0" dirty="0">
                <a:solidFill>
                  <a:schemeClr val="dk1"/>
                </a:solidFill>
                <a:latin typeface="Trebuchet MS"/>
                <a:ea typeface="Trebuchet MS"/>
                <a:cs typeface="Trebuchet MS"/>
                <a:sym typeface="Trebuchet MS"/>
              </a:rPr>
              <a:t>personal.</a:t>
            </a:r>
            <a:endParaRPr sz="1600" i="0" dirty="0">
              <a:solidFill>
                <a:schemeClr val="dk1"/>
              </a:solidFill>
              <a:latin typeface="Trebuchet MS"/>
              <a:ea typeface="Trebuchet MS"/>
              <a:cs typeface="Trebuchet MS"/>
              <a:sym typeface="Trebuchet MS"/>
            </a:endParaRPr>
          </a:p>
          <a:p>
            <a:pPr marL="342900" lvl="0" indent="-266700" algn="l" rtl="0">
              <a:spcBef>
                <a:spcPts val="0"/>
              </a:spcBef>
              <a:spcAft>
                <a:spcPts val="0"/>
              </a:spcAft>
              <a:buClr>
                <a:schemeClr val="dk1"/>
              </a:buClr>
              <a:buSzPts val="1600"/>
              <a:buFont typeface="Trebuchet MS"/>
              <a:buChar char="●"/>
            </a:pPr>
            <a:r>
              <a:rPr lang="en" sz="1600" i="0" dirty="0">
                <a:solidFill>
                  <a:schemeClr val="dk1"/>
                </a:solidFill>
                <a:latin typeface="Trebuchet MS"/>
                <a:ea typeface="Trebuchet MS"/>
                <a:cs typeface="Trebuchet MS"/>
                <a:sym typeface="Trebuchet MS"/>
              </a:rPr>
              <a:t>Incluye preguntas sobre las circunstancias de la persona para identificar si está exenta o si debe cumplir los requisitos:</a:t>
            </a:r>
            <a:endParaRPr sz="1600" i="0" dirty="0">
              <a:solidFill>
                <a:schemeClr val="dk1"/>
              </a:solidFill>
              <a:latin typeface="Trebuchet MS"/>
              <a:ea typeface="Trebuchet MS"/>
              <a:cs typeface="Trebuchet MS"/>
              <a:sym typeface="Trebuchet MS"/>
            </a:endParaRPr>
          </a:p>
          <a:p>
            <a:pPr marL="685800" lvl="1" indent="-266700" algn="l" rtl="0">
              <a:spcBef>
                <a:spcPts val="0"/>
              </a:spcBef>
              <a:spcAft>
                <a:spcPts val="0"/>
              </a:spcAft>
              <a:buClr>
                <a:schemeClr val="dk1"/>
              </a:buClr>
              <a:buSzPts val="1600"/>
              <a:buFont typeface="Trebuchet MS"/>
              <a:buChar char="○"/>
            </a:pPr>
            <a:r>
              <a:rPr lang="en" sz="1600" i="0" dirty="0">
                <a:solidFill>
                  <a:schemeClr val="dk1"/>
                </a:solidFill>
                <a:latin typeface="Trebuchet MS"/>
                <a:ea typeface="Trebuchet MS"/>
                <a:cs typeface="Trebuchet MS"/>
                <a:sym typeface="Trebuchet MS"/>
              </a:rPr>
              <a:t>Por ejemplo, preguntas sobre la edad, la seguridad social, el embarazo, Medicare, </a:t>
            </a:r>
            <a:r>
              <a:rPr lang="en" sz="1600" dirty="0">
                <a:solidFill>
                  <a:schemeClr val="dk1"/>
                </a:solidFill>
                <a:latin typeface="Trebuchet MS"/>
                <a:ea typeface="Trebuchet MS"/>
                <a:cs typeface="Trebuchet MS"/>
                <a:sym typeface="Trebuchet MS"/>
              </a:rPr>
              <a:t>la condición de cuidador</a:t>
            </a:r>
            <a:r>
              <a:rPr lang="en" sz="1600" i="0" dirty="0">
                <a:solidFill>
                  <a:schemeClr val="dk1"/>
                </a:solidFill>
                <a:latin typeface="Trebuchet MS"/>
                <a:ea typeface="Trebuchet MS"/>
                <a:cs typeface="Trebuchet MS"/>
                <a:sym typeface="Trebuchet MS"/>
              </a:rPr>
              <a:t>, etc.</a:t>
            </a:r>
            <a:endParaRPr sz="1600" i="0" dirty="0">
              <a:solidFill>
                <a:schemeClr val="dk1"/>
              </a:solidFill>
              <a:latin typeface="Trebuchet MS"/>
              <a:ea typeface="Trebuchet MS"/>
              <a:cs typeface="Trebuchet MS"/>
              <a:sym typeface="Trebuchet MS"/>
            </a:endParaRPr>
          </a:p>
          <a:p>
            <a:pPr marL="342900" lvl="0" indent="-266700" algn="l" rtl="0">
              <a:spcBef>
                <a:spcPts val="0"/>
              </a:spcBef>
              <a:spcAft>
                <a:spcPts val="0"/>
              </a:spcAft>
              <a:buClr>
                <a:schemeClr val="dk1"/>
              </a:buClr>
              <a:buSzPts val="1600"/>
              <a:buFont typeface="Trebuchet MS"/>
              <a:buChar char="●"/>
            </a:pPr>
            <a:r>
              <a:rPr lang="en" sz="1600" i="0" dirty="0">
                <a:solidFill>
                  <a:schemeClr val="dk1"/>
                </a:solidFill>
                <a:latin typeface="Trebuchet MS"/>
                <a:ea typeface="Trebuchet MS"/>
                <a:cs typeface="Trebuchet MS"/>
                <a:sym typeface="Trebuchet MS"/>
              </a:rPr>
              <a:t>Pregunta sobre los ingresos por un importe de 580 USD al mes (mínimo indispensable para cumplir los requisitos).</a:t>
            </a:r>
            <a:endParaRPr sz="1600" i="0" dirty="0">
              <a:solidFill>
                <a:schemeClr val="dk1"/>
              </a:solidFill>
              <a:latin typeface="Trebuchet MS"/>
              <a:ea typeface="Trebuchet MS"/>
              <a:cs typeface="Trebuchet MS"/>
              <a:sym typeface="Trebuchet MS"/>
            </a:endParaRPr>
          </a:p>
        </p:txBody>
      </p:sp>
      <p:pic>
        <p:nvPicPr>
          <p:cNvPr id="1403" name="Google Shape;1403;p185"/>
          <p:cNvPicPr preferRelativeResize="0"/>
          <p:nvPr/>
        </p:nvPicPr>
        <p:blipFill>
          <a:blip r:embed="rId3">
            <a:alphaModFix/>
          </a:blip>
          <a:stretch>
            <a:fillRect/>
          </a:stretch>
        </p:blipFill>
        <p:spPr>
          <a:xfrm>
            <a:off x="4706429" y="1110539"/>
            <a:ext cx="4059511" cy="3571630"/>
          </a:xfrm>
          <a:prstGeom prst="rect">
            <a:avLst/>
          </a:prstGeom>
          <a:noFill/>
          <a:ln w="19050" cap="flat" cmpd="sng">
            <a:solidFill>
              <a:schemeClr val="dk2"/>
            </a:solidFill>
            <a:prstDash val="solid"/>
            <a:round/>
            <a:headEnd type="none" w="sm" len="sm"/>
            <a:tailEnd type="none" w="sm" len="sm"/>
          </a:ln>
        </p:spPr>
      </p:pic>
      <p:sp>
        <p:nvSpPr>
          <p:cNvPr id="1404" name="Google Shape;1404;p185"/>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24</a:t>
            </a:fld>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408"/>
        <p:cNvGrpSpPr/>
        <p:nvPr/>
      </p:nvGrpSpPr>
      <p:grpSpPr>
        <a:xfrm>
          <a:off x="0" y="0"/>
          <a:ext cx="0" cy="0"/>
          <a:chOff x="0" y="0"/>
          <a:chExt cx="0" cy="0"/>
        </a:xfrm>
      </p:grpSpPr>
      <p:sp>
        <p:nvSpPr>
          <p:cNvPr id="1409" name="Google Shape;1409;p186"/>
          <p:cNvSpPr txBox="1">
            <a:spLocks noGrp="1"/>
          </p:cNvSpPr>
          <p:nvPr>
            <p:ph type="body" idx="1"/>
          </p:nvPr>
        </p:nvSpPr>
        <p:spPr>
          <a:xfrm>
            <a:off x="627578" y="142807"/>
            <a:ext cx="7889100" cy="612600"/>
          </a:xfrm>
          <a:prstGeom prst="rect">
            <a:avLst/>
          </a:prstGeom>
        </p:spPr>
        <p:txBody>
          <a:bodyPr spcFirstLastPara="1" wrap="square" lIns="68575" tIns="34275" rIns="68575" bIns="34275" anchor="t" anchorCtr="0">
            <a:noAutofit/>
          </a:bodyPr>
          <a:lstStyle/>
          <a:p>
            <a:pPr marL="0" lvl="0" indent="0" algn="ctr" rtl="0">
              <a:spcBef>
                <a:spcPts val="800"/>
              </a:spcBef>
              <a:spcAft>
                <a:spcPts val="0"/>
              </a:spcAft>
              <a:buNone/>
            </a:pPr>
            <a:r>
              <a:rPr lang="en" sz="3200" b="1" dirty="0">
                <a:solidFill>
                  <a:schemeClr val="dk2"/>
                </a:solidFill>
              </a:rPr>
              <a:t>⚠️ Recordatorio: ¡esté atento a los avisos oficiales! </a:t>
            </a:r>
            <a:endParaRPr sz="3200" b="1" dirty="0">
              <a:solidFill>
                <a:schemeClr val="dk2"/>
              </a:solidFill>
            </a:endParaRPr>
          </a:p>
        </p:txBody>
      </p:sp>
      <p:sp>
        <p:nvSpPr>
          <p:cNvPr id="1410" name="Google Shape;1410;p186"/>
          <p:cNvSpPr txBox="1">
            <a:spLocks noGrp="1"/>
          </p:cNvSpPr>
          <p:nvPr>
            <p:ph type="body" idx="1"/>
          </p:nvPr>
        </p:nvSpPr>
        <p:spPr>
          <a:xfrm>
            <a:off x="528002" y="1156170"/>
            <a:ext cx="7889100" cy="33996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457200" lvl="0" indent="-349250" algn="l" rtl="0">
              <a:lnSpc>
                <a:spcPct val="115000"/>
              </a:lnSpc>
              <a:spcBef>
                <a:spcPts val="0"/>
              </a:spcBef>
              <a:spcAft>
                <a:spcPts val="0"/>
              </a:spcAft>
              <a:buClr>
                <a:schemeClr val="dk1"/>
              </a:buClr>
              <a:buSzPts val="1900"/>
              <a:buFont typeface="Trebuchet MS"/>
              <a:buChar char="●"/>
            </a:pPr>
            <a:r>
              <a:rPr lang="en" sz="1900" i="0" dirty="0">
                <a:solidFill>
                  <a:schemeClr val="dk1"/>
                </a:solidFill>
                <a:latin typeface="Trebuchet MS"/>
                <a:ea typeface="Trebuchet MS"/>
                <a:cs typeface="Trebuchet MS"/>
                <a:sym typeface="Trebuchet MS"/>
              </a:rPr>
              <a:t>Las decisiones oficiales sobre la elegibilidad provendrán de Health First Colorado, que notificará a las personas afectadas.</a:t>
            </a:r>
            <a:endParaRPr sz="1900" i="0" dirty="0">
              <a:solidFill>
                <a:schemeClr val="dk1"/>
              </a:solidFill>
              <a:latin typeface="Trebuchet MS"/>
              <a:ea typeface="Trebuchet MS"/>
              <a:cs typeface="Trebuchet MS"/>
              <a:sym typeface="Trebuchet MS"/>
            </a:endParaRPr>
          </a:p>
          <a:p>
            <a:pPr marL="457200" lvl="0" indent="-349250" algn="l" rtl="0">
              <a:lnSpc>
                <a:spcPct val="115000"/>
              </a:lnSpc>
              <a:spcBef>
                <a:spcPts val="0"/>
              </a:spcBef>
              <a:spcAft>
                <a:spcPts val="0"/>
              </a:spcAft>
              <a:buClr>
                <a:schemeClr val="dk1"/>
              </a:buClr>
              <a:buSzPts val="1900"/>
              <a:buFont typeface="Trebuchet MS"/>
              <a:buChar char="●"/>
            </a:pPr>
            <a:r>
              <a:rPr lang="en" sz="1900" i="0" dirty="0">
                <a:solidFill>
                  <a:schemeClr val="dk1"/>
                </a:solidFill>
                <a:latin typeface="Trebuchet MS"/>
                <a:ea typeface="Trebuchet MS"/>
                <a:cs typeface="Trebuchet MS"/>
                <a:sym typeface="Trebuchet MS"/>
              </a:rPr>
              <a:t>Mantenga su información de contacto actualizada para poder recibir avisos importantes de nuestra parte.</a:t>
            </a:r>
            <a:endParaRPr sz="1900" i="0" dirty="0">
              <a:solidFill>
                <a:schemeClr val="dk1"/>
              </a:solidFill>
              <a:latin typeface="Trebuchet MS"/>
              <a:ea typeface="Trebuchet MS"/>
              <a:cs typeface="Trebuchet MS"/>
              <a:sym typeface="Trebuchet MS"/>
            </a:endParaRPr>
          </a:p>
          <a:p>
            <a:pPr marL="914400" lvl="1" indent="-355600" algn="l" rtl="0">
              <a:lnSpc>
                <a:spcPct val="115000"/>
              </a:lnSpc>
              <a:spcBef>
                <a:spcPts val="0"/>
              </a:spcBef>
              <a:spcAft>
                <a:spcPts val="0"/>
              </a:spcAft>
              <a:buClr>
                <a:schemeClr val="dk1"/>
              </a:buClr>
              <a:buSzPts val="2000"/>
              <a:buFont typeface="Trebuchet MS"/>
              <a:buChar char="○"/>
            </a:pPr>
            <a:r>
              <a:rPr lang="en" sz="1700" i="0" dirty="0">
                <a:solidFill>
                  <a:schemeClr val="dk1"/>
                </a:solidFill>
                <a:latin typeface="Trebuchet MS"/>
                <a:ea typeface="Trebuchet MS"/>
                <a:cs typeface="Trebuchet MS"/>
                <a:sym typeface="Trebuchet MS"/>
              </a:rPr>
              <a:t>HCPF siempre enviará los avisos oficiales por correo postal. </a:t>
            </a:r>
            <a:endParaRPr sz="1700" i="0" dirty="0">
              <a:solidFill>
                <a:schemeClr val="dk1"/>
              </a:solidFill>
              <a:latin typeface="Trebuchet MS"/>
              <a:ea typeface="Trebuchet MS"/>
              <a:cs typeface="Trebuchet MS"/>
              <a:sym typeface="Trebuchet MS"/>
            </a:endParaRPr>
          </a:p>
          <a:p>
            <a:pPr marL="914400" lvl="1" indent="-361950" algn="l" rtl="0">
              <a:lnSpc>
                <a:spcPct val="115000"/>
              </a:lnSpc>
              <a:spcBef>
                <a:spcPts val="0"/>
              </a:spcBef>
              <a:spcAft>
                <a:spcPts val="0"/>
              </a:spcAft>
              <a:buClr>
                <a:schemeClr val="dk1"/>
              </a:buClr>
              <a:buSzPts val="2100"/>
              <a:buFont typeface="Trebuchet MS"/>
              <a:buChar char="○"/>
            </a:pPr>
            <a:r>
              <a:rPr lang="en" sz="1700" i="0" dirty="0">
                <a:solidFill>
                  <a:schemeClr val="dk1"/>
                </a:solidFill>
                <a:latin typeface="Trebuchet MS"/>
                <a:ea typeface="Trebuchet MS"/>
                <a:cs typeface="Trebuchet MS"/>
                <a:sym typeface="Trebuchet MS"/>
              </a:rPr>
              <a:t>Las personas que hayan optado por las </a:t>
            </a:r>
            <a:r>
              <a:rPr lang="en" sz="1700" dirty="0">
                <a:solidFill>
                  <a:schemeClr val="dk1"/>
                </a:solidFill>
                <a:latin typeface="Trebuchet MS"/>
                <a:ea typeface="Trebuchet MS"/>
                <a:cs typeface="Trebuchet MS"/>
                <a:sym typeface="Trebuchet MS"/>
              </a:rPr>
              <a:t>comunicaciones </a:t>
            </a:r>
            <a:r>
              <a:rPr lang="en" sz="1700" i="0" dirty="0">
                <a:solidFill>
                  <a:schemeClr val="dk1"/>
                </a:solidFill>
                <a:latin typeface="Trebuchet MS"/>
                <a:ea typeface="Trebuchet MS"/>
                <a:cs typeface="Trebuchet MS"/>
                <a:sym typeface="Trebuchet MS"/>
              </a:rPr>
              <a:t>digitales y las notificaciones push también recibirán correos electrónicos o mensajes de texto</a:t>
            </a:r>
            <a:r>
              <a:rPr lang="en" sz="1500" i="0" dirty="0">
                <a:solidFill>
                  <a:schemeClr val="dk1"/>
                </a:solidFill>
                <a:latin typeface="Trebuchet MS"/>
                <a:ea typeface="Trebuchet MS"/>
                <a:cs typeface="Trebuchet MS"/>
                <a:sym typeface="Trebuchet MS"/>
              </a:rPr>
              <a:t>.</a:t>
            </a:r>
            <a:endParaRPr sz="2200" i="0" dirty="0">
              <a:solidFill>
                <a:schemeClr val="dk1"/>
              </a:solidFill>
              <a:latin typeface="Trebuchet MS"/>
              <a:ea typeface="Trebuchet MS"/>
              <a:cs typeface="Trebuchet MS"/>
              <a:sym typeface="Trebuchet MS"/>
            </a:endParaRPr>
          </a:p>
          <a:p>
            <a:pPr marL="457200" lvl="0" indent="-349250" algn="l" rtl="0">
              <a:lnSpc>
                <a:spcPct val="115000"/>
              </a:lnSpc>
              <a:spcBef>
                <a:spcPts val="0"/>
              </a:spcBef>
              <a:spcAft>
                <a:spcPts val="0"/>
              </a:spcAft>
              <a:buClr>
                <a:schemeClr val="dk1"/>
              </a:buClr>
              <a:buSzPts val="1900"/>
              <a:buFont typeface="Trebuchet MS"/>
              <a:buChar char="●"/>
            </a:pPr>
            <a:r>
              <a:rPr lang="en" sz="1900" b="1" i="0" dirty="0">
                <a:solidFill>
                  <a:schemeClr val="dk1"/>
                </a:solidFill>
                <a:latin typeface="Trebuchet MS"/>
                <a:ea typeface="Trebuchet MS"/>
                <a:cs typeface="Trebuchet MS"/>
                <a:sym typeface="Trebuchet MS"/>
              </a:rPr>
              <a:t>Responda de inmediato a todos los avisos oficiales. ¡No espere!</a:t>
            </a:r>
            <a:endParaRPr sz="1900" b="1" i="0" dirty="0">
              <a:solidFill>
                <a:schemeClr val="dk1"/>
              </a:solidFill>
              <a:latin typeface="Trebuchet MS"/>
              <a:ea typeface="Trebuchet MS"/>
              <a:cs typeface="Trebuchet MS"/>
              <a:sym typeface="Trebuchet MS"/>
            </a:endParaRPr>
          </a:p>
        </p:txBody>
      </p:sp>
      <p:sp>
        <p:nvSpPr>
          <p:cNvPr id="1411" name="Google Shape;1411;p186"/>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25</a:t>
            </a:fld>
            <a:endParaRP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415"/>
        <p:cNvGrpSpPr/>
        <p:nvPr/>
      </p:nvGrpSpPr>
      <p:grpSpPr>
        <a:xfrm>
          <a:off x="0" y="0"/>
          <a:ext cx="0" cy="0"/>
          <a:chOff x="0" y="0"/>
          <a:chExt cx="0" cy="0"/>
        </a:xfrm>
      </p:grpSpPr>
      <p:sp>
        <p:nvSpPr>
          <p:cNvPr id="1416" name="Google Shape;1416;p187" descr="Unreadable Page 1 Image of the HCPF Official Notice  for Qualified Immigrant Changes "/>
          <p:cNvSpPr txBox="1">
            <a:spLocks noGrp="1"/>
          </p:cNvSpPr>
          <p:nvPr>
            <p:ph type="body" idx="1"/>
          </p:nvPr>
        </p:nvSpPr>
        <p:spPr>
          <a:xfrm>
            <a:off x="268650" y="117899"/>
            <a:ext cx="8606700" cy="615900"/>
          </a:xfrm>
          <a:prstGeom prst="rect">
            <a:avLst/>
          </a:prstGeom>
        </p:spPr>
        <p:txBody>
          <a:bodyPr spcFirstLastPara="1" wrap="square" lIns="68575" tIns="34275" rIns="68575" bIns="34275" anchor="t" anchorCtr="0">
            <a:noAutofit/>
          </a:bodyPr>
          <a:lstStyle/>
          <a:p>
            <a:pPr marL="0" lvl="0" indent="0" algn="ctr" rtl="0">
              <a:spcBef>
                <a:spcPts val="800"/>
              </a:spcBef>
              <a:spcAft>
                <a:spcPts val="0"/>
              </a:spcAft>
              <a:buNone/>
            </a:pPr>
            <a:r>
              <a:rPr lang="en" sz="3200" b="1">
                <a:solidFill>
                  <a:schemeClr val="dk2"/>
                </a:solidFill>
              </a:rPr>
              <a:t>Aviso oficial: cambios para inmigrantes cualificados </a:t>
            </a:r>
            <a:endParaRPr sz="3200" b="1" dirty="0">
              <a:solidFill>
                <a:schemeClr val="dk2"/>
              </a:solidFill>
            </a:endParaRPr>
          </a:p>
        </p:txBody>
      </p:sp>
      <p:pic>
        <p:nvPicPr>
          <p:cNvPr id="1417" name="Google Shape;1417;p187" descr="Unreadable Page 1 Image of the HCPF Official Notice  for Qualified Immigrant Changes " title="Screenshot 2026-05-26 091032.png"/>
          <p:cNvPicPr preferRelativeResize="0"/>
          <p:nvPr/>
        </p:nvPicPr>
        <p:blipFill>
          <a:blip r:embed="rId3">
            <a:alphaModFix/>
          </a:blip>
          <a:stretch>
            <a:fillRect/>
          </a:stretch>
        </p:blipFill>
        <p:spPr>
          <a:xfrm>
            <a:off x="64325" y="757791"/>
            <a:ext cx="2912601" cy="3698851"/>
          </a:xfrm>
          <a:prstGeom prst="rect">
            <a:avLst/>
          </a:prstGeom>
          <a:noFill/>
          <a:ln w="9525" cap="flat" cmpd="sng">
            <a:solidFill>
              <a:schemeClr val="dk1"/>
            </a:solidFill>
            <a:prstDash val="solid"/>
            <a:round/>
            <a:headEnd type="none" w="sm" len="sm"/>
            <a:tailEnd type="none" w="sm" len="sm"/>
          </a:ln>
          <a:effectLst>
            <a:outerShdw blurRad="57150" dist="76200" dir="5400000" algn="bl" rotWithShape="0">
              <a:srgbClr val="000000">
                <a:alpha val="50000"/>
              </a:srgbClr>
            </a:outerShdw>
          </a:effectLst>
        </p:spPr>
      </p:pic>
      <p:sp>
        <p:nvSpPr>
          <p:cNvPr id="1418" name="Google Shape;1418;p187"/>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26</a:t>
            </a:fld>
            <a:endParaRPr dirty="0"/>
          </a:p>
        </p:txBody>
      </p:sp>
      <p:pic>
        <p:nvPicPr>
          <p:cNvPr id="1419" name="Google Shape;1419;p187" descr="Unreadable Page 2 Image of the HCPF Official Notice  for Qualified Immigrant Changes " title="Screenshot 2026-05-26 171000.png"/>
          <p:cNvPicPr preferRelativeResize="0"/>
          <p:nvPr/>
        </p:nvPicPr>
        <p:blipFill>
          <a:blip r:embed="rId4">
            <a:alphaModFix/>
          </a:blip>
          <a:stretch>
            <a:fillRect/>
          </a:stretch>
        </p:blipFill>
        <p:spPr>
          <a:xfrm>
            <a:off x="3141812" y="733789"/>
            <a:ext cx="2912600" cy="3702041"/>
          </a:xfrm>
          <a:prstGeom prst="rect">
            <a:avLst/>
          </a:prstGeom>
          <a:noFill/>
          <a:ln w="9525" cap="flat" cmpd="sng">
            <a:solidFill>
              <a:schemeClr val="dk1"/>
            </a:solidFill>
            <a:prstDash val="solid"/>
            <a:round/>
            <a:headEnd type="none" w="sm" len="sm"/>
            <a:tailEnd type="none" w="sm" len="sm"/>
          </a:ln>
          <a:effectLst>
            <a:outerShdw blurRad="57150" dist="76200" dir="5400000" algn="bl" rotWithShape="0">
              <a:srgbClr val="000000">
                <a:alpha val="50000"/>
              </a:srgbClr>
            </a:outerShdw>
          </a:effectLst>
        </p:spPr>
      </p:pic>
      <p:pic>
        <p:nvPicPr>
          <p:cNvPr id="1420" name="Google Shape;1420;p187" descr="Unreadable Page 3 Image of the HCPF Official Notice  for Qualified Immigrant Changes " title="Screenshot 2026-05-26 171034.png"/>
          <p:cNvPicPr preferRelativeResize="0"/>
          <p:nvPr/>
        </p:nvPicPr>
        <p:blipFill>
          <a:blip r:embed="rId5">
            <a:alphaModFix/>
          </a:blip>
          <a:stretch>
            <a:fillRect/>
          </a:stretch>
        </p:blipFill>
        <p:spPr>
          <a:xfrm>
            <a:off x="6188883" y="758600"/>
            <a:ext cx="2841570" cy="3698849"/>
          </a:xfrm>
          <a:prstGeom prst="rect">
            <a:avLst/>
          </a:prstGeom>
          <a:noFill/>
          <a:ln w="9525" cap="flat" cmpd="sng">
            <a:solidFill>
              <a:schemeClr val="dk1"/>
            </a:solidFill>
            <a:prstDash val="solid"/>
            <a:round/>
            <a:headEnd type="none" w="sm" len="sm"/>
            <a:tailEnd type="none" w="sm" len="sm"/>
          </a:ln>
          <a:effectLst>
            <a:outerShdw blurRad="57150" dist="57150" dir="5400000" algn="bl" rotWithShape="0">
              <a:srgbClr val="000000">
                <a:alpha val="50000"/>
              </a:srgbClr>
            </a:outerShdw>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424"/>
        <p:cNvGrpSpPr/>
        <p:nvPr/>
      </p:nvGrpSpPr>
      <p:grpSpPr>
        <a:xfrm>
          <a:off x="0" y="0"/>
          <a:ext cx="0" cy="0"/>
          <a:chOff x="0" y="0"/>
          <a:chExt cx="0" cy="0"/>
        </a:xfrm>
      </p:grpSpPr>
      <p:sp>
        <p:nvSpPr>
          <p:cNvPr id="1425" name="Google Shape;1425;p188"/>
          <p:cNvSpPr txBox="1">
            <a:spLocks noGrp="1"/>
          </p:cNvSpPr>
          <p:nvPr>
            <p:ph type="ctrTitle"/>
          </p:nvPr>
        </p:nvSpPr>
        <p:spPr>
          <a:xfrm>
            <a:off x="3459750" y="1291525"/>
            <a:ext cx="5472000" cy="2560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accent1"/>
              </a:buClr>
              <a:buSzPts val="5000"/>
              <a:buFont typeface="Arial"/>
              <a:buNone/>
            </a:pPr>
            <a:r>
              <a:rPr lang="en">
                <a:latin typeface="Trebuchet MS"/>
                <a:ea typeface="Trebuchet MS"/>
                <a:cs typeface="Trebuchet MS"/>
                <a:sym typeface="Trebuchet MS"/>
              </a:rPr>
              <a:t>Cuándo y cómo cumplir con los requisitos laborales</a:t>
            </a:r>
            <a:endParaRPr dirty="0">
              <a:latin typeface="Trebuchet MS"/>
              <a:ea typeface="Trebuchet MS"/>
              <a:cs typeface="Trebuchet MS"/>
              <a:sym typeface="Trebuchet MS"/>
            </a:endParaRPr>
          </a:p>
          <a:p>
            <a:pPr marL="0" lvl="0" indent="0" algn="l" rtl="0">
              <a:lnSpc>
                <a:spcPct val="90000"/>
              </a:lnSpc>
              <a:spcBef>
                <a:spcPts val="0"/>
              </a:spcBef>
              <a:spcAft>
                <a:spcPts val="0"/>
              </a:spcAft>
              <a:buClr>
                <a:schemeClr val="accent1"/>
              </a:buClr>
              <a:buSzPts val="5000"/>
              <a:buFont typeface="Arial"/>
              <a:buNone/>
            </a:pPr>
            <a:r>
              <a:rPr lang="en" sz="2700" i="1">
                <a:latin typeface="Trebuchet MS"/>
                <a:ea typeface="Trebuchet MS"/>
                <a:cs typeface="Trebuchet MS"/>
                <a:sym typeface="Trebuchet MS"/>
              </a:rPr>
              <a:t>Marivel Klueckman</a:t>
            </a:r>
            <a:endParaRPr sz="2700" i="1" dirty="0">
              <a:latin typeface="Trebuchet MS"/>
              <a:ea typeface="Trebuchet MS"/>
              <a:cs typeface="Trebuchet MS"/>
              <a:sym typeface="Trebuchet MS"/>
            </a:endParaRPr>
          </a:p>
          <a:p>
            <a:pPr marL="0" lvl="0" indent="0" algn="l" rtl="0">
              <a:lnSpc>
                <a:spcPct val="90000"/>
              </a:lnSpc>
              <a:spcBef>
                <a:spcPts val="0"/>
              </a:spcBef>
              <a:spcAft>
                <a:spcPts val="0"/>
              </a:spcAft>
              <a:buClr>
                <a:schemeClr val="accent1"/>
              </a:buClr>
              <a:buSzPts val="5000"/>
              <a:buFont typeface="Arial"/>
              <a:buNone/>
            </a:pPr>
            <a:endParaRPr sz="3300" dirty="0">
              <a:latin typeface="Trebuchet MS"/>
              <a:ea typeface="Trebuchet MS"/>
              <a:cs typeface="Trebuchet MS"/>
              <a:sym typeface="Trebuchet M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429"/>
        <p:cNvGrpSpPr/>
        <p:nvPr/>
      </p:nvGrpSpPr>
      <p:grpSpPr>
        <a:xfrm>
          <a:off x="0" y="0"/>
          <a:ext cx="0" cy="0"/>
          <a:chOff x="0" y="0"/>
          <a:chExt cx="0" cy="0"/>
        </a:xfrm>
      </p:grpSpPr>
      <p:sp>
        <p:nvSpPr>
          <p:cNvPr id="1430" name="Google Shape;1430;p189"/>
          <p:cNvSpPr txBox="1">
            <a:spLocks noGrp="1"/>
          </p:cNvSpPr>
          <p:nvPr>
            <p:ph type="title"/>
          </p:nvPr>
        </p:nvSpPr>
        <p:spPr>
          <a:xfrm>
            <a:off x="370800" y="354050"/>
            <a:ext cx="8343000" cy="737400"/>
          </a:xfrm>
          <a:prstGeom prst="rect">
            <a:avLst/>
          </a:prstGeom>
        </p:spPr>
        <p:txBody>
          <a:bodyPr spcFirstLastPara="1" wrap="square" lIns="68575" tIns="34275" rIns="68575" bIns="34275" anchor="b" anchorCtr="0">
            <a:noAutofit/>
          </a:bodyPr>
          <a:lstStyle/>
          <a:p>
            <a:pPr marL="0" marR="0" lvl="0" indent="0" algn="ctr" rtl="0">
              <a:lnSpc>
                <a:spcPct val="90000"/>
              </a:lnSpc>
              <a:spcBef>
                <a:spcPts val="0"/>
              </a:spcBef>
              <a:spcAft>
                <a:spcPts val="0"/>
              </a:spcAft>
              <a:buNone/>
            </a:pPr>
            <a:r>
              <a:rPr lang="en" sz="2600" b="0"/>
              <a:t>¿Cuándo deben los </a:t>
            </a:r>
            <a:r>
              <a:rPr lang="en" sz="2600"/>
              <a:t>miembros actuales en proceso de renovación </a:t>
            </a:r>
            <a:r>
              <a:rPr lang="en" sz="2600" b="0"/>
              <a:t>cumplir con los requisitos laborales?</a:t>
            </a:r>
            <a:endParaRPr sz="2600" b="0" dirty="0"/>
          </a:p>
        </p:txBody>
      </p:sp>
      <p:sp>
        <p:nvSpPr>
          <p:cNvPr id="1431" name="Google Shape;1431;p189"/>
          <p:cNvSpPr txBox="1">
            <a:spLocks noGrp="1"/>
          </p:cNvSpPr>
          <p:nvPr>
            <p:ph type="body" idx="1"/>
          </p:nvPr>
        </p:nvSpPr>
        <p:spPr>
          <a:xfrm>
            <a:off x="457750" y="1480431"/>
            <a:ext cx="7864500" cy="2405100"/>
          </a:xfrm>
          <a:prstGeom prst="rect">
            <a:avLst/>
          </a:prstGeom>
          <a:ln>
            <a:noFill/>
          </a:ln>
        </p:spPr>
        <p:txBody>
          <a:bodyPr spcFirstLastPara="1" wrap="square" lIns="68575" tIns="34275" rIns="68575" bIns="34275" anchor="t" anchorCtr="0">
            <a:noAutofit/>
          </a:bodyPr>
          <a:lstStyle/>
          <a:p>
            <a:pPr marL="0" lvl="0" indent="0" algn="l" rtl="0">
              <a:spcBef>
                <a:spcPts val="800"/>
              </a:spcBef>
              <a:spcAft>
                <a:spcPts val="0"/>
              </a:spcAft>
              <a:buNone/>
            </a:pPr>
            <a:r>
              <a:rPr lang="en" sz="2000"/>
              <a:t>Los </a:t>
            </a:r>
            <a:r>
              <a:rPr lang="en" sz="2000" b="1"/>
              <a:t>miembros actuales en proceso de renovación</a:t>
            </a:r>
            <a:r>
              <a:rPr lang="en" sz="2000"/>
              <a:t> que deban cumplir los requisitos</a:t>
            </a:r>
            <a:r>
              <a:rPr lang="en" sz="2000" b="1" i="1"/>
              <a:t> </a:t>
            </a:r>
            <a:r>
              <a:rPr lang="en" sz="2000"/>
              <a:t>tendrán que demostrar que los han cumplido</a:t>
            </a:r>
            <a:r>
              <a:rPr lang="en" sz="2000" b="1" i="1"/>
              <a:t> </a:t>
            </a:r>
            <a:r>
              <a:rPr lang="en" sz="2000" b="1"/>
              <a:t>durante al menos 1 mes natural desde la fecha límite de su última renovación</a:t>
            </a:r>
            <a:r>
              <a:rPr lang="en" sz="2000"/>
              <a:t>.</a:t>
            </a:r>
            <a:endParaRPr sz="2000" dirty="0"/>
          </a:p>
          <a:p>
            <a:pPr marL="457200" lvl="0" indent="0" algn="l" rtl="0">
              <a:spcBef>
                <a:spcPts val="800"/>
              </a:spcBef>
              <a:spcAft>
                <a:spcPts val="0"/>
              </a:spcAft>
              <a:buNone/>
            </a:pPr>
            <a:endParaRPr sz="2000" dirty="0"/>
          </a:p>
          <a:p>
            <a:pPr marL="0" lvl="0" indent="0" algn="l" rtl="0">
              <a:spcBef>
                <a:spcPts val="800"/>
              </a:spcBef>
              <a:spcAft>
                <a:spcPts val="0"/>
              </a:spcAft>
              <a:buClr>
                <a:schemeClr val="dk1"/>
              </a:buClr>
              <a:buSzPts val="1100"/>
              <a:buFont typeface="Arial"/>
              <a:buNone/>
            </a:pPr>
            <a:endParaRPr sz="2000" dirty="0"/>
          </a:p>
        </p:txBody>
      </p:sp>
      <p:sp>
        <p:nvSpPr>
          <p:cNvPr id="1432" name="Google Shape;1432;p189"/>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28</a:t>
            </a:fld>
            <a:endParaRP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436"/>
        <p:cNvGrpSpPr/>
        <p:nvPr/>
      </p:nvGrpSpPr>
      <p:grpSpPr>
        <a:xfrm>
          <a:off x="0" y="0"/>
          <a:ext cx="0" cy="0"/>
          <a:chOff x="0" y="0"/>
          <a:chExt cx="0" cy="0"/>
        </a:xfrm>
      </p:grpSpPr>
      <p:sp>
        <p:nvSpPr>
          <p:cNvPr id="1437" name="Google Shape;1437;p190"/>
          <p:cNvSpPr txBox="1">
            <a:spLocks noGrp="1"/>
          </p:cNvSpPr>
          <p:nvPr>
            <p:ph type="title"/>
          </p:nvPr>
        </p:nvSpPr>
        <p:spPr>
          <a:xfrm>
            <a:off x="370800" y="354050"/>
            <a:ext cx="8343000" cy="737400"/>
          </a:xfrm>
          <a:prstGeom prst="rect">
            <a:avLst/>
          </a:prstGeom>
        </p:spPr>
        <p:txBody>
          <a:bodyPr spcFirstLastPara="1" wrap="square" lIns="68575" tIns="34275" rIns="68575" bIns="34275" anchor="b" anchorCtr="0">
            <a:noAutofit/>
          </a:bodyPr>
          <a:lstStyle/>
          <a:p>
            <a:pPr marL="0" marR="0" lvl="0" indent="0" algn="ctr" rtl="0">
              <a:lnSpc>
                <a:spcPct val="90000"/>
              </a:lnSpc>
              <a:spcBef>
                <a:spcPts val="0"/>
              </a:spcBef>
              <a:spcAft>
                <a:spcPts val="0"/>
              </a:spcAft>
              <a:buNone/>
            </a:pPr>
            <a:r>
              <a:rPr lang="en" sz="2600" b="0"/>
              <a:t>Ejemplo: </a:t>
            </a:r>
            <a:r>
              <a:rPr lang="en" sz="2600"/>
              <a:t>miembro actual en proceso de renovación</a:t>
            </a:r>
            <a:endParaRPr sz="2600" dirty="0"/>
          </a:p>
          <a:p>
            <a:pPr marL="0" marR="0" lvl="0" indent="0" algn="ctr" rtl="0">
              <a:lnSpc>
                <a:spcPct val="90000"/>
              </a:lnSpc>
              <a:spcBef>
                <a:spcPts val="0"/>
              </a:spcBef>
              <a:spcAft>
                <a:spcPts val="0"/>
              </a:spcAft>
              <a:buNone/>
            </a:pPr>
            <a:endParaRPr sz="2600" dirty="0"/>
          </a:p>
        </p:txBody>
      </p:sp>
      <p:pic>
        <p:nvPicPr>
          <p:cNvPr id="1438" name="Google Shape;1438;p190" descr="Cartoon documents. Flat vector cartoon design. Personal data security. Vector illustration. Stock image. (Provided by Getty Images)"/>
          <p:cNvPicPr preferRelativeResize="0"/>
          <p:nvPr/>
        </p:nvPicPr>
        <p:blipFill rotWithShape="1">
          <a:blip r:embed="rId3">
            <a:alphaModFix/>
          </a:blip>
          <a:srcRect l="8354" t="7119" r="20729" b="50882"/>
          <a:stretch/>
        </p:blipFill>
        <p:spPr>
          <a:xfrm>
            <a:off x="210925" y="768650"/>
            <a:ext cx="2776852" cy="1644524"/>
          </a:xfrm>
          <a:prstGeom prst="rect">
            <a:avLst/>
          </a:prstGeom>
          <a:noFill/>
          <a:ln>
            <a:noFill/>
          </a:ln>
        </p:spPr>
      </p:pic>
      <p:sp>
        <p:nvSpPr>
          <p:cNvPr id="1439" name="Google Shape;1439;p190"/>
          <p:cNvSpPr txBox="1"/>
          <p:nvPr/>
        </p:nvSpPr>
        <p:spPr>
          <a:xfrm>
            <a:off x="2807567" y="829473"/>
            <a:ext cx="5807700" cy="1923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000" b="1" dirty="0">
              <a:solidFill>
                <a:schemeClr val="dk1"/>
              </a:solidFill>
              <a:latin typeface="Trebuchet MS"/>
              <a:ea typeface="Trebuchet MS"/>
              <a:cs typeface="Trebuchet MS"/>
              <a:sym typeface="Trebuchet MS"/>
            </a:endParaRPr>
          </a:p>
          <a:p>
            <a:pPr marL="457200" lvl="0" indent="-355600" algn="l" rtl="0">
              <a:spcBef>
                <a:spcPts val="0"/>
              </a:spcBef>
              <a:spcAft>
                <a:spcPts val="0"/>
              </a:spcAft>
              <a:buClr>
                <a:schemeClr val="dk1"/>
              </a:buClr>
              <a:buSzPts val="2000"/>
              <a:buFont typeface="Trebuchet MS"/>
              <a:buChar char="●"/>
            </a:pPr>
            <a:r>
              <a:rPr lang="en" sz="2000">
                <a:solidFill>
                  <a:schemeClr val="dk1"/>
                </a:solidFill>
                <a:latin typeface="Trebuchet MS"/>
                <a:ea typeface="Trebuchet MS"/>
                <a:cs typeface="Trebuchet MS"/>
                <a:sym typeface="Trebuchet MS"/>
              </a:rPr>
              <a:t>Su próxima </a:t>
            </a:r>
            <a:r>
              <a:rPr lang="en" sz="2000" b="1">
                <a:solidFill>
                  <a:schemeClr val="dk1"/>
                </a:solidFill>
                <a:latin typeface="Trebuchet MS"/>
                <a:ea typeface="Trebuchet MS"/>
                <a:cs typeface="Trebuchet MS"/>
                <a:sym typeface="Trebuchet MS"/>
              </a:rPr>
              <a:t>redeterminación de renovación</a:t>
            </a:r>
            <a:r>
              <a:rPr lang="en" sz="2000">
                <a:solidFill>
                  <a:schemeClr val="dk1"/>
                </a:solidFill>
                <a:latin typeface="Trebuchet MS"/>
                <a:ea typeface="Trebuchet MS"/>
                <a:cs typeface="Trebuchet MS"/>
                <a:sym typeface="Trebuchet MS"/>
              </a:rPr>
              <a:t> está prevista para </a:t>
            </a:r>
            <a:r>
              <a:rPr lang="en" sz="2000" b="1">
                <a:solidFill>
                  <a:schemeClr val="dk1"/>
                </a:solidFill>
                <a:latin typeface="Trebuchet MS"/>
                <a:ea typeface="Trebuchet MS"/>
                <a:cs typeface="Trebuchet MS"/>
                <a:sym typeface="Trebuchet MS"/>
              </a:rPr>
              <a:t>abril de 2028</a:t>
            </a:r>
            <a:r>
              <a:rPr lang="en" sz="2000">
                <a:solidFill>
                  <a:schemeClr val="dk1"/>
                </a:solidFill>
                <a:latin typeface="Trebuchet MS"/>
                <a:ea typeface="Trebuchet MS"/>
                <a:cs typeface="Trebuchet MS"/>
                <a:sym typeface="Trebuchet MS"/>
              </a:rPr>
              <a:t>.</a:t>
            </a:r>
            <a:endParaRPr sz="2000" dirty="0">
              <a:solidFill>
                <a:schemeClr val="dk1"/>
              </a:solidFill>
              <a:latin typeface="Trebuchet MS"/>
              <a:ea typeface="Trebuchet MS"/>
              <a:cs typeface="Trebuchet MS"/>
              <a:sym typeface="Trebuchet MS"/>
            </a:endParaRPr>
          </a:p>
          <a:p>
            <a:pPr marL="457200" lvl="0" indent="-355600" algn="l" rtl="0">
              <a:spcBef>
                <a:spcPts val="0"/>
              </a:spcBef>
              <a:spcAft>
                <a:spcPts val="0"/>
              </a:spcAft>
              <a:buClr>
                <a:schemeClr val="dk1"/>
              </a:buClr>
              <a:buSzPts val="2000"/>
              <a:buFont typeface="Trebuchet MS"/>
              <a:buChar char="●"/>
            </a:pPr>
            <a:r>
              <a:rPr lang="en" sz="2000">
                <a:solidFill>
                  <a:schemeClr val="dk1"/>
                </a:solidFill>
                <a:latin typeface="Trebuchet MS"/>
                <a:ea typeface="Trebuchet MS"/>
                <a:cs typeface="Trebuchet MS"/>
                <a:sym typeface="Trebuchet MS"/>
              </a:rPr>
              <a:t>Tiene entre 19 y 64 años.</a:t>
            </a:r>
            <a:endParaRPr sz="2000" dirty="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sz="1700" dirty="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sz="1700" dirty="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sz="2000" dirty="0">
              <a:latin typeface="Trebuchet MS"/>
              <a:ea typeface="Trebuchet MS"/>
              <a:cs typeface="Trebuchet MS"/>
              <a:sym typeface="Trebuchet MS"/>
            </a:endParaRPr>
          </a:p>
        </p:txBody>
      </p:sp>
      <p:sp>
        <p:nvSpPr>
          <p:cNvPr id="1440" name="Google Shape;1440;p190"/>
          <p:cNvSpPr txBox="1"/>
          <p:nvPr/>
        </p:nvSpPr>
        <p:spPr>
          <a:xfrm>
            <a:off x="210922" y="2495024"/>
            <a:ext cx="8571900" cy="1297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dirty="0">
                <a:latin typeface="Trebuchet MS"/>
                <a:ea typeface="Trebuchet MS"/>
                <a:cs typeface="Trebuchet MS"/>
                <a:sym typeface="Trebuchet MS"/>
              </a:rPr>
              <a:t>Debe cumplir con los </a:t>
            </a:r>
            <a:r>
              <a:rPr lang="en" sz="1800" b="1" dirty="0">
                <a:latin typeface="Trebuchet MS"/>
                <a:ea typeface="Trebuchet MS"/>
                <a:cs typeface="Trebuchet MS"/>
                <a:sym typeface="Trebuchet MS"/>
              </a:rPr>
              <a:t>requisitos laborales</a:t>
            </a:r>
            <a:r>
              <a:rPr lang="en" sz="1800" dirty="0">
                <a:latin typeface="Trebuchet MS"/>
                <a:ea typeface="Trebuchet MS"/>
                <a:cs typeface="Trebuchet MS"/>
                <a:sym typeface="Trebuchet MS"/>
              </a:rPr>
              <a:t> (también conocidos como “participación comunitaria”) durante un mínimo de </a:t>
            </a:r>
            <a:r>
              <a:rPr lang="en" sz="1800" b="1" dirty="0">
                <a:latin typeface="Trebuchet MS"/>
                <a:ea typeface="Trebuchet MS"/>
                <a:cs typeface="Trebuchet MS"/>
                <a:sym typeface="Trebuchet MS"/>
              </a:rPr>
              <a:t>un mes entre octubre de 2027 y abril de 2028.</a:t>
            </a:r>
            <a:endParaRPr sz="1800" b="1" dirty="0">
              <a:latin typeface="Trebuchet MS"/>
              <a:ea typeface="Trebuchet MS"/>
              <a:cs typeface="Trebuchet MS"/>
              <a:sym typeface="Trebuchet MS"/>
            </a:endParaRPr>
          </a:p>
          <a:p>
            <a:pPr marL="0" lvl="0" indent="0" algn="l" rtl="0">
              <a:spcBef>
                <a:spcPts val="0"/>
              </a:spcBef>
              <a:spcAft>
                <a:spcPts val="0"/>
              </a:spcAft>
              <a:buNone/>
            </a:pPr>
            <a:endParaRPr sz="400" dirty="0">
              <a:latin typeface="Trebuchet MS"/>
              <a:ea typeface="Trebuchet MS"/>
              <a:cs typeface="Trebuchet MS"/>
              <a:sym typeface="Trebuchet MS"/>
            </a:endParaRPr>
          </a:p>
          <a:p>
            <a:pPr marL="0" lvl="0" indent="0" algn="l" rtl="0">
              <a:spcBef>
                <a:spcPts val="0"/>
              </a:spcBef>
              <a:spcAft>
                <a:spcPts val="0"/>
              </a:spcAft>
              <a:buNone/>
            </a:pPr>
            <a:r>
              <a:rPr lang="en" sz="1800" dirty="0">
                <a:latin typeface="Trebuchet MS"/>
                <a:ea typeface="Trebuchet MS"/>
                <a:cs typeface="Trebuchet MS"/>
                <a:sym typeface="Trebuchet MS"/>
              </a:rPr>
              <a:t>Si se le aprueban las prestaciones de Medicaid, su próxima</a:t>
            </a:r>
            <a:r>
              <a:rPr lang="en" sz="1800" b="1" dirty="0">
                <a:latin typeface="Trebuchet MS"/>
                <a:ea typeface="Trebuchet MS"/>
                <a:cs typeface="Trebuchet MS"/>
                <a:sym typeface="Trebuchet MS"/>
              </a:rPr>
              <a:t> redeterminación de renovación</a:t>
            </a:r>
            <a:r>
              <a:rPr lang="en" sz="1800" dirty="0">
                <a:latin typeface="Trebuchet MS"/>
                <a:ea typeface="Trebuchet MS"/>
                <a:cs typeface="Trebuchet MS"/>
                <a:sym typeface="Trebuchet MS"/>
              </a:rPr>
              <a:t> se establecerá para</a:t>
            </a:r>
            <a:r>
              <a:rPr lang="en" sz="1800" b="1" dirty="0">
                <a:latin typeface="Trebuchet MS"/>
                <a:ea typeface="Trebuchet MS"/>
                <a:cs typeface="Trebuchet MS"/>
                <a:sym typeface="Trebuchet MS"/>
              </a:rPr>
              <a:t> 6 meses después, en octubre de 2028.</a:t>
            </a:r>
            <a:endParaRPr sz="1800" b="1" dirty="0">
              <a:latin typeface="Trebuchet MS"/>
              <a:ea typeface="Trebuchet MS"/>
              <a:cs typeface="Trebuchet MS"/>
              <a:sym typeface="Trebuchet MS"/>
            </a:endParaRPr>
          </a:p>
          <a:p>
            <a:pPr marL="457200" lvl="0" indent="-342900" algn="l" rtl="0">
              <a:spcBef>
                <a:spcPts val="0"/>
              </a:spcBef>
              <a:spcAft>
                <a:spcPts val="0"/>
              </a:spcAft>
              <a:buSzPts val="1800"/>
              <a:buFont typeface="Trebuchet MS"/>
              <a:buChar char="●"/>
            </a:pPr>
            <a:r>
              <a:rPr lang="en" sz="1800" dirty="0">
                <a:solidFill>
                  <a:schemeClr val="dk1"/>
                </a:solidFill>
                <a:latin typeface="Trebuchet MS"/>
                <a:ea typeface="Trebuchet MS"/>
                <a:cs typeface="Trebuchet MS"/>
                <a:sym typeface="Trebuchet MS"/>
              </a:rPr>
              <a:t>Si hay otros miembros en el hogar, podrían tener una fecha de renovación distinta.</a:t>
            </a:r>
            <a:endParaRPr sz="1800" b="1" dirty="0">
              <a:latin typeface="Trebuchet MS"/>
              <a:ea typeface="Trebuchet MS"/>
              <a:cs typeface="Trebuchet MS"/>
              <a:sym typeface="Trebuchet MS"/>
            </a:endParaRPr>
          </a:p>
          <a:p>
            <a:pPr marL="0" lvl="0" indent="0" algn="l" rtl="0">
              <a:spcBef>
                <a:spcPts val="0"/>
              </a:spcBef>
              <a:spcAft>
                <a:spcPts val="0"/>
              </a:spcAft>
              <a:buNone/>
            </a:pPr>
            <a:endParaRPr sz="2000" dirty="0">
              <a:latin typeface="Trebuchet MS"/>
              <a:ea typeface="Trebuchet MS"/>
              <a:cs typeface="Trebuchet MS"/>
              <a:sym typeface="Trebuchet MS"/>
            </a:endParaRPr>
          </a:p>
        </p:txBody>
      </p:sp>
      <p:sp>
        <p:nvSpPr>
          <p:cNvPr id="1441" name="Google Shape;1441;p190"/>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29</a:t>
            </a:fld>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sp>
        <p:nvSpPr>
          <p:cNvPr id="720" name="Google Shape;720;p164"/>
          <p:cNvSpPr txBox="1">
            <a:spLocks noGrp="1"/>
          </p:cNvSpPr>
          <p:nvPr>
            <p:ph type="title"/>
          </p:nvPr>
        </p:nvSpPr>
        <p:spPr>
          <a:xfrm>
            <a:off x="628650" y="328489"/>
            <a:ext cx="7886700" cy="72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a:t>Subtítulos</a:t>
            </a:r>
            <a:endParaRPr dirty="0"/>
          </a:p>
        </p:txBody>
      </p:sp>
      <p:sp>
        <p:nvSpPr>
          <p:cNvPr id="721" name="Google Shape;721;p164"/>
          <p:cNvSpPr txBox="1">
            <a:spLocks noGrp="1"/>
          </p:cNvSpPr>
          <p:nvPr>
            <p:ph type="body" idx="1"/>
          </p:nvPr>
        </p:nvSpPr>
        <p:spPr>
          <a:xfrm>
            <a:off x="628650" y="1192733"/>
            <a:ext cx="7886700" cy="3154200"/>
          </a:xfrm>
          <a:prstGeom prst="rect">
            <a:avLst/>
          </a:prstGeom>
        </p:spPr>
        <p:txBody>
          <a:bodyPr spcFirstLastPara="1" wrap="square" lIns="68575" tIns="34275" rIns="68575" bIns="34275" anchor="t" anchorCtr="0">
            <a:noAutofit/>
          </a:bodyPr>
          <a:lstStyle/>
          <a:p>
            <a:pPr marL="342900" lvl="0" indent="-292100" algn="l" rtl="0">
              <a:lnSpc>
                <a:spcPct val="100000"/>
              </a:lnSpc>
              <a:spcBef>
                <a:spcPts val="800"/>
              </a:spcBef>
              <a:spcAft>
                <a:spcPts val="0"/>
              </a:spcAft>
              <a:buClr>
                <a:schemeClr val="dk2"/>
              </a:buClr>
              <a:buSzPts val="2000"/>
              <a:buFont typeface="Trebuchet MS"/>
              <a:buChar char="●"/>
            </a:pPr>
            <a:r>
              <a:rPr lang="en" sz="2000" dirty="0">
                <a:solidFill>
                  <a:schemeClr val="dk2"/>
                </a:solidFill>
              </a:rPr>
              <a:t>Los subtítulos están disponibles en la barra de controles de la reunión, en la parte inferior de su pantalla. Para activarlos, haga clic en el icono Mostrar subtítulos. </a:t>
            </a:r>
            <a:endParaRPr sz="2000" dirty="0">
              <a:solidFill>
                <a:schemeClr val="dk2"/>
              </a:solidFill>
            </a:endParaRPr>
          </a:p>
          <a:p>
            <a:pPr marL="0" lvl="0" indent="0" algn="l" rtl="0">
              <a:lnSpc>
                <a:spcPct val="100000"/>
              </a:lnSpc>
              <a:spcBef>
                <a:spcPts val="800"/>
              </a:spcBef>
              <a:spcAft>
                <a:spcPts val="0"/>
              </a:spcAft>
              <a:buNone/>
            </a:pPr>
            <a:endParaRPr sz="2000" dirty="0">
              <a:solidFill>
                <a:schemeClr val="dk2"/>
              </a:solidFill>
            </a:endParaRPr>
          </a:p>
          <a:p>
            <a:pPr marL="0" lvl="0" indent="0" algn="l" rtl="0">
              <a:lnSpc>
                <a:spcPct val="100000"/>
              </a:lnSpc>
              <a:spcBef>
                <a:spcPts val="800"/>
              </a:spcBef>
              <a:spcAft>
                <a:spcPts val="0"/>
              </a:spcAft>
              <a:buNone/>
            </a:pPr>
            <a:endParaRPr sz="2000" dirty="0">
              <a:solidFill>
                <a:schemeClr val="dk2"/>
              </a:solidFill>
            </a:endParaRPr>
          </a:p>
          <a:p>
            <a:pPr marL="0" lvl="0" indent="0" algn="l" rtl="0">
              <a:lnSpc>
                <a:spcPct val="100000"/>
              </a:lnSpc>
              <a:spcBef>
                <a:spcPts val="800"/>
              </a:spcBef>
              <a:spcAft>
                <a:spcPts val="0"/>
              </a:spcAft>
              <a:buNone/>
            </a:pPr>
            <a:endParaRPr sz="2000" dirty="0">
              <a:solidFill>
                <a:schemeClr val="dk2"/>
              </a:solidFill>
            </a:endParaRPr>
          </a:p>
          <a:p>
            <a:pPr marL="342900" lvl="0" indent="-292100" algn="l" rtl="0">
              <a:lnSpc>
                <a:spcPct val="100000"/>
              </a:lnSpc>
              <a:spcBef>
                <a:spcPts val="800"/>
              </a:spcBef>
              <a:spcAft>
                <a:spcPts val="0"/>
              </a:spcAft>
              <a:buClr>
                <a:schemeClr val="dk2"/>
              </a:buClr>
              <a:buSzPts val="2000"/>
              <a:buFont typeface="Trebuchet MS"/>
              <a:buChar char="●"/>
            </a:pPr>
            <a:r>
              <a:rPr lang="en" sz="2000" dirty="0">
                <a:solidFill>
                  <a:schemeClr val="dk2"/>
                </a:solidFill>
              </a:rPr>
              <a:t>Los subtítulos se pueden traducir a diferentes idiomas haciendo clic en la flecha hacia arriba situada junto al icono Mostrar subtítulos y seleccionando el idioma que prefiera. </a:t>
            </a:r>
            <a:endParaRPr sz="2000" dirty="0">
              <a:solidFill>
                <a:schemeClr val="dk2"/>
              </a:solidFill>
            </a:endParaRPr>
          </a:p>
          <a:p>
            <a:pPr marL="0" lvl="0" indent="0" algn="l" rtl="0">
              <a:lnSpc>
                <a:spcPct val="100000"/>
              </a:lnSpc>
              <a:spcBef>
                <a:spcPts val="800"/>
              </a:spcBef>
              <a:spcAft>
                <a:spcPts val="0"/>
              </a:spcAft>
              <a:buNone/>
            </a:pPr>
            <a:endParaRPr sz="800" dirty="0">
              <a:solidFill>
                <a:schemeClr val="dk2"/>
              </a:solidFill>
              <a:highlight>
                <a:schemeClr val="lt2"/>
              </a:highlight>
              <a:latin typeface="Arial"/>
              <a:ea typeface="Arial"/>
              <a:cs typeface="Arial"/>
              <a:sym typeface="Arial"/>
            </a:endParaRPr>
          </a:p>
          <a:p>
            <a:pPr marL="0" lvl="0" indent="0" algn="l" rtl="0">
              <a:spcBef>
                <a:spcPts val="800"/>
              </a:spcBef>
              <a:spcAft>
                <a:spcPts val="0"/>
              </a:spcAft>
              <a:buNone/>
            </a:pPr>
            <a:endParaRPr dirty="0">
              <a:solidFill>
                <a:schemeClr val="dk2"/>
              </a:solidFill>
            </a:endParaRPr>
          </a:p>
        </p:txBody>
      </p:sp>
      <p:sp>
        <p:nvSpPr>
          <p:cNvPr id="722" name="Google Shape;722;p164"/>
          <p:cNvSpPr txBox="1">
            <a:spLocks noGrp="1"/>
          </p:cNvSpPr>
          <p:nvPr>
            <p:ph type="sldNum" idx="12"/>
          </p:nvPr>
        </p:nvSpPr>
        <p:spPr>
          <a:xfrm>
            <a:off x="6880595" y="4780265"/>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solidFill>
                  <a:schemeClr val="lt1"/>
                </a:solidFill>
              </a:rPr>
              <a:t>3</a:t>
            </a:fld>
            <a:endParaRPr dirty="0">
              <a:solidFill>
                <a:schemeClr val="lt1"/>
              </a:solidFill>
            </a:endParaRPr>
          </a:p>
        </p:txBody>
      </p:sp>
      <p:pic>
        <p:nvPicPr>
          <p:cNvPr id="723" name="Google Shape;723;p164" descr="Screenshot of Zoom toolbar showing the closed caption icon."/>
          <p:cNvPicPr preferRelativeResize="0"/>
          <p:nvPr/>
        </p:nvPicPr>
        <p:blipFill>
          <a:blip r:embed="rId3">
            <a:alphaModFix/>
          </a:blip>
          <a:stretch>
            <a:fillRect/>
          </a:stretch>
        </p:blipFill>
        <p:spPr>
          <a:xfrm>
            <a:off x="3291326" y="2281060"/>
            <a:ext cx="2363044" cy="1189669"/>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445"/>
        <p:cNvGrpSpPr/>
        <p:nvPr/>
      </p:nvGrpSpPr>
      <p:grpSpPr>
        <a:xfrm>
          <a:off x="0" y="0"/>
          <a:ext cx="0" cy="0"/>
          <a:chOff x="0" y="0"/>
          <a:chExt cx="0" cy="0"/>
        </a:xfrm>
      </p:grpSpPr>
      <p:sp>
        <p:nvSpPr>
          <p:cNvPr id="1446" name="Google Shape;1446;p191"/>
          <p:cNvSpPr txBox="1">
            <a:spLocks noGrp="1"/>
          </p:cNvSpPr>
          <p:nvPr>
            <p:ph type="title"/>
          </p:nvPr>
        </p:nvSpPr>
        <p:spPr>
          <a:xfrm>
            <a:off x="370800" y="354050"/>
            <a:ext cx="8343000" cy="737400"/>
          </a:xfrm>
          <a:prstGeom prst="rect">
            <a:avLst/>
          </a:prstGeom>
        </p:spPr>
        <p:txBody>
          <a:bodyPr spcFirstLastPara="1" wrap="square" lIns="68575" tIns="34275" rIns="68575" bIns="34275" anchor="b" anchorCtr="0">
            <a:noAutofit/>
          </a:bodyPr>
          <a:lstStyle/>
          <a:p>
            <a:pPr marL="0" marR="0" lvl="0" indent="0" algn="ctr" rtl="0">
              <a:lnSpc>
                <a:spcPct val="90000"/>
              </a:lnSpc>
              <a:spcBef>
                <a:spcPts val="0"/>
              </a:spcBef>
              <a:spcAft>
                <a:spcPts val="0"/>
              </a:spcAft>
              <a:buNone/>
            </a:pPr>
            <a:r>
              <a:rPr lang="en" sz="2600" b="0"/>
              <a:t>¿Cuándo deben los </a:t>
            </a:r>
            <a:r>
              <a:rPr lang="en" sz="2600"/>
              <a:t>nuevos solicitantes</a:t>
            </a:r>
            <a:r>
              <a:rPr lang="en" sz="2600" b="0"/>
              <a:t> cumplir con los requisitos?</a:t>
            </a:r>
            <a:endParaRPr sz="2600" b="0" dirty="0"/>
          </a:p>
        </p:txBody>
      </p:sp>
      <p:sp>
        <p:nvSpPr>
          <p:cNvPr id="1447" name="Google Shape;1447;p191"/>
          <p:cNvSpPr txBox="1">
            <a:spLocks noGrp="1"/>
          </p:cNvSpPr>
          <p:nvPr>
            <p:ph type="body" idx="1"/>
          </p:nvPr>
        </p:nvSpPr>
        <p:spPr>
          <a:xfrm>
            <a:off x="526775" y="1389880"/>
            <a:ext cx="7864500" cy="7374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Clr>
                <a:schemeClr val="dk1"/>
              </a:buClr>
              <a:buSzPts val="1100"/>
              <a:buFont typeface="Arial"/>
              <a:buNone/>
            </a:pPr>
            <a:r>
              <a:rPr lang="en" sz="2000"/>
              <a:t>Los </a:t>
            </a:r>
            <a:r>
              <a:rPr lang="en" sz="2000" b="1"/>
              <a:t>nuevos solicitantes</a:t>
            </a:r>
            <a:r>
              <a:rPr lang="en" sz="2000"/>
              <a:t> que deban cumplir los requisitos tendrán que demostrar que los han cumplido </a:t>
            </a:r>
            <a:r>
              <a:rPr lang="en" sz="2000" b="1"/>
              <a:t>durante el mes natural anterior a la presentación</a:t>
            </a:r>
            <a:r>
              <a:rPr lang="en" sz="2000"/>
              <a:t> de su solicitud.</a:t>
            </a:r>
            <a:endParaRPr sz="2000" dirty="0"/>
          </a:p>
        </p:txBody>
      </p:sp>
      <p:sp>
        <p:nvSpPr>
          <p:cNvPr id="1448" name="Google Shape;1448;p191"/>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30</a:t>
            </a:fld>
            <a:endParaRP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452"/>
        <p:cNvGrpSpPr/>
        <p:nvPr/>
      </p:nvGrpSpPr>
      <p:grpSpPr>
        <a:xfrm>
          <a:off x="0" y="0"/>
          <a:ext cx="0" cy="0"/>
          <a:chOff x="0" y="0"/>
          <a:chExt cx="0" cy="0"/>
        </a:xfrm>
      </p:grpSpPr>
      <p:sp>
        <p:nvSpPr>
          <p:cNvPr id="1453" name="Google Shape;1453;p192"/>
          <p:cNvSpPr txBox="1">
            <a:spLocks noGrp="1"/>
          </p:cNvSpPr>
          <p:nvPr>
            <p:ph type="title"/>
          </p:nvPr>
        </p:nvSpPr>
        <p:spPr>
          <a:xfrm>
            <a:off x="370800" y="354050"/>
            <a:ext cx="8343000" cy="737400"/>
          </a:xfrm>
          <a:prstGeom prst="rect">
            <a:avLst/>
          </a:prstGeom>
        </p:spPr>
        <p:txBody>
          <a:bodyPr spcFirstLastPara="1" wrap="square" lIns="68575" tIns="34275" rIns="68575" bIns="34275" anchor="b" anchorCtr="0">
            <a:noAutofit/>
          </a:bodyPr>
          <a:lstStyle/>
          <a:p>
            <a:pPr marL="0" marR="0" lvl="0" indent="0" algn="ctr" rtl="0">
              <a:lnSpc>
                <a:spcPct val="90000"/>
              </a:lnSpc>
              <a:spcBef>
                <a:spcPts val="0"/>
              </a:spcBef>
              <a:spcAft>
                <a:spcPts val="0"/>
              </a:spcAft>
              <a:buNone/>
            </a:pPr>
            <a:r>
              <a:rPr lang="en" sz="2600" b="0"/>
              <a:t>Ejemplo: </a:t>
            </a:r>
            <a:r>
              <a:rPr lang="en" sz="2600"/>
              <a:t>nuevo solicitante</a:t>
            </a:r>
            <a:endParaRPr sz="2600" dirty="0"/>
          </a:p>
          <a:p>
            <a:pPr marL="0" marR="0" lvl="0" indent="0" algn="ctr" rtl="0">
              <a:lnSpc>
                <a:spcPct val="90000"/>
              </a:lnSpc>
              <a:spcBef>
                <a:spcPts val="0"/>
              </a:spcBef>
              <a:spcAft>
                <a:spcPts val="0"/>
              </a:spcAft>
              <a:buNone/>
            </a:pPr>
            <a:endParaRPr sz="2600" dirty="0"/>
          </a:p>
        </p:txBody>
      </p:sp>
      <p:sp>
        <p:nvSpPr>
          <p:cNvPr id="1454" name="Google Shape;1454;p192"/>
          <p:cNvSpPr txBox="1"/>
          <p:nvPr/>
        </p:nvSpPr>
        <p:spPr>
          <a:xfrm>
            <a:off x="2772547" y="1026244"/>
            <a:ext cx="5807700" cy="1923300"/>
          </a:xfrm>
          <a:prstGeom prst="rect">
            <a:avLst/>
          </a:prstGeom>
          <a:noFill/>
          <a:ln>
            <a:noFill/>
          </a:ln>
        </p:spPr>
        <p:txBody>
          <a:bodyPr spcFirstLastPara="1" wrap="square" lIns="91425" tIns="91425" rIns="91425" bIns="91425" anchor="t" anchorCtr="0">
            <a:noAutofit/>
          </a:bodyPr>
          <a:lstStyle/>
          <a:p>
            <a:pPr marL="457200" lvl="0" indent="-355600" algn="l" rtl="0">
              <a:spcBef>
                <a:spcPts val="0"/>
              </a:spcBef>
              <a:spcAft>
                <a:spcPts val="0"/>
              </a:spcAft>
              <a:buClr>
                <a:schemeClr val="dk1"/>
              </a:buClr>
              <a:buSzPts val="2000"/>
              <a:buFont typeface="Trebuchet MS"/>
              <a:buChar char="●"/>
            </a:pPr>
            <a:r>
              <a:rPr lang="en" sz="2000" dirty="0">
                <a:solidFill>
                  <a:schemeClr val="dk1"/>
                </a:solidFill>
                <a:latin typeface="Trebuchet MS"/>
                <a:ea typeface="Trebuchet MS"/>
                <a:cs typeface="Trebuchet MS"/>
                <a:sym typeface="Trebuchet MS"/>
              </a:rPr>
              <a:t>Presenta una </a:t>
            </a:r>
            <a:r>
              <a:rPr lang="en" sz="2000" b="1" dirty="0">
                <a:solidFill>
                  <a:schemeClr val="dk1"/>
                </a:solidFill>
                <a:latin typeface="Trebuchet MS"/>
                <a:ea typeface="Trebuchet MS"/>
                <a:cs typeface="Trebuchet MS"/>
                <a:sym typeface="Trebuchet MS"/>
              </a:rPr>
              <a:t>nueva solicitud de Medicaid</a:t>
            </a:r>
            <a:r>
              <a:rPr lang="en" sz="2000" dirty="0">
                <a:solidFill>
                  <a:schemeClr val="dk1"/>
                </a:solidFill>
                <a:latin typeface="Trebuchet MS"/>
                <a:ea typeface="Trebuchet MS"/>
                <a:cs typeface="Trebuchet MS"/>
                <a:sym typeface="Trebuchet MS"/>
              </a:rPr>
              <a:t> en </a:t>
            </a:r>
            <a:r>
              <a:rPr lang="en" sz="2000" b="1" dirty="0">
                <a:solidFill>
                  <a:schemeClr val="dk1"/>
                </a:solidFill>
                <a:latin typeface="Trebuchet MS"/>
                <a:ea typeface="Trebuchet MS"/>
                <a:cs typeface="Trebuchet MS"/>
                <a:sym typeface="Trebuchet MS"/>
              </a:rPr>
              <a:t>enero de 2027</a:t>
            </a:r>
            <a:r>
              <a:rPr lang="en" sz="2000" dirty="0">
                <a:solidFill>
                  <a:schemeClr val="dk1"/>
                </a:solidFill>
                <a:latin typeface="Trebuchet MS"/>
                <a:ea typeface="Trebuchet MS"/>
                <a:cs typeface="Trebuchet MS"/>
                <a:sym typeface="Trebuchet MS"/>
              </a:rPr>
              <a:t>.</a:t>
            </a:r>
            <a:endParaRPr sz="2000" dirty="0">
              <a:solidFill>
                <a:schemeClr val="dk1"/>
              </a:solidFill>
              <a:latin typeface="Trebuchet MS"/>
              <a:ea typeface="Trebuchet MS"/>
              <a:cs typeface="Trebuchet MS"/>
              <a:sym typeface="Trebuchet MS"/>
            </a:endParaRPr>
          </a:p>
          <a:p>
            <a:pPr marL="457200" lvl="0" indent="-355600" algn="l" rtl="0">
              <a:spcBef>
                <a:spcPts val="0"/>
              </a:spcBef>
              <a:spcAft>
                <a:spcPts val="0"/>
              </a:spcAft>
              <a:buClr>
                <a:schemeClr val="dk1"/>
              </a:buClr>
              <a:buSzPts val="2000"/>
              <a:buFont typeface="Trebuchet MS"/>
              <a:buChar char="●"/>
            </a:pPr>
            <a:r>
              <a:rPr lang="en" sz="2000" dirty="0">
                <a:solidFill>
                  <a:schemeClr val="dk1"/>
                </a:solidFill>
                <a:latin typeface="Trebuchet MS"/>
                <a:ea typeface="Trebuchet MS"/>
                <a:cs typeface="Trebuchet MS"/>
                <a:sym typeface="Trebuchet MS"/>
              </a:rPr>
              <a:t>Tiene entre 19 y 64 años.</a:t>
            </a:r>
            <a:endParaRPr sz="2000" dirty="0">
              <a:solidFill>
                <a:schemeClr val="dk1"/>
              </a:solidFill>
              <a:latin typeface="Trebuchet MS"/>
              <a:ea typeface="Trebuchet MS"/>
              <a:cs typeface="Trebuchet MS"/>
              <a:sym typeface="Trebuchet MS"/>
            </a:endParaRPr>
          </a:p>
          <a:p>
            <a:pPr marL="457200" lvl="0" indent="0" algn="l" rtl="0">
              <a:spcBef>
                <a:spcPts val="0"/>
              </a:spcBef>
              <a:spcAft>
                <a:spcPts val="0"/>
              </a:spcAft>
              <a:buNone/>
            </a:pPr>
            <a:endParaRPr sz="2000" dirty="0">
              <a:solidFill>
                <a:schemeClr val="dk1"/>
              </a:solidFill>
              <a:highlight>
                <a:srgbClr val="FF00FF"/>
              </a:highlight>
              <a:latin typeface="Trebuchet MS"/>
              <a:ea typeface="Trebuchet MS"/>
              <a:cs typeface="Trebuchet MS"/>
              <a:sym typeface="Trebuchet MS"/>
            </a:endParaRPr>
          </a:p>
          <a:p>
            <a:pPr marL="0" lvl="0" indent="0" algn="l" rtl="0">
              <a:spcBef>
                <a:spcPts val="0"/>
              </a:spcBef>
              <a:spcAft>
                <a:spcPts val="0"/>
              </a:spcAft>
              <a:buNone/>
            </a:pPr>
            <a:endParaRPr sz="2000" b="1" dirty="0">
              <a:solidFill>
                <a:schemeClr val="dk1"/>
              </a:solidFill>
              <a:latin typeface="Trebuchet MS"/>
              <a:ea typeface="Trebuchet MS"/>
              <a:cs typeface="Trebuchet MS"/>
              <a:sym typeface="Trebuchet MS"/>
            </a:endParaRPr>
          </a:p>
        </p:txBody>
      </p:sp>
      <p:sp>
        <p:nvSpPr>
          <p:cNvPr id="1455" name="Google Shape;1455;p192"/>
          <p:cNvSpPr txBox="1"/>
          <p:nvPr/>
        </p:nvSpPr>
        <p:spPr>
          <a:xfrm>
            <a:off x="294300" y="2486184"/>
            <a:ext cx="8571900" cy="1297500"/>
          </a:xfrm>
          <a:prstGeom prst="rect">
            <a:avLst/>
          </a:prstGeom>
          <a:noFill/>
          <a:ln>
            <a:noFill/>
          </a:ln>
        </p:spPr>
        <p:txBody>
          <a:bodyPr spcFirstLastPara="1" wrap="square" lIns="91425" tIns="91425" rIns="91425" bIns="91425" anchor="t" anchorCtr="0">
            <a:noAutofit/>
          </a:bodyPr>
          <a:lstStyle/>
          <a:p>
            <a:pPr marL="457200" lvl="0" indent="-355600" algn="l" rtl="0">
              <a:spcBef>
                <a:spcPts val="0"/>
              </a:spcBef>
              <a:spcAft>
                <a:spcPts val="0"/>
              </a:spcAft>
              <a:buClr>
                <a:schemeClr val="dk1"/>
              </a:buClr>
              <a:buSzPts val="2000"/>
              <a:buFont typeface="Trebuchet MS"/>
              <a:buChar char="●"/>
            </a:pPr>
            <a:r>
              <a:rPr lang="en" sz="2000" dirty="0">
                <a:solidFill>
                  <a:schemeClr val="dk1"/>
                </a:solidFill>
                <a:latin typeface="Trebuchet MS"/>
                <a:ea typeface="Trebuchet MS"/>
                <a:cs typeface="Trebuchet MS"/>
                <a:sym typeface="Trebuchet MS"/>
              </a:rPr>
              <a:t>Debe cumplir con los </a:t>
            </a:r>
            <a:r>
              <a:rPr lang="en" sz="2000" b="1" dirty="0">
                <a:solidFill>
                  <a:schemeClr val="dk1"/>
                </a:solidFill>
                <a:latin typeface="Trebuchet MS"/>
                <a:ea typeface="Trebuchet MS"/>
                <a:cs typeface="Trebuchet MS"/>
                <a:sym typeface="Trebuchet MS"/>
              </a:rPr>
              <a:t>requisitos laborales</a:t>
            </a:r>
            <a:r>
              <a:rPr lang="en" sz="2000" dirty="0">
                <a:solidFill>
                  <a:schemeClr val="dk1"/>
                </a:solidFill>
                <a:latin typeface="Trebuchet MS"/>
                <a:ea typeface="Trebuchet MS"/>
                <a:cs typeface="Trebuchet MS"/>
                <a:sym typeface="Trebuchet MS"/>
              </a:rPr>
              <a:t> en </a:t>
            </a:r>
            <a:r>
              <a:rPr lang="en" sz="2000" b="1" dirty="0">
                <a:solidFill>
                  <a:schemeClr val="dk1"/>
                </a:solidFill>
                <a:latin typeface="Trebuchet MS"/>
                <a:ea typeface="Trebuchet MS"/>
                <a:cs typeface="Trebuchet MS"/>
                <a:sym typeface="Trebuchet MS"/>
              </a:rPr>
              <a:t>diciembre de 2026,</a:t>
            </a:r>
            <a:r>
              <a:rPr lang="en" sz="2000" dirty="0">
                <a:solidFill>
                  <a:schemeClr val="dk1"/>
                </a:solidFill>
                <a:latin typeface="Trebuchet MS"/>
                <a:ea typeface="Trebuchet MS"/>
                <a:cs typeface="Trebuchet MS"/>
                <a:sym typeface="Trebuchet MS"/>
              </a:rPr>
              <a:t> ya que no tiene ningún motivo válido para no hacerlo. </a:t>
            </a:r>
            <a:endParaRPr sz="2000" dirty="0">
              <a:latin typeface="Trebuchet MS"/>
              <a:ea typeface="Trebuchet MS"/>
              <a:cs typeface="Trebuchet MS"/>
              <a:sym typeface="Trebuchet MS"/>
            </a:endParaRPr>
          </a:p>
          <a:p>
            <a:pPr marL="457200" lvl="0" indent="-355600" algn="l" rtl="0">
              <a:spcBef>
                <a:spcPts val="0"/>
              </a:spcBef>
              <a:spcAft>
                <a:spcPts val="0"/>
              </a:spcAft>
              <a:buClr>
                <a:schemeClr val="dk1"/>
              </a:buClr>
              <a:buSzPts val="2000"/>
              <a:buFont typeface="Trebuchet MS"/>
              <a:buChar char="●"/>
            </a:pPr>
            <a:r>
              <a:rPr lang="en" sz="2000" dirty="0">
                <a:latin typeface="Trebuchet MS"/>
                <a:ea typeface="Trebuchet MS"/>
                <a:cs typeface="Trebuchet MS"/>
                <a:sym typeface="Trebuchet MS"/>
              </a:rPr>
              <a:t>Si se le aprueban las prestaciones de Medicaid, su próxima </a:t>
            </a:r>
            <a:r>
              <a:rPr lang="en" sz="2000" b="1" dirty="0">
                <a:latin typeface="Trebuchet MS"/>
                <a:ea typeface="Trebuchet MS"/>
                <a:cs typeface="Trebuchet MS"/>
                <a:sym typeface="Trebuchet MS"/>
              </a:rPr>
              <a:t>redeterminación de renovación</a:t>
            </a:r>
            <a:r>
              <a:rPr lang="en" sz="2000" dirty="0">
                <a:latin typeface="Trebuchet MS"/>
                <a:ea typeface="Trebuchet MS"/>
                <a:cs typeface="Trebuchet MS"/>
                <a:sym typeface="Trebuchet MS"/>
              </a:rPr>
              <a:t> se establecerá para </a:t>
            </a:r>
            <a:r>
              <a:rPr lang="en" sz="2000" b="1" dirty="0">
                <a:latin typeface="Trebuchet MS"/>
                <a:ea typeface="Trebuchet MS"/>
                <a:cs typeface="Trebuchet MS"/>
                <a:sym typeface="Trebuchet MS"/>
              </a:rPr>
              <a:t>6 meses después, en julio de 2027.</a:t>
            </a:r>
            <a:endParaRPr sz="2000" b="1" dirty="0">
              <a:latin typeface="Trebuchet MS"/>
              <a:ea typeface="Trebuchet MS"/>
              <a:cs typeface="Trebuchet MS"/>
              <a:sym typeface="Trebuchet MS"/>
            </a:endParaRPr>
          </a:p>
          <a:p>
            <a:pPr marL="457200" lvl="0" indent="-355600" algn="l" rtl="0">
              <a:spcBef>
                <a:spcPts val="0"/>
              </a:spcBef>
              <a:spcAft>
                <a:spcPts val="0"/>
              </a:spcAft>
              <a:buSzPts val="2000"/>
              <a:buFont typeface="Trebuchet MS"/>
              <a:buChar char="●"/>
            </a:pPr>
            <a:r>
              <a:rPr lang="en" sz="2000" dirty="0">
                <a:latin typeface="Trebuchet MS"/>
                <a:ea typeface="Trebuchet MS"/>
                <a:cs typeface="Trebuchet MS"/>
                <a:sym typeface="Trebuchet MS"/>
              </a:rPr>
              <a:t>Si hay otros miembros en el hogar, podrían tener una fecha de renovación a 12 meses, en diciembre de 2027. </a:t>
            </a:r>
            <a:endParaRPr sz="2000" dirty="0">
              <a:latin typeface="Trebuchet MS"/>
              <a:ea typeface="Trebuchet MS"/>
              <a:cs typeface="Trebuchet MS"/>
              <a:sym typeface="Trebuchet MS"/>
            </a:endParaRPr>
          </a:p>
          <a:p>
            <a:pPr marL="0" lvl="0" indent="0" algn="l" rtl="0">
              <a:spcBef>
                <a:spcPts val="0"/>
              </a:spcBef>
              <a:spcAft>
                <a:spcPts val="0"/>
              </a:spcAft>
              <a:buNone/>
            </a:pPr>
            <a:endParaRPr sz="2000" dirty="0">
              <a:latin typeface="Trebuchet MS"/>
              <a:ea typeface="Trebuchet MS"/>
              <a:cs typeface="Trebuchet MS"/>
              <a:sym typeface="Trebuchet MS"/>
            </a:endParaRPr>
          </a:p>
          <a:p>
            <a:pPr marL="0" lvl="0" indent="0" algn="l" rtl="0">
              <a:spcBef>
                <a:spcPts val="0"/>
              </a:spcBef>
              <a:spcAft>
                <a:spcPts val="0"/>
              </a:spcAft>
              <a:buNone/>
            </a:pPr>
            <a:endParaRPr sz="2000" dirty="0">
              <a:latin typeface="Trebuchet MS"/>
              <a:ea typeface="Trebuchet MS"/>
              <a:cs typeface="Trebuchet MS"/>
              <a:sym typeface="Trebuchet MS"/>
            </a:endParaRPr>
          </a:p>
          <a:p>
            <a:pPr marL="0" lvl="0" indent="0" algn="l" rtl="0">
              <a:spcBef>
                <a:spcPts val="0"/>
              </a:spcBef>
              <a:spcAft>
                <a:spcPts val="0"/>
              </a:spcAft>
              <a:buNone/>
            </a:pPr>
            <a:endParaRPr sz="2000" dirty="0">
              <a:latin typeface="Trebuchet MS"/>
              <a:ea typeface="Trebuchet MS"/>
              <a:cs typeface="Trebuchet MS"/>
              <a:sym typeface="Trebuchet MS"/>
            </a:endParaRPr>
          </a:p>
        </p:txBody>
      </p:sp>
      <p:pic>
        <p:nvPicPr>
          <p:cNvPr id="1456" name="Google Shape;1456;p192" descr="Cartoon documents. Flat vector cartoon design. Personal data security. Vector illustration. Stock image. (Provided by Getty Images)"/>
          <p:cNvPicPr preferRelativeResize="0"/>
          <p:nvPr/>
        </p:nvPicPr>
        <p:blipFill rotWithShape="1">
          <a:blip r:embed="rId3">
            <a:alphaModFix/>
          </a:blip>
          <a:srcRect l="22540" t="48875" r="10851" b="6999"/>
          <a:stretch/>
        </p:blipFill>
        <p:spPr>
          <a:xfrm>
            <a:off x="136025" y="751600"/>
            <a:ext cx="2753050" cy="1823749"/>
          </a:xfrm>
          <a:prstGeom prst="rect">
            <a:avLst/>
          </a:prstGeom>
          <a:noFill/>
          <a:ln>
            <a:noFill/>
          </a:ln>
        </p:spPr>
      </p:pic>
      <p:sp>
        <p:nvSpPr>
          <p:cNvPr id="1457" name="Google Shape;1457;p192"/>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31</a:t>
            </a:fld>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461"/>
        <p:cNvGrpSpPr/>
        <p:nvPr/>
      </p:nvGrpSpPr>
      <p:grpSpPr>
        <a:xfrm>
          <a:off x="0" y="0"/>
          <a:ext cx="0" cy="0"/>
          <a:chOff x="0" y="0"/>
          <a:chExt cx="0" cy="0"/>
        </a:xfrm>
      </p:grpSpPr>
      <p:sp>
        <p:nvSpPr>
          <p:cNvPr id="1462" name="Google Shape;1462;p193"/>
          <p:cNvSpPr txBox="1">
            <a:spLocks noGrp="1"/>
          </p:cNvSpPr>
          <p:nvPr>
            <p:ph type="title"/>
          </p:nvPr>
        </p:nvSpPr>
        <p:spPr>
          <a:xfrm>
            <a:off x="362801" y="-316226"/>
            <a:ext cx="8624100" cy="9513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200"/>
              <a:t>Cómo cumplir con los requisitos laborales </a:t>
            </a:r>
            <a:endParaRPr sz="3200" dirty="0"/>
          </a:p>
        </p:txBody>
      </p:sp>
      <p:pic>
        <p:nvPicPr>
          <p:cNvPr id="1463" name="Google Shape;1463;p193" title="SNAP.png"/>
          <p:cNvPicPr preferRelativeResize="0"/>
          <p:nvPr/>
        </p:nvPicPr>
        <p:blipFill rotWithShape="1">
          <a:blip r:embed="rId3">
            <a:alphaModFix/>
          </a:blip>
          <a:srcRect t="19364" b="13701"/>
          <a:stretch/>
        </p:blipFill>
        <p:spPr>
          <a:xfrm>
            <a:off x="-2299" y="811047"/>
            <a:ext cx="4629850" cy="1742600"/>
          </a:xfrm>
          <a:prstGeom prst="rect">
            <a:avLst/>
          </a:prstGeom>
          <a:noFill/>
          <a:ln>
            <a:noFill/>
          </a:ln>
        </p:spPr>
      </p:pic>
      <p:sp>
        <p:nvSpPr>
          <p:cNvPr id="1464" name="Google Shape;1464;p193"/>
          <p:cNvSpPr txBox="1"/>
          <p:nvPr/>
        </p:nvSpPr>
        <p:spPr>
          <a:xfrm>
            <a:off x="313793" y="996476"/>
            <a:ext cx="1898100" cy="1218900"/>
          </a:xfrm>
          <a:prstGeom prst="rect">
            <a:avLst/>
          </a:prstGeom>
          <a:noFill/>
          <a:ln>
            <a:noFill/>
          </a:ln>
        </p:spPr>
        <p:txBody>
          <a:bodyPr spcFirstLastPara="1" wrap="square" lIns="62575" tIns="62575" rIns="62575" bIns="62575" anchor="t" anchorCtr="0">
            <a:noAutofit/>
          </a:bodyPr>
          <a:lstStyle/>
          <a:p>
            <a:pPr marL="0" lvl="0" indent="0" algn="l" rtl="0">
              <a:spcBef>
                <a:spcPts val="0"/>
              </a:spcBef>
              <a:spcAft>
                <a:spcPts val="0"/>
              </a:spcAft>
              <a:buNone/>
            </a:pPr>
            <a:r>
              <a:rPr lang="en" sz="1800" b="1" dirty="0">
                <a:solidFill>
                  <a:schemeClr val="lt1"/>
                </a:solidFill>
                <a:latin typeface="Trebuchet MS"/>
                <a:ea typeface="Trebuchet MS"/>
                <a:cs typeface="Trebuchet MS"/>
                <a:sym typeface="Trebuchet MS"/>
              </a:rPr>
              <a:t>SNAP</a:t>
            </a:r>
            <a:endParaRPr sz="1800" b="1" dirty="0">
              <a:solidFill>
                <a:schemeClr val="lt1"/>
              </a:solidFill>
              <a:latin typeface="Trebuchet MS"/>
              <a:ea typeface="Trebuchet MS"/>
              <a:cs typeface="Trebuchet MS"/>
              <a:sym typeface="Trebuchet MS"/>
            </a:endParaRPr>
          </a:p>
          <a:p>
            <a:pPr marL="0" lvl="0" indent="0" algn="l" rtl="0">
              <a:spcBef>
                <a:spcPts val="0"/>
              </a:spcBef>
              <a:spcAft>
                <a:spcPts val="0"/>
              </a:spcAft>
              <a:buNone/>
            </a:pPr>
            <a:r>
              <a:rPr lang="en" dirty="0">
                <a:solidFill>
                  <a:schemeClr val="lt1"/>
                </a:solidFill>
                <a:latin typeface="Trebuchet MS"/>
                <a:ea typeface="Trebuchet MS"/>
                <a:cs typeface="Trebuchet MS"/>
                <a:sym typeface="Trebuchet MS"/>
              </a:rPr>
              <a:t>Su cumplimiento documentado de los requisitos laborales de SNAP/TANF</a:t>
            </a:r>
            <a:endParaRPr dirty="0">
              <a:solidFill>
                <a:schemeClr val="lt1"/>
              </a:solidFill>
              <a:latin typeface="Trebuchet MS"/>
              <a:ea typeface="Trebuchet MS"/>
              <a:cs typeface="Trebuchet MS"/>
              <a:sym typeface="Trebuchet MS"/>
            </a:endParaRPr>
          </a:p>
        </p:txBody>
      </p:sp>
      <p:sp>
        <p:nvSpPr>
          <p:cNvPr id="1465" name="Google Shape;1465;p193"/>
          <p:cNvSpPr txBox="1">
            <a:spLocks noGrp="1"/>
          </p:cNvSpPr>
          <p:nvPr>
            <p:ph type="body" idx="1"/>
          </p:nvPr>
        </p:nvSpPr>
        <p:spPr>
          <a:xfrm>
            <a:off x="3075191" y="1960053"/>
            <a:ext cx="5525100" cy="2372400"/>
          </a:xfrm>
          <a:prstGeom prst="rect">
            <a:avLst/>
          </a:prstGeom>
        </p:spPr>
        <p:txBody>
          <a:bodyPr spcFirstLastPara="1" wrap="square" lIns="63225" tIns="63225" rIns="63225" bIns="63225" anchor="t" anchorCtr="0">
            <a:noAutofit/>
          </a:bodyPr>
          <a:lstStyle/>
          <a:p>
            <a:pPr marL="0" lvl="0" indent="0" algn="l" rtl="0">
              <a:spcBef>
                <a:spcPts val="553"/>
              </a:spcBef>
              <a:spcAft>
                <a:spcPts val="0"/>
              </a:spcAft>
              <a:buNone/>
            </a:pPr>
            <a:endParaRPr sz="1867" dirty="0"/>
          </a:p>
          <a:p>
            <a:pPr marL="0" lvl="0" indent="0" algn="l" rtl="0">
              <a:spcBef>
                <a:spcPts val="553"/>
              </a:spcBef>
              <a:spcAft>
                <a:spcPts val="0"/>
              </a:spcAft>
              <a:buNone/>
            </a:pPr>
            <a:endParaRPr sz="1867" dirty="0"/>
          </a:p>
        </p:txBody>
      </p:sp>
      <p:pic>
        <p:nvPicPr>
          <p:cNvPr id="1466" name="Google Shape;1466;p193" title="WORK.png"/>
          <p:cNvPicPr preferRelativeResize="0"/>
          <p:nvPr/>
        </p:nvPicPr>
        <p:blipFill rotWithShape="1">
          <a:blip r:embed="rId4">
            <a:alphaModFix/>
          </a:blip>
          <a:srcRect t="9599" b="15991"/>
          <a:stretch/>
        </p:blipFill>
        <p:spPr>
          <a:xfrm>
            <a:off x="4526490" y="1633607"/>
            <a:ext cx="4629849" cy="1937281"/>
          </a:xfrm>
          <a:prstGeom prst="rect">
            <a:avLst/>
          </a:prstGeom>
          <a:noFill/>
          <a:ln>
            <a:noFill/>
          </a:ln>
        </p:spPr>
      </p:pic>
      <p:sp>
        <p:nvSpPr>
          <p:cNvPr id="1467" name="Google Shape;1467;p193"/>
          <p:cNvSpPr txBox="1"/>
          <p:nvPr/>
        </p:nvSpPr>
        <p:spPr>
          <a:xfrm>
            <a:off x="6816415" y="2110402"/>
            <a:ext cx="2045400" cy="1125300"/>
          </a:xfrm>
          <a:prstGeom prst="rect">
            <a:avLst/>
          </a:prstGeom>
          <a:noFill/>
          <a:ln>
            <a:noFill/>
          </a:ln>
        </p:spPr>
        <p:txBody>
          <a:bodyPr spcFirstLastPara="1" wrap="square" lIns="63225" tIns="63225" rIns="63225" bIns="63225" anchor="t" anchorCtr="0">
            <a:noAutofit/>
          </a:bodyPr>
          <a:lstStyle/>
          <a:p>
            <a:pPr marL="0" lvl="0" indent="0" algn="l" rtl="0">
              <a:spcBef>
                <a:spcPts val="0"/>
              </a:spcBef>
              <a:spcAft>
                <a:spcPts val="0"/>
              </a:spcAft>
              <a:buNone/>
            </a:pPr>
            <a:r>
              <a:rPr lang="en" sz="1800" b="1">
                <a:solidFill>
                  <a:schemeClr val="dk2"/>
                </a:solidFill>
                <a:latin typeface="Trebuchet MS"/>
                <a:ea typeface="Trebuchet MS"/>
                <a:cs typeface="Trebuchet MS"/>
                <a:sym typeface="Trebuchet MS"/>
              </a:rPr>
              <a:t>TRABAJO</a:t>
            </a:r>
            <a:endParaRPr sz="1800" b="1" dirty="0">
              <a:solidFill>
                <a:schemeClr val="dk2"/>
              </a:solidFill>
              <a:latin typeface="Trebuchet MS"/>
              <a:ea typeface="Trebuchet MS"/>
              <a:cs typeface="Trebuchet MS"/>
              <a:sym typeface="Trebuchet MS"/>
            </a:endParaRPr>
          </a:p>
          <a:p>
            <a:pPr marL="0" lvl="0" indent="0" algn="l" rtl="0">
              <a:spcBef>
                <a:spcPts val="0"/>
              </a:spcBef>
              <a:spcAft>
                <a:spcPts val="0"/>
              </a:spcAft>
              <a:buNone/>
            </a:pPr>
            <a:r>
              <a:rPr lang="en">
                <a:solidFill>
                  <a:schemeClr val="dk2"/>
                </a:solidFill>
                <a:latin typeface="Trebuchet MS"/>
                <a:ea typeface="Trebuchet MS"/>
                <a:cs typeface="Trebuchet MS"/>
                <a:sym typeface="Trebuchet MS"/>
              </a:rPr>
              <a:t>Obtener 580 USD en un mes válido</a:t>
            </a:r>
            <a:endParaRPr dirty="0">
              <a:solidFill>
                <a:schemeClr val="dk2"/>
              </a:solidFill>
              <a:latin typeface="Trebuchet MS"/>
              <a:ea typeface="Trebuchet MS"/>
              <a:cs typeface="Trebuchet MS"/>
              <a:sym typeface="Trebuchet MS"/>
            </a:endParaRPr>
          </a:p>
        </p:txBody>
      </p:sp>
      <p:pic>
        <p:nvPicPr>
          <p:cNvPr id="1468" name="Google Shape;1468;p193" title="work training.png"/>
          <p:cNvPicPr preferRelativeResize="0"/>
          <p:nvPr/>
        </p:nvPicPr>
        <p:blipFill rotWithShape="1">
          <a:blip r:embed="rId5">
            <a:alphaModFix/>
          </a:blip>
          <a:srcRect t="14600" b="18519"/>
          <a:stretch/>
        </p:blipFill>
        <p:spPr>
          <a:xfrm>
            <a:off x="-2299" y="2787753"/>
            <a:ext cx="4487175" cy="1688900"/>
          </a:xfrm>
          <a:prstGeom prst="rect">
            <a:avLst/>
          </a:prstGeom>
          <a:noFill/>
          <a:ln>
            <a:noFill/>
          </a:ln>
        </p:spPr>
      </p:pic>
      <p:sp>
        <p:nvSpPr>
          <p:cNvPr id="1469" name="Google Shape;1469;p193"/>
          <p:cNvSpPr txBox="1"/>
          <p:nvPr/>
        </p:nvSpPr>
        <p:spPr>
          <a:xfrm>
            <a:off x="207234" y="2853250"/>
            <a:ext cx="1898100" cy="1179600"/>
          </a:xfrm>
          <a:prstGeom prst="rect">
            <a:avLst/>
          </a:prstGeom>
          <a:noFill/>
          <a:ln>
            <a:noFill/>
          </a:ln>
        </p:spPr>
        <p:txBody>
          <a:bodyPr spcFirstLastPara="1" wrap="square" lIns="66275" tIns="66275" rIns="66275" bIns="66275" anchor="t" anchorCtr="0">
            <a:noAutofit/>
          </a:bodyPr>
          <a:lstStyle/>
          <a:p>
            <a:pPr marL="0" lvl="0" indent="0" algn="l" rtl="0">
              <a:spcBef>
                <a:spcPts val="0"/>
              </a:spcBef>
              <a:spcAft>
                <a:spcPts val="0"/>
              </a:spcAft>
              <a:buNone/>
            </a:pPr>
            <a:r>
              <a:rPr lang="en" sz="1840" b="1" dirty="0">
                <a:solidFill>
                  <a:schemeClr val="lt1"/>
                </a:solidFill>
                <a:latin typeface="Trebuchet MS"/>
                <a:ea typeface="Trebuchet MS"/>
                <a:cs typeface="Trebuchet MS"/>
                <a:sym typeface="Trebuchet MS"/>
              </a:rPr>
              <a:t>FORMACIÓN LABORAL</a:t>
            </a:r>
            <a:endParaRPr sz="1840" b="1" dirty="0">
              <a:solidFill>
                <a:schemeClr val="lt1"/>
              </a:solidFill>
              <a:latin typeface="Trebuchet MS"/>
              <a:ea typeface="Trebuchet MS"/>
              <a:cs typeface="Trebuchet MS"/>
              <a:sym typeface="Trebuchet MS"/>
            </a:endParaRPr>
          </a:p>
          <a:p>
            <a:pPr marL="0" lvl="0" indent="0" algn="l" rtl="0">
              <a:spcBef>
                <a:spcPts val="0"/>
              </a:spcBef>
              <a:spcAft>
                <a:spcPts val="0"/>
              </a:spcAft>
              <a:buNone/>
            </a:pPr>
            <a:r>
              <a:rPr lang="en" dirty="0">
                <a:solidFill>
                  <a:schemeClr val="lt1"/>
                </a:solidFill>
                <a:latin typeface="Trebuchet MS"/>
                <a:ea typeface="Trebuchet MS"/>
                <a:cs typeface="Trebuchet MS"/>
                <a:sym typeface="Trebuchet MS"/>
              </a:rPr>
              <a:t>Participar en un programa de formación laboral aprobado</a:t>
            </a:r>
            <a:endParaRPr dirty="0">
              <a:solidFill>
                <a:schemeClr val="lt1"/>
              </a:solidFill>
              <a:latin typeface="Trebuchet MS"/>
              <a:ea typeface="Trebuchet MS"/>
              <a:cs typeface="Trebuchet MS"/>
              <a:sym typeface="Trebuchet MS"/>
            </a:endParaRPr>
          </a:p>
        </p:txBody>
      </p:sp>
      <p:sp>
        <p:nvSpPr>
          <p:cNvPr id="1470" name="Google Shape;1470;p193"/>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32</a:t>
            </a:fld>
            <a:endParaRP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474"/>
        <p:cNvGrpSpPr/>
        <p:nvPr/>
      </p:nvGrpSpPr>
      <p:grpSpPr>
        <a:xfrm>
          <a:off x="0" y="0"/>
          <a:ext cx="0" cy="0"/>
          <a:chOff x="0" y="0"/>
          <a:chExt cx="0" cy="0"/>
        </a:xfrm>
      </p:grpSpPr>
      <p:sp>
        <p:nvSpPr>
          <p:cNvPr id="1475" name="Google Shape;1475;p194"/>
          <p:cNvSpPr txBox="1">
            <a:spLocks noGrp="1"/>
          </p:cNvSpPr>
          <p:nvPr>
            <p:ph type="title"/>
          </p:nvPr>
        </p:nvSpPr>
        <p:spPr>
          <a:xfrm>
            <a:off x="259950" y="172717"/>
            <a:ext cx="8624100" cy="8799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000"/>
              <a:t>Cómo cumplir con los requisitos laborales </a:t>
            </a:r>
            <a:endParaRPr sz="3000" dirty="0"/>
          </a:p>
          <a:p>
            <a:pPr marL="0" lvl="0" indent="0" algn="ctr" rtl="0">
              <a:spcBef>
                <a:spcPts val="0"/>
              </a:spcBef>
              <a:spcAft>
                <a:spcPts val="0"/>
              </a:spcAft>
              <a:buNone/>
            </a:pPr>
            <a:endParaRPr sz="3000" dirty="0"/>
          </a:p>
        </p:txBody>
      </p:sp>
      <p:pic>
        <p:nvPicPr>
          <p:cNvPr id="1476" name="Google Shape;1476;p194" title="VOLUNTEER.png"/>
          <p:cNvPicPr preferRelativeResize="0"/>
          <p:nvPr/>
        </p:nvPicPr>
        <p:blipFill rotWithShape="1">
          <a:blip r:embed="rId3">
            <a:alphaModFix/>
          </a:blip>
          <a:srcRect t="15330" b="14988"/>
          <a:stretch/>
        </p:blipFill>
        <p:spPr>
          <a:xfrm>
            <a:off x="4572000" y="846826"/>
            <a:ext cx="4572000" cy="1793800"/>
          </a:xfrm>
          <a:prstGeom prst="rect">
            <a:avLst/>
          </a:prstGeom>
          <a:noFill/>
          <a:ln>
            <a:noFill/>
          </a:ln>
        </p:spPr>
      </p:pic>
      <p:sp>
        <p:nvSpPr>
          <p:cNvPr id="1477" name="Google Shape;1477;p194"/>
          <p:cNvSpPr txBox="1"/>
          <p:nvPr/>
        </p:nvSpPr>
        <p:spPr>
          <a:xfrm>
            <a:off x="6802492" y="1116341"/>
            <a:ext cx="2022600" cy="1112700"/>
          </a:xfrm>
          <a:prstGeom prst="rect">
            <a:avLst/>
          </a:prstGeom>
          <a:noFill/>
          <a:ln>
            <a:noFill/>
          </a:ln>
        </p:spPr>
        <p:txBody>
          <a:bodyPr spcFirstLastPara="1" wrap="square" lIns="62525" tIns="62525" rIns="62525" bIns="62525" anchor="t" anchorCtr="0">
            <a:noAutofit/>
          </a:bodyPr>
          <a:lstStyle/>
          <a:p>
            <a:pPr marL="0" lvl="0" indent="0" algn="l" rtl="0">
              <a:spcBef>
                <a:spcPts val="0"/>
              </a:spcBef>
              <a:spcAft>
                <a:spcPts val="0"/>
              </a:spcAft>
              <a:buNone/>
            </a:pPr>
            <a:r>
              <a:rPr lang="en" sz="1841" b="1" dirty="0">
                <a:solidFill>
                  <a:schemeClr val="accent2"/>
                </a:solidFill>
                <a:latin typeface="Trebuchet MS"/>
                <a:ea typeface="Trebuchet MS"/>
                <a:cs typeface="Trebuchet MS"/>
                <a:sym typeface="Trebuchet MS"/>
              </a:rPr>
              <a:t>VOLUNTARIADO</a:t>
            </a:r>
            <a:endParaRPr sz="1841" b="1" dirty="0">
              <a:solidFill>
                <a:schemeClr val="accent2"/>
              </a:solidFill>
              <a:latin typeface="Trebuchet MS"/>
              <a:ea typeface="Trebuchet MS"/>
              <a:cs typeface="Trebuchet MS"/>
              <a:sym typeface="Trebuchet MS"/>
            </a:endParaRPr>
          </a:p>
          <a:p>
            <a:pPr marL="0" lvl="0" indent="0" algn="l" rtl="0">
              <a:spcBef>
                <a:spcPts val="0"/>
              </a:spcBef>
              <a:spcAft>
                <a:spcPts val="0"/>
              </a:spcAft>
              <a:buNone/>
            </a:pPr>
            <a:r>
              <a:rPr lang="en" dirty="0">
                <a:solidFill>
                  <a:schemeClr val="accent2"/>
                </a:solidFill>
                <a:latin typeface="Trebuchet MS"/>
                <a:ea typeface="Trebuchet MS"/>
                <a:cs typeface="Trebuchet MS"/>
                <a:sym typeface="Trebuchet MS"/>
              </a:rPr>
              <a:t>80 horas de actividades de voluntariado documentadas en un mes válido</a:t>
            </a:r>
            <a:endParaRPr dirty="0">
              <a:solidFill>
                <a:schemeClr val="accent2"/>
              </a:solidFill>
              <a:latin typeface="Trebuchet MS"/>
              <a:ea typeface="Trebuchet MS"/>
              <a:cs typeface="Trebuchet MS"/>
              <a:sym typeface="Trebuchet MS"/>
            </a:endParaRPr>
          </a:p>
        </p:txBody>
      </p:sp>
      <p:pic>
        <p:nvPicPr>
          <p:cNvPr id="1478" name="Google Shape;1478;p194" title="education.png"/>
          <p:cNvPicPr preferRelativeResize="0"/>
          <p:nvPr/>
        </p:nvPicPr>
        <p:blipFill>
          <a:blip r:embed="rId4">
            <a:alphaModFix/>
          </a:blip>
          <a:stretch>
            <a:fillRect/>
          </a:stretch>
        </p:blipFill>
        <p:spPr>
          <a:xfrm>
            <a:off x="0" y="1207149"/>
            <a:ext cx="4672044" cy="2625500"/>
          </a:xfrm>
          <a:prstGeom prst="rect">
            <a:avLst/>
          </a:prstGeom>
          <a:noFill/>
          <a:ln>
            <a:noFill/>
          </a:ln>
        </p:spPr>
      </p:pic>
      <p:sp>
        <p:nvSpPr>
          <p:cNvPr id="1479" name="Google Shape;1479;p194"/>
          <p:cNvSpPr txBox="1"/>
          <p:nvPr/>
        </p:nvSpPr>
        <p:spPr>
          <a:xfrm>
            <a:off x="243785" y="1980741"/>
            <a:ext cx="2411100" cy="1149900"/>
          </a:xfrm>
          <a:prstGeom prst="rect">
            <a:avLst/>
          </a:prstGeom>
          <a:noFill/>
          <a:ln>
            <a:noFill/>
          </a:ln>
        </p:spPr>
        <p:txBody>
          <a:bodyPr spcFirstLastPara="1" wrap="square" lIns="64625" tIns="64625" rIns="64625" bIns="64625" anchor="t" anchorCtr="0">
            <a:noAutofit/>
          </a:bodyPr>
          <a:lstStyle/>
          <a:p>
            <a:pPr marL="0" lvl="0" indent="0" algn="l" rtl="0">
              <a:spcBef>
                <a:spcPts val="0"/>
              </a:spcBef>
              <a:spcAft>
                <a:spcPts val="0"/>
              </a:spcAft>
              <a:buNone/>
            </a:pPr>
            <a:r>
              <a:rPr lang="en" sz="1800" b="1" dirty="0">
                <a:solidFill>
                  <a:schemeClr val="lt1"/>
                </a:solidFill>
                <a:latin typeface="Trebuchet MS"/>
                <a:ea typeface="Trebuchet MS"/>
                <a:cs typeface="Trebuchet MS"/>
                <a:sym typeface="Trebuchet MS"/>
              </a:rPr>
              <a:t>EDUCACIÓN</a:t>
            </a:r>
            <a:endParaRPr sz="1800" b="1" dirty="0">
              <a:solidFill>
                <a:schemeClr val="lt1"/>
              </a:solidFill>
              <a:latin typeface="Trebuchet MS"/>
              <a:ea typeface="Trebuchet MS"/>
              <a:cs typeface="Trebuchet MS"/>
              <a:sym typeface="Trebuchet MS"/>
            </a:endParaRPr>
          </a:p>
          <a:p>
            <a:pPr marL="0" lvl="0" indent="0" algn="l" rtl="0">
              <a:spcBef>
                <a:spcPts val="0"/>
              </a:spcBef>
              <a:spcAft>
                <a:spcPts val="0"/>
              </a:spcAft>
              <a:buNone/>
            </a:pPr>
            <a:r>
              <a:rPr lang="en" sz="1414" dirty="0">
                <a:solidFill>
                  <a:schemeClr val="lt1"/>
                </a:solidFill>
                <a:latin typeface="Trebuchet MS"/>
                <a:ea typeface="Trebuchet MS"/>
                <a:cs typeface="Trebuchet MS"/>
                <a:sym typeface="Trebuchet MS"/>
              </a:rPr>
              <a:t>Matrícula (al menos a media jornada) en una institución académica acreditada</a:t>
            </a:r>
            <a:endParaRPr sz="1414" dirty="0">
              <a:solidFill>
                <a:schemeClr val="lt1"/>
              </a:solidFill>
              <a:latin typeface="Trebuchet MS"/>
              <a:ea typeface="Trebuchet MS"/>
              <a:cs typeface="Trebuchet MS"/>
              <a:sym typeface="Trebuchet MS"/>
            </a:endParaRPr>
          </a:p>
        </p:txBody>
      </p:sp>
      <p:pic>
        <p:nvPicPr>
          <p:cNvPr id="1480" name="Google Shape;1480;p194" title="COMBINATION.png"/>
          <p:cNvPicPr preferRelativeResize="0"/>
          <p:nvPr/>
        </p:nvPicPr>
        <p:blipFill rotWithShape="1">
          <a:blip r:embed="rId5">
            <a:alphaModFix/>
          </a:blip>
          <a:srcRect t="15884" b="16439"/>
          <a:stretch/>
        </p:blipFill>
        <p:spPr>
          <a:xfrm>
            <a:off x="4548635" y="2520390"/>
            <a:ext cx="4711875" cy="1793800"/>
          </a:xfrm>
          <a:prstGeom prst="rect">
            <a:avLst/>
          </a:prstGeom>
          <a:noFill/>
          <a:ln>
            <a:noFill/>
          </a:ln>
        </p:spPr>
      </p:pic>
      <p:sp>
        <p:nvSpPr>
          <p:cNvPr id="1481" name="Google Shape;1481;p194"/>
          <p:cNvSpPr txBox="1"/>
          <p:nvPr/>
        </p:nvSpPr>
        <p:spPr>
          <a:xfrm>
            <a:off x="6686475" y="2733536"/>
            <a:ext cx="2269200" cy="1154100"/>
          </a:xfrm>
          <a:prstGeom prst="rect">
            <a:avLst/>
          </a:prstGeom>
          <a:noFill/>
          <a:ln>
            <a:noFill/>
          </a:ln>
        </p:spPr>
        <p:txBody>
          <a:bodyPr spcFirstLastPara="1" wrap="square" lIns="64850" tIns="64850" rIns="64850" bIns="64850" anchor="t" anchorCtr="0">
            <a:noAutofit/>
          </a:bodyPr>
          <a:lstStyle/>
          <a:p>
            <a:pPr marL="0" lvl="0" indent="0" algn="l" rtl="0">
              <a:spcBef>
                <a:spcPts val="0"/>
              </a:spcBef>
              <a:spcAft>
                <a:spcPts val="0"/>
              </a:spcAft>
              <a:buNone/>
            </a:pPr>
            <a:r>
              <a:rPr lang="en" sz="1803" b="1" dirty="0">
                <a:solidFill>
                  <a:schemeClr val="dk2"/>
                </a:solidFill>
                <a:latin typeface="Trebuchet MS"/>
                <a:ea typeface="Trebuchet MS"/>
                <a:cs typeface="Trebuchet MS"/>
                <a:sym typeface="Trebuchet MS"/>
              </a:rPr>
              <a:t>COMBINACIÓN</a:t>
            </a:r>
            <a:endParaRPr sz="1803" b="1" dirty="0">
              <a:solidFill>
                <a:schemeClr val="dk2"/>
              </a:solidFill>
              <a:latin typeface="Trebuchet MS"/>
              <a:ea typeface="Trebuchet MS"/>
              <a:cs typeface="Trebuchet MS"/>
              <a:sym typeface="Trebuchet MS"/>
            </a:endParaRPr>
          </a:p>
          <a:p>
            <a:pPr marL="0" lvl="0" indent="0" algn="l" rtl="0">
              <a:spcBef>
                <a:spcPts val="0"/>
              </a:spcBef>
              <a:spcAft>
                <a:spcPts val="0"/>
              </a:spcAft>
              <a:buNone/>
            </a:pPr>
            <a:r>
              <a:rPr lang="en" sz="1419" dirty="0">
                <a:solidFill>
                  <a:schemeClr val="dk2"/>
                </a:solidFill>
                <a:latin typeface="Trebuchet MS"/>
                <a:ea typeface="Trebuchet MS"/>
                <a:cs typeface="Trebuchet MS"/>
                <a:sym typeface="Trebuchet MS"/>
              </a:rPr>
              <a:t>80 horas combinando estas actividades en un mes válido</a:t>
            </a:r>
            <a:endParaRPr sz="1419" dirty="0">
              <a:solidFill>
                <a:schemeClr val="dk2"/>
              </a:solidFill>
              <a:latin typeface="Trebuchet MS"/>
              <a:ea typeface="Trebuchet MS"/>
              <a:cs typeface="Trebuchet MS"/>
              <a:sym typeface="Trebuchet MS"/>
            </a:endParaRPr>
          </a:p>
        </p:txBody>
      </p:sp>
      <p:sp>
        <p:nvSpPr>
          <p:cNvPr id="1482" name="Google Shape;1482;p194"/>
          <p:cNvSpPr txBox="1"/>
          <p:nvPr/>
        </p:nvSpPr>
        <p:spPr>
          <a:xfrm>
            <a:off x="1432350" y="4015988"/>
            <a:ext cx="7113900" cy="44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b="1" dirty="0">
              <a:solidFill>
                <a:srgbClr val="FF0000"/>
              </a:solidFill>
            </a:endParaRPr>
          </a:p>
        </p:txBody>
      </p:sp>
      <p:sp>
        <p:nvSpPr>
          <p:cNvPr id="1483" name="Google Shape;1483;p194"/>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33</a:t>
            </a:fld>
            <a:endParaRP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487"/>
        <p:cNvGrpSpPr/>
        <p:nvPr/>
      </p:nvGrpSpPr>
      <p:grpSpPr>
        <a:xfrm>
          <a:off x="0" y="0"/>
          <a:ext cx="0" cy="0"/>
          <a:chOff x="0" y="0"/>
          <a:chExt cx="0" cy="0"/>
        </a:xfrm>
      </p:grpSpPr>
      <p:sp>
        <p:nvSpPr>
          <p:cNvPr id="1488" name="Google Shape;1488;p195"/>
          <p:cNvSpPr txBox="1">
            <a:spLocks noGrp="1"/>
          </p:cNvSpPr>
          <p:nvPr>
            <p:ph type="title"/>
          </p:nvPr>
        </p:nvSpPr>
        <p:spPr>
          <a:xfrm>
            <a:off x="259950" y="-149075"/>
            <a:ext cx="8624100" cy="1212300"/>
          </a:xfrm>
          <a:prstGeom prst="rect">
            <a:avLst/>
          </a:prstGeom>
        </p:spPr>
        <p:txBody>
          <a:bodyPr spcFirstLastPara="1" wrap="square" lIns="68575" tIns="34275" rIns="68575" bIns="34275" anchor="b" anchorCtr="0">
            <a:noAutofit/>
          </a:bodyPr>
          <a:lstStyle/>
          <a:p>
            <a:pPr marL="292100" lvl="0" indent="-152400" algn="ctr" rtl="0">
              <a:lnSpc>
                <a:spcPct val="100000"/>
              </a:lnSpc>
              <a:spcBef>
                <a:spcPts val="2700"/>
              </a:spcBef>
              <a:spcAft>
                <a:spcPts val="0"/>
              </a:spcAft>
              <a:buNone/>
            </a:pPr>
            <a:r>
              <a:rPr lang="en" sz="2800" dirty="0"/>
              <a:t>Cómo notificar las actividades laborales y de participación comunitaria</a:t>
            </a:r>
            <a:endParaRPr sz="3100" dirty="0"/>
          </a:p>
        </p:txBody>
      </p:sp>
      <p:sp>
        <p:nvSpPr>
          <p:cNvPr id="1489" name="Google Shape;1489;p195"/>
          <p:cNvSpPr txBox="1">
            <a:spLocks noGrp="1"/>
          </p:cNvSpPr>
          <p:nvPr>
            <p:ph type="body" idx="1"/>
          </p:nvPr>
        </p:nvSpPr>
        <p:spPr>
          <a:xfrm>
            <a:off x="514000" y="1341064"/>
            <a:ext cx="8423994" cy="3439200"/>
          </a:xfrm>
          <a:prstGeom prst="rect">
            <a:avLst/>
          </a:prstGeom>
          <a:noFill/>
          <a:ln>
            <a:noFill/>
          </a:ln>
        </p:spPr>
        <p:txBody>
          <a:bodyPr spcFirstLastPara="1" wrap="square" lIns="58925" tIns="29450" rIns="58925" bIns="29450" anchor="t" anchorCtr="0">
            <a:noAutofit/>
          </a:bodyPr>
          <a:lstStyle/>
          <a:p>
            <a:pPr marL="292100" lvl="0" indent="-273050" algn="l" rtl="0">
              <a:lnSpc>
                <a:spcPct val="90000"/>
              </a:lnSpc>
              <a:spcBef>
                <a:spcPts val="700"/>
              </a:spcBef>
              <a:spcAft>
                <a:spcPts val="0"/>
              </a:spcAft>
              <a:buSzPts val="1900"/>
              <a:buChar char="➢"/>
            </a:pPr>
            <a:r>
              <a:rPr lang="en" sz="1600" dirty="0">
                <a:latin typeface="Trebuchet MS"/>
                <a:ea typeface="Trebuchet MS"/>
                <a:cs typeface="Trebuchet MS"/>
                <a:sym typeface="Trebuchet MS"/>
              </a:rPr>
              <a:t>No basta con </a:t>
            </a:r>
            <a:r>
              <a:rPr lang="en" sz="1600" b="1" dirty="0">
                <a:latin typeface="Trebuchet MS"/>
                <a:ea typeface="Trebuchet MS"/>
                <a:cs typeface="Trebuchet MS"/>
                <a:sym typeface="Trebuchet MS"/>
              </a:rPr>
              <a:t>REALIZAR </a:t>
            </a:r>
            <a:r>
              <a:rPr lang="en" sz="1600" dirty="0">
                <a:latin typeface="Trebuchet MS"/>
                <a:ea typeface="Trebuchet MS"/>
                <a:cs typeface="Trebuchet MS"/>
                <a:sym typeface="Trebuchet MS"/>
              </a:rPr>
              <a:t>las actividades laborales y de participación comunitaria. También debe asegurarse de </a:t>
            </a:r>
            <a:r>
              <a:rPr lang="en" sz="1600" b="1" dirty="0">
                <a:latin typeface="Trebuchet MS"/>
                <a:ea typeface="Trebuchet MS"/>
                <a:cs typeface="Trebuchet MS"/>
                <a:sym typeface="Trebuchet MS"/>
              </a:rPr>
              <a:t>NOTIFICAR </a:t>
            </a:r>
            <a:r>
              <a:rPr lang="en" sz="1600" dirty="0">
                <a:latin typeface="Trebuchet MS"/>
                <a:ea typeface="Trebuchet MS"/>
                <a:cs typeface="Trebuchet MS"/>
                <a:sym typeface="Trebuchet MS"/>
              </a:rPr>
              <a:t>las actividades de la forma adecuada.</a:t>
            </a:r>
            <a:endParaRPr sz="1600" dirty="0">
              <a:latin typeface="Trebuchet MS"/>
              <a:ea typeface="Trebuchet MS"/>
              <a:cs typeface="Trebuchet MS"/>
              <a:sym typeface="Trebuchet MS"/>
            </a:endParaRPr>
          </a:p>
          <a:p>
            <a:pPr marL="292100" lvl="0" indent="-273050" algn="l" rtl="0">
              <a:lnSpc>
                <a:spcPct val="90000"/>
              </a:lnSpc>
              <a:spcBef>
                <a:spcPts val="700"/>
              </a:spcBef>
              <a:spcAft>
                <a:spcPts val="0"/>
              </a:spcAft>
              <a:buSzPts val="1900"/>
              <a:buChar char="➢"/>
            </a:pPr>
            <a:r>
              <a:rPr lang="en" sz="1600" dirty="0">
                <a:latin typeface="Trebuchet MS"/>
                <a:ea typeface="Trebuchet MS"/>
                <a:cs typeface="Trebuchet MS"/>
                <a:sym typeface="Trebuchet MS"/>
              </a:rPr>
              <a:t>Es posible que los miembros nuevos y actuales tengan que rellenar un formulario que ayudará a determinar si les son aplicables los requisitos laborales.</a:t>
            </a:r>
            <a:endParaRPr sz="1600" dirty="0">
              <a:latin typeface="Trebuchet MS"/>
              <a:ea typeface="Trebuchet MS"/>
              <a:cs typeface="Trebuchet MS"/>
              <a:sym typeface="Trebuchet MS"/>
            </a:endParaRPr>
          </a:p>
          <a:p>
            <a:pPr marL="914400" lvl="1" indent="-349250" algn="l" rtl="0">
              <a:lnSpc>
                <a:spcPct val="90000"/>
              </a:lnSpc>
              <a:spcBef>
                <a:spcPts val="700"/>
              </a:spcBef>
              <a:spcAft>
                <a:spcPts val="0"/>
              </a:spcAft>
              <a:buSzPts val="1900"/>
              <a:buChar char="○"/>
            </a:pPr>
            <a:r>
              <a:rPr lang="en" sz="1600" b="1" dirty="0">
                <a:latin typeface="Trebuchet MS"/>
                <a:ea typeface="Trebuchet MS"/>
                <a:cs typeface="Trebuchet MS"/>
                <a:sym typeface="Trebuchet MS"/>
              </a:rPr>
              <a:t>Si </a:t>
            </a:r>
            <a:r>
              <a:rPr lang="en" sz="1600" dirty="0">
                <a:latin typeface="Trebuchet MS"/>
                <a:ea typeface="Trebuchet MS"/>
                <a:cs typeface="Trebuchet MS"/>
                <a:sym typeface="Trebuchet MS"/>
              </a:rPr>
              <a:t>una persona debe cumplir con los requisitos laborales/participación comunitaria, HCPF tratará en primer lugar de verificar la información a través de las fuentes de datos disponibles. Si esto no fuera posible, la persona deberá presentar los documentos solicitados dentro del plazo establecido.</a:t>
            </a:r>
            <a:endParaRPr sz="1600" dirty="0">
              <a:latin typeface="Trebuchet MS"/>
              <a:ea typeface="Trebuchet MS"/>
              <a:cs typeface="Trebuchet MS"/>
              <a:sym typeface="Trebuchet MS"/>
            </a:endParaRPr>
          </a:p>
          <a:p>
            <a:pPr marL="292100" lvl="0" indent="-273050" algn="l" rtl="0">
              <a:lnSpc>
                <a:spcPct val="90000"/>
              </a:lnSpc>
              <a:spcBef>
                <a:spcPts val="700"/>
              </a:spcBef>
              <a:spcAft>
                <a:spcPts val="0"/>
              </a:spcAft>
              <a:buSzPts val="1900"/>
              <a:buFont typeface="Trebuchet MS"/>
              <a:buChar char="➢"/>
            </a:pPr>
            <a:r>
              <a:rPr lang="en" sz="1600" dirty="0">
                <a:latin typeface="Trebuchet MS"/>
                <a:ea typeface="Trebuchet MS"/>
                <a:cs typeface="Trebuchet MS"/>
                <a:sym typeface="Trebuchet MS"/>
              </a:rPr>
              <a:t>Se proporcionarán los formularios correspondientes para cada vía de cumplimiento.</a:t>
            </a:r>
            <a:endParaRPr sz="1600" dirty="0">
              <a:latin typeface="Trebuchet MS"/>
              <a:ea typeface="Trebuchet MS"/>
              <a:cs typeface="Trebuchet MS"/>
              <a:sym typeface="Trebuchet MS"/>
            </a:endParaRPr>
          </a:p>
          <a:p>
            <a:pPr marL="292100" lvl="0" indent="-273050" algn="l" rtl="0">
              <a:lnSpc>
                <a:spcPct val="90000"/>
              </a:lnSpc>
              <a:spcBef>
                <a:spcPts val="700"/>
              </a:spcBef>
              <a:spcAft>
                <a:spcPts val="0"/>
              </a:spcAft>
              <a:buSzPts val="1900"/>
              <a:buFont typeface="Trebuchet MS"/>
              <a:buChar char="➢"/>
            </a:pPr>
            <a:r>
              <a:rPr lang="en" sz="1600" dirty="0">
                <a:latin typeface="Trebuchet MS"/>
                <a:ea typeface="Trebuchet MS"/>
                <a:cs typeface="Trebuchet MS"/>
                <a:sym typeface="Trebuchet MS"/>
              </a:rPr>
              <a:t>Los formularios cumplimentados pueden enviarse a través de PEAK o en formato impreso.</a:t>
            </a:r>
            <a:endParaRPr sz="1600" dirty="0">
              <a:latin typeface="Trebuchet MS"/>
              <a:ea typeface="Trebuchet MS"/>
              <a:cs typeface="Trebuchet MS"/>
              <a:sym typeface="Trebuchet MS"/>
            </a:endParaRPr>
          </a:p>
          <a:p>
            <a:pPr marL="0" lvl="0" indent="0" algn="l" rtl="0">
              <a:lnSpc>
                <a:spcPct val="90000"/>
              </a:lnSpc>
              <a:spcBef>
                <a:spcPts val="700"/>
              </a:spcBef>
              <a:spcAft>
                <a:spcPts val="400"/>
              </a:spcAft>
              <a:buSzPts val="700"/>
              <a:buNone/>
            </a:pPr>
            <a:endParaRPr sz="1900" dirty="0">
              <a:highlight>
                <a:srgbClr val="FFFF00"/>
              </a:highlight>
              <a:latin typeface="Trebuchet MS"/>
              <a:ea typeface="Trebuchet MS"/>
              <a:cs typeface="Trebuchet MS"/>
              <a:sym typeface="Trebuchet MS"/>
            </a:endParaRPr>
          </a:p>
        </p:txBody>
      </p:sp>
      <p:sp>
        <p:nvSpPr>
          <p:cNvPr id="1490" name="Google Shape;1490;p195"/>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34</a:t>
            </a:fld>
            <a:endParaRP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494"/>
        <p:cNvGrpSpPr/>
        <p:nvPr/>
      </p:nvGrpSpPr>
      <p:grpSpPr>
        <a:xfrm>
          <a:off x="0" y="0"/>
          <a:ext cx="0" cy="0"/>
          <a:chOff x="0" y="0"/>
          <a:chExt cx="0" cy="0"/>
        </a:xfrm>
      </p:grpSpPr>
      <p:sp>
        <p:nvSpPr>
          <p:cNvPr id="1495" name="Google Shape;1495;p196"/>
          <p:cNvSpPr txBox="1">
            <a:spLocks noGrp="1"/>
          </p:cNvSpPr>
          <p:nvPr>
            <p:ph type="title"/>
          </p:nvPr>
        </p:nvSpPr>
        <p:spPr>
          <a:xfrm>
            <a:off x="544800" y="267411"/>
            <a:ext cx="8393194" cy="12759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2800" dirty="0"/>
              <a:t>Encuesta: si los requisitos laborales federales le son aplicables a usted o a alguien de su hogar, ¿cómo piensa cumplir con esos requisitos?</a:t>
            </a:r>
            <a:endParaRPr sz="2800" dirty="0"/>
          </a:p>
        </p:txBody>
      </p:sp>
      <p:sp>
        <p:nvSpPr>
          <p:cNvPr id="1496" name="Google Shape;1496;p196"/>
          <p:cNvSpPr txBox="1"/>
          <p:nvPr/>
        </p:nvSpPr>
        <p:spPr>
          <a:xfrm>
            <a:off x="659817" y="1583454"/>
            <a:ext cx="8054400" cy="3210849"/>
          </a:xfrm>
          <a:prstGeom prst="rect">
            <a:avLst/>
          </a:prstGeom>
          <a:noFill/>
          <a:ln>
            <a:noFill/>
          </a:ln>
        </p:spPr>
        <p:txBody>
          <a:bodyPr spcFirstLastPara="1" wrap="square" lIns="91425" tIns="91425" rIns="91425" bIns="91425" anchor="t" anchorCtr="0">
            <a:spAutoFit/>
          </a:bodyPr>
          <a:lstStyle/>
          <a:p>
            <a:pPr marL="457200" lvl="0" indent="-349250" algn="l" rtl="0">
              <a:lnSpc>
                <a:spcPct val="115000"/>
              </a:lnSpc>
              <a:spcBef>
                <a:spcPts val="0"/>
              </a:spcBef>
              <a:spcAft>
                <a:spcPts val="0"/>
              </a:spcAft>
              <a:buSzPts val="1900"/>
              <a:buFont typeface="Trebuchet MS"/>
              <a:buAutoNum type="alphaUcPeriod"/>
            </a:pPr>
            <a:r>
              <a:rPr lang="en" sz="1900" dirty="0">
                <a:latin typeface="Trebuchet MS"/>
                <a:ea typeface="Trebuchet MS"/>
                <a:cs typeface="Trebuchet MS"/>
                <a:sym typeface="Trebuchet MS"/>
              </a:rPr>
              <a:t>SNAP: cumplir con los requisitos laborales de SNAP/TANF</a:t>
            </a:r>
            <a:endParaRPr sz="1900" dirty="0">
              <a:latin typeface="Trebuchet MS"/>
              <a:ea typeface="Trebuchet MS"/>
              <a:cs typeface="Trebuchet MS"/>
              <a:sym typeface="Trebuchet MS"/>
            </a:endParaRPr>
          </a:p>
          <a:p>
            <a:pPr marL="457200" lvl="0" indent="-349250" algn="l" rtl="0">
              <a:lnSpc>
                <a:spcPct val="115000"/>
              </a:lnSpc>
              <a:spcBef>
                <a:spcPts val="0"/>
              </a:spcBef>
              <a:spcAft>
                <a:spcPts val="0"/>
              </a:spcAft>
              <a:buSzPts val="1900"/>
              <a:buFont typeface="Trebuchet MS"/>
              <a:buAutoNum type="alphaUcPeriod"/>
            </a:pPr>
            <a:r>
              <a:rPr lang="en" sz="1900" dirty="0">
                <a:latin typeface="Trebuchet MS"/>
                <a:ea typeface="Trebuchet MS"/>
                <a:cs typeface="Trebuchet MS"/>
                <a:sym typeface="Trebuchet MS"/>
              </a:rPr>
              <a:t>Trabajo: obtener más de 580 USD en un mes válido</a:t>
            </a:r>
            <a:endParaRPr sz="1900" dirty="0">
              <a:latin typeface="Trebuchet MS"/>
              <a:ea typeface="Trebuchet MS"/>
              <a:cs typeface="Trebuchet MS"/>
              <a:sym typeface="Trebuchet MS"/>
            </a:endParaRPr>
          </a:p>
          <a:p>
            <a:pPr marL="457200" lvl="0" indent="-349250" algn="l" rtl="0">
              <a:lnSpc>
                <a:spcPct val="115000"/>
              </a:lnSpc>
              <a:spcBef>
                <a:spcPts val="0"/>
              </a:spcBef>
              <a:spcAft>
                <a:spcPts val="0"/>
              </a:spcAft>
              <a:buSzPts val="1900"/>
              <a:buFont typeface="Trebuchet MS"/>
              <a:buAutoNum type="alphaUcPeriod"/>
            </a:pPr>
            <a:r>
              <a:rPr lang="en" sz="1900" dirty="0">
                <a:solidFill>
                  <a:schemeClr val="dk1"/>
                </a:solidFill>
                <a:latin typeface="Trebuchet MS"/>
                <a:ea typeface="Trebuchet MS"/>
                <a:cs typeface="Trebuchet MS"/>
                <a:sym typeface="Trebuchet MS"/>
              </a:rPr>
              <a:t>Formación laboral: participar en un programa de formación laboral aprobado</a:t>
            </a:r>
            <a:endParaRPr sz="1900" dirty="0">
              <a:solidFill>
                <a:schemeClr val="dk1"/>
              </a:solidFill>
              <a:latin typeface="Trebuchet MS"/>
              <a:ea typeface="Trebuchet MS"/>
              <a:cs typeface="Trebuchet MS"/>
              <a:sym typeface="Trebuchet MS"/>
            </a:endParaRPr>
          </a:p>
          <a:p>
            <a:pPr marL="457200" lvl="0" indent="-349250" algn="l" rtl="0">
              <a:lnSpc>
                <a:spcPct val="115000"/>
              </a:lnSpc>
              <a:spcBef>
                <a:spcPts val="0"/>
              </a:spcBef>
              <a:spcAft>
                <a:spcPts val="0"/>
              </a:spcAft>
              <a:buClr>
                <a:schemeClr val="dk1"/>
              </a:buClr>
              <a:buSzPts val="1900"/>
              <a:buFont typeface="Trebuchet MS"/>
              <a:buAutoNum type="alphaUcPeriod"/>
            </a:pPr>
            <a:r>
              <a:rPr lang="en" sz="1900" dirty="0">
                <a:solidFill>
                  <a:schemeClr val="dk1"/>
                </a:solidFill>
                <a:latin typeface="Trebuchet MS"/>
                <a:ea typeface="Trebuchet MS"/>
                <a:cs typeface="Trebuchet MS"/>
                <a:sym typeface="Trebuchet MS"/>
              </a:rPr>
              <a:t>Voluntariado: realizar 80 horas de voluntariado en un mes válido </a:t>
            </a:r>
            <a:endParaRPr sz="1900" dirty="0">
              <a:solidFill>
                <a:schemeClr val="dk1"/>
              </a:solidFill>
              <a:latin typeface="Trebuchet MS"/>
              <a:ea typeface="Trebuchet MS"/>
              <a:cs typeface="Trebuchet MS"/>
              <a:sym typeface="Trebuchet MS"/>
            </a:endParaRPr>
          </a:p>
          <a:p>
            <a:pPr marL="457200" lvl="0" indent="-349250" algn="l" rtl="0">
              <a:lnSpc>
                <a:spcPct val="115000"/>
              </a:lnSpc>
              <a:spcBef>
                <a:spcPts val="0"/>
              </a:spcBef>
              <a:spcAft>
                <a:spcPts val="0"/>
              </a:spcAft>
              <a:buSzPts val="1900"/>
              <a:buFont typeface="Trebuchet MS"/>
              <a:buAutoNum type="alphaUcPeriod"/>
            </a:pPr>
            <a:r>
              <a:rPr lang="en" sz="1900" dirty="0">
                <a:latin typeface="Trebuchet MS"/>
                <a:ea typeface="Trebuchet MS"/>
                <a:cs typeface="Trebuchet MS"/>
                <a:sym typeface="Trebuchet MS"/>
              </a:rPr>
              <a:t>Educación: matricularse en una institución académica acreditada </a:t>
            </a:r>
            <a:endParaRPr sz="1900" dirty="0">
              <a:latin typeface="Trebuchet MS"/>
              <a:ea typeface="Trebuchet MS"/>
              <a:cs typeface="Trebuchet MS"/>
              <a:sym typeface="Trebuchet MS"/>
            </a:endParaRPr>
          </a:p>
          <a:p>
            <a:pPr marL="457200" lvl="0" indent="-349250" algn="l" rtl="0">
              <a:lnSpc>
                <a:spcPct val="115000"/>
              </a:lnSpc>
              <a:spcBef>
                <a:spcPts val="0"/>
              </a:spcBef>
              <a:spcAft>
                <a:spcPts val="0"/>
              </a:spcAft>
              <a:buSzPts val="1900"/>
              <a:buFont typeface="Trebuchet MS"/>
              <a:buAutoNum type="alphaUcPeriod"/>
            </a:pPr>
            <a:r>
              <a:rPr lang="en" sz="1900" dirty="0">
                <a:solidFill>
                  <a:schemeClr val="dk1"/>
                </a:solidFill>
                <a:latin typeface="Trebuchet MS"/>
                <a:ea typeface="Trebuchet MS"/>
                <a:cs typeface="Trebuchet MS"/>
                <a:sym typeface="Trebuchet MS"/>
              </a:rPr>
              <a:t>Combinación: una combinación de 80 horas de estas actividades </a:t>
            </a:r>
            <a:endParaRPr sz="1900" dirty="0">
              <a:latin typeface="Trebuchet MS"/>
              <a:ea typeface="Trebuchet MS"/>
              <a:cs typeface="Trebuchet MS"/>
              <a:sym typeface="Trebuchet MS"/>
            </a:endParaRPr>
          </a:p>
          <a:p>
            <a:pPr marL="457200" lvl="0" indent="-349250" algn="l" rtl="0">
              <a:lnSpc>
                <a:spcPct val="115000"/>
              </a:lnSpc>
              <a:spcBef>
                <a:spcPts val="0"/>
              </a:spcBef>
              <a:spcAft>
                <a:spcPts val="0"/>
              </a:spcAft>
              <a:buSzPts val="1900"/>
              <a:buFont typeface="Trebuchet MS"/>
              <a:buAutoNum type="alphaUcPeriod"/>
            </a:pPr>
            <a:r>
              <a:rPr lang="en" sz="1900" dirty="0">
                <a:latin typeface="Trebuchet MS"/>
                <a:ea typeface="Trebuchet MS"/>
                <a:cs typeface="Trebuchet MS"/>
                <a:sym typeface="Trebuchet MS"/>
              </a:rPr>
              <a:t>No estoy seguro/a</a:t>
            </a:r>
            <a:endParaRPr sz="1900" dirty="0">
              <a:latin typeface="Trebuchet MS"/>
              <a:ea typeface="Trebuchet MS"/>
              <a:cs typeface="Trebuchet MS"/>
              <a:sym typeface="Trebuchet MS"/>
            </a:endParaRPr>
          </a:p>
          <a:p>
            <a:pPr marL="457200" marR="0" lvl="0" indent="-406400" algn="l" rtl="0">
              <a:lnSpc>
                <a:spcPct val="115000"/>
              </a:lnSpc>
              <a:spcBef>
                <a:spcPts val="0"/>
              </a:spcBef>
              <a:spcAft>
                <a:spcPts val="0"/>
              </a:spcAft>
              <a:buSzPts val="1900"/>
              <a:buFont typeface="Trebuchet MS"/>
              <a:buAutoNum type="alphaUcPeriod"/>
            </a:pPr>
            <a:r>
              <a:rPr lang="en" sz="1900" dirty="0">
                <a:latin typeface="Trebuchet MS"/>
                <a:ea typeface="Trebuchet MS"/>
                <a:cs typeface="Trebuchet MS"/>
                <a:sym typeface="Trebuchet MS"/>
              </a:rPr>
              <a:t>Los requisitos laborales no me son aplicables</a:t>
            </a:r>
            <a:endParaRPr sz="1900" dirty="0">
              <a:latin typeface="Trebuchet MS"/>
              <a:ea typeface="Trebuchet MS"/>
              <a:cs typeface="Trebuchet MS"/>
              <a:sym typeface="Trebuchet MS"/>
            </a:endParaRPr>
          </a:p>
        </p:txBody>
      </p:sp>
      <p:sp>
        <p:nvSpPr>
          <p:cNvPr id="1497" name="Google Shape;1497;p196"/>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35</a:t>
            </a:fld>
            <a:endParaRP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501"/>
        <p:cNvGrpSpPr/>
        <p:nvPr/>
      </p:nvGrpSpPr>
      <p:grpSpPr>
        <a:xfrm>
          <a:off x="0" y="0"/>
          <a:ext cx="0" cy="0"/>
          <a:chOff x="0" y="0"/>
          <a:chExt cx="0" cy="0"/>
        </a:xfrm>
      </p:grpSpPr>
      <p:sp>
        <p:nvSpPr>
          <p:cNvPr id="1502" name="Google Shape;1502;p197"/>
          <p:cNvSpPr txBox="1">
            <a:spLocks noGrp="1"/>
          </p:cNvSpPr>
          <p:nvPr>
            <p:ph type="ctrTitle"/>
          </p:nvPr>
        </p:nvSpPr>
        <p:spPr>
          <a:xfrm>
            <a:off x="3459750" y="1291525"/>
            <a:ext cx="5313600" cy="2560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accent1"/>
              </a:buClr>
              <a:buSzPts val="5000"/>
              <a:buFont typeface="Arial"/>
              <a:buNone/>
            </a:pPr>
            <a:r>
              <a:rPr lang="en" sz="4600" dirty="0">
                <a:latin typeface="Trebuchet MS"/>
                <a:ea typeface="Trebuchet MS"/>
                <a:cs typeface="Trebuchet MS"/>
                <a:sym typeface="Trebuchet MS"/>
              </a:rPr>
              <a:t>Próximas oportunidades de participación</a:t>
            </a:r>
            <a:endParaRPr sz="4600" dirty="0">
              <a:latin typeface="Trebuchet MS"/>
              <a:ea typeface="Trebuchet MS"/>
              <a:cs typeface="Trebuchet MS"/>
              <a:sym typeface="Trebuchet MS"/>
            </a:endParaRPr>
          </a:p>
          <a:p>
            <a:pPr lvl="0"/>
            <a:r>
              <a:rPr lang="en" sz="2700" i="1" dirty="0">
                <a:latin typeface="Trebuchet MS"/>
                <a:ea typeface="Trebuchet MS"/>
                <a:cs typeface="Trebuchet MS"/>
                <a:sym typeface="Trebuchet MS"/>
              </a:rPr>
              <a:t>Kyra </a:t>
            </a:r>
            <a:r>
              <a:rPr lang="en-US" sz="2800" dirty="0"/>
              <a:t>Acuña</a:t>
            </a:r>
            <a:endParaRPr sz="3300" dirty="0">
              <a:latin typeface="Trebuchet MS"/>
              <a:ea typeface="Trebuchet MS"/>
              <a:cs typeface="Trebuchet MS"/>
              <a:sym typeface="Trebuchet MS"/>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507"/>
        <p:cNvGrpSpPr/>
        <p:nvPr/>
      </p:nvGrpSpPr>
      <p:grpSpPr>
        <a:xfrm>
          <a:off x="0" y="0"/>
          <a:ext cx="0" cy="0"/>
          <a:chOff x="0" y="0"/>
          <a:chExt cx="0" cy="0"/>
        </a:xfrm>
      </p:grpSpPr>
      <p:sp>
        <p:nvSpPr>
          <p:cNvPr id="1508" name="Google Shape;1508;p198"/>
          <p:cNvSpPr txBox="1">
            <a:spLocks noGrp="1"/>
          </p:cNvSpPr>
          <p:nvPr>
            <p:ph type="title"/>
          </p:nvPr>
        </p:nvSpPr>
        <p:spPr>
          <a:xfrm>
            <a:off x="264975" y="166660"/>
            <a:ext cx="8250300" cy="917700"/>
          </a:xfrm>
          <a:prstGeom prst="rect">
            <a:avLst/>
          </a:prstGeom>
        </p:spPr>
        <p:txBody>
          <a:bodyPr spcFirstLastPara="1" wrap="square" lIns="68575" tIns="34275" rIns="68575" bIns="34275" anchor="b" anchorCtr="0">
            <a:noAutofit/>
          </a:bodyPr>
          <a:lstStyle/>
          <a:p>
            <a:pPr lvl="0"/>
            <a:r>
              <a:rPr lang="en" sz="3200" dirty="0"/>
              <a:t>Cómo se están preparando HCPF y nuestros socios</a:t>
            </a:r>
            <a:endParaRPr sz="3200" dirty="0"/>
          </a:p>
        </p:txBody>
      </p:sp>
      <p:sp>
        <p:nvSpPr>
          <p:cNvPr id="1509" name="Google Shape;1509;p198"/>
          <p:cNvSpPr txBox="1">
            <a:spLocks noGrp="1"/>
          </p:cNvSpPr>
          <p:nvPr>
            <p:ph type="body" idx="1"/>
          </p:nvPr>
        </p:nvSpPr>
        <p:spPr>
          <a:xfrm>
            <a:off x="264975" y="1165627"/>
            <a:ext cx="8304900" cy="3096600"/>
          </a:xfrm>
          <a:prstGeom prst="rect">
            <a:avLst/>
          </a:prstGeom>
        </p:spPr>
        <p:txBody>
          <a:bodyPr spcFirstLastPara="1" wrap="square" lIns="68575" tIns="34275" rIns="68575" bIns="34275" anchor="t" anchorCtr="0">
            <a:noAutofit/>
          </a:bodyPr>
          <a:lstStyle/>
          <a:p>
            <a:pPr marL="342900" lvl="0" indent="-298450" algn="l" rtl="0">
              <a:spcBef>
                <a:spcPts val="800"/>
              </a:spcBef>
              <a:spcAft>
                <a:spcPts val="0"/>
              </a:spcAft>
              <a:buSzPts val="2100"/>
              <a:buChar char="●"/>
            </a:pPr>
            <a:r>
              <a:rPr lang="en" sz="2100" dirty="0"/>
              <a:t>Avisos, correos electrónicos y mensajes de texto directamente a los miembros </a:t>
            </a:r>
            <a:endParaRPr sz="2100" dirty="0"/>
          </a:p>
          <a:p>
            <a:pPr marL="342900" lvl="0" indent="-298450" algn="l" rtl="0">
              <a:spcBef>
                <a:spcPts val="800"/>
              </a:spcBef>
              <a:spcAft>
                <a:spcPts val="0"/>
              </a:spcAft>
              <a:buSzPts val="2100"/>
              <a:buChar char="●"/>
            </a:pPr>
            <a:r>
              <a:rPr lang="en" sz="2100" dirty="0"/>
              <a:t>Kit de comunicación para defensores, socios y organizaciones comunitarias </a:t>
            </a:r>
            <a:endParaRPr sz="2100" dirty="0"/>
          </a:p>
          <a:p>
            <a:pPr marL="342900" lvl="0" indent="-298450" algn="l" rtl="0">
              <a:spcBef>
                <a:spcPts val="800"/>
              </a:spcBef>
              <a:spcAft>
                <a:spcPts val="0"/>
              </a:spcAft>
              <a:buSzPts val="2100"/>
              <a:buChar char="●"/>
            </a:pPr>
            <a:r>
              <a:rPr lang="en" sz="2100" dirty="0"/>
              <a:t>Programa de embajadores de la comunidad inmigrante </a:t>
            </a:r>
            <a:endParaRPr sz="2100" dirty="0"/>
          </a:p>
          <a:p>
            <a:pPr marL="342900" lvl="0" indent="-298450" algn="l" rtl="0">
              <a:spcBef>
                <a:spcPts val="800"/>
              </a:spcBef>
              <a:spcAft>
                <a:spcPts val="0"/>
              </a:spcAft>
              <a:buSzPts val="2100"/>
              <a:buChar char="●"/>
            </a:pPr>
            <a:r>
              <a:rPr lang="en" sz="2100" dirty="0"/>
              <a:t>Coordinación de la divulgación con el Departamento de Servicios Humanos de Colorado (CDHS) y las Entidades Regionales Responsables (RAE)</a:t>
            </a:r>
            <a:endParaRPr sz="2100" dirty="0"/>
          </a:p>
          <a:p>
            <a:pPr marL="342900" lvl="0" indent="-298450" algn="l" rtl="0">
              <a:spcBef>
                <a:spcPts val="800"/>
              </a:spcBef>
              <a:spcAft>
                <a:spcPts val="0"/>
              </a:spcAft>
              <a:buSzPts val="2100"/>
              <a:buChar char="●"/>
            </a:pPr>
            <a:r>
              <a:rPr lang="en" sz="2100" dirty="0"/>
              <a:t>Comunicaciones y formación para los condados </a:t>
            </a:r>
            <a:endParaRPr sz="2100" dirty="0"/>
          </a:p>
          <a:p>
            <a:pPr marL="342900" lvl="0" indent="-298450" algn="l" rtl="0">
              <a:spcBef>
                <a:spcPts val="800"/>
              </a:spcBef>
              <a:spcAft>
                <a:spcPts val="0"/>
              </a:spcAft>
              <a:buSzPts val="2100"/>
              <a:buChar char="●"/>
            </a:pPr>
            <a:r>
              <a:rPr lang="en" sz="2100" dirty="0"/>
              <a:t>Más actualizaciones y eventos </a:t>
            </a:r>
            <a:endParaRPr sz="2100" dirty="0"/>
          </a:p>
          <a:p>
            <a:pPr marL="0" lvl="0" indent="0" algn="l" rtl="0">
              <a:spcBef>
                <a:spcPts val="800"/>
              </a:spcBef>
              <a:spcAft>
                <a:spcPts val="800"/>
              </a:spcAft>
              <a:buNone/>
            </a:pPr>
            <a:endParaRPr sz="2100" dirty="0"/>
          </a:p>
        </p:txBody>
      </p:sp>
      <p:sp>
        <p:nvSpPr>
          <p:cNvPr id="1510" name="Google Shape;1510;p198"/>
          <p:cNvSpPr txBox="1">
            <a:spLocks noGrp="1"/>
          </p:cNvSpPr>
          <p:nvPr>
            <p:ph type="sldNum" idx="12"/>
          </p:nvPr>
        </p:nvSpPr>
        <p:spPr>
          <a:xfrm>
            <a:off x="6880594" y="4780264"/>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37</a:t>
            </a:fld>
            <a:endParaRP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515"/>
        <p:cNvGrpSpPr/>
        <p:nvPr/>
      </p:nvGrpSpPr>
      <p:grpSpPr>
        <a:xfrm>
          <a:off x="0" y="0"/>
          <a:ext cx="0" cy="0"/>
          <a:chOff x="0" y="0"/>
          <a:chExt cx="0" cy="0"/>
        </a:xfrm>
      </p:grpSpPr>
      <p:sp>
        <p:nvSpPr>
          <p:cNvPr id="1516" name="Google Shape;1516;p199"/>
          <p:cNvSpPr txBox="1">
            <a:spLocks noGrp="1"/>
          </p:cNvSpPr>
          <p:nvPr>
            <p:ph type="title"/>
          </p:nvPr>
        </p:nvSpPr>
        <p:spPr>
          <a:xfrm>
            <a:off x="628650" y="-71047"/>
            <a:ext cx="7886700" cy="72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300"/>
              <a:t>Cómo mantener su participación</a:t>
            </a:r>
            <a:endParaRPr sz="3300" dirty="0"/>
          </a:p>
        </p:txBody>
      </p:sp>
      <p:sp>
        <p:nvSpPr>
          <p:cNvPr id="1517" name="Google Shape;1517;p199"/>
          <p:cNvSpPr txBox="1">
            <a:spLocks noGrp="1"/>
          </p:cNvSpPr>
          <p:nvPr>
            <p:ph type="body" idx="1"/>
          </p:nvPr>
        </p:nvSpPr>
        <p:spPr>
          <a:xfrm>
            <a:off x="628650" y="702383"/>
            <a:ext cx="7886700" cy="3385800"/>
          </a:xfrm>
          <a:prstGeom prst="rect">
            <a:avLst/>
          </a:prstGeom>
        </p:spPr>
        <p:txBody>
          <a:bodyPr spcFirstLastPara="1" wrap="square" lIns="68575" tIns="34275" rIns="68575" bIns="34275" anchor="t" anchorCtr="0">
            <a:noAutofit/>
          </a:bodyPr>
          <a:lstStyle/>
          <a:p>
            <a:pPr marL="342900" lvl="0" indent="-273050" algn="l" rtl="0">
              <a:lnSpc>
                <a:spcPct val="100000"/>
              </a:lnSpc>
              <a:spcBef>
                <a:spcPts val="0"/>
              </a:spcBef>
              <a:spcAft>
                <a:spcPts val="0"/>
              </a:spcAft>
              <a:buSzPts val="1700"/>
              <a:buChar char="●"/>
            </a:pPr>
            <a:r>
              <a:rPr lang="en" sz="1700"/>
              <a:t>Asista a un evento: </a:t>
            </a:r>
            <a:endParaRPr sz="1700" dirty="0"/>
          </a:p>
          <a:p>
            <a:pPr marL="685800" lvl="1" indent="-273050" algn="l" rtl="0">
              <a:lnSpc>
                <a:spcPct val="100000"/>
              </a:lnSpc>
              <a:spcBef>
                <a:spcPts val="800"/>
              </a:spcBef>
              <a:spcAft>
                <a:spcPts val="0"/>
              </a:spcAft>
              <a:buSzPts val="1700"/>
              <a:buChar char="○"/>
            </a:pPr>
            <a:r>
              <a:rPr lang="en" sz="1700"/>
              <a:t>HCPF sigue organizando reuniones sobre </a:t>
            </a:r>
            <a:r>
              <a:rPr lang="en" sz="1700" u="sng">
                <a:solidFill>
                  <a:schemeClr val="hlink"/>
                </a:solidFill>
                <a:hlinkClick r:id="rId3"/>
              </a:rPr>
              <a:t>Mejoras en la Correspondencia con los Miembros</a:t>
            </a:r>
            <a:r>
              <a:rPr lang="en" sz="1700"/>
              <a:t>, que incluyen temas relacionados con HR 1.</a:t>
            </a:r>
            <a:endParaRPr sz="1700" dirty="0"/>
          </a:p>
          <a:p>
            <a:pPr marL="685800" lvl="1" indent="-273050" algn="l" rtl="0">
              <a:lnSpc>
                <a:spcPct val="100000"/>
              </a:lnSpc>
              <a:spcBef>
                <a:spcPts val="800"/>
              </a:spcBef>
              <a:spcAft>
                <a:spcPts val="0"/>
              </a:spcAft>
              <a:buSzPts val="1700"/>
              <a:buChar char="○"/>
            </a:pPr>
            <a:r>
              <a:rPr lang="en" sz="1700"/>
              <a:t>Próximos seminarios web:</a:t>
            </a:r>
            <a:endParaRPr sz="1700" dirty="0"/>
          </a:p>
          <a:p>
            <a:pPr marL="1028700" lvl="2" indent="-292100" algn="l" rtl="0">
              <a:lnSpc>
                <a:spcPct val="100000"/>
              </a:lnSpc>
              <a:spcBef>
                <a:spcPts val="800"/>
              </a:spcBef>
              <a:spcAft>
                <a:spcPts val="0"/>
              </a:spcAft>
              <a:buSzPts val="2000"/>
              <a:buChar char="■"/>
            </a:pPr>
            <a:r>
              <a:rPr lang="en" sz="1700" b="1"/>
              <a:t>14 de julio:</a:t>
            </a:r>
            <a:r>
              <a:rPr lang="en" sz="1700"/>
              <a:t> reunión pública general sobre fragilidad médica </a:t>
            </a:r>
            <a:endParaRPr sz="1700" dirty="0"/>
          </a:p>
          <a:p>
            <a:pPr marL="1028700" lvl="2" indent="-292100" algn="l" rtl="0">
              <a:lnSpc>
                <a:spcPct val="100000"/>
              </a:lnSpc>
              <a:spcBef>
                <a:spcPts val="800"/>
              </a:spcBef>
              <a:spcAft>
                <a:spcPts val="0"/>
              </a:spcAft>
              <a:buSzPts val="2000"/>
              <a:buChar char="■"/>
            </a:pPr>
            <a:r>
              <a:rPr lang="en" sz="1700" b="1"/>
              <a:t>21 de julio:</a:t>
            </a:r>
            <a:r>
              <a:rPr lang="en" sz="1700"/>
              <a:t> reunión pública general sobre conexiones con oportunidades de trabajo, voluntariado y educación </a:t>
            </a:r>
            <a:endParaRPr sz="1700" dirty="0"/>
          </a:p>
          <a:p>
            <a:pPr marL="342900" lvl="0" indent="-273050" algn="l" rtl="0">
              <a:lnSpc>
                <a:spcPct val="100000"/>
              </a:lnSpc>
              <a:spcBef>
                <a:spcPts val="800"/>
              </a:spcBef>
              <a:spcAft>
                <a:spcPts val="0"/>
              </a:spcAft>
              <a:buSzPts val="1700"/>
              <a:buChar char="●"/>
            </a:pPr>
            <a:r>
              <a:rPr lang="en" sz="1700"/>
              <a:t>Visite la nueva página web de participación de las partes interesadas. </a:t>
            </a:r>
            <a:endParaRPr sz="1700" b="1" dirty="0"/>
          </a:p>
          <a:p>
            <a:pPr marL="342900" lvl="0" indent="-273050" algn="l" rtl="0">
              <a:lnSpc>
                <a:spcPct val="100000"/>
              </a:lnSpc>
              <a:spcBef>
                <a:spcPts val="800"/>
              </a:spcBef>
              <a:spcAft>
                <a:spcPts val="0"/>
              </a:spcAft>
              <a:buSzPts val="1700"/>
              <a:buChar char="●"/>
            </a:pPr>
            <a:r>
              <a:rPr lang="en" sz="1700"/>
              <a:t>Suscríbase al boletín </a:t>
            </a:r>
            <a:r>
              <a:rPr lang="en" sz="1700" u="sng">
                <a:solidFill>
                  <a:schemeClr val="hlink"/>
                </a:solidFill>
                <a:hlinkClick r:id="rId4"/>
              </a:rPr>
              <a:t>At a Glance</a:t>
            </a:r>
            <a:r>
              <a:rPr lang="en" sz="1700"/>
              <a:t>, donde compartimos las próximas oportunidades. </a:t>
            </a:r>
            <a:endParaRPr sz="1700" dirty="0"/>
          </a:p>
          <a:p>
            <a:pPr marL="342900" lvl="0" indent="-273050" algn="l" rtl="0">
              <a:lnSpc>
                <a:spcPct val="115000"/>
              </a:lnSpc>
              <a:spcBef>
                <a:spcPts val="800"/>
              </a:spcBef>
              <a:spcAft>
                <a:spcPts val="0"/>
              </a:spcAft>
              <a:buSzPts val="1700"/>
              <a:buChar char="●"/>
            </a:pPr>
            <a:r>
              <a:rPr lang="en" sz="1700"/>
              <a:t>Añada a favoritos nuestra </a:t>
            </a:r>
            <a:r>
              <a:rPr lang="en" sz="1700" u="sng">
                <a:solidFill>
                  <a:schemeClr val="hlink"/>
                </a:solidFill>
                <a:hlinkClick r:id="rId5"/>
              </a:rPr>
              <a:t>página web sobre HR 1</a:t>
            </a:r>
            <a:r>
              <a:rPr lang="en" sz="1700"/>
              <a:t> para obtener más información.</a:t>
            </a:r>
            <a:endParaRPr sz="1700" dirty="0"/>
          </a:p>
          <a:p>
            <a:pPr marL="0" lvl="0" indent="0" algn="l" rtl="0">
              <a:lnSpc>
                <a:spcPct val="100000"/>
              </a:lnSpc>
              <a:spcBef>
                <a:spcPts val="800"/>
              </a:spcBef>
              <a:spcAft>
                <a:spcPts val="800"/>
              </a:spcAft>
              <a:buNone/>
            </a:pPr>
            <a:endParaRPr sz="1700" dirty="0"/>
          </a:p>
        </p:txBody>
      </p:sp>
      <p:sp>
        <p:nvSpPr>
          <p:cNvPr id="1518" name="Google Shape;1518;p199"/>
          <p:cNvSpPr txBox="1">
            <a:spLocks noGrp="1"/>
          </p:cNvSpPr>
          <p:nvPr>
            <p:ph type="sldNum" idx="12"/>
          </p:nvPr>
        </p:nvSpPr>
        <p:spPr>
          <a:xfrm>
            <a:off x="6880594" y="4780264"/>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38</a:t>
            </a:fld>
            <a:endParaRP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522"/>
        <p:cNvGrpSpPr/>
        <p:nvPr/>
      </p:nvGrpSpPr>
      <p:grpSpPr>
        <a:xfrm>
          <a:off x="0" y="0"/>
          <a:ext cx="0" cy="0"/>
          <a:chOff x="0" y="0"/>
          <a:chExt cx="0" cy="0"/>
        </a:xfrm>
      </p:grpSpPr>
      <p:sp>
        <p:nvSpPr>
          <p:cNvPr id="1523" name="Google Shape;1523;p200"/>
          <p:cNvSpPr txBox="1">
            <a:spLocks noGrp="1"/>
          </p:cNvSpPr>
          <p:nvPr>
            <p:ph type="title"/>
          </p:nvPr>
        </p:nvSpPr>
        <p:spPr>
          <a:xfrm>
            <a:off x="375413" y="0"/>
            <a:ext cx="8393175" cy="680175"/>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SzPts val="1000"/>
              <a:buNone/>
            </a:pPr>
            <a:r>
              <a:rPr lang="en" sz="3300"/>
              <a:t>Colabore con nosotros </a:t>
            </a:r>
            <a:endParaRPr sz="3300" dirty="0">
              <a:solidFill>
                <a:schemeClr val="dk2"/>
              </a:solidFill>
            </a:endParaRPr>
          </a:p>
        </p:txBody>
      </p:sp>
      <p:sp>
        <p:nvSpPr>
          <p:cNvPr id="1524" name="Google Shape;1524;p200"/>
          <p:cNvSpPr txBox="1">
            <a:spLocks noGrp="1"/>
          </p:cNvSpPr>
          <p:nvPr>
            <p:ph type="body" idx="1"/>
          </p:nvPr>
        </p:nvSpPr>
        <p:spPr>
          <a:xfrm>
            <a:off x="726275" y="875925"/>
            <a:ext cx="7667400" cy="2675100"/>
          </a:xfrm>
          <a:prstGeom prst="rect">
            <a:avLst/>
          </a:prstGeom>
          <a:ln>
            <a:noFill/>
          </a:ln>
        </p:spPr>
        <p:txBody>
          <a:bodyPr spcFirstLastPara="1" wrap="square" lIns="68575" tIns="34275" rIns="68575" bIns="34275" anchor="t" anchorCtr="0">
            <a:noAutofit/>
          </a:bodyPr>
          <a:lstStyle/>
          <a:p>
            <a:pPr marL="342900" lvl="0" indent="-279400" algn="l" rtl="0">
              <a:lnSpc>
                <a:spcPct val="115000"/>
              </a:lnSpc>
              <a:spcBef>
                <a:spcPts val="0"/>
              </a:spcBef>
              <a:spcAft>
                <a:spcPts val="0"/>
              </a:spcAft>
              <a:buSzPts val="1800"/>
              <a:buChar char="●"/>
            </a:pPr>
            <a:r>
              <a:rPr lang="en" sz="1800" b="1" dirty="0"/>
              <a:t>Utilice nuestro nuevo kit de herramientas </a:t>
            </a:r>
            <a:r>
              <a:rPr lang="en" sz="1800" dirty="0"/>
              <a:t>para ayudar a comunicarse con los miembros y con el público en general. </a:t>
            </a:r>
            <a:endParaRPr sz="1800" dirty="0"/>
          </a:p>
          <a:p>
            <a:pPr marL="342900" lvl="0" indent="-279400" algn="l" rtl="0">
              <a:lnSpc>
                <a:spcPct val="115000"/>
              </a:lnSpc>
              <a:spcBef>
                <a:spcPts val="800"/>
              </a:spcBef>
              <a:spcAft>
                <a:spcPts val="0"/>
              </a:spcAft>
              <a:buSzPts val="1800"/>
              <a:buChar char="●"/>
            </a:pPr>
            <a:r>
              <a:rPr lang="en" sz="1800" dirty="0"/>
              <a:t>Comparta sus preguntas y ayude a dar forma a los próximos eventos </a:t>
            </a:r>
            <a:endParaRPr sz="1800" dirty="0"/>
          </a:p>
          <a:p>
            <a:pPr marL="685800" lvl="1" indent="-279400" algn="l" rtl="0">
              <a:lnSpc>
                <a:spcPct val="115000"/>
              </a:lnSpc>
              <a:spcBef>
                <a:spcPts val="800"/>
              </a:spcBef>
              <a:spcAft>
                <a:spcPts val="0"/>
              </a:spcAft>
              <a:buSzPts val="1800"/>
              <a:buChar char="○"/>
            </a:pPr>
            <a:r>
              <a:rPr lang="en" sz="1800" dirty="0"/>
              <a:t>Queremos saber: </a:t>
            </a:r>
            <a:r>
              <a:rPr lang="en" sz="1800" b="1" dirty="0"/>
              <a:t>¿qué preguntas tiene y sobre qué le gustaría saber más?</a:t>
            </a:r>
            <a:endParaRPr sz="1800" b="1" dirty="0"/>
          </a:p>
          <a:p>
            <a:pPr marL="342900" lvl="0" indent="-279400" algn="l" rtl="0">
              <a:lnSpc>
                <a:spcPct val="115000"/>
              </a:lnSpc>
              <a:spcBef>
                <a:spcPts val="800"/>
              </a:spcBef>
              <a:spcAft>
                <a:spcPts val="0"/>
              </a:spcAft>
              <a:buSzPts val="1800"/>
              <a:buChar char="●"/>
            </a:pPr>
            <a:r>
              <a:rPr lang="en" sz="1800" b="1" dirty="0"/>
              <a:t>Envíe otros </a:t>
            </a:r>
            <a:r>
              <a:rPr lang="en" sz="1800" dirty="0"/>
              <a:t>comentarios y sugerencias a </a:t>
            </a:r>
            <a:r>
              <a:rPr lang="en" sz="1800" u="sng" dirty="0">
                <a:solidFill>
                  <a:schemeClr val="hlink"/>
                </a:solidFill>
                <a:hlinkClick r:id="rId3"/>
              </a:rPr>
              <a:t>hcpf_HR1@state.co.us</a:t>
            </a:r>
            <a:r>
              <a:rPr lang="en" sz="1800" dirty="0"/>
              <a:t>.</a:t>
            </a:r>
            <a:endParaRPr sz="1800" dirty="0"/>
          </a:p>
          <a:p>
            <a:pPr marL="0" lvl="0" indent="0" algn="l" rtl="0">
              <a:lnSpc>
                <a:spcPct val="115000"/>
              </a:lnSpc>
              <a:spcBef>
                <a:spcPts val="0"/>
              </a:spcBef>
              <a:spcAft>
                <a:spcPts val="0"/>
              </a:spcAft>
              <a:buNone/>
            </a:pPr>
            <a:endParaRPr sz="1800" b="1" dirty="0"/>
          </a:p>
        </p:txBody>
      </p:sp>
      <p:sp>
        <p:nvSpPr>
          <p:cNvPr id="1525" name="Google Shape;1525;p200"/>
          <p:cNvSpPr txBox="1">
            <a:spLocks noGrp="1"/>
          </p:cNvSpPr>
          <p:nvPr>
            <p:ph type="sldNum" idx="12"/>
          </p:nvPr>
        </p:nvSpPr>
        <p:spPr>
          <a:xfrm>
            <a:off x="8577675" y="4780256"/>
            <a:ext cx="360225" cy="273825"/>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39</a:t>
            </a:fld>
            <a:endParaRPr dirty="0"/>
          </a:p>
        </p:txBody>
      </p:sp>
      <p:sp>
        <p:nvSpPr>
          <p:cNvPr id="1526" name="Google Shape;1526;p200"/>
          <p:cNvSpPr/>
          <p:nvPr/>
        </p:nvSpPr>
        <p:spPr>
          <a:xfrm>
            <a:off x="318300" y="3538804"/>
            <a:ext cx="8491800" cy="904200"/>
          </a:xfrm>
          <a:prstGeom prst="rect">
            <a:avLst/>
          </a:prstGeom>
          <a:solidFill>
            <a:srgbClr val="001970">
              <a:alpha val="80000"/>
            </a:srgbClr>
          </a:solidFill>
          <a:ln>
            <a:noFill/>
          </a:ln>
        </p:spPr>
        <p:txBody>
          <a:bodyPr spcFirstLastPara="1" wrap="square" lIns="68575" tIns="68575" rIns="68575" bIns="68575" anchor="ctr" anchorCtr="0">
            <a:noAutofit/>
          </a:bodyPr>
          <a:lstStyle/>
          <a:p>
            <a:pPr marL="0" lvl="0" indent="0" algn="ctr" rtl="0">
              <a:spcBef>
                <a:spcPts val="0"/>
              </a:spcBef>
              <a:spcAft>
                <a:spcPts val="900"/>
              </a:spcAft>
              <a:buClr>
                <a:schemeClr val="dk1"/>
              </a:buClr>
              <a:buSzPts val="800"/>
              <a:buFont typeface="Arial"/>
              <a:buNone/>
            </a:pPr>
            <a:r>
              <a:rPr lang="en" sz="2000" b="1">
                <a:solidFill>
                  <a:schemeClr val="lt1"/>
                </a:solidFill>
                <a:latin typeface="Trebuchet MS"/>
                <a:ea typeface="Trebuchet MS"/>
                <a:cs typeface="Trebuchet MS"/>
                <a:sym typeface="Trebuchet MS"/>
              </a:rPr>
              <a:t>Gracias por su colaboración y participación mientras trabajamos juntos para implementar HR 1 y centrarnos en nuestro objetivo principal.</a:t>
            </a:r>
            <a:endParaRPr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sp>
        <p:nvSpPr>
          <p:cNvPr id="729" name="Google Shape;729;p165"/>
          <p:cNvSpPr txBox="1">
            <a:spLocks noGrp="1"/>
          </p:cNvSpPr>
          <p:nvPr>
            <p:ph type="title"/>
          </p:nvPr>
        </p:nvSpPr>
        <p:spPr>
          <a:xfrm>
            <a:off x="743733" y="365117"/>
            <a:ext cx="7886700" cy="649492"/>
          </a:xfrm>
          <a:prstGeom prst="rect">
            <a:avLst/>
          </a:prstGeom>
        </p:spPr>
        <p:txBody>
          <a:bodyPr spcFirstLastPara="1" wrap="square" lIns="68575" tIns="34275" rIns="68575" bIns="34275" anchor="b" anchorCtr="0">
            <a:noAutofit/>
          </a:bodyPr>
          <a:lstStyle/>
          <a:p>
            <a:pPr marL="0" lvl="0" indent="0" algn="ctr" rtl="0">
              <a:lnSpc>
                <a:spcPct val="100000"/>
              </a:lnSpc>
              <a:spcBef>
                <a:spcPts val="0"/>
              </a:spcBef>
              <a:spcAft>
                <a:spcPts val="0"/>
              </a:spcAft>
              <a:buNone/>
            </a:pPr>
            <a:r>
              <a:rPr lang="en" dirty="0"/>
              <a:t>Información sobre la reunión</a:t>
            </a:r>
            <a:endParaRPr dirty="0"/>
          </a:p>
        </p:txBody>
      </p:sp>
      <p:sp>
        <p:nvSpPr>
          <p:cNvPr id="730" name="Google Shape;730;p165"/>
          <p:cNvSpPr txBox="1">
            <a:spLocks noGrp="1"/>
          </p:cNvSpPr>
          <p:nvPr>
            <p:ph type="body" idx="1"/>
          </p:nvPr>
        </p:nvSpPr>
        <p:spPr>
          <a:xfrm>
            <a:off x="628650" y="1218884"/>
            <a:ext cx="7886700" cy="3559500"/>
          </a:xfrm>
          <a:prstGeom prst="rect">
            <a:avLst/>
          </a:prstGeom>
        </p:spPr>
        <p:txBody>
          <a:bodyPr spcFirstLastPara="1" wrap="square" lIns="68575" tIns="34275" rIns="68575" bIns="34275" anchor="t" anchorCtr="0">
            <a:noAutofit/>
          </a:bodyPr>
          <a:lstStyle/>
          <a:p>
            <a:pPr marL="342900" lvl="0" indent="-292100" algn="l" rtl="0">
              <a:lnSpc>
                <a:spcPct val="100000"/>
              </a:lnSpc>
              <a:spcBef>
                <a:spcPts val="800"/>
              </a:spcBef>
              <a:spcAft>
                <a:spcPts val="0"/>
              </a:spcAft>
              <a:buClr>
                <a:schemeClr val="dk2"/>
              </a:buClr>
              <a:buSzPts val="2000"/>
              <a:buFont typeface="Trebuchet MS"/>
              <a:buChar char="●"/>
            </a:pPr>
            <a:r>
              <a:rPr lang="en" sz="2000" dirty="0">
                <a:solidFill>
                  <a:schemeClr val="dk2"/>
                </a:solidFill>
              </a:rPr>
              <a:t>Estamos grabando. Las grabaciones y las diapositivas se publicarán en la página web de HCPF sobre HR 1.</a:t>
            </a:r>
            <a:endParaRPr sz="2000" dirty="0">
              <a:solidFill>
                <a:schemeClr val="dk2"/>
              </a:solidFill>
            </a:endParaRPr>
          </a:p>
          <a:p>
            <a:pPr marL="342900" lvl="0" indent="-292100" algn="l" rtl="0">
              <a:lnSpc>
                <a:spcPct val="100000"/>
              </a:lnSpc>
              <a:spcBef>
                <a:spcPts val="800"/>
              </a:spcBef>
              <a:spcAft>
                <a:spcPts val="0"/>
              </a:spcAft>
              <a:buClr>
                <a:schemeClr val="dk2"/>
              </a:buClr>
              <a:buSzPts val="2000"/>
              <a:buFont typeface="Trebuchet MS"/>
              <a:buChar char="●"/>
            </a:pPr>
            <a:r>
              <a:rPr lang="en" sz="2000" dirty="0">
                <a:solidFill>
                  <a:schemeClr val="dk2"/>
                </a:solidFill>
              </a:rPr>
              <a:t>Los asistentes estarán silenciados durante la presentación. </a:t>
            </a:r>
            <a:endParaRPr sz="2000" dirty="0">
              <a:solidFill>
                <a:schemeClr val="dk2"/>
              </a:solidFill>
            </a:endParaRPr>
          </a:p>
          <a:p>
            <a:pPr marL="342900" lvl="0" indent="-292100" algn="l" rtl="0">
              <a:lnSpc>
                <a:spcPct val="100000"/>
              </a:lnSpc>
              <a:spcBef>
                <a:spcPts val="800"/>
              </a:spcBef>
              <a:spcAft>
                <a:spcPts val="0"/>
              </a:spcAft>
              <a:buClr>
                <a:schemeClr val="dk2"/>
              </a:buClr>
              <a:buSzPts val="2000"/>
              <a:buFont typeface="Trebuchet MS"/>
              <a:buChar char="●"/>
            </a:pPr>
            <a:r>
              <a:rPr lang="en" sz="2000" dirty="0">
                <a:solidFill>
                  <a:schemeClr val="dk2"/>
                </a:solidFill>
              </a:rPr>
              <a:t>Las presentaciones, los enlaces y otros materiales se publicarán en el chat. Por lo demás, el chat está cerrado y se utiliza para las comunicaciones de los ponentes.</a:t>
            </a:r>
            <a:endParaRPr sz="2000" dirty="0">
              <a:solidFill>
                <a:schemeClr val="dk2"/>
              </a:solidFill>
            </a:endParaRPr>
          </a:p>
          <a:p>
            <a:pPr marL="342900" lvl="0" indent="-292100" algn="l" rtl="0">
              <a:lnSpc>
                <a:spcPct val="100000"/>
              </a:lnSpc>
              <a:spcBef>
                <a:spcPts val="800"/>
              </a:spcBef>
              <a:spcAft>
                <a:spcPts val="0"/>
              </a:spcAft>
              <a:buClr>
                <a:schemeClr val="dk2"/>
              </a:buClr>
              <a:buSzPts val="2000"/>
              <a:buChar char="●"/>
            </a:pPr>
            <a:r>
              <a:rPr lang="en" sz="2000" dirty="0">
                <a:solidFill>
                  <a:schemeClr val="dk2"/>
                </a:solidFill>
              </a:rPr>
              <a:t>Durante el seminario web compartiremos una pregunta y un formulario para recabar retroalimentación. </a:t>
            </a:r>
            <a:endParaRPr sz="2000" dirty="0">
              <a:solidFill>
                <a:schemeClr val="dk2"/>
              </a:solidFill>
            </a:endParaRPr>
          </a:p>
        </p:txBody>
      </p:sp>
      <p:sp>
        <p:nvSpPr>
          <p:cNvPr id="731" name="Google Shape;731;p165"/>
          <p:cNvSpPr txBox="1">
            <a:spLocks noGrp="1"/>
          </p:cNvSpPr>
          <p:nvPr>
            <p:ph type="sldNum" idx="12"/>
          </p:nvPr>
        </p:nvSpPr>
        <p:spPr>
          <a:xfrm>
            <a:off x="7341621" y="4822373"/>
            <a:ext cx="1543200" cy="2055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a:t>
            </a:fld>
            <a:endParaRP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531"/>
        <p:cNvGrpSpPr/>
        <p:nvPr/>
      </p:nvGrpSpPr>
      <p:grpSpPr>
        <a:xfrm>
          <a:off x="0" y="0"/>
          <a:ext cx="0" cy="0"/>
          <a:chOff x="0" y="0"/>
          <a:chExt cx="0" cy="0"/>
        </a:xfrm>
      </p:grpSpPr>
      <p:sp>
        <p:nvSpPr>
          <p:cNvPr id="1532" name="Google Shape;1532;p201"/>
          <p:cNvSpPr txBox="1">
            <a:spLocks noGrp="1"/>
          </p:cNvSpPr>
          <p:nvPr>
            <p:ph type="title"/>
          </p:nvPr>
        </p:nvSpPr>
        <p:spPr>
          <a:xfrm>
            <a:off x="446484" y="1635005"/>
            <a:ext cx="8250975" cy="1219725"/>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chemeClr val="lt1"/>
              </a:buClr>
              <a:buSzPts val="5000"/>
              <a:buFont typeface="Trebuchet MS"/>
              <a:buNone/>
            </a:pPr>
            <a:r>
              <a:rPr lang="en"/>
              <a:t>¡Gracias!</a:t>
            </a:r>
            <a:endParaRPr dirty="0"/>
          </a:p>
        </p:txBody>
      </p:sp>
      <p:sp>
        <p:nvSpPr>
          <p:cNvPr id="1533" name="Google Shape;1533;p201"/>
          <p:cNvSpPr txBox="1">
            <a:spLocks noGrp="1"/>
          </p:cNvSpPr>
          <p:nvPr>
            <p:ph type="sldNum" idx="12"/>
          </p:nvPr>
        </p:nvSpPr>
        <p:spPr>
          <a:xfrm>
            <a:off x="6880594" y="4780264"/>
            <a:ext cx="2057400" cy="273825"/>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40</a:t>
            </a:fld>
            <a:endParaRP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Shape 1537"/>
        <p:cNvGrpSpPr/>
        <p:nvPr/>
      </p:nvGrpSpPr>
      <p:grpSpPr>
        <a:xfrm>
          <a:off x="0" y="0"/>
          <a:ext cx="0" cy="0"/>
          <a:chOff x="0" y="0"/>
          <a:chExt cx="0" cy="0"/>
        </a:xfrm>
      </p:grpSpPr>
      <p:sp>
        <p:nvSpPr>
          <p:cNvPr id="1538" name="Google Shape;1538;p202"/>
          <p:cNvSpPr txBox="1">
            <a:spLocks noGrp="1"/>
          </p:cNvSpPr>
          <p:nvPr>
            <p:ph type="title"/>
          </p:nvPr>
        </p:nvSpPr>
        <p:spPr>
          <a:xfrm>
            <a:off x="255325" y="-132550"/>
            <a:ext cx="8624100" cy="8799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2900"/>
              <a:t>Share Your Questions about Work Requirements </a:t>
            </a:r>
            <a:endParaRPr sz="4100" dirty="0"/>
          </a:p>
        </p:txBody>
      </p:sp>
      <p:sp>
        <p:nvSpPr>
          <p:cNvPr id="1539" name="Google Shape;1539;p202"/>
          <p:cNvSpPr txBox="1">
            <a:spLocks noGrp="1"/>
          </p:cNvSpPr>
          <p:nvPr>
            <p:ph type="body" idx="1"/>
          </p:nvPr>
        </p:nvSpPr>
        <p:spPr>
          <a:xfrm>
            <a:off x="507425" y="987925"/>
            <a:ext cx="7988700" cy="3570600"/>
          </a:xfrm>
          <a:prstGeom prst="rect">
            <a:avLst/>
          </a:prstGeom>
        </p:spPr>
        <p:txBody>
          <a:bodyPr spcFirstLastPara="1" wrap="square" lIns="68575" tIns="34275" rIns="68575" bIns="34275" anchor="t" anchorCtr="0">
            <a:noAutofit/>
          </a:bodyPr>
          <a:lstStyle/>
          <a:p>
            <a:pPr marL="914400" lvl="1" indent="-361950" algn="l" rtl="0">
              <a:lnSpc>
                <a:spcPct val="115000"/>
              </a:lnSpc>
              <a:spcBef>
                <a:spcPts val="0"/>
              </a:spcBef>
              <a:spcAft>
                <a:spcPts val="0"/>
              </a:spcAft>
              <a:buClr>
                <a:srgbClr val="2F2F2F"/>
              </a:buClr>
              <a:buSzPts val="2100"/>
              <a:buChar char="○"/>
            </a:pPr>
            <a:r>
              <a:rPr lang="en" sz="2100">
                <a:solidFill>
                  <a:srgbClr val="2F2F2F"/>
                </a:solidFill>
              </a:rPr>
              <a:t>We want to know: </a:t>
            </a:r>
            <a:r>
              <a:rPr lang="en" sz="2100" b="1">
                <a:solidFill>
                  <a:srgbClr val="2F2F2F"/>
                </a:solidFill>
                <a:highlight>
                  <a:srgbClr val="FFFFFF"/>
                </a:highlight>
              </a:rPr>
              <a:t>What questions do you have and what do you want to hear more about? </a:t>
            </a:r>
            <a:endParaRPr sz="2100" b="1" dirty="0">
              <a:solidFill>
                <a:srgbClr val="2F2F2F"/>
              </a:solidFill>
              <a:highlight>
                <a:srgbClr val="FFFFFF"/>
              </a:highlight>
            </a:endParaRPr>
          </a:p>
          <a:p>
            <a:pPr marL="0" lvl="0" indent="0" algn="l" rtl="0">
              <a:lnSpc>
                <a:spcPct val="115000"/>
              </a:lnSpc>
              <a:spcBef>
                <a:spcPts val="0"/>
              </a:spcBef>
              <a:spcAft>
                <a:spcPts val="0"/>
              </a:spcAft>
              <a:buNone/>
            </a:pPr>
            <a:endParaRPr sz="2100" dirty="0">
              <a:solidFill>
                <a:srgbClr val="2F2F2F"/>
              </a:solidFill>
              <a:highlight>
                <a:srgbClr val="FFFFFF"/>
              </a:highlight>
            </a:endParaRPr>
          </a:p>
          <a:p>
            <a:pPr marL="914400" lvl="1" indent="-361950" algn="l" rtl="0">
              <a:lnSpc>
                <a:spcPct val="115000"/>
              </a:lnSpc>
              <a:spcBef>
                <a:spcPts val="0"/>
              </a:spcBef>
              <a:spcAft>
                <a:spcPts val="0"/>
              </a:spcAft>
              <a:buClr>
                <a:srgbClr val="2F2F2F"/>
              </a:buClr>
              <a:buSzPts val="2100"/>
              <a:buChar char="○"/>
            </a:pPr>
            <a:r>
              <a:rPr lang="en" sz="2100">
                <a:solidFill>
                  <a:srgbClr val="2F2F2F"/>
                </a:solidFill>
                <a:highlight>
                  <a:srgbClr val="FFFFFF"/>
                </a:highlight>
              </a:rPr>
              <a:t>Fill out our Google Form to let us know.</a:t>
            </a:r>
            <a:endParaRPr sz="2100" dirty="0">
              <a:solidFill>
                <a:srgbClr val="2F2F2F"/>
              </a:solidFill>
              <a:highlight>
                <a:srgbClr val="FFFFFF"/>
              </a:highlight>
            </a:endParaRPr>
          </a:p>
          <a:p>
            <a:pPr marL="0" lvl="0" indent="0" algn="l" rtl="0">
              <a:lnSpc>
                <a:spcPct val="115000"/>
              </a:lnSpc>
              <a:spcBef>
                <a:spcPts val="0"/>
              </a:spcBef>
              <a:spcAft>
                <a:spcPts val="0"/>
              </a:spcAft>
              <a:buNone/>
            </a:pPr>
            <a:endParaRPr sz="2100" dirty="0">
              <a:solidFill>
                <a:srgbClr val="2F2F2F"/>
              </a:solidFill>
              <a:highlight>
                <a:srgbClr val="FFFFFF"/>
              </a:highlight>
            </a:endParaRPr>
          </a:p>
          <a:p>
            <a:pPr marL="914400" lvl="1" indent="-361950" algn="l" rtl="0">
              <a:lnSpc>
                <a:spcPct val="115000"/>
              </a:lnSpc>
              <a:spcBef>
                <a:spcPts val="0"/>
              </a:spcBef>
              <a:spcAft>
                <a:spcPts val="0"/>
              </a:spcAft>
              <a:buClr>
                <a:srgbClr val="2F2F2F"/>
              </a:buClr>
              <a:buSzPts val="2100"/>
              <a:buChar char="○"/>
            </a:pPr>
            <a:r>
              <a:rPr lang="en" sz="2100">
                <a:solidFill>
                  <a:srgbClr val="2F2F2F"/>
                </a:solidFill>
                <a:highlight>
                  <a:srgbClr val="FFFFFF"/>
                </a:highlight>
              </a:rPr>
              <a:t>Your questions will help shape future webinars, Q&amp;As and other materials.</a:t>
            </a:r>
            <a:endParaRPr sz="2100" dirty="0">
              <a:solidFill>
                <a:srgbClr val="2F2F2F"/>
              </a:solidFill>
              <a:highlight>
                <a:srgbClr val="FFFFFF"/>
              </a:highlight>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Shape 1543"/>
        <p:cNvGrpSpPr/>
        <p:nvPr/>
      </p:nvGrpSpPr>
      <p:grpSpPr>
        <a:xfrm>
          <a:off x="0" y="0"/>
          <a:ext cx="0" cy="0"/>
          <a:chOff x="0" y="0"/>
          <a:chExt cx="0" cy="0"/>
        </a:xfrm>
      </p:grpSpPr>
      <p:sp>
        <p:nvSpPr>
          <p:cNvPr id="1544" name="Google Shape;1544;p203"/>
          <p:cNvSpPr txBox="1">
            <a:spLocks noGrp="1"/>
          </p:cNvSpPr>
          <p:nvPr>
            <p:ph type="body" idx="1"/>
          </p:nvPr>
        </p:nvSpPr>
        <p:spPr>
          <a:xfrm>
            <a:off x="360956" y="1015988"/>
            <a:ext cx="8645400" cy="3583800"/>
          </a:xfrm>
          <a:prstGeom prst="rect">
            <a:avLst/>
          </a:prstGeom>
        </p:spPr>
        <p:txBody>
          <a:bodyPr spcFirstLastPara="1" wrap="square" lIns="51425" tIns="25700" rIns="51425" bIns="25700" anchor="t" anchorCtr="0">
            <a:noAutofit/>
          </a:bodyPr>
          <a:lstStyle/>
          <a:p>
            <a:pPr marL="457200" lvl="0" indent="-336550" algn="l" rtl="0">
              <a:lnSpc>
                <a:spcPct val="90000"/>
              </a:lnSpc>
              <a:spcBef>
                <a:spcPts val="0"/>
              </a:spcBef>
              <a:spcAft>
                <a:spcPts val="0"/>
              </a:spcAft>
              <a:buSzPts val="1700"/>
              <a:buChar char="●"/>
            </a:pPr>
            <a:r>
              <a:rPr lang="en" sz="1700"/>
              <a:t>Preliminary guidance received from the federal government, CMS,* in mid-November via PowerPoint with a </a:t>
            </a:r>
            <a:r>
              <a:rPr lang="en" sz="1700" u="sng">
                <a:solidFill>
                  <a:schemeClr val="hlink"/>
                </a:solidFill>
                <a:hlinkClick r:id="rId3"/>
              </a:rPr>
              <a:t>CMCS Informational Bulletin</a:t>
            </a:r>
            <a:r>
              <a:rPr lang="en" sz="1700"/>
              <a:t> on December 8</a:t>
            </a:r>
            <a:endParaRPr sz="1700" dirty="0"/>
          </a:p>
          <a:p>
            <a:pPr marL="457200" lvl="0" indent="-336550" algn="l" rtl="0">
              <a:lnSpc>
                <a:spcPct val="90000"/>
              </a:lnSpc>
              <a:spcBef>
                <a:spcPts val="600"/>
              </a:spcBef>
              <a:spcAft>
                <a:spcPts val="0"/>
              </a:spcAft>
              <a:buSzPts val="1700"/>
              <a:buChar char="●"/>
            </a:pPr>
            <a:r>
              <a:rPr lang="en" sz="1700" b="1"/>
              <a:t>States will have </a:t>
            </a:r>
            <a:r>
              <a:rPr lang="en" sz="1700" b="1" i="1"/>
              <a:t>less flexibility</a:t>
            </a:r>
            <a:r>
              <a:rPr lang="en" sz="1700" b="1"/>
              <a:t> than what we expected under the law.</a:t>
            </a:r>
            <a:endParaRPr sz="1700" b="1" dirty="0"/>
          </a:p>
          <a:p>
            <a:pPr marL="914400" lvl="1" indent="-336550" algn="l" rtl="0">
              <a:lnSpc>
                <a:spcPct val="90000"/>
              </a:lnSpc>
              <a:spcBef>
                <a:spcPts val="600"/>
              </a:spcBef>
              <a:spcAft>
                <a:spcPts val="0"/>
              </a:spcAft>
              <a:buSzPts val="1700"/>
              <a:buChar char="○"/>
            </a:pPr>
            <a:r>
              <a:rPr lang="en" sz="1700"/>
              <a:t>Limited ability to leverage self-reporting or “self-attestation.”</a:t>
            </a:r>
            <a:endParaRPr sz="1700" dirty="0"/>
          </a:p>
          <a:p>
            <a:pPr marL="914400" lvl="1" indent="-336550" algn="l" rtl="0">
              <a:lnSpc>
                <a:spcPct val="90000"/>
              </a:lnSpc>
              <a:spcBef>
                <a:spcPts val="600"/>
              </a:spcBef>
              <a:spcAft>
                <a:spcPts val="0"/>
              </a:spcAft>
              <a:buSzPts val="1700"/>
              <a:buChar char="○"/>
            </a:pPr>
            <a:r>
              <a:rPr lang="en" sz="1700"/>
              <a:t>CMS to provide guidance on definition of “medically frail.”</a:t>
            </a:r>
            <a:endParaRPr sz="1700" dirty="0"/>
          </a:p>
          <a:p>
            <a:pPr marL="914400" lvl="1" indent="-336550" algn="l" rtl="0">
              <a:lnSpc>
                <a:spcPct val="90000"/>
              </a:lnSpc>
              <a:spcBef>
                <a:spcPts val="600"/>
              </a:spcBef>
              <a:spcAft>
                <a:spcPts val="0"/>
              </a:spcAft>
              <a:buSzPts val="1700"/>
              <a:buChar char="○"/>
            </a:pPr>
            <a:r>
              <a:rPr lang="en" sz="1700"/>
              <a:t>Strong emphasis on everything being auditable.</a:t>
            </a:r>
            <a:endParaRPr sz="1700" dirty="0"/>
          </a:p>
          <a:p>
            <a:pPr marL="457200" lvl="0" indent="-336550" algn="l" rtl="0">
              <a:lnSpc>
                <a:spcPct val="90000"/>
              </a:lnSpc>
              <a:spcBef>
                <a:spcPts val="600"/>
              </a:spcBef>
              <a:spcAft>
                <a:spcPts val="0"/>
              </a:spcAft>
              <a:buSzPts val="1700"/>
              <a:buChar char="●"/>
            </a:pPr>
            <a:r>
              <a:rPr lang="en" sz="1700" b="1"/>
              <a:t>CMS has warned Colorado not to expect any waivers to delay implementation.</a:t>
            </a:r>
            <a:endParaRPr sz="1700" dirty="0"/>
          </a:p>
          <a:p>
            <a:pPr marL="457200" lvl="0" indent="-336550" algn="l" rtl="0">
              <a:lnSpc>
                <a:spcPct val="90000"/>
              </a:lnSpc>
              <a:spcBef>
                <a:spcPts val="600"/>
              </a:spcBef>
              <a:spcAft>
                <a:spcPts val="0"/>
              </a:spcAft>
              <a:buSzPts val="1700"/>
              <a:buChar char="●"/>
            </a:pPr>
            <a:r>
              <a:rPr lang="en" sz="1700"/>
              <a:t>CMS is encouraging a </a:t>
            </a:r>
            <a:r>
              <a:rPr lang="en" sz="1700" b="1"/>
              <a:t>Minimum Viable Product (MVP) at launch. </a:t>
            </a:r>
            <a:endParaRPr sz="1700" b="1" dirty="0"/>
          </a:p>
          <a:p>
            <a:pPr marL="914400" lvl="1" indent="-336550" algn="l" rtl="0">
              <a:lnSpc>
                <a:spcPct val="90000"/>
              </a:lnSpc>
              <a:spcBef>
                <a:spcPts val="600"/>
              </a:spcBef>
              <a:spcAft>
                <a:spcPts val="0"/>
              </a:spcAft>
              <a:buSzPts val="1700"/>
              <a:buChar char="○"/>
            </a:pPr>
            <a:r>
              <a:rPr lang="en" sz="1700"/>
              <a:t>Must be operational by all states by </a:t>
            </a:r>
            <a:r>
              <a:rPr lang="en" sz="1700" b="1"/>
              <a:t>January 1, 2027. </a:t>
            </a:r>
            <a:endParaRPr sz="1700" b="1" dirty="0"/>
          </a:p>
          <a:p>
            <a:pPr marL="914400" lvl="1" indent="-336550" algn="l" rtl="0">
              <a:lnSpc>
                <a:spcPct val="90000"/>
              </a:lnSpc>
              <a:spcBef>
                <a:spcPts val="600"/>
              </a:spcBef>
              <a:spcAft>
                <a:spcPts val="0"/>
              </a:spcAft>
              <a:buSzPts val="1700"/>
              <a:buChar char="○"/>
            </a:pPr>
            <a:r>
              <a:rPr lang="en" sz="1700"/>
              <a:t>Colorado is designing its MVP model now.</a:t>
            </a:r>
            <a:endParaRPr sz="1700" dirty="0"/>
          </a:p>
          <a:p>
            <a:pPr marL="457200" lvl="0" indent="-336550" algn="l" rtl="0">
              <a:spcBef>
                <a:spcPts val="600"/>
              </a:spcBef>
              <a:spcAft>
                <a:spcPts val="800"/>
              </a:spcAft>
              <a:buSzPts val="1700"/>
              <a:buChar char="●"/>
            </a:pPr>
            <a:r>
              <a:rPr lang="en" sz="1700"/>
              <a:t>Final rules for work requirements (community engagement) due in </a:t>
            </a:r>
            <a:r>
              <a:rPr lang="en" sz="1700" b="1"/>
              <a:t>June 2026. </a:t>
            </a:r>
            <a:endParaRPr sz="1700" b="1" dirty="0"/>
          </a:p>
        </p:txBody>
      </p:sp>
      <p:sp>
        <p:nvSpPr>
          <p:cNvPr id="1545" name="Google Shape;1545;p203"/>
          <p:cNvSpPr txBox="1"/>
          <p:nvPr/>
        </p:nvSpPr>
        <p:spPr>
          <a:xfrm>
            <a:off x="-731" y="137253"/>
            <a:ext cx="9144000" cy="882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None/>
            </a:pPr>
            <a:r>
              <a:rPr lang="en" sz="3300" b="1">
                <a:solidFill>
                  <a:srgbClr val="001970"/>
                </a:solidFill>
                <a:latin typeface="Trebuchet MS"/>
                <a:ea typeface="Trebuchet MS"/>
                <a:cs typeface="Trebuchet MS"/>
                <a:sym typeface="Trebuchet MS"/>
              </a:rPr>
              <a:t>Federal Guidance: What We Know</a:t>
            </a:r>
            <a:endParaRPr sz="3300" b="1" dirty="0">
              <a:solidFill>
                <a:srgbClr val="001970"/>
              </a:solidFill>
              <a:latin typeface="Trebuchet MS"/>
              <a:ea typeface="Trebuchet MS"/>
              <a:cs typeface="Trebuchet MS"/>
              <a:sym typeface="Trebuchet MS"/>
            </a:endParaRPr>
          </a:p>
        </p:txBody>
      </p:sp>
      <p:sp>
        <p:nvSpPr>
          <p:cNvPr id="1546" name="Google Shape;1546;p203"/>
          <p:cNvSpPr txBox="1"/>
          <p:nvPr/>
        </p:nvSpPr>
        <p:spPr>
          <a:xfrm>
            <a:off x="1811775" y="4708500"/>
            <a:ext cx="6382575" cy="229050"/>
          </a:xfrm>
          <a:prstGeom prst="rect">
            <a:avLst/>
          </a:prstGeom>
          <a:no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en" sz="1200">
                <a:latin typeface="Trebuchet MS"/>
                <a:ea typeface="Trebuchet MS"/>
                <a:cs typeface="Trebuchet MS"/>
                <a:sym typeface="Trebuchet MS"/>
              </a:rPr>
              <a:t>*CMS stands for the federal Centers for Medicare and Medicaid Services</a:t>
            </a:r>
            <a:endParaRPr sz="1200" dirty="0">
              <a:latin typeface="Trebuchet MS"/>
              <a:ea typeface="Trebuchet MS"/>
              <a:cs typeface="Trebuchet MS"/>
              <a:sym typeface="Trebuchet MS"/>
            </a:endParaRPr>
          </a:p>
        </p:txBody>
      </p:sp>
      <p:sp>
        <p:nvSpPr>
          <p:cNvPr id="1547" name="Google Shape;1547;p203"/>
          <p:cNvSpPr txBox="1">
            <a:spLocks noGrp="1"/>
          </p:cNvSpPr>
          <p:nvPr>
            <p:ph type="sldNum" idx="12"/>
          </p:nvPr>
        </p:nvSpPr>
        <p:spPr>
          <a:xfrm>
            <a:off x="6880594" y="4780265"/>
            <a:ext cx="2057400" cy="273825"/>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solidFill>
                  <a:schemeClr val="dk1"/>
                </a:solidFill>
              </a:rPr>
              <a:t>42</a:t>
            </a:fld>
            <a:endParaRPr dirty="0">
              <a:solidFill>
                <a:schemeClr val="dk1"/>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Shape 1551"/>
        <p:cNvGrpSpPr/>
        <p:nvPr/>
      </p:nvGrpSpPr>
      <p:grpSpPr>
        <a:xfrm>
          <a:off x="0" y="0"/>
          <a:ext cx="0" cy="0"/>
          <a:chOff x="0" y="0"/>
          <a:chExt cx="0" cy="0"/>
        </a:xfrm>
      </p:grpSpPr>
      <p:sp>
        <p:nvSpPr>
          <p:cNvPr id="1552" name="Google Shape;1552;p204"/>
          <p:cNvSpPr txBox="1">
            <a:spLocks noGrp="1"/>
          </p:cNvSpPr>
          <p:nvPr>
            <p:ph type="title"/>
          </p:nvPr>
        </p:nvSpPr>
        <p:spPr>
          <a:xfrm>
            <a:off x="375413" y="94222"/>
            <a:ext cx="8393175" cy="553050"/>
          </a:xfrm>
          <a:prstGeom prst="rect">
            <a:avLst/>
          </a:prstGeom>
        </p:spPr>
        <p:txBody>
          <a:bodyPr spcFirstLastPara="1" wrap="square" lIns="68575" tIns="34275" rIns="68575" bIns="34275" anchor="t" anchorCtr="0">
            <a:noAutofit/>
          </a:bodyPr>
          <a:lstStyle/>
          <a:p>
            <a:pPr marL="0" lvl="0" indent="0" algn="ctr" rtl="0">
              <a:spcBef>
                <a:spcPts val="0"/>
              </a:spcBef>
              <a:spcAft>
                <a:spcPts val="0"/>
              </a:spcAft>
              <a:buSzPts val="1000"/>
              <a:buNone/>
            </a:pPr>
            <a:r>
              <a:rPr lang="en" sz="3000"/>
              <a:t>Members: Watch for Communications</a:t>
            </a:r>
            <a:endParaRPr sz="3000" dirty="0">
              <a:solidFill>
                <a:schemeClr val="dk2"/>
              </a:solidFill>
            </a:endParaRPr>
          </a:p>
        </p:txBody>
      </p:sp>
      <p:sp>
        <p:nvSpPr>
          <p:cNvPr id="1553" name="Google Shape;1553;p204"/>
          <p:cNvSpPr txBox="1">
            <a:spLocks noGrp="1"/>
          </p:cNvSpPr>
          <p:nvPr>
            <p:ph type="body" idx="1"/>
          </p:nvPr>
        </p:nvSpPr>
        <p:spPr>
          <a:xfrm>
            <a:off x="198225" y="837638"/>
            <a:ext cx="8747700" cy="3013500"/>
          </a:xfrm>
          <a:prstGeom prst="rect">
            <a:avLst/>
          </a:prstGeom>
          <a:ln>
            <a:noFill/>
          </a:ln>
        </p:spPr>
        <p:txBody>
          <a:bodyPr spcFirstLastPara="1" wrap="square" lIns="68575" tIns="34275" rIns="68575" bIns="34275" anchor="t" anchorCtr="0">
            <a:noAutofit/>
          </a:bodyPr>
          <a:lstStyle/>
          <a:p>
            <a:pPr marL="342900" lvl="0" indent="-285750" algn="l" rtl="0">
              <a:lnSpc>
                <a:spcPct val="100000"/>
              </a:lnSpc>
              <a:spcBef>
                <a:spcPts val="0"/>
              </a:spcBef>
              <a:spcAft>
                <a:spcPts val="0"/>
              </a:spcAft>
              <a:buSzPts val="1900"/>
              <a:buFont typeface="Noto Sans Symbols"/>
              <a:buChar char="●"/>
            </a:pPr>
            <a:r>
              <a:rPr lang="en" sz="1900"/>
              <a:t>Make sure to </a:t>
            </a:r>
            <a:r>
              <a:rPr lang="en" sz="1900" b="1"/>
              <a:t>keep your contact information updated</a:t>
            </a:r>
            <a:r>
              <a:rPr lang="en" sz="1900"/>
              <a:t> so you don’t miss important notices.</a:t>
            </a:r>
            <a:endParaRPr sz="1900" dirty="0"/>
          </a:p>
          <a:p>
            <a:pPr marL="685800" lvl="1" indent="-285750" algn="l" rtl="0">
              <a:lnSpc>
                <a:spcPct val="100000"/>
              </a:lnSpc>
              <a:spcBef>
                <a:spcPts val="0"/>
              </a:spcBef>
              <a:spcAft>
                <a:spcPts val="0"/>
              </a:spcAft>
              <a:buSzPts val="1900"/>
              <a:buChar char="○"/>
            </a:pPr>
            <a:r>
              <a:rPr lang="en" sz="1900"/>
              <a:t>Members affected by immigrant coverage changes have been notified at the end of May 2026 and will also be notified in July 2026.</a:t>
            </a:r>
            <a:endParaRPr sz="1900" dirty="0"/>
          </a:p>
          <a:p>
            <a:pPr marL="685800" lvl="1" indent="-285750" algn="l" rtl="0">
              <a:lnSpc>
                <a:spcPct val="100000"/>
              </a:lnSpc>
              <a:spcBef>
                <a:spcPts val="0"/>
              </a:spcBef>
              <a:spcAft>
                <a:spcPts val="0"/>
              </a:spcAft>
              <a:buSzPts val="1900"/>
              <a:buChar char="○"/>
            </a:pPr>
            <a:r>
              <a:rPr lang="en" sz="1900"/>
              <a:t>Members affected by work requirements will receive letters by mail, text, or email in September and then again in November 2026. </a:t>
            </a:r>
            <a:endParaRPr sz="1900" dirty="0"/>
          </a:p>
          <a:p>
            <a:pPr marL="342900" lvl="0" indent="-285750" algn="l" rtl="0">
              <a:lnSpc>
                <a:spcPct val="100000"/>
              </a:lnSpc>
              <a:spcBef>
                <a:spcPts val="0"/>
              </a:spcBef>
              <a:spcAft>
                <a:spcPts val="0"/>
              </a:spcAft>
              <a:buSzPts val="1900"/>
              <a:buChar char="●"/>
            </a:pPr>
            <a:r>
              <a:rPr lang="en" sz="1900" b="1"/>
              <a:t>Watch your mail and respond quickly</a:t>
            </a:r>
            <a:r>
              <a:rPr lang="en" sz="1900"/>
              <a:t> to Health First Colorado renewal packets or letters from your health plan.</a:t>
            </a:r>
            <a:endParaRPr sz="1900" dirty="0"/>
          </a:p>
          <a:p>
            <a:pPr marL="342900" lvl="0" indent="-285750" algn="l" rtl="0">
              <a:lnSpc>
                <a:spcPct val="100000"/>
              </a:lnSpc>
              <a:spcBef>
                <a:spcPts val="0"/>
              </a:spcBef>
              <a:spcAft>
                <a:spcPts val="0"/>
              </a:spcAft>
              <a:buSzPts val="1900"/>
              <a:buChar char="●"/>
            </a:pPr>
            <a:r>
              <a:rPr lang="en" sz="1900" b="1"/>
              <a:t>Know your renewal date </a:t>
            </a:r>
            <a:r>
              <a:rPr lang="en" sz="1900"/>
              <a:t>so you can renew your Health First Colorado online or work with your local county department of human services or eligibility site if you do not receive notifications.</a:t>
            </a:r>
            <a:endParaRPr sz="2100" dirty="0"/>
          </a:p>
        </p:txBody>
      </p:sp>
      <p:sp>
        <p:nvSpPr>
          <p:cNvPr id="1554" name="Google Shape;1554;p204"/>
          <p:cNvSpPr txBox="1">
            <a:spLocks noGrp="1"/>
          </p:cNvSpPr>
          <p:nvPr>
            <p:ph type="sldNum" idx="12"/>
          </p:nvPr>
        </p:nvSpPr>
        <p:spPr>
          <a:xfrm>
            <a:off x="8577675" y="4780256"/>
            <a:ext cx="360225" cy="273825"/>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43</a:t>
            </a:fld>
            <a:endParaRPr dirty="0"/>
          </a:p>
        </p:txBody>
      </p:sp>
      <p:sp>
        <p:nvSpPr>
          <p:cNvPr id="1555" name="Google Shape;1555;p204"/>
          <p:cNvSpPr txBox="1"/>
          <p:nvPr/>
        </p:nvSpPr>
        <p:spPr>
          <a:xfrm>
            <a:off x="2097900" y="4750913"/>
            <a:ext cx="6760350" cy="273825"/>
          </a:xfrm>
          <a:prstGeom prst="rect">
            <a:avLst/>
          </a:prstGeom>
          <a:no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en" sz="1100" b="1">
                <a:solidFill>
                  <a:schemeClr val="lt1"/>
                </a:solidFill>
                <a:latin typeface="Trebuchet MS"/>
                <a:ea typeface="Trebuchet MS"/>
                <a:cs typeface="Trebuchet MS"/>
                <a:sym typeface="Trebuchet MS"/>
              </a:rPr>
              <a:t>Visit </a:t>
            </a:r>
            <a:r>
              <a:rPr lang="en" sz="1100" b="1" u="sng">
                <a:solidFill>
                  <a:schemeClr val="lt1"/>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Colorado.gov/hcpf/publications</a:t>
            </a:r>
            <a:r>
              <a:rPr lang="en" sz="1100" b="1">
                <a:solidFill>
                  <a:schemeClr val="lt1"/>
                </a:solidFill>
                <a:latin typeface="Trebuchet MS"/>
                <a:ea typeface="Trebuchet MS"/>
                <a:cs typeface="Trebuchet MS"/>
                <a:sym typeface="Trebuchet MS"/>
              </a:rPr>
              <a:t> (click on sign up for newsletters, choose At A Glance)</a:t>
            </a:r>
            <a:endParaRPr sz="1100" b="1" dirty="0">
              <a:solidFill>
                <a:schemeClr val="lt1"/>
              </a:solidFill>
              <a:latin typeface="Trebuchet MS"/>
              <a:ea typeface="Trebuchet MS"/>
              <a:cs typeface="Trebuchet MS"/>
              <a:sym typeface="Trebuchet MS"/>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Shape 1559"/>
        <p:cNvGrpSpPr/>
        <p:nvPr/>
      </p:nvGrpSpPr>
      <p:grpSpPr>
        <a:xfrm>
          <a:off x="0" y="0"/>
          <a:ext cx="0" cy="0"/>
          <a:chOff x="0" y="0"/>
          <a:chExt cx="0" cy="0"/>
        </a:xfrm>
      </p:grpSpPr>
      <p:sp>
        <p:nvSpPr>
          <p:cNvPr id="1560" name="Google Shape;1560;p205"/>
          <p:cNvSpPr txBox="1">
            <a:spLocks noGrp="1"/>
          </p:cNvSpPr>
          <p:nvPr>
            <p:ph type="body" idx="1"/>
          </p:nvPr>
        </p:nvSpPr>
        <p:spPr>
          <a:xfrm>
            <a:off x="696525" y="393415"/>
            <a:ext cx="7321800" cy="611700"/>
          </a:xfrm>
          <a:prstGeom prst="rect">
            <a:avLst/>
          </a:prstGeom>
          <a:noFill/>
          <a:ln>
            <a:noFill/>
          </a:ln>
        </p:spPr>
        <p:txBody>
          <a:bodyPr spcFirstLastPara="1" wrap="square" lIns="58925" tIns="29450" rIns="58925" bIns="29450" anchor="ctr" anchorCtr="0">
            <a:noAutofit/>
          </a:bodyPr>
          <a:lstStyle/>
          <a:p>
            <a:pPr marL="292100" lvl="0" indent="-152400" algn="ctr" rtl="0">
              <a:lnSpc>
                <a:spcPct val="100000"/>
              </a:lnSpc>
              <a:spcBef>
                <a:spcPts val="0"/>
              </a:spcBef>
              <a:spcAft>
                <a:spcPts val="0"/>
              </a:spcAft>
              <a:buSzPts val="900"/>
              <a:buNone/>
            </a:pPr>
            <a:endParaRPr sz="2800" dirty="0">
              <a:solidFill>
                <a:schemeClr val="dk2"/>
              </a:solidFill>
            </a:endParaRPr>
          </a:p>
          <a:p>
            <a:pPr marL="292100" lvl="0" indent="-152400" algn="ctr" rtl="0">
              <a:lnSpc>
                <a:spcPct val="100000"/>
              </a:lnSpc>
              <a:spcBef>
                <a:spcPts val="0"/>
              </a:spcBef>
              <a:spcAft>
                <a:spcPts val="0"/>
              </a:spcAft>
              <a:buSzPts val="900"/>
              <a:buNone/>
            </a:pPr>
            <a:r>
              <a:rPr lang="en" sz="2800">
                <a:solidFill>
                  <a:schemeClr val="dk2"/>
                </a:solidFill>
              </a:rPr>
              <a:t>Overview of H.R. 1 Work Requirements</a:t>
            </a:r>
            <a:endParaRPr sz="2800" dirty="0">
              <a:solidFill>
                <a:schemeClr val="dk2"/>
              </a:solidFill>
            </a:endParaRPr>
          </a:p>
          <a:p>
            <a:pPr marL="292100" lvl="0" indent="-152400" algn="ctr" rtl="0">
              <a:lnSpc>
                <a:spcPct val="100000"/>
              </a:lnSpc>
              <a:spcBef>
                <a:spcPts val="2700"/>
              </a:spcBef>
              <a:spcAft>
                <a:spcPts val="0"/>
              </a:spcAft>
              <a:buSzPts val="900"/>
              <a:buNone/>
            </a:pPr>
            <a:endParaRPr sz="2800" dirty="0">
              <a:solidFill>
                <a:schemeClr val="dk2"/>
              </a:solidFill>
            </a:endParaRPr>
          </a:p>
        </p:txBody>
      </p:sp>
      <p:sp>
        <p:nvSpPr>
          <p:cNvPr id="1561" name="Google Shape;1561;p205"/>
          <p:cNvSpPr txBox="1">
            <a:spLocks noGrp="1"/>
          </p:cNvSpPr>
          <p:nvPr>
            <p:ph type="body" idx="3"/>
          </p:nvPr>
        </p:nvSpPr>
        <p:spPr>
          <a:xfrm>
            <a:off x="310800" y="1278165"/>
            <a:ext cx="8522400" cy="3739500"/>
          </a:xfrm>
          <a:prstGeom prst="rect">
            <a:avLst/>
          </a:prstGeom>
          <a:noFill/>
          <a:ln>
            <a:noFill/>
          </a:ln>
        </p:spPr>
        <p:txBody>
          <a:bodyPr spcFirstLastPara="1" wrap="square" lIns="58925" tIns="29450" rIns="58925" bIns="29450" anchor="t" anchorCtr="0">
            <a:normAutofit/>
          </a:bodyPr>
          <a:lstStyle/>
          <a:p>
            <a:pPr marL="292100" lvl="0" indent="-279400" algn="l" rtl="0">
              <a:lnSpc>
                <a:spcPct val="115000"/>
              </a:lnSpc>
              <a:spcBef>
                <a:spcPts val="0"/>
              </a:spcBef>
              <a:spcAft>
                <a:spcPts val="0"/>
              </a:spcAft>
              <a:buSzPts val="2000"/>
              <a:buChar char="●"/>
            </a:pPr>
            <a:r>
              <a:rPr lang="en" sz="2000"/>
              <a:t>H.R.1 requires </a:t>
            </a:r>
            <a:r>
              <a:rPr lang="en" sz="2000" b="1"/>
              <a:t>some adults ages 19–64</a:t>
            </a:r>
            <a:r>
              <a:rPr lang="en" sz="2000"/>
              <a:t> to report work and community engagement activities starting January 1, 2027. </a:t>
            </a:r>
            <a:endParaRPr sz="2000" dirty="0"/>
          </a:p>
          <a:p>
            <a:pPr marL="241300" lvl="0" indent="-254000" algn="l" rtl="0">
              <a:lnSpc>
                <a:spcPct val="115000"/>
              </a:lnSpc>
              <a:spcBef>
                <a:spcPts val="800"/>
              </a:spcBef>
              <a:spcAft>
                <a:spcPts val="0"/>
              </a:spcAft>
              <a:buSzPts val="2000"/>
              <a:buChar char="●"/>
            </a:pPr>
            <a:r>
              <a:rPr lang="en" sz="2000"/>
              <a:t>Applies to: </a:t>
            </a:r>
            <a:endParaRPr sz="2000" dirty="0"/>
          </a:p>
          <a:p>
            <a:pPr marL="482600" lvl="1" indent="-254000" algn="l" rtl="0">
              <a:lnSpc>
                <a:spcPct val="115000"/>
              </a:lnSpc>
              <a:spcBef>
                <a:spcPts val="800"/>
              </a:spcBef>
              <a:spcAft>
                <a:spcPts val="0"/>
              </a:spcAft>
              <a:buSzPts val="2000"/>
              <a:buChar char="○"/>
            </a:pPr>
            <a:r>
              <a:rPr lang="en" sz="2000"/>
              <a:t>New applications </a:t>
            </a:r>
            <a:r>
              <a:rPr lang="en" sz="2000" b="1" i="1"/>
              <a:t>received</a:t>
            </a:r>
            <a:r>
              <a:rPr lang="en" sz="2000" b="1"/>
              <a:t> </a:t>
            </a:r>
            <a:r>
              <a:rPr lang="en" sz="2000"/>
              <a:t>as of January 1, 2027, and </a:t>
            </a:r>
            <a:endParaRPr sz="2000" dirty="0"/>
          </a:p>
          <a:p>
            <a:pPr marL="482600" lvl="1" indent="-254000" algn="l" rtl="0">
              <a:lnSpc>
                <a:spcPct val="115000"/>
              </a:lnSpc>
              <a:spcBef>
                <a:spcPts val="800"/>
              </a:spcBef>
              <a:spcAft>
                <a:spcPts val="0"/>
              </a:spcAft>
              <a:buSzPts val="2000"/>
              <a:buChar char="○"/>
            </a:pPr>
            <a:r>
              <a:rPr lang="en" sz="2000"/>
              <a:t>March 2027 renewals that are initiated in January 2027.</a:t>
            </a:r>
            <a:endParaRPr sz="1700" dirty="0"/>
          </a:p>
          <a:p>
            <a:pPr marL="292100" lvl="0" indent="-279400" algn="l" rtl="0">
              <a:lnSpc>
                <a:spcPct val="115000"/>
              </a:lnSpc>
              <a:spcBef>
                <a:spcPts val="800"/>
              </a:spcBef>
              <a:spcAft>
                <a:spcPts val="0"/>
              </a:spcAft>
              <a:buSzPts val="2000"/>
              <a:buChar char="●"/>
            </a:pPr>
            <a:r>
              <a:rPr lang="en" sz="2000"/>
              <a:t>Earn $580 per month </a:t>
            </a:r>
            <a:endParaRPr sz="2000" dirty="0"/>
          </a:p>
          <a:p>
            <a:pPr marL="482600" lvl="1" indent="-254000" algn="l" rtl="0">
              <a:lnSpc>
                <a:spcPct val="115000"/>
              </a:lnSpc>
              <a:spcBef>
                <a:spcPts val="800"/>
              </a:spcBef>
              <a:spcAft>
                <a:spcPts val="0"/>
              </a:spcAft>
              <a:buSzPts val="2000"/>
              <a:buChar char="○"/>
            </a:pPr>
            <a:r>
              <a:rPr lang="en" sz="2000"/>
              <a:t>Or complete 80 hours a month of work, education, volunteering, participation in a work program </a:t>
            </a:r>
            <a:endParaRPr sz="2000" dirty="0"/>
          </a:p>
        </p:txBody>
      </p:sp>
      <p:sp>
        <p:nvSpPr>
          <p:cNvPr id="1562" name="Google Shape;1562;p205"/>
          <p:cNvSpPr txBox="1">
            <a:spLocks noGrp="1"/>
          </p:cNvSpPr>
          <p:nvPr>
            <p:ph type="sldNum" idx="12"/>
          </p:nvPr>
        </p:nvSpPr>
        <p:spPr>
          <a:xfrm>
            <a:off x="6880595" y="4780265"/>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44</a:t>
            </a:fld>
            <a:endParaRP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Shape 1567"/>
        <p:cNvGrpSpPr/>
        <p:nvPr/>
      </p:nvGrpSpPr>
      <p:grpSpPr>
        <a:xfrm>
          <a:off x="0" y="0"/>
          <a:ext cx="0" cy="0"/>
          <a:chOff x="0" y="0"/>
          <a:chExt cx="0" cy="0"/>
        </a:xfrm>
      </p:grpSpPr>
      <p:sp>
        <p:nvSpPr>
          <p:cNvPr id="1568" name="Google Shape;1568;p206"/>
          <p:cNvSpPr txBox="1">
            <a:spLocks noGrp="1"/>
          </p:cNvSpPr>
          <p:nvPr>
            <p:ph type="sldNum" idx="12"/>
          </p:nvPr>
        </p:nvSpPr>
        <p:spPr>
          <a:xfrm>
            <a:off x="6880594" y="4780264"/>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45</a:t>
            </a:fld>
            <a:endParaRPr dirty="0"/>
          </a:p>
        </p:txBody>
      </p:sp>
      <p:grpSp>
        <p:nvGrpSpPr>
          <p:cNvPr id="1569" name="Google Shape;1569;p206"/>
          <p:cNvGrpSpPr/>
          <p:nvPr/>
        </p:nvGrpSpPr>
        <p:grpSpPr>
          <a:xfrm>
            <a:off x="4698397" y="96907"/>
            <a:ext cx="4445601" cy="4444773"/>
            <a:chOff x="2961500" y="961400"/>
            <a:chExt cx="3221100" cy="3220500"/>
          </a:xfrm>
        </p:grpSpPr>
        <p:sp>
          <p:nvSpPr>
            <p:cNvPr id="1570" name="Google Shape;1570;p206"/>
            <p:cNvSpPr/>
            <p:nvPr/>
          </p:nvSpPr>
          <p:spPr>
            <a:xfrm>
              <a:off x="2961500" y="961400"/>
              <a:ext cx="3221100" cy="3220500"/>
            </a:xfrm>
            <a:prstGeom prst="ellipse">
              <a:avLst/>
            </a:prstGeom>
            <a:solidFill>
              <a:srgbClr val="0B5394"/>
            </a:solidFill>
            <a:ln>
              <a:noFill/>
            </a:ln>
          </p:spPr>
          <p:txBody>
            <a:bodyPr spcFirstLastPara="1" wrap="square" lIns="126200" tIns="126200" rIns="126200" bIns="126200" anchor="ctr" anchorCtr="0">
              <a:noAutofit/>
            </a:bodyPr>
            <a:lstStyle/>
            <a:p>
              <a:pPr marL="0" lvl="0" indent="0" algn="l" rtl="0">
                <a:spcBef>
                  <a:spcPts val="0"/>
                </a:spcBef>
                <a:spcAft>
                  <a:spcPts val="0"/>
                </a:spcAft>
                <a:buNone/>
              </a:pPr>
              <a:endParaRPr sz="1400" dirty="0">
                <a:latin typeface="Trebuchet MS"/>
                <a:ea typeface="Trebuchet MS"/>
                <a:cs typeface="Trebuchet MS"/>
                <a:sym typeface="Trebuchet MS"/>
              </a:endParaRPr>
            </a:p>
          </p:txBody>
        </p:sp>
        <p:sp>
          <p:nvSpPr>
            <p:cNvPr id="1571" name="Google Shape;1571;p206"/>
            <p:cNvSpPr txBox="1"/>
            <p:nvPr/>
          </p:nvSpPr>
          <p:spPr>
            <a:xfrm>
              <a:off x="3462893" y="1586363"/>
              <a:ext cx="2218200" cy="802800"/>
            </a:xfrm>
            <a:prstGeom prst="rect">
              <a:avLst/>
            </a:prstGeom>
            <a:noFill/>
            <a:ln>
              <a:noFill/>
            </a:ln>
          </p:spPr>
          <p:txBody>
            <a:bodyPr spcFirstLastPara="1" wrap="square" lIns="126200" tIns="126200" rIns="126200" bIns="126200" anchor="ctr" anchorCtr="0">
              <a:noAutofit/>
            </a:bodyPr>
            <a:lstStyle/>
            <a:p>
              <a:pPr marL="0" lvl="0" indent="0" algn="ctr" rtl="0">
                <a:spcBef>
                  <a:spcPts val="0"/>
                </a:spcBef>
                <a:spcAft>
                  <a:spcPts val="0"/>
                </a:spcAft>
                <a:buNone/>
              </a:pPr>
              <a:r>
                <a:rPr lang="en" sz="1600" b="1">
                  <a:solidFill>
                    <a:srgbClr val="FFFFFF"/>
                  </a:solidFill>
                  <a:latin typeface="Trebuchet MS"/>
                  <a:ea typeface="Trebuchet MS"/>
                  <a:cs typeface="Trebuchet MS"/>
                  <a:sym typeface="Trebuchet MS"/>
                </a:rPr>
                <a:t>Total CO Medicaid Enrollment</a:t>
              </a:r>
              <a:endParaRPr sz="1600" b="1" dirty="0">
                <a:solidFill>
                  <a:srgbClr val="FFFFFF"/>
                </a:solidFill>
                <a:latin typeface="Trebuchet MS"/>
                <a:ea typeface="Trebuchet MS"/>
                <a:cs typeface="Trebuchet MS"/>
                <a:sym typeface="Trebuchet MS"/>
              </a:endParaRPr>
            </a:p>
            <a:p>
              <a:pPr marL="0" lvl="0" indent="0" algn="ctr" rtl="0">
                <a:spcBef>
                  <a:spcPts val="0"/>
                </a:spcBef>
                <a:spcAft>
                  <a:spcPts val="0"/>
                </a:spcAft>
                <a:buNone/>
              </a:pPr>
              <a:r>
                <a:rPr lang="en" sz="1600" b="1">
                  <a:solidFill>
                    <a:srgbClr val="FFFFFF"/>
                  </a:solidFill>
                  <a:latin typeface="Trebuchet MS"/>
                  <a:ea typeface="Trebuchet MS"/>
                  <a:cs typeface="Trebuchet MS"/>
                  <a:sym typeface="Trebuchet MS"/>
                </a:rPr>
                <a:t>1,200,000</a:t>
              </a:r>
              <a:endParaRPr sz="1600" b="1" dirty="0">
                <a:solidFill>
                  <a:srgbClr val="FFFFFF"/>
                </a:solidFill>
                <a:latin typeface="Trebuchet MS"/>
                <a:ea typeface="Trebuchet MS"/>
                <a:cs typeface="Trebuchet MS"/>
                <a:sym typeface="Trebuchet MS"/>
              </a:endParaRPr>
            </a:p>
          </p:txBody>
        </p:sp>
      </p:grpSp>
      <p:sp>
        <p:nvSpPr>
          <p:cNvPr id="1572" name="Google Shape;1572;p206"/>
          <p:cNvSpPr/>
          <p:nvPr/>
        </p:nvSpPr>
        <p:spPr>
          <a:xfrm>
            <a:off x="5639520" y="2006306"/>
            <a:ext cx="2535525" cy="2535525"/>
          </a:xfrm>
          <a:prstGeom prst="ellipse">
            <a:avLst/>
          </a:prstGeom>
          <a:solidFill>
            <a:srgbClr val="3D85C6"/>
          </a:solidFill>
          <a:ln>
            <a:noFill/>
          </a:ln>
        </p:spPr>
        <p:txBody>
          <a:bodyPr spcFirstLastPara="1" wrap="square" lIns="99050" tIns="99050" rIns="99050" bIns="99050" anchor="ctr" anchorCtr="0">
            <a:noAutofit/>
          </a:bodyPr>
          <a:lstStyle/>
          <a:p>
            <a:pPr marL="0" lvl="0" indent="0" algn="l" rtl="0">
              <a:spcBef>
                <a:spcPts val="0"/>
              </a:spcBef>
              <a:spcAft>
                <a:spcPts val="0"/>
              </a:spcAft>
              <a:buNone/>
            </a:pPr>
            <a:endParaRPr sz="1100" dirty="0">
              <a:latin typeface="Trebuchet MS"/>
              <a:ea typeface="Trebuchet MS"/>
              <a:cs typeface="Trebuchet MS"/>
              <a:sym typeface="Trebuchet MS"/>
            </a:endParaRPr>
          </a:p>
        </p:txBody>
      </p:sp>
      <p:sp>
        <p:nvSpPr>
          <p:cNvPr id="1573" name="Google Shape;1573;p206"/>
          <p:cNvSpPr txBox="1"/>
          <p:nvPr/>
        </p:nvSpPr>
        <p:spPr>
          <a:xfrm>
            <a:off x="5951438" y="2366587"/>
            <a:ext cx="1933875" cy="616950"/>
          </a:xfrm>
          <a:prstGeom prst="rect">
            <a:avLst/>
          </a:prstGeom>
          <a:noFill/>
          <a:ln>
            <a:noFill/>
          </a:ln>
        </p:spPr>
        <p:txBody>
          <a:bodyPr spcFirstLastPara="1" wrap="square" lIns="99050" tIns="99050" rIns="99050" bIns="99050" anchor="ctr" anchorCtr="0">
            <a:noAutofit/>
          </a:bodyPr>
          <a:lstStyle/>
          <a:p>
            <a:pPr marL="0" lvl="0" indent="0" algn="ctr" rtl="0">
              <a:spcBef>
                <a:spcPts val="0"/>
              </a:spcBef>
              <a:spcAft>
                <a:spcPts val="0"/>
              </a:spcAft>
              <a:buNone/>
            </a:pPr>
            <a:r>
              <a:rPr lang="en" sz="1100" b="1">
                <a:solidFill>
                  <a:srgbClr val="FFFFFF"/>
                </a:solidFill>
                <a:latin typeface="Trebuchet MS"/>
                <a:ea typeface="Trebuchet MS"/>
                <a:cs typeface="Trebuchet MS"/>
                <a:sym typeface="Trebuchet MS"/>
              </a:rPr>
              <a:t>Potentially affected by WR &amp; 6-month renewals</a:t>
            </a:r>
            <a:endParaRPr sz="1100" b="1" dirty="0">
              <a:solidFill>
                <a:srgbClr val="FFFFFF"/>
              </a:solidFill>
              <a:latin typeface="Trebuchet MS"/>
              <a:ea typeface="Trebuchet MS"/>
              <a:cs typeface="Trebuchet MS"/>
              <a:sym typeface="Trebuchet MS"/>
            </a:endParaRPr>
          </a:p>
          <a:p>
            <a:pPr marL="0" lvl="0" indent="0" algn="ctr" rtl="0">
              <a:spcBef>
                <a:spcPts val="0"/>
              </a:spcBef>
              <a:spcAft>
                <a:spcPts val="0"/>
              </a:spcAft>
              <a:buNone/>
            </a:pPr>
            <a:r>
              <a:rPr lang="en" sz="1200" b="1">
                <a:solidFill>
                  <a:srgbClr val="FFFFFF"/>
                </a:solidFill>
                <a:latin typeface="Trebuchet MS"/>
                <a:ea typeface="Trebuchet MS"/>
                <a:cs typeface="Trebuchet MS"/>
                <a:sym typeface="Trebuchet MS"/>
              </a:rPr>
              <a:t>378,000</a:t>
            </a:r>
            <a:endParaRPr sz="1200" b="1" dirty="0">
              <a:solidFill>
                <a:srgbClr val="FFFFFF"/>
              </a:solidFill>
              <a:latin typeface="Trebuchet MS"/>
              <a:ea typeface="Trebuchet MS"/>
              <a:cs typeface="Trebuchet MS"/>
              <a:sym typeface="Trebuchet MS"/>
            </a:endParaRPr>
          </a:p>
        </p:txBody>
      </p:sp>
      <p:grpSp>
        <p:nvGrpSpPr>
          <p:cNvPr id="1574" name="Google Shape;1574;p206"/>
          <p:cNvGrpSpPr/>
          <p:nvPr/>
        </p:nvGrpSpPr>
        <p:grpSpPr>
          <a:xfrm>
            <a:off x="6178912" y="3084192"/>
            <a:ext cx="1483658" cy="1457775"/>
            <a:chOff x="3833620" y="2704915"/>
            <a:chExt cx="1503428" cy="1477200"/>
          </a:xfrm>
        </p:grpSpPr>
        <p:sp>
          <p:nvSpPr>
            <p:cNvPr id="1575" name="Google Shape;1575;p206"/>
            <p:cNvSpPr/>
            <p:nvPr/>
          </p:nvSpPr>
          <p:spPr>
            <a:xfrm>
              <a:off x="3833620" y="2704915"/>
              <a:ext cx="1476900" cy="1477200"/>
            </a:xfrm>
            <a:prstGeom prst="ellipse">
              <a:avLst/>
            </a:prstGeom>
            <a:solidFill>
              <a:srgbClr val="6FA8DC"/>
            </a:solidFill>
            <a:ln>
              <a:noFill/>
            </a:ln>
          </p:spPr>
          <p:txBody>
            <a:bodyPr spcFirstLastPara="1" wrap="square" lIns="90225" tIns="90225" rIns="90225" bIns="90225" anchor="ctr" anchorCtr="0">
              <a:noAutofit/>
            </a:bodyPr>
            <a:lstStyle/>
            <a:p>
              <a:pPr marL="0" lvl="0" indent="0" algn="l" rtl="0">
                <a:spcBef>
                  <a:spcPts val="0"/>
                </a:spcBef>
                <a:spcAft>
                  <a:spcPts val="0"/>
                </a:spcAft>
                <a:buNone/>
              </a:pPr>
              <a:endParaRPr sz="1000" dirty="0">
                <a:latin typeface="Trebuchet MS"/>
                <a:ea typeface="Trebuchet MS"/>
                <a:cs typeface="Trebuchet MS"/>
                <a:sym typeface="Trebuchet MS"/>
              </a:endParaRPr>
            </a:p>
          </p:txBody>
        </p:sp>
        <p:sp>
          <p:nvSpPr>
            <p:cNvPr id="1576" name="Google Shape;1576;p206"/>
            <p:cNvSpPr txBox="1"/>
            <p:nvPr/>
          </p:nvSpPr>
          <p:spPr>
            <a:xfrm>
              <a:off x="3860148" y="3205675"/>
              <a:ext cx="1476900" cy="649200"/>
            </a:xfrm>
            <a:prstGeom prst="rect">
              <a:avLst/>
            </a:prstGeom>
            <a:noFill/>
            <a:ln>
              <a:noFill/>
            </a:ln>
          </p:spPr>
          <p:txBody>
            <a:bodyPr spcFirstLastPara="1" wrap="square" lIns="90225" tIns="90225" rIns="90225" bIns="90225" anchor="ctr" anchorCtr="0">
              <a:noAutofit/>
            </a:bodyPr>
            <a:lstStyle/>
            <a:p>
              <a:pPr marL="0" lvl="0" indent="0" algn="ctr" rtl="0">
                <a:spcBef>
                  <a:spcPts val="0"/>
                </a:spcBef>
                <a:spcAft>
                  <a:spcPts val="0"/>
                </a:spcAft>
                <a:buNone/>
              </a:pPr>
              <a:r>
                <a:rPr lang="en" sz="1000" b="1">
                  <a:solidFill>
                    <a:srgbClr val="FFFFFF"/>
                  </a:solidFill>
                  <a:latin typeface="Trebuchet MS"/>
                  <a:ea typeface="Trebuchet MS"/>
                  <a:cs typeface="Trebuchet MS"/>
                  <a:sym typeface="Trebuchet MS"/>
                </a:rPr>
                <a:t>Population who will need to show compliance or exemption</a:t>
              </a:r>
              <a:endParaRPr sz="1000" b="1" dirty="0">
                <a:solidFill>
                  <a:srgbClr val="FFFFFF"/>
                </a:solidFill>
                <a:latin typeface="Trebuchet MS"/>
                <a:ea typeface="Trebuchet MS"/>
                <a:cs typeface="Trebuchet MS"/>
                <a:sym typeface="Trebuchet MS"/>
              </a:endParaRPr>
            </a:p>
            <a:p>
              <a:pPr marL="0" lvl="0" indent="0" algn="ctr" rtl="0">
                <a:spcBef>
                  <a:spcPts val="0"/>
                </a:spcBef>
                <a:spcAft>
                  <a:spcPts val="0"/>
                </a:spcAft>
                <a:buNone/>
              </a:pPr>
              <a:r>
                <a:rPr lang="en" sz="1200" b="1">
                  <a:solidFill>
                    <a:schemeClr val="dk1"/>
                  </a:solidFill>
                  <a:highlight>
                    <a:schemeClr val="lt2"/>
                  </a:highlight>
                  <a:latin typeface="Trebuchet MS"/>
                  <a:ea typeface="Trebuchet MS"/>
                  <a:cs typeface="Trebuchet MS"/>
                  <a:sym typeface="Trebuchet MS"/>
                </a:rPr>
                <a:t>155,000</a:t>
              </a:r>
              <a:endParaRPr sz="1200" b="1" dirty="0">
                <a:solidFill>
                  <a:schemeClr val="dk1"/>
                </a:solidFill>
                <a:highlight>
                  <a:schemeClr val="lt2"/>
                </a:highlight>
                <a:latin typeface="Trebuchet MS"/>
                <a:ea typeface="Trebuchet MS"/>
                <a:cs typeface="Trebuchet MS"/>
                <a:sym typeface="Trebuchet MS"/>
              </a:endParaRPr>
            </a:p>
          </p:txBody>
        </p:sp>
      </p:grpSp>
      <p:sp>
        <p:nvSpPr>
          <p:cNvPr id="1577" name="Google Shape;1577;p206"/>
          <p:cNvSpPr txBox="1"/>
          <p:nvPr/>
        </p:nvSpPr>
        <p:spPr>
          <a:xfrm>
            <a:off x="187125" y="45488"/>
            <a:ext cx="5583600" cy="616950"/>
          </a:xfrm>
          <a:prstGeom prst="rect">
            <a:avLst/>
          </a:prstGeom>
          <a:noFill/>
          <a:ln>
            <a:noFill/>
          </a:ln>
        </p:spPr>
        <p:txBody>
          <a:bodyPr spcFirstLastPara="1" wrap="square" lIns="68575" tIns="68575" rIns="68575" bIns="68575" anchor="t" anchorCtr="0">
            <a:noAutofit/>
          </a:bodyPr>
          <a:lstStyle/>
          <a:p>
            <a:pPr marL="0" lvl="0" indent="0" algn="ctr" rtl="0">
              <a:spcBef>
                <a:spcPts val="0"/>
              </a:spcBef>
              <a:spcAft>
                <a:spcPts val="800"/>
              </a:spcAft>
              <a:buClr>
                <a:schemeClr val="dk1"/>
              </a:buClr>
              <a:buSzPts val="1100"/>
              <a:buFont typeface="Arial"/>
              <a:buNone/>
            </a:pPr>
            <a:r>
              <a:rPr lang="en" sz="2800" b="1">
                <a:solidFill>
                  <a:schemeClr val="dk2"/>
                </a:solidFill>
                <a:latin typeface="Trebuchet MS"/>
                <a:ea typeface="Trebuchet MS"/>
                <a:cs typeface="Trebuchet MS"/>
                <a:sym typeface="Trebuchet MS"/>
              </a:rPr>
              <a:t>Who Is Impacted</a:t>
            </a:r>
            <a:endParaRPr sz="700" dirty="0"/>
          </a:p>
        </p:txBody>
      </p:sp>
      <p:sp>
        <p:nvSpPr>
          <p:cNvPr id="1578" name="Google Shape;1578;p206"/>
          <p:cNvSpPr txBox="1"/>
          <p:nvPr/>
        </p:nvSpPr>
        <p:spPr>
          <a:xfrm>
            <a:off x="96100" y="739252"/>
            <a:ext cx="4809600" cy="3725700"/>
          </a:xfrm>
          <a:prstGeom prst="rect">
            <a:avLst/>
          </a:prstGeom>
          <a:noFill/>
          <a:ln>
            <a:noFill/>
          </a:ln>
        </p:spPr>
        <p:txBody>
          <a:bodyPr spcFirstLastPara="1" wrap="square" lIns="68575" tIns="68575" rIns="68575" bIns="68575" anchor="t" anchorCtr="0">
            <a:noAutofit/>
          </a:bodyPr>
          <a:lstStyle/>
          <a:p>
            <a:pPr marL="0" lvl="0" indent="0" algn="l" rtl="0">
              <a:spcBef>
                <a:spcPts val="700"/>
              </a:spcBef>
              <a:spcAft>
                <a:spcPts val="0"/>
              </a:spcAft>
              <a:buNone/>
            </a:pPr>
            <a:r>
              <a:rPr lang="en" sz="1700">
                <a:solidFill>
                  <a:schemeClr val="dk1"/>
                </a:solidFill>
                <a:latin typeface="Trebuchet MS"/>
                <a:ea typeface="Trebuchet MS"/>
                <a:cs typeface="Trebuchet MS"/>
                <a:sym typeface="Trebuchet MS"/>
              </a:rPr>
              <a:t>Work requirements and 6-month renewals do not apply to everyone on Medicaid.</a:t>
            </a:r>
            <a:endParaRPr sz="1700" dirty="0">
              <a:solidFill>
                <a:schemeClr val="dk1"/>
              </a:solidFill>
              <a:latin typeface="Trebuchet MS"/>
              <a:ea typeface="Trebuchet MS"/>
              <a:cs typeface="Trebuchet MS"/>
              <a:sym typeface="Trebuchet MS"/>
            </a:endParaRPr>
          </a:p>
          <a:p>
            <a:pPr marL="342900" lvl="0" indent="-273050" algn="l" rtl="0">
              <a:spcBef>
                <a:spcPts val="700"/>
              </a:spcBef>
              <a:spcAft>
                <a:spcPts val="0"/>
              </a:spcAft>
              <a:buClr>
                <a:schemeClr val="dk1"/>
              </a:buClr>
              <a:buSzPts val="1700"/>
              <a:buFont typeface="Trebuchet MS"/>
              <a:buChar char="●"/>
            </a:pPr>
            <a:r>
              <a:rPr lang="en" sz="1700">
                <a:solidFill>
                  <a:schemeClr val="dk1"/>
                </a:solidFill>
                <a:latin typeface="Trebuchet MS"/>
                <a:ea typeface="Trebuchet MS"/>
                <a:cs typeface="Trebuchet MS"/>
                <a:sym typeface="Trebuchet MS"/>
              </a:rPr>
              <a:t>Adults ages 19–64 who earn up to 133% FPL.</a:t>
            </a:r>
            <a:endParaRPr sz="1700" dirty="0">
              <a:solidFill>
                <a:schemeClr val="dk1"/>
              </a:solidFill>
              <a:latin typeface="Trebuchet MS"/>
              <a:ea typeface="Trebuchet MS"/>
              <a:cs typeface="Trebuchet MS"/>
              <a:sym typeface="Trebuchet MS"/>
            </a:endParaRPr>
          </a:p>
          <a:p>
            <a:pPr marL="342900" lvl="0" indent="-273050" algn="l" rtl="0">
              <a:spcBef>
                <a:spcPts val="0"/>
              </a:spcBef>
              <a:spcAft>
                <a:spcPts val="0"/>
              </a:spcAft>
              <a:buClr>
                <a:schemeClr val="dk1"/>
              </a:buClr>
              <a:buSzPts val="1700"/>
              <a:buFont typeface="Trebuchet MS"/>
              <a:buChar char="●"/>
            </a:pPr>
            <a:r>
              <a:rPr lang="en" sz="1700">
                <a:solidFill>
                  <a:schemeClr val="dk1"/>
                </a:solidFill>
                <a:latin typeface="Trebuchet MS"/>
                <a:ea typeface="Trebuchet MS"/>
                <a:cs typeface="Trebuchet MS"/>
                <a:sym typeface="Trebuchet MS"/>
              </a:rPr>
              <a:t>Also includes parents/caretakers who have income between 69-133% FPL.</a:t>
            </a:r>
            <a:endParaRPr sz="1700" dirty="0">
              <a:solidFill>
                <a:schemeClr val="dk1"/>
              </a:solidFill>
              <a:latin typeface="Trebuchet MS"/>
              <a:ea typeface="Trebuchet MS"/>
              <a:cs typeface="Trebuchet MS"/>
              <a:sym typeface="Trebuchet MS"/>
            </a:endParaRPr>
          </a:p>
          <a:p>
            <a:pPr marL="0" lvl="0" indent="0" algn="l" rtl="0">
              <a:spcBef>
                <a:spcPts val="700"/>
              </a:spcBef>
              <a:spcAft>
                <a:spcPts val="0"/>
              </a:spcAft>
              <a:buNone/>
            </a:pPr>
            <a:r>
              <a:rPr lang="en" sz="1700">
                <a:solidFill>
                  <a:schemeClr val="dk1"/>
                </a:solidFill>
                <a:latin typeface="Trebuchet MS"/>
                <a:ea typeface="Trebuchet MS"/>
                <a:cs typeface="Trebuchet MS"/>
                <a:sym typeface="Trebuchet MS"/>
              </a:rPr>
              <a:t>About 378,000 people</a:t>
            </a:r>
            <a:endParaRPr sz="1700" dirty="0">
              <a:solidFill>
                <a:schemeClr val="dk1"/>
              </a:solidFill>
              <a:latin typeface="Trebuchet MS"/>
              <a:ea typeface="Trebuchet MS"/>
              <a:cs typeface="Trebuchet MS"/>
              <a:sym typeface="Trebuchet MS"/>
            </a:endParaRPr>
          </a:p>
          <a:p>
            <a:pPr marL="342900" lvl="0" indent="-273050" algn="l" rtl="0">
              <a:spcBef>
                <a:spcPts val="700"/>
              </a:spcBef>
              <a:spcAft>
                <a:spcPts val="0"/>
              </a:spcAft>
              <a:buClr>
                <a:schemeClr val="dk1"/>
              </a:buClr>
              <a:buSzPts val="1700"/>
              <a:buFont typeface="Trebuchet MS"/>
              <a:buChar char="●"/>
            </a:pPr>
            <a:r>
              <a:rPr lang="en" sz="1700">
                <a:solidFill>
                  <a:schemeClr val="dk1"/>
                </a:solidFill>
                <a:latin typeface="Trebuchet MS"/>
                <a:ea typeface="Trebuchet MS"/>
                <a:cs typeface="Trebuchet MS"/>
                <a:sym typeface="Trebuchet MS"/>
              </a:rPr>
              <a:t>Currently we have data to determine compliance or exemption for over half of these people.</a:t>
            </a:r>
            <a:endParaRPr sz="1700" dirty="0">
              <a:solidFill>
                <a:schemeClr val="dk1"/>
              </a:solidFill>
              <a:latin typeface="Trebuchet MS"/>
              <a:ea typeface="Trebuchet MS"/>
              <a:cs typeface="Trebuchet MS"/>
              <a:sym typeface="Trebuchet MS"/>
            </a:endParaRPr>
          </a:p>
          <a:p>
            <a:pPr marL="342900" lvl="0" indent="-273050" algn="l" rtl="0">
              <a:spcBef>
                <a:spcPts val="0"/>
              </a:spcBef>
              <a:spcAft>
                <a:spcPts val="0"/>
              </a:spcAft>
              <a:buClr>
                <a:schemeClr val="dk1"/>
              </a:buClr>
              <a:buSzPts val="1700"/>
              <a:buFont typeface="Trebuchet MS"/>
              <a:buChar char="●"/>
            </a:pPr>
            <a:r>
              <a:rPr lang="en" sz="1700">
                <a:solidFill>
                  <a:schemeClr val="dk1"/>
                </a:solidFill>
                <a:latin typeface="Trebuchet MS"/>
                <a:ea typeface="Trebuchet MS"/>
                <a:cs typeface="Trebuchet MS"/>
                <a:sym typeface="Trebuchet MS"/>
              </a:rPr>
              <a:t>This means we are focused on supporting and mitigating coverage loss for 155,000 members. </a:t>
            </a:r>
            <a:endParaRPr sz="1700" dirty="0">
              <a:solidFill>
                <a:schemeClr val="dk1"/>
              </a:solidFill>
              <a:latin typeface="Trebuchet MS"/>
              <a:ea typeface="Trebuchet MS"/>
              <a:cs typeface="Trebuchet MS"/>
              <a:sym typeface="Trebuchet MS"/>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Shape 1582"/>
        <p:cNvGrpSpPr/>
        <p:nvPr/>
      </p:nvGrpSpPr>
      <p:grpSpPr>
        <a:xfrm>
          <a:off x="0" y="0"/>
          <a:ext cx="0" cy="0"/>
          <a:chOff x="0" y="0"/>
          <a:chExt cx="0" cy="0"/>
        </a:xfrm>
      </p:grpSpPr>
      <p:sp>
        <p:nvSpPr>
          <p:cNvPr id="1583" name="Google Shape;1583;p207"/>
          <p:cNvSpPr txBox="1">
            <a:spLocks noGrp="1"/>
          </p:cNvSpPr>
          <p:nvPr>
            <p:ph type="title"/>
          </p:nvPr>
        </p:nvSpPr>
        <p:spPr>
          <a:xfrm>
            <a:off x="203856" y="230299"/>
            <a:ext cx="8736300" cy="7200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3500"/>
              <a:t>What Members Can Expect</a:t>
            </a:r>
            <a:endParaRPr sz="3500" dirty="0"/>
          </a:p>
        </p:txBody>
      </p:sp>
      <p:sp>
        <p:nvSpPr>
          <p:cNvPr id="1584" name="Google Shape;1584;p207"/>
          <p:cNvSpPr txBox="1">
            <a:spLocks noGrp="1"/>
          </p:cNvSpPr>
          <p:nvPr>
            <p:ph type="body" idx="1"/>
          </p:nvPr>
        </p:nvSpPr>
        <p:spPr>
          <a:xfrm>
            <a:off x="101925" y="1161075"/>
            <a:ext cx="8940300" cy="3418500"/>
          </a:xfrm>
          <a:prstGeom prst="rect">
            <a:avLst/>
          </a:prstGeom>
        </p:spPr>
        <p:txBody>
          <a:bodyPr spcFirstLastPara="1" wrap="square" lIns="68575" tIns="34275" rIns="68575" bIns="34275" anchor="t" anchorCtr="0">
            <a:noAutofit/>
          </a:bodyPr>
          <a:lstStyle/>
          <a:p>
            <a:pPr marL="342900" lvl="0" indent="-285750" algn="l" rtl="0">
              <a:lnSpc>
                <a:spcPct val="100000"/>
              </a:lnSpc>
              <a:spcBef>
                <a:spcPts val="0"/>
              </a:spcBef>
              <a:spcAft>
                <a:spcPts val="0"/>
              </a:spcAft>
              <a:buSzPts val="1900"/>
              <a:buFont typeface="Trebuchet MS"/>
              <a:buChar char="●"/>
            </a:pPr>
            <a:r>
              <a:rPr lang="en" sz="1700"/>
              <a:t>May 2026: We will be notifying affected members at the end of this month.</a:t>
            </a:r>
            <a:endParaRPr sz="1700" dirty="0"/>
          </a:p>
          <a:p>
            <a:pPr marL="342900" lvl="0" indent="-285750" algn="l" rtl="0">
              <a:lnSpc>
                <a:spcPct val="100000"/>
              </a:lnSpc>
              <a:spcBef>
                <a:spcPts val="0"/>
              </a:spcBef>
              <a:spcAft>
                <a:spcPts val="0"/>
              </a:spcAft>
              <a:buSzPts val="1900"/>
              <a:buFont typeface="Trebuchet MS"/>
              <a:buChar char="●"/>
            </a:pPr>
            <a:r>
              <a:rPr lang="en" sz="1700"/>
              <a:t>October 1, 2026: Coverage may end if not eligible for another category of Medicaid.</a:t>
            </a:r>
            <a:endParaRPr sz="1700" dirty="0"/>
          </a:p>
          <a:p>
            <a:pPr marL="914400" lvl="1" indent="-349250" algn="l" rtl="0">
              <a:lnSpc>
                <a:spcPct val="100000"/>
              </a:lnSpc>
              <a:spcBef>
                <a:spcPts val="0"/>
              </a:spcBef>
              <a:spcAft>
                <a:spcPts val="0"/>
              </a:spcAft>
              <a:buSzPts val="1900"/>
              <a:buFont typeface="Trebuchet MS"/>
              <a:buChar char="○"/>
            </a:pPr>
            <a:r>
              <a:rPr lang="en" sz="1700"/>
              <a:t>We will let members know what other coverage options they have, including potential emergency Medicaid coverage.</a:t>
            </a:r>
            <a:endParaRPr sz="1700" dirty="0"/>
          </a:p>
          <a:p>
            <a:pPr marL="342900" lvl="0" indent="0" algn="l" rtl="0">
              <a:lnSpc>
                <a:spcPct val="100000"/>
              </a:lnSpc>
              <a:spcBef>
                <a:spcPts val="0"/>
              </a:spcBef>
              <a:spcAft>
                <a:spcPts val="0"/>
              </a:spcAft>
              <a:buClr>
                <a:schemeClr val="dk1"/>
              </a:buClr>
              <a:buSzPts val="1100"/>
              <a:buFont typeface="Arial"/>
              <a:buNone/>
            </a:pPr>
            <a:endParaRPr sz="1900" dirty="0"/>
          </a:p>
        </p:txBody>
      </p:sp>
      <p:sp>
        <p:nvSpPr>
          <p:cNvPr id="1585" name="Google Shape;1585;p207"/>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46</a:t>
            </a:fld>
            <a:endParaRP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Shape 1589"/>
        <p:cNvGrpSpPr/>
        <p:nvPr/>
      </p:nvGrpSpPr>
      <p:grpSpPr>
        <a:xfrm>
          <a:off x="0" y="0"/>
          <a:ext cx="0" cy="0"/>
          <a:chOff x="0" y="0"/>
          <a:chExt cx="0" cy="0"/>
        </a:xfrm>
      </p:grpSpPr>
      <p:sp>
        <p:nvSpPr>
          <p:cNvPr id="1590" name="Google Shape;1590;p208"/>
          <p:cNvSpPr txBox="1">
            <a:spLocks noGrp="1"/>
          </p:cNvSpPr>
          <p:nvPr>
            <p:ph type="title"/>
          </p:nvPr>
        </p:nvSpPr>
        <p:spPr>
          <a:xfrm>
            <a:off x="203856" y="230299"/>
            <a:ext cx="8736300" cy="7200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3000"/>
              <a:t>Who Do Most of the H.R. 1 Changes Apply To?</a:t>
            </a:r>
            <a:endParaRPr sz="3000" dirty="0"/>
          </a:p>
        </p:txBody>
      </p:sp>
      <p:sp>
        <p:nvSpPr>
          <p:cNvPr id="1591" name="Google Shape;1591;p208"/>
          <p:cNvSpPr txBox="1">
            <a:spLocks noGrp="1"/>
          </p:cNvSpPr>
          <p:nvPr>
            <p:ph type="body" idx="1"/>
          </p:nvPr>
        </p:nvSpPr>
        <p:spPr>
          <a:xfrm>
            <a:off x="638725" y="1108590"/>
            <a:ext cx="4526700" cy="3418500"/>
          </a:xfrm>
          <a:prstGeom prst="rect">
            <a:avLst/>
          </a:prstGeom>
        </p:spPr>
        <p:txBody>
          <a:bodyPr spcFirstLastPara="1" wrap="square" lIns="68575" tIns="34275" rIns="68575" bIns="34275" anchor="t" anchorCtr="0">
            <a:noAutofit/>
          </a:bodyPr>
          <a:lstStyle/>
          <a:p>
            <a:pPr marL="0" lvl="0" indent="0" algn="l" rtl="0">
              <a:lnSpc>
                <a:spcPct val="100000"/>
              </a:lnSpc>
              <a:spcBef>
                <a:spcPts val="700"/>
              </a:spcBef>
              <a:spcAft>
                <a:spcPts val="0"/>
              </a:spcAft>
              <a:buClr>
                <a:schemeClr val="dk1"/>
              </a:buClr>
              <a:buSzPts val="1100"/>
              <a:buFont typeface="Arial"/>
              <a:buNone/>
            </a:pPr>
            <a:r>
              <a:rPr lang="en" sz="1800" b="1"/>
              <a:t>6-month renewal redeterminations:</a:t>
            </a:r>
            <a:endParaRPr sz="1800" b="1" dirty="0"/>
          </a:p>
          <a:p>
            <a:pPr marL="457200" lvl="0" indent="-323850" algn="l" rtl="0">
              <a:lnSpc>
                <a:spcPct val="100000"/>
              </a:lnSpc>
              <a:spcBef>
                <a:spcPts val="700"/>
              </a:spcBef>
              <a:spcAft>
                <a:spcPts val="0"/>
              </a:spcAft>
              <a:buSzPts val="1500"/>
              <a:buChar char="•"/>
            </a:pPr>
            <a:r>
              <a:rPr lang="en" sz="1500"/>
              <a:t>SOME adults ages 19–64 who earn up to 133% FPL</a:t>
            </a:r>
            <a:endParaRPr sz="1500" dirty="0"/>
          </a:p>
          <a:p>
            <a:pPr marL="0" lvl="0" indent="0" algn="l" rtl="0">
              <a:lnSpc>
                <a:spcPct val="100000"/>
              </a:lnSpc>
              <a:spcBef>
                <a:spcPts val="700"/>
              </a:spcBef>
              <a:spcAft>
                <a:spcPts val="0"/>
              </a:spcAft>
              <a:buClr>
                <a:schemeClr val="dk1"/>
              </a:buClr>
              <a:buSzPts val="1100"/>
              <a:buFont typeface="Arial"/>
              <a:buNone/>
            </a:pPr>
            <a:r>
              <a:rPr lang="en" sz="1800" b="1"/>
              <a:t>Work requirements:</a:t>
            </a:r>
            <a:endParaRPr sz="1800" b="1" dirty="0"/>
          </a:p>
          <a:p>
            <a:pPr marL="457200" lvl="0" indent="-323850" algn="l" rtl="0">
              <a:lnSpc>
                <a:spcPct val="100000"/>
              </a:lnSpc>
              <a:spcBef>
                <a:spcPts val="700"/>
              </a:spcBef>
              <a:spcAft>
                <a:spcPts val="0"/>
              </a:spcAft>
              <a:buSzPts val="1500"/>
              <a:buChar char="•"/>
            </a:pPr>
            <a:r>
              <a:rPr lang="en" sz="1500"/>
              <a:t>SOME adults ages 19–64 who earn up to 133% FPL</a:t>
            </a:r>
            <a:endParaRPr sz="1500" dirty="0"/>
          </a:p>
          <a:p>
            <a:pPr marL="0" lvl="0" indent="0" algn="l" rtl="0">
              <a:lnSpc>
                <a:spcPct val="100000"/>
              </a:lnSpc>
              <a:spcBef>
                <a:spcPts val="700"/>
              </a:spcBef>
              <a:spcAft>
                <a:spcPts val="0"/>
              </a:spcAft>
              <a:buNone/>
            </a:pPr>
            <a:r>
              <a:rPr lang="en" sz="1800" b="1"/>
              <a:t>Retroactive coverage:</a:t>
            </a:r>
            <a:endParaRPr sz="1800" b="1" dirty="0"/>
          </a:p>
          <a:p>
            <a:pPr marL="457200" marR="0" lvl="0" indent="-323850" algn="l" rtl="0">
              <a:lnSpc>
                <a:spcPct val="100000"/>
              </a:lnSpc>
              <a:spcBef>
                <a:spcPts val="700"/>
              </a:spcBef>
              <a:spcAft>
                <a:spcPts val="0"/>
              </a:spcAft>
              <a:buSzPts val="1500"/>
              <a:buChar char="•"/>
            </a:pPr>
            <a:r>
              <a:rPr lang="en" sz="1500"/>
              <a:t>New applicants only</a:t>
            </a:r>
            <a:endParaRPr sz="1500" dirty="0"/>
          </a:p>
          <a:p>
            <a:pPr marL="0" marR="0" lvl="0" indent="0" algn="l" rtl="0">
              <a:lnSpc>
                <a:spcPct val="100000"/>
              </a:lnSpc>
              <a:spcBef>
                <a:spcPts val="700"/>
              </a:spcBef>
              <a:spcAft>
                <a:spcPts val="0"/>
              </a:spcAft>
              <a:buNone/>
            </a:pPr>
            <a:r>
              <a:rPr lang="en" sz="1800" b="1"/>
              <a:t>Immigrant eligibility:</a:t>
            </a:r>
            <a:endParaRPr sz="1500" dirty="0"/>
          </a:p>
          <a:p>
            <a:pPr marL="457200" marR="0" lvl="0" indent="-323850" algn="l" rtl="0">
              <a:lnSpc>
                <a:spcPct val="100000"/>
              </a:lnSpc>
              <a:spcBef>
                <a:spcPts val="700"/>
              </a:spcBef>
              <a:spcAft>
                <a:spcPts val="0"/>
              </a:spcAft>
              <a:buSzPts val="1500"/>
              <a:buChar char="•"/>
            </a:pPr>
            <a:r>
              <a:rPr lang="en" sz="1500"/>
              <a:t>Refugees, asylees, and some other noncitizens</a:t>
            </a:r>
            <a:endParaRPr sz="1500" dirty="0"/>
          </a:p>
          <a:p>
            <a:pPr marL="0" marR="0" lvl="0" indent="0" algn="l" rtl="0">
              <a:lnSpc>
                <a:spcPct val="100000"/>
              </a:lnSpc>
              <a:spcBef>
                <a:spcPts val="700"/>
              </a:spcBef>
              <a:spcAft>
                <a:spcPts val="0"/>
              </a:spcAft>
              <a:buNone/>
            </a:pPr>
            <a:endParaRPr sz="1500" dirty="0"/>
          </a:p>
          <a:p>
            <a:pPr marL="457200" lvl="0" indent="0" algn="l" rtl="0">
              <a:lnSpc>
                <a:spcPct val="100000"/>
              </a:lnSpc>
              <a:spcBef>
                <a:spcPts val="700"/>
              </a:spcBef>
              <a:spcAft>
                <a:spcPts val="0"/>
              </a:spcAft>
              <a:buNone/>
            </a:pPr>
            <a:endParaRPr sz="1200" dirty="0">
              <a:solidFill>
                <a:srgbClr val="000000"/>
              </a:solidFill>
              <a:latin typeface="Arial"/>
              <a:ea typeface="Arial"/>
              <a:cs typeface="Arial"/>
              <a:sym typeface="Arial"/>
            </a:endParaRPr>
          </a:p>
          <a:p>
            <a:pPr marL="0" lvl="0" indent="0" algn="l" rtl="0">
              <a:lnSpc>
                <a:spcPct val="100000"/>
              </a:lnSpc>
              <a:spcBef>
                <a:spcPts val="700"/>
              </a:spcBef>
              <a:spcAft>
                <a:spcPts val="0"/>
              </a:spcAft>
              <a:buNone/>
            </a:pPr>
            <a:endParaRPr sz="1500" dirty="0"/>
          </a:p>
          <a:p>
            <a:pPr marL="1371600" marR="0" lvl="0" indent="0" algn="l" rtl="0">
              <a:lnSpc>
                <a:spcPct val="150000"/>
              </a:lnSpc>
              <a:spcBef>
                <a:spcPts val="0"/>
              </a:spcBef>
              <a:spcAft>
                <a:spcPts val="0"/>
              </a:spcAft>
              <a:buNone/>
            </a:pPr>
            <a:endParaRPr sz="2200" dirty="0"/>
          </a:p>
        </p:txBody>
      </p:sp>
      <p:sp>
        <p:nvSpPr>
          <p:cNvPr id="1592" name="Google Shape;1592;p208"/>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47</a:t>
            </a:fld>
            <a:endParaRPr dirty="0"/>
          </a:p>
        </p:txBody>
      </p:sp>
      <p:pic>
        <p:nvPicPr>
          <p:cNvPr id="1593" name="Google Shape;1593;p208" title="Screenshot 2026-05-15 082838.png"/>
          <p:cNvPicPr preferRelativeResize="0"/>
          <p:nvPr/>
        </p:nvPicPr>
        <p:blipFill>
          <a:blip r:embed="rId3">
            <a:alphaModFix/>
          </a:blip>
          <a:stretch>
            <a:fillRect/>
          </a:stretch>
        </p:blipFill>
        <p:spPr>
          <a:xfrm>
            <a:off x="5414300" y="1225863"/>
            <a:ext cx="3136500" cy="2804675"/>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Shape 1597"/>
        <p:cNvGrpSpPr/>
        <p:nvPr/>
      </p:nvGrpSpPr>
      <p:grpSpPr>
        <a:xfrm>
          <a:off x="0" y="0"/>
          <a:ext cx="0" cy="0"/>
          <a:chOff x="0" y="0"/>
          <a:chExt cx="0" cy="0"/>
        </a:xfrm>
      </p:grpSpPr>
      <p:sp>
        <p:nvSpPr>
          <p:cNvPr id="1598" name="Google Shape;1598;p209"/>
          <p:cNvSpPr txBox="1">
            <a:spLocks noGrp="1"/>
          </p:cNvSpPr>
          <p:nvPr>
            <p:ph type="title"/>
          </p:nvPr>
        </p:nvSpPr>
        <p:spPr>
          <a:xfrm>
            <a:off x="203856" y="230299"/>
            <a:ext cx="8736300" cy="7200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3500"/>
              <a:t>6-Month Renewal Redeterminations</a:t>
            </a:r>
            <a:endParaRPr sz="3500" dirty="0"/>
          </a:p>
        </p:txBody>
      </p:sp>
      <p:sp>
        <p:nvSpPr>
          <p:cNvPr id="1599" name="Google Shape;1599;p209"/>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48</a:t>
            </a:fld>
            <a:endParaRPr dirty="0"/>
          </a:p>
        </p:txBody>
      </p:sp>
      <p:grpSp>
        <p:nvGrpSpPr>
          <p:cNvPr id="1600" name="Google Shape;1600;p209"/>
          <p:cNvGrpSpPr/>
          <p:nvPr/>
        </p:nvGrpSpPr>
        <p:grpSpPr>
          <a:xfrm>
            <a:off x="3650575" y="1067571"/>
            <a:ext cx="5075400" cy="3949905"/>
            <a:chOff x="3617600" y="579149"/>
            <a:chExt cx="5075400" cy="4652420"/>
          </a:xfrm>
        </p:grpSpPr>
        <p:sp>
          <p:nvSpPr>
            <p:cNvPr id="1601" name="Google Shape;1601;p209"/>
            <p:cNvSpPr txBox="1"/>
            <p:nvPr/>
          </p:nvSpPr>
          <p:spPr>
            <a:xfrm>
              <a:off x="3849425" y="2874447"/>
              <a:ext cx="2196600" cy="1395900"/>
            </a:xfrm>
            <a:prstGeom prst="rect">
              <a:avLst/>
            </a:prstGeom>
            <a:solidFill>
              <a:srgbClr val="93C47D"/>
            </a:solidFill>
            <a:ln>
              <a:noFill/>
            </a:ln>
          </p:spPr>
          <p:txBody>
            <a:bodyPr spcFirstLastPara="1" wrap="square" lIns="0" tIns="91425" rIns="0" bIns="91425" anchor="t" anchorCtr="0">
              <a:spAutoFit/>
            </a:bodyPr>
            <a:lstStyle/>
            <a:p>
              <a:pPr marL="0" lvl="0" indent="0" algn="ctr" rtl="0">
                <a:spcBef>
                  <a:spcPts val="0"/>
                </a:spcBef>
                <a:spcAft>
                  <a:spcPts val="0"/>
                </a:spcAft>
                <a:buNone/>
              </a:pPr>
              <a:r>
                <a:rPr lang="en" sz="1300" b="1">
                  <a:solidFill>
                    <a:schemeClr val="accent2"/>
                  </a:solidFill>
                  <a:latin typeface="Inter"/>
                  <a:ea typeface="Inter"/>
                  <a:cs typeface="Inter"/>
                  <a:sym typeface="Inter"/>
                </a:rPr>
                <a:t>American Indian / Alaska Native individuals age 19-64</a:t>
              </a:r>
              <a:endParaRPr sz="1300" b="1" dirty="0">
                <a:solidFill>
                  <a:schemeClr val="accent2"/>
                </a:solidFill>
                <a:latin typeface="Inter"/>
                <a:ea typeface="Inter"/>
                <a:cs typeface="Inter"/>
                <a:sym typeface="Inter"/>
              </a:endParaRPr>
            </a:p>
            <a:p>
              <a:pPr marL="0" lvl="0" indent="0" algn="ctr" rtl="0">
                <a:spcBef>
                  <a:spcPts val="0"/>
                </a:spcBef>
                <a:spcAft>
                  <a:spcPts val="0"/>
                </a:spcAft>
                <a:buNone/>
              </a:pPr>
              <a:endParaRPr sz="1300" b="1" dirty="0">
                <a:solidFill>
                  <a:schemeClr val="accent2"/>
                </a:solidFill>
                <a:latin typeface="Inter"/>
                <a:ea typeface="Inter"/>
                <a:cs typeface="Inter"/>
                <a:sym typeface="Inter"/>
              </a:endParaRPr>
            </a:p>
            <a:p>
              <a:pPr marL="0" lvl="0" indent="0" algn="l" rtl="0">
                <a:spcBef>
                  <a:spcPts val="0"/>
                </a:spcBef>
                <a:spcAft>
                  <a:spcPts val="0"/>
                </a:spcAft>
                <a:buNone/>
              </a:pPr>
              <a:endParaRPr sz="1300" b="1" dirty="0">
                <a:solidFill>
                  <a:schemeClr val="accent2"/>
                </a:solidFill>
                <a:latin typeface="Inter"/>
                <a:ea typeface="Inter"/>
                <a:cs typeface="Inter"/>
                <a:sym typeface="Inter"/>
              </a:endParaRPr>
            </a:p>
          </p:txBody>
        </p:sp>
        <p:sp>
          <p:nvSpPr>
            <p:cNvPr id="1602" name="Google Shape;1602;p209"/>
            <p:cNvSpPr txBox="1"/>
            <p:nvPr/>
          </p:nvSpPr>
          <p:spPr>
            <a:xfrm>
              <a:off x="3851750" y="579149"/>
              <a:ext cx="4503600" cy="688800"/>
            </a:xfrm>
            <a:prstGeom prst="rect">
              <a:avLst/>
            </a:prstGeom>
            <a:solidFill>
              <a:schemeClr val="dk2"/>
            </a:solidFill>
            <a:ln>
              <a:noFill/>
            </a:ln>
          </p:spPr>
          <p:txBody>
            <a:bodyPr spcFirstLastPara="1" wrap="square" lIns="0" tIns="91425" rIns="0" bIns="91425" anchor="t" anchorCtr="0">
              <a:spAutoFit/>
            </a:bodyPr>
            <a:lstStyle/>
            <a:p>
              <a:pPr marL="0" lvl="0" indent="0" algn="ctr" rtl="0">
                <a:spcBef>
                  <a:spcPts val="0"/>
                </a:spcBef>
                <a:spcAft>
                  <a:spcPts val="0"/>
                </a:spcAft>
                <a:buNone/>
              </a:pPr>
              <a:r>
                <a:rPr lang="en" sz="1300" b="1" u="sng">
                  <a:solidFill>
                    <a:srgbClr val="FDFDFD"/>
                  </a:solidFill>
                  <a:latin typeface="Inter"/>
                  <a:ea typeface="Inter"/>
                  <a:cs typeface="Inter"/>
                  <a:sym typeface="Inter"/>
                </a:rPr>
                <a:t>MOVE to 6-month renewal redetermination cycles</a:t>
              </a:r>
              <a:endParaRPr sz="1300" b="1" u="sng" dirty="0">
                <a:solidFill>
                  <a:srgbClr val="FDFDFD"/>
                </a:solidFill>
                <a:latin typeface="Inter"/>
                <a:ea typeface="Inter"/>
                <a:cs typeface="Inter"/>
                <a:sym typeface="Inter"/>
              </a:endParaRPr>
            </a:p>
            <a:p>
              <a:pPr marL="0" lvl="0" indent="0" algn="ctr" rtl="0">
                <a:spcBef>
                  <a:spcPts val="0"/>
                </a:spcBef>
                <a:spcAft>
                  <a:spcPts val="0"/>
                </a:spcAft>
                <a:buNone/>
              </a:pPr>
              <a:r>
                <a:rPr lang="en" sz="1300">
                  <a:solidFill>
                    <a:srgbClr val="FDFDFD"/>
                  </a:solidFill>
                  <a:latin typeface="Inter"/>
                  <a:ea typeface="Inter"/>
                  <a:cs typeface="Inter"/>
                  <a:sym typeface="Inter"/>
                </a:rPr>
                <a:t>Individuals 19-64</a:t>
              </a:r>
              <a:endParaRPr sz="1300" dirty="0">
                <a:solidFill>
                  <a:srgbClr val="FDFDFD"/>
                </a:solidFill>
                <a:latin typeface="Inter"/>
                <a:ea typeface="Inter"/>
                <a:cs typeface="Inter"/>
                <a:sym typeface="Inter"/>
              </a:endParaRPr>
            </a:p>
          </p:txBody>
        </p:sp>
        <p:cxnSp>
          <p:nvCxnSpPr>
            <p:cNvPr id="1603" name="Google Shape;1603;p209"/>
            <p:cNvCxnSpPr/>
            <p:nvPr/>
          </p:nvCxnSpPr>
          <p:spPr>
            <a:xfrm rot="10800000">
              <a:off x="3617600" y="5231569"/>
              <a:ext cx="5075400" cy="0"/>
            </a:xfrm>
            <a:prstGeom prst="straightConnector1">
              <a:avLst/>
            </a:prstGeom>
            <a:noFill/>
            <a:ln w="19050" cap="flat" cmpd="sng">
              <a:solidFill>
                <a:srgbClr val="202124"/>
              </a:solidFill>
              <a:prstDash val="solid"/>
              <a:round/>
              <a:headEnd type="none" w="med" len="med"/>
              <a:tailEnd type="none" w="med" len="med"/>
            </a:ln>
          </p:spPr>
        </p:cxnSp>
        <p:sp>
          <p:nvSpPr>
            <p:cNvPr id="1604" name="Google Shape;1604;p209"/>
            <p:cNvSpPr txBox="1"/>
            <p:nvPr/>
          </p:nvSpPr>
          <p:spPr>
            <a:xfrm>
              <a:off x="6343025" y="2864257"/>
              <a:ext cx="2049900" cy="924600"/>
            </a:xfrm>
            <a:prstGeom prst="rect">
              <a:avLst/>
            </a:prstGeom>
            <a:solidFill>
              <a:srgbClr val="93C47D"/>
            </a:solidFill>
            <a:ln>
              <a:noFill/>
            </a:ln>
          </p:spPr>
          <p:txBody>
            <a:bodyPr spcFirstLastPara="1" wrap="square" lIns="0" tIns="91425" rIns="0" bIns="91425" anchor="t" anchorCtr="0">
              <a:spAutoFit/>
            </a:bodyPr>
            <a:lstStyle/>
            <a:p>
              <a:pPr marL="0" lvl="0" indent="0" algn="ctr" rtl="0">
                <a:spcBef>
                  <a:spcPts val="0"/>
                </a:spcBef>
                <a:spcAft>
                  <a:spcPts val="0"/>
                </a:spcAft>
                <a:buNone/>
              </a:pPr>
              <a:r>
                <a:rPr lang="en" sz="1300" b="1">
                  <a:solidFill>
                    <a:schemeClr val="accent2"/>
                  </a:solidFill>
                  <a:latin typeface="Inter"/>
                  <a:ea typeface="Inter"/>
                  <a:cs typeface="Inter"/>
                  <a:sym typeface="Inter"/>
                </a:rPr>
                <a:t>Individuals</a:t>
              </a:r>
              <a:endParaRPr sz="1300" b="1" dirty="0">
                <a:solidFill>
                  <a:schemeClr val="accent2"/>
                </a:solidFill>
                <a:latin typeface="Inter"/>
                <a:ea typeface="Inter"/>
                <a:cs typeface="Inter"/>
                <a:sym typeface="Inter"/>
              </a:endParaRPr>
            </a:p>
            <a:p>
              <a:pPr marL="0" lvl="0" indent="0" algn="ctr" rtl="0">
                <a:spcBef>
                  <a:spcPts val="0"/>
                </a:spcBef>
                <a:spcAft>
                  <a:spcPts val="0"/>
                </a:spcAft>
                <a:buNone/>
              </a:pPr>
              <a:r>
                <a:rPr lang="en" sz="1300" b="1">
                  <a:solidFill>
                    <a:schemeClr val="accent2"/>
                  </a:solidFill>
                  <a:latin typeface="Inter"/>
                  <a:ea typeface="Inter"/>
                  <a:cs typeface="Inter"/>
                  <a:sym typeface="Inter"/>
                </a:rPr>
                <a:t>18 and younger</a:t>
              </a:r>
              <a:endParaRPr sz="1300" b="1" dirty="0">
                <a:solidFill>
                  <a:schemeClr val="accent2"/>
                </a:solidFill>
                <a:latin typeface="Inter"/>
                <a:ea typeface="Inter"/>
                <a:cs typeface="Inter"/>
                <a:sym typeface="Inter"/>
              </a:endParaRPr>
            </a:p>
            <a:p>
              <a:pPr marL="0" lvl="0" indent="0" algn="ctr" rtl="0">
                <a:spcBef>
                  <a:spcPts val="0"/>
                </a:spcBef>
                <a:spcAft>
                  <a:spcPts val="0"/>
                </a:spcAft>
                <a:buNone/>
              </a:pPr>
              <a:r>
                <a:rPr lang="en" sz="1300" b="1">
                  <a:solidFill>
                    <a:schemeClr val="accent2"/>
                  </a:solidFill>
                  <a:latin typeface="Inter"/>
                  <a:ea typeface="Inter"/>
                  <a:cs typeface="Inter"/>
                  <a:sym typeface="Inter"/>
                </a:rPr>
                <a:t>65 and older</a:t>
              </a:r>
              <a:endParaRPr sz="1500" b="1" dirty="0">
                <a:solidFill>
                  <a:schemeClr val="accent2"/>
                </a:solidFill>
                <a:latin typeface="Inter"/>
                <a:ea typeface="Inter"/>
                <a:cs typeface="Inter"/>
                <a:sym typeface="Inter"/>
              </a:endParaRPr>
            </a:p>
          </p:txBody>
        </p:sp>
        <p:sp>
          <p:nvSpPr>
            <p:cNvPr id="1605" name="Google Shape;1605;p209"/>
            <p:cNvSpPr txBox="1"/>
            <p:nvPr/>
          </p:nvSpPr>
          <p:spPr>
            <a:xfrm>
              <a:off x="3851750" y="1214965"/>
              <a:ext cx="4503600" cy="453300"/>
            </a:xfrm>
            <a:prstGeom prst="rect">
              <a:avLst/>
            </a:prstGeom>
            <a:noFill/>
            <a:ln w="9525" cap="flat" cmpd="sng">
              <a:solidFill>
                <a:schemeClr val="dk2"/>
              </a:solidFill>
              <a:prstDash val="solid"/>
              <a:round/>
              <a:headEnd type="none" w="sm" len="sm"/>
              <a:tailEnd type="none" w="sm" len="sm"/>
            </a:ln>
          </p:spPr>
          <p:txBody>
            <a:bodyPr spcFirstLastPara="1" wrap="square" lIns="0" tIns="91425" rIns="0" bIns="91425" anchor="t" anchorCtr="0">
              <a:spAutoFit/>
            </a:bodyPr>
            <a:lstStyle/>
            <a:p>
              <a:pPr marL="0" lvl="0" indent="0" algn="ctr" rtl="0">
                <a:spcBef>
                  <a:spcPts val="0"/>
                </a:spcBef>
                <a:spcAft>
                  <a:spcPts val="0"/>
                </a:spcAft>
                <a:buNone/>
              </a:pPr>
              <a:r>
                <a:rPr lang="en" sz="1300">
                  <a:solidFill>
                    <a:srgbClr val="202124"/>
                  </a:solidFill>
                  <a:latin typeface="Trebuchet MS"/>
                  <a:ea typeface="Trebuchet MS"/>
                  <a:cs typeface="Trebuchet MS"/>
                  <a:sym typeface="Trebuchet MS"/>
                </a:rPr>
                <a:t>Work Requirements MAY apply to SOME individuals 19-64 </a:t>
              </a:r>
              <a:endParaRPr sz="1300" dirty="0">
                <a:solidFill>
                  <a:srgbClr val="202124"/>
                </a:solidFill>
                <a:latin typeface="Trebuchet MS"/>
                <a:ea typeface="Trebuchet MS"/>
                <a:cs typeface="Trebuchet MS"/>
                <a:sym typeface="Trebuchet MS"/>
              </a:endParaRPr>
            </a:p>
          </p:txBody>
        </p:sp>
      </p:grpSp>
      <p:sp>
        <p:nvSpPr>
          <p:cNvPr id="1606" name="Google Shape;1606;p209"/>
          <p:cNvSpPr txBox="1"/>
          <p:nvPr/>
        </p:nvSpPr>
        <p:spPr>
          <a:xfrm>
            <a:off x="277450" y="857625"/>
            <a:ext cx="3767700" cy="3570900"/>
          </a:xfrm>
          <a:prstGeom prst="rect">
            <a:avLst/>
          </a:prstGeom>
          <a:noFill/>
          <a:ln>
            <a:noFill/>
          </a:ln>
        </p:spPr>
        <p:txBody>
          <a:bodyPr spcFirstLastPara="1" wrap="square" lIns="0" tIns="91425" rIns="0" bIns="91425" anchor="t" anchorCtr="0">
            <a:spAutoFit/>
          </a:bodyPr>
          <a:lstStyle/>
          <a:p>
            <a:pPr marL="0" lvl="0" indent="0" algn="l" rtl="0">
              <a:spcBef>
                <a:spcPts val="0"/>
              </a:spcBef>
              <a:spcAft>
                <a:spcPts val="0"/>
              </a:spcAft>
              <a:buNone/>
            </a:pPr>
            <a:r>
              <a:rPr lang="en" sz="2100" b="1" u="sng">
                <a:solidFill>
                  <a:srgbClr val="202124"/>
                </a:solidFill>
                <a:latin typeface="Trebuchet MS"/>
                <a:ea typeface="Trebuchet MS"/>
                <a:cs typeface="Trebuchet MS"/>
                <a:sym typeface="Trebuchet MS"/>
              </a:rPr>
              <a:t>Who</a:t>
            </a:r>
            <a:r>
              <a:rPr lang="en" sz="2100">
                <a:solidFill>
                  <a:srgbClr val="202124"/>
                </a:solidFill>
                <a:latin typeface="Trebuchet MS"/>
                <a:ea typeface="Trebuchet MS"/>
                <a:cs typeface="Trebuchet MS"/>
                <a:sym typeface="Trebuchet MS"/>
              </a:rPr>
              <a:t>:</a:t>
            </a:r>
            <a:endParaRPr sz="2100" dirty="0">
              <a:solidFill>
                <a:srgbClr val="202124"/>
              </a:solidFill>
              <a:latin typeface="Trebuchet MS"/>
              <a:ea typeface="Trebuchet MS"/>
              <a:cs typeface="Trebuchet MS"/>
              <a:sym typeface="Trebuchet MS"/>
            </a:endParaRPr>
          </a:p>
          <a:p>
            <a:pPr marL="0" lvl="0" indent="0" algn="l" rtl="0">
              <a:spcBef>
                <a:spcPts val="0"/>
              </a:spcBef>
              <a:spcAft>
                <a:spcPts val="0"/>
              </a:spcAft>
              <a:buNone/>
            </a:pPr>
            <a:r>
              <a:rPr lang="en" sz="2100">
                <a:solidFill>
                  <a:schemeClr val="dk2"/>
                </a:solidFill>
                <a:latin typeface="Trebuchet MS"/>
                <a:ea typeface="Trebuchet MS"/>
                <a:cs typeface="Trebuchet MS"/>
                <a:sym typeface="Trebuchet MS"/>
              </a:rPr>
              <a:t>SOME </a:t>
            </a:r>
            <a:r>
              <a:rPr lang="en" sz="1700">
                <a:solidFill>
                  <a:schemeClr val="dk2"/>
                </a:solidFill>
                <a:latin typeface="Trebuchet MS"/>
                <a:ea typeface="Trebuchet MS"/>
                <a:cs typeface="Trebuchet MS"/>
                <a:sym typeface="Trebuchet MS"/>
              </a:rPr>
              <a:t>Individuals 19-64*</a:t>
            </a:r>
            <a:endParaRPr sz="1700" dirty="0">
              <a:solidFill>
                <a:schemeClr val="dk2"/>
              </a:solidFill>
              <a:latin typeface="Trebuchet MS"/>
              <a:ea typeface="Trebuchet MS"/>
              <a:cs typeface="Trebuchet MS"/>
              <a:sym typeface="Trebuchet MS"/>
            </a:endParaRPr>
          </a:p>
          <a:p>
            <a:pPr marL="0" lvl="0" indent="0" algn="l" rtl="0">
              <a:spcBef>
                <a:spcPts val="0"/>
              </a:spcBef>
              <a:spcAft>
                <a:spcPts val="0"/>
              </a:spcAft>
              <a:buNone/>
            </a:pPr>
            <a:endParaRPr sz="1700" dirty="0">
              <a:solidFill>
                <a:schemeClr val="accent2"/>
              </a:solidFill>
              <a:latin typeface="Trebuchet MS"/>
              <a:ea typeface="Trebuchet MS"/>
              <a:cs typeface="Trebuchet MS"/>
              <a:sym typeface="Trebuchet MS"/>
            </a:endParaRPr>
          </a:p>
          <a:p>
            <a:pPr marL="0" lvl="0" indent="0" algn="l" rtl="0">
              <a:spcBef>
                <a:spcPts val="0"/>
              </a:spcBef>
              <a:spcAft>
                <a:spcPts val="0"/>
              </a:spcAft>
              <a:buNone/>
            </a:pPr>
            <a:endParaRPr sz="1700" dirty="0">
              <a:solidFill>
                <a:srgbClr val="202124"/>
              </a:solidFill>
              <a:latin typeface="Trebuchet MS"/>
              <a:ea typeface="Trebuchet MS"/>
              <a:cs typeface="Trebuchet MS"/>
              <a:sym typeface="Trebuchet MS"/>
            </a:endParaRPr>
          </a:p>
          <a:p>
            <a:pPr marL="0" lvl="0" indent="0" algn="l" rtl="0">
              <a:spcBef>
                <a:spcPts val="0"/>
              </a:spcBef>
              <a:spcAft>
                <a:spcPts val="0"/>
              </a:spcAft>
              <a:buNone/>
            </a:pPr>
            <a:r>
              <a:rPr lang="en" sz="2100" b="1" u="sng">
                <a:solidFill>
                  <a:srgbClr val="202124"/>
                </a:solidFill>
                <a:latin typeface="Trebuchet MS"/>
                <a:ea typeface="Trebuchet MS"/>
                <a:cs typeface="Trebuchet MS"/>
                <a:sym typeface="Trebuchet MS"/>
              </a:rPr>
              <a:t>When</a:t>
            </a:r>
            <a:r>
              <a:rPr lang="en" sz="1700">
                <a:solidFill>
                  <a:srgbClr val="202124"/>
                </a:solidFill>
                <a:latin typeface="Trebuchet MS"/>
                <a:ea typeface="Trebuchet MS"/>
                <a:cs typeface="Trebuchet MS"/>
                <a:sym typeface="Trebuchet MS"/>
              </a:rPr>
              <a:t>:</a:t>
            </a:r>
            <a:endParaRPr sz="1700" dirty="0">
              <a:solidFill>
                <a:srgbClr val="202124"/>
              </a:solidFill>
              <a:latin typeface="Trebuchet MS"/>
              <a:ea typeface="Trebuchet MS"/>
              <a:cs typeface="Trebuchet MS"/>
              <a:sym typeface="Trebuchet MS"/>
            </a:endParaRPr>
          </a:p>
          <a:p>
            <a:pPr marL="457200" lvl="0" indent="0" algn="l" rtl="0">
              <a:spcBef>
                <a:spcPts val="0"/>
              </a:spcBef>
              <a:spcAft>
                <a:spcPts val="0"/>
              </a:spcAft>
              <a:buNone/>
            </a:pPr>
            <a:endParaRPr sz="1700" dirty="0">
              <a:solidFill>
                <a:srgbClr val="202124"/>
              </a:solidFill>
              <a:latin typeface="Trebuchet MS"/>
              <a:ea typeface="Trebuchet MS"/>
              <a:cs typeface="Trebuchet MS"/>
              <a:sym typeface="Trebuchet MS"/>
            </a:endParaRPr>
          </a:p>
          <a:p>
            <a:pPr marL="0" lvl="0" indent="0" algn="l" rtl="0">
              <a:spcBef>
                <a:spcPts val="0"/>
              </a:spcBef>
              <a:spcAft>
                <a:spcPts val="0"/>
              </a:spcAft>
              <a:buNone/>
            </a:pPr>
            <a:r>
              <a:rPr lang="en" sz="1700" b="1">
                <a:solidFill>
                  <a:srgbClr val="202124"/>
                </a:solidFill>
                <a:latin typeface="Trebuchet MS"/>
                <a:ea typeface="Trebuchet MS"/>
                <a:cs typeface="Trebuchet MS"/>
                <a:sym typeface="Trebuchet MS"/>
              </a:rPr>
              <a:t>January 1, 2027</a:t>
            </a:r>
            <a:endParaRPr sz="1700" b="1" dirty="0">
              <a:solidFill>
                <a:srgbClr val="202124"/>
              </a:solidFill>
              <a:latin typeface="Trebuchet MS"/>
              <a:ea typeface="Trebuchet MS"/>
              <a:cs typeface="Trebuchet MS"/>
              <a:sym typeface="Trebuchet MS"/>
            </a:endParaRPr>
          </a:p>
          <a:p>
            <a:pPr marL="0" lvl="0" indent="0" algn="l" rtl="0">
              <a:spcBef>
                <a:spcPts val="0"/>
              </a:spcBef>
              <a:spcAft>
                <a:spcPts val="0"/>
              </a:spcAft>
              <a:buNone/>
            </a:pPr>
            <a:r>
              <a:rPr lang="en" sz="1700">
                <a:solidFill>
                  <a:srgbClr val="202124"/>
                </a:solidFill>
                <a:latin typeface="Trebuchet MS"/>
                <a:ea typeface="Trebuchet MS"/>
                <a:cs typeface="Trebuchet MS"/>
                <a:sym typeface="Trebuchet MS"/>
              </a:rPr>
              <a:t>New Applications </a:t>
            </a:r>
            <a:endParaRPr sz="1700" dirty="0">
              <a:solidFill>
                <a:srgbClr val="202124"/>
              </a:solidFill>
              <a:latin typeface="Trebuchet MS"/>
              <a:ea typeface="Trebuchet MS"/>
              <a:cs typeface="Trebuchet MS"/>
              <a:sym typeface="Trebuchet MS"/>
            </a:endParaRPr>
          </a:p>
          <a:p>
            <a:pPr marL="457200" lvl="0" indent="0" algn="l" rtl="0">
              <a:spcBef>
                <a:spcPts val="0"/>
              </a:spcBef>
              <a:spcAft>
                <a:spcPts val="0"/>
              </a:spcAft>
              <a:buNone/>
            </a:pPr>
            <a:endParaRPr sz="1700" dirty="0">
              <a:solidFill>
                <a:srgbClr val="202124"/>
              </a:solidFill>
              <a:latin typeface="Trebuchet MS"/>
              <a:ea typeface="Trebuchet MS"/>
              <a:cs typeface="Trebuchet MS"/>
              <a:sym typeface="Trebuchet MS"/>
            </a:endParaRPr>
          </a:p>
          <a:p>
            <a:pPr marL="0" lvl="0" indent="0" algn="l" rtl="0">
              <a:spcBef>
                <a:spcPts val="0"/>
              </a:spcBef>
              <a:spcAft>
                <a:spcPts val="0"/>
              </a:spcAft>
              <a:buNone/>
            </a:pPr>
            <a:r>
              <a:rPr lang="en" sz="1700" b="1">
                <a:solidFill>
                  <a:srgbClr val="202124"/>
                </a:solidFill>
                <a:latin typeface="Trebuchet MS"/>
                <a:ea typeface="Trebuchet MS"/>
                <a:cs typeface="Trebuchet MS"/>
                <a:sym typeface="Trebuchet MS"/>
              </a:rPr>
              <a:t>March 2027</a:t>
            </a:r>
            <a:endParaRPr sz="1700" b="1" dirty="0">
              <a:solidFill>
                <a:srgbClr val="202124"/>
              </a:solidFill>
              <a:latin typeface="Trebuchet MS"/>
              <a:ea typeface="Trebuchet MS"/>
              <a:cs typeface="Trebuchet MS"/>
              <a:sym typeface="Trebuchet MS"/>
            </a:endParaRPr>
          </a:p>
          <a:p>
            <a:pPr marL="0" lvl="0" indent="0" algn="l" rtl="0">
              <a:spcBef>
                <a:spcPts val="0"/>
              </a:spcBef>
              <a:spcAft>
                <a:spcPts val="0"/>
              </a:spcAft>
              <a:buNone/>
            </a:pPr>
            <a:r>
              <a:rPr lang="en" sz="1700">
                <a:solidFill>
                  <a:srgbClr val="202124"/>
                </a:solidFill>
                <a:latin typeface="Trebuchet MS"/>
                <a:ea typeface="Trebuchet MS"/>
                <a:cs typeface="Trebuchet MS"/>
                <a:sym typeface="Trebuchet MS"/>
              </a:rPr>
              <a:t>Renewals initiating in March 2027</a:t>
            </a:r>
            <a:endParaRPr sz="1700" dirty="0">
              <a:solidFill>
                <a:srgbClr val="202124"/>
              </a:solidFill>
              <a:latin typeface="Trebuchet MS"/>
              <a:ea typeface="Trebuchet MS"/>
              <a:cs typeface="Trebuchet MS"/>
              <a:sym typeface="Trebuchet MS"/>
            </a:endParaRPr>
          </a:p>
          <a:p>
            <a:pPr marL="0" lvl="0" indent="0" algn="l" rtl="0">
              <a:spcBef>
                <a:spcPts val="0"/>
              </a:spcBef>
              <a:spcAft>
                <a:spcPts val="0"/>
              </a:spcAft>
              <a:buNone/>
            </a:pPr>
            <a:endParaRPr sz="2100" dirty="0">
              <a:solidFill>
                <a:srgbClr val="202124"/>
              </a:solidFill>
              <a:latin typeface="Trebuchet MS"/>
              <a:ea typeface="Trebuchet MS"/>
              <a:cs typeface="Trebuchet MS"/>
              <a:sym typeface="Trebuchet MS"/>
            </a:endParaRPr>
          </a:p>
        </p:txBody>
      </p:sp>
      <p:sp>
        <p:nvSpPr>
          <p:cNvPr id="1607" name="Google Shape;1607;p209"/>
          <p:cNvSpPr txBox="1"/>
          <p:nvPr/>
        </p:nvSpPr>
        <p:spPr>
          <a:xfrm>
            <a:off x="3882400" y="2623729"/>
            <a:ext cx="4543500" cy="384900"/>
          </a:xfrm>
          <a:prstGeom prst="rect">
            <a:avLst/>
          </a:prstGeom>
          <a:solidFill>
            <a:schemeClr val="accent2"/>
          </a:solidFill>
          <a:ln>
            <a:noFill/>
          </a:ln>
        </p:spPr>
        <p:txBody>
          <a:bodyPr spcFirstLastPara="1" wrap="square" lIns="0" tIns="91425" rIns="0" bIns="91425" anchor="t" anchorCtr="0">
            <a:spAutoFit/>
          </a:bodyPr>
          <a:lstStyle/>
          <a:p>
            <a:pPr marL="0" lvl="0" indent="0" algn="ctr" rtl="0">
              <a:spcBef>
                <a:spcPts val="0"/>
              </a:spcBef>
              <a:spcAft>
                <a:spcPts val="0"/>
              </a:spcAft>
              <a:buNone/>
            </a:pPr>
            <a:r>
              <a:rPr lang="en" sz="1300" b="1" u="sng">
                <a:solidFill>
                  <a:srgbClr val="FDFDFD"/>
                </a:solidFill>
                <a:latin typeface="Inter"/>
                <a:ea typeface="Inter"/>
                <a:cs typeface="Inter"/>
                <a:sym typeface="Inter"/>
              </a:rPr>
              <a:t>REMAIN on 12-month renewal determination cycles</a:t>
            </a:r>
            <a:endParaRPr sz="1300" dirty="0">
              <a:solidFill>
                <a:srgbClr val="FDFDFD"/>
              </a:solidFill>
              <a:latin typeface="Inter"/>
              <a:ea typeface="Inter"/>
              <a:cs typeface="Inter"/>
              <a:sym typeface="Inter"/>
            </a:endParaRPr>
          </a:p>
        </p:txBody>
      </p:sp>
      <p:cxnSp>
        <p:nvCxnSpPr>
          <p:cNvPr id="1608" name="Google Shape;1608;p209"/>
          <p:cNvCxnSpPr/>
          <p:nvPr/>
        </p:nvCxnSpPr>
        <p:spPr>
          <a:xfrm>
            <a:off x="2903625" y="1411400"/>
            <a:ext cx="616800" cy="0"/>
          </a:xfrm>
          <a:prstGeom prst="straightConnector1">
            <a:avLst/>
          </a:prstGeom>
          <a:noFill/>
          <a:ln w="38100" cap="flat" cmpd="sng">
            <a:solidFill>
              <a:schemeClr val="dk2"/>
            </a:solidFill>
            <a:prstDash val="solid"/>
            <a:round/>
            <a:headEnd type="none" w="med" len="med"/>
            <a:tailEnd type="triangle" w="med" len="med"/>
          </a:ln>
        </p:spPr>
      </p:cxnSp>
      <p:sp>
        <p:nvSpPr>
          <p:cNvPr id="1609" name="Google Shape;1609;p209"/>
          <p:cNvSpPr txBox="1"/>
          <p:nvPr/>
        </p:nvSpPr>
        <p:spPr>
          <a:xfrm>
            <a:off x="5394150" y="2221650"/>
            <a:ext cx="2204400" cy="27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700">
                <a:solidFill>
                  <a:schemeClr val="accent2"/>
                </a:solidFill>
                <a:latin typeface="Trebuchet MS"/>
                <a:ea typeface="Trebuchet MS"/>
                <a:cs typeface="Trebuchet MS"/>
                <a:sym typeface="Trebuchet MS"/>
              </a:rPr>
              <a:t>*Exceptions:</a:t>
            </a:r>
            <a:endParaRP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Shape 1613"/>
        <p:cNvGrpSpPr/>
        <p:nvPr/>
      </p:nvGrpSpPr>
      <p:grpSpPr>
        <a:xfrm>
          <a:off x="0" y="0"/>
          <a:ext cx="0" cy="0"/>
          <a:chOff x="0" y="0"/>
          <a:chExt cx="0" cy="0"/>
        </a:xfrm>
      </p:grpSpPr>
      <p:sp>
        <p:nvSpPr>
          <p:cNvPr id="1614" name="Google Shape;1614;p210"/>
          <p:cNvSpPr txBox="1">
            <a:spLocks noGrp="1"/>
          </p:cNvSpPr>
          <p:nvPr>
            <p:ph type="title"/>
          </p:nvPr>
        </p:nvSpPr>
        <p:spPr>
          <a:xfrm>
            <a:off x="255325" y="-56350"/>
            <a:ext cx="8624100" cy="879900"/>
          </a:xfrm>
          <a:prstGeom prst="rect">
            <a:avLst/>
          </a:prstGeom>
        </p:spPr>
        <p:txBody>
          <a:bodyPr spcFirstLastPara="1" wrap="square" lIns="68575" tIns="34275" rIns="68575" bIns="34275" anchor="b" anchorCtr="0">
            <a:noAutofit/>
          </a:bodyPr>
          <a:lstStyle/>
          <a:p>
            <a:pPr marL="292100" lvl="0" indent="-152400" algn="ctr" rtl="0">
              <a:lnSpc>
                <a:spcPct val="100000"/>
              </a:lnSpc>
              <a:spcBef>
                <a:spcPts val="2700"/>
              </a:spcBef>
              <a:spcAft>
                <a:spcPts val="0"/>
              </a:spcAft>
              <a:buNone/>
            </a:pPr>
            <a:r>
              <a:rPr lang="en" sz="2800"/>
              <a:t>How to Report Work &amp; Community Engagement Activities</a:t>
            </a:r>
            <a:endParaRPr sz="3100" dirty="0"/>
          </a:p>
        </p:txBody>
      </p:sp>
      <p:sp>
        <p:nvSpPr>
          <p:cNvPr id="1615" name="Google Shape;1615;p210"/>
          <p:cNvSpPr txBox="1">
            <a:spLocks noGrp="1"/>
          </p:cNvSpPr>
          <p:nvPr>
            <p:ph type="body" idx="1"/>
          </p:nvPr>
        </p:nvSpPr>
        <p:spPr>
          <a:xfrm>
            <a:off x="232650" y="997700"/>
            <a:ext cx="5413200" cy="2880600"/>
          </a:xfrm>
          <a:prstGeom prst="rect">
            <a:avLst/>
          </a:prstGeom>
          <a:noFill/>
          <a:ln>
            <a:noFill/>
          </a:ln>
        </p:spPr>
        <p:txBody>
          <a:bodyPr spcFirstLastPara="1" wrap="square" lIns="58925" tIns="29450" rIns="58925" bIns="29450" anchor="t" anchorCtr="0">
            <a:noAutofit/>
          </a:bodyPr>
          <a:lstStyle/>
          <a:p>
            <a:pPr marL="292100" lvl="0" indent="-260350" algn="l" rtl="0">
              <a:lnSpc>
                <a:spcPct val="90000"/>
              </a:lnSpc>
              <a:spcBef>
                <a:spcPts val="700"/>
              </a:spcBef>
              <a:spcAft>
                <a:spcPts val="0"/>
              </a:spcAft>
              <a:buSzPts val="1700"/>
              <a:buChar char="●"/>
            </a:pPr>
            <a:r>
              <a:rPr lang="en" sz="1700"/>
              <a:t>New form with checkboxes created: </a:t>
            </a:r>
            <a:r>
              <a:rPr lang="en" sz="1700" b="1"/>
              <a:t>Worksheet J</a:t>
            </a:r>
            <a:r>
              <a:rPr lang="en" sz="1700"/>
              <a:t> </a:t>
            </a:r>
            <a:endParaRPr sz="1700" dirty="0"/>
          </a:p>
          <a:p>
            <a:pPr marL="596900" lvl="1" indent="-260350" algn="l" rtl="0">
              <a:lnSpc>
                <a:spcPct val="90000"/>
              </a:lnSpc>
              <a:spcBef>
                <a:spcPts val="700"/>
              </a:spcBef>
              <a:spcAft>
                <a:spcPts val="0"/>
              </a:spcAft>
              <a:buSzPts val="1700"/>
              <a:buChar char="○"/>
            </a:pPr>
            <a:r>
              <a:rPr lang="en" sz="1700"/>
              <a:t>New applicants and existing members may complete new form as part of the eligibility determination process for applications, renewal process or verification processes. </a:t>
            </a:r>
            <a:endParaRPr sz="1700" dirty="0"/>
          </a:p>
          <a:p>
            <a:pPr marL="596900" lvl="1" indent="-260350" algn="l" rtl="0">
              <a:lnSpc>
                <a:spcPct val="90000"/>
              </a:lnSpc>
              <a:spcBef>
                <a:spcPts val="700"/>
              </a:spcBef>
              <a:spcAft>
                <a:spcPts val="0"/>
              </a:spcAft>
              <a:buSzPts val="1700"/>
              <a:buChar char="○"/>
            </a:pPr>
            <a:r>
              <a:rPr lang="en" sz="1700"/>
              <a:t>Can be completed via application, phone, PEAK, or in person.</a:t>
            </a:r>
            <a:endParaRPr sz="1700" dirty="0"/>
          </a:p>
          <a:p>
            <a:pPr marL="596900" lvl="1" indent="-260350" algn="l" rtl="0">
              <a:lnSpc>
                <a:spcPct val="90000"/>
              </a:lnSpc>
              <a:spcBef>
                <a:spcPts val="700"/>
              </a:spcBef>
              <a:spcAft>
                <a:spcPts val="0"/>
              </a:spcAft>
              <a:buSzPts val="1700"/>
              <a:buChar char="○"/>
            </a:pPr>
            <a:r>
              <a:rPr lang="en" sz="1700"/>
              <a:t>Documents may be requested to verify eligibility.</a:t>
            </a:r>
            <a:endParaRPr sz="1700" dirty="0"/>
          </a:p>
          <a:p>
            <a:pPr marL="0" lvl="0" indent="0" algn="l" rtl="0">
              <a:lnSpc>
                <a:spcPct val="90000"/>
              </a:lnSpc>
              <a:spcBef>
                <a:spcPts val="700"/>
              </a:spcBef>
              <a:spcAft>
                <a:spcPts val="400"/>
              </a:spcAft>
              <a:buSzPts val="700"/>
              <a:buNone/>
            </a:pPr>
            <a:endParaRPr sz="1100" dirty="0">
              <a:highlight>
                <a:srgbClr val="FFFF00"/>
              </a:highlight>
            </a:endParaRPr>
          </a:p>
        </p:txBody>
      </p:sp>
      <p:sp>
        <p:nvSpPr>
          <p:cNvPr id="1616" name="Google Shape;1616;p210"/>
          <p:cNvSpPr txBox="1"/>
          <p:nvPr/>
        </p:nvSpPr>
        <p:spPr>
          <a:xfrm>
            <a:off x="5960775" y="1083375"/>
            <a:ext cx="2781600" cy="3227700"/>
          </a:xfrm>
          <a:prstGeom prst="rect">
            <a:avLst/>
          </a:prstGeom>
          <a:solidFill>
            <a:srgbClr val="D9D9D9"/>
          </a:solidFill>
          <a:ln>
            <a:noFill/>
          </a:ln>
        </p:spPr>
        <p:txBody>
          <a:bodyPr spcFirstLastPara="1" wrap="square" lIns="91425" tIns="91425" rIns="91425" bIns="91425" anchor="t" anchorCtr="0">
            <a:noAutofit/>
          </a:bodyPr>
          <a:lstStyle/>
          <a:p>
            <a:pPr marL="0" lvl="0" indent="0" algn="l" rtl="0">
              <a:lnSpc>
                <a:spcPct val="90000"/>
              </a:lnSpc>
              <a:spcBef>
                <a:spcPts val="700"/>
              </a:spcBef>
              <a:spcAft>
                <a:spcPts val="400"/>
              </a:spcAft>
              <a:buClr>
                <a:schemeClr val="dk1"/>
              </a:buClr>
              <a:buSzPts val="700"/>
              <a:buFont typeface="Arial"/>
              <a:buNone/>
            </a:pPr>
            <a:r>
              <a:rPr lang="en" sz="1700">
                <a:solidFill>
                  <a:schemeClr val="dk1"/>
                </a:solidFill>
                <a:highlight>
                  <a:srgbClr val="FFFF00"/>
                </a:highlight>
                <a:latin typeface="Trebuchet MS"/>
                <a:ea typeface="Trebuchet MS"/>
                <a:cs typeface="Trebuchet MS"/>
                <a:sym typeface="Trebuchet MS"/>
              </a:rPr>
              <a:t>Can we get some sort of visual with Worksheet J?</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sp>
        <p:nvSpPr>
          <p:cNvPr id="736" name="Google Shape;736;p166"/>
          <p:cNvSpPr txBox="1">
            <a:spLocks noGrp="1"/>
          </p:cNvSpPr>
          <p:nvPr>
            <p:ph type="title"/>
          </p:nvPr>
        </p:nvSpPr>
        <p:spPr>
          <a:xfrm>
            <a:off x="446485" y="-642938"/>
            <a:ext cx="7886700" cy="3396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lt1"/>
              </a:buClr>
              <a:buSzPts val="1800"/>
              <a:buFont typeface="Trebuchet MS"/>
              <a:buNone/>
            </a:pPr>
            <a:r>
              <a:rPr lang="en" sz="1800"/>
              <a:t>Nuestra misión - foto</a:t>
            </a:r>
            <a:endParaRPr dirty="0"/>
          </a:p>
        </p:txBody>
      </p:sp>
      <p:pic>
        <p:nvPicPr>
          <p:cNvPr id="737" name="Google Shape;737;p166" descr="Father points out something on laptop to family, seated on couch, as wife, son and daughter look on."/>
          <p:cNvPicPr preferRelativeResize="0"/>
          <p:nvPr/>
        </p:nvPicPr>
        <p:blipFill rotWithShape="1">
          <a:blip r:embed="rId3">
            <a:alphaModFix/>
          </a:blip>
          <a:srcRect l="10386" t="16328" b="8637"/>
          <a:stretch/>
        </p:blipFill>
        <p:spPr>
          <a:xfrm>
            <a:off x="-1" y="-1"/>
            <a:ext cx="9143996" cy="4701688"/>
          </a:xfrm>
          <a:prstGeom prst="rect">
            <a:avLst/>
          </a:prstGeom>
          <a:noFill/>
          <a:ln>
            <a:noFill/>
          </a:ln>
        </p:spPr>
      </p:pic>
      <p:sp>
        <p:nvSpPr>
          <p:cNvPr id="738" name="Google Shape;738;p166"/>
          <p:cNvSpPr/>
          <p:nvPr/>
        </p:nvSpPr>
        <p:spPr>
          <a:xfrm>
            <a:off x="0" y="2700394"/>
            <a:ext cx="9144000" cy="1826400"/>
          </a:xfrm>
          <a:prstGeom prst="rect">
            <a:avLst/>
          </a:prstGeom>
          <a:solidFill>
            <a:srgbClr val="001970">
              <a:alpha val="80000"/>
            </a:srgbClr>
          </a:solidFill>
          <a:ln>
            <a:noFill/>
          </a:ln>
        </p:spPr>
        <p:txBody>
          <a:bodyPr spcFirstLastPara="1" wrap="square" lIns="97525" tIns="48750" rIns="97525" bIns="137150" anchor="ctr" anchorCtr="0">
            <a:noAutofit/>
          </a:bodyPr>
          <a:lstStyle/>
          <a:p>
            <a:pPr marL="127000" lvl="0" indent="0" algn="l" rtl="0">
              <a:spcBef>
                <a:spcPts val="0"/>
              </a:spcBef>
              <a:spcAft>
                <a:spcPts val="0"/>
              </a:spcAft>
              <a:buClr>
                <a:schemeClr val="dk1"/>
              </a:buClr>
              <a:buSzPts val="2600"/>
              <a:buFont typeface="Arial"/>
              <a:buNone/>
            </a:pPr>
            <a:r>
              <a:rPr lang="en" sz="3000" b="1" dirty="0">
                <a:solidFill>
                  <a:schemeClr val="lt1"/>
                </a:solidFill>
                <a:latin typeface="Trebuchet MS"/>
                <a:ea typeface="Trebuchet MS"/>
                <a:cs typeface="Trebuchet MS"/>
                <a:sym typeface="Trebuchet MS"/>
              </a:rPr>
              <a:t>Nuestra misión</a:t>
            </a:r>
            <a:r>
              <a:rPr lang="en" sz="3000" dirty="0">
                <a:solidFill>
                  <a:schemeClr val="lt1"/>
                </a:solidFill>
                <a:latin typeface="Trebuchet MS"/>
                <a:ea typeface="Trebuchet MS"/>
                <a:cs typeface="Trebuchet MS"/>
                <a:sym typeface="Trebuchet MS"/>
              </a:rPr>
              <a:t> </a:t>
            </a:r>
            <a:endParaRPr sz="3000" b="1" dirty="0">
              <a:solidFill>
                <a:schemeClr val="dk1"/>
              </a:solidFill>
            </a:endParaRPr>
          </a:p>
          <a:p>
            <a:pPr marL="127000" lvl="0" indent="0" algn="l" rtl="0">
              <a:spcBef>
                <a:spcPts val="0"/>
              </a:spcBef>
              <a:spcAft>
                <a:spcPts val="0"/>
              </a:spcAft>
              <a:buClr>
                <a:schemeClr val="dk1"/>
              </a:buClr>
              <a:buSzPts val="1500"/>
              <a:buFont typeface="Arial"/>
              <a:buNone/>
            </a:pPr>
            <a:r>
              <a:rPr lang="en" sz="1800" dirty="0">
                <a:solidFill>
                  <a:schemeClr val="lt1"/>
                </a:solidFill>
                <a:latin typeface="Trebuchet MS"/>
                <a:ea typeface="Trebuchet MS"/>
                <a:cs typeface="Trebuchet MS"/>
                <a:sym typeface="Trebuchet MS"/>
              </a:rPr>
              <a:t>Mejorar la equidad, el acceso y los resultados en la atención sanitaria de las personas a las que atendemos, al tiempo que ahorramos dinero a los habitantes de Colorado en gastos médicos y aportamos valor a Colorado.</a:t>
            </a:r>
            <a:endParaRPr sz="1800" dirty="0">
              <a:solidFill>
                <a:schemeClr val="lt1"/>
              </a:solidFill>
              <a:latin typeface="Trebuchet MS"/>
              <a:ea typeface="Trebuchet MS"/>
              <a:cs typeface="Trebuchet MS"/>
              <a:sym typeface="Trebuchet MS"/>
            </a:endParaRPr>
          </a:p>
          <a:p>
            <a:pPr marL="127000" lvl="0" indent="0" algn="l" rtl="0">
              <a:spcBef>
                <a:spcPts val="0"/>
              </a:spcBef>
              <a:spcAft>
                <a:spcPts val="0"/>
              </a:spcAft>
              <a:buClr>
                <a:schemeClr val="dk1"/>
              </a:buClr>
              <a:buSzPts val="1500"/>
              <a:buFont typeface="Arial"/>
              <a:buNone/>
            </a:pPr>
            <a:endParaRPr sz="1400" b="1" dirty="0">
              <a:solidFill>
                <a:srgbClr val="FFFFFF"/>
              </a:solidFill>
              <a:latin typeface="Trebuchet MS"/>
              <a:ea typeface="Trebuchet MS"/>
              <a:cs typeface="Trebuchet MS"/>
              <a:sym typeface="Trebuchet MS"/>
            </a:endParaRPr>
          </a:p>
        </p:txBody>
      </p:sp>
      <p:sp>
        <p:nvSpPr>
          <p:cNvPr id="739" name="Google Shape;739;p166"/>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a:t>
            </a:fld>
            <a:endParaRP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Shape 1621"/>
        <p:cNvGrpSpPr/>
        <p:nvPr/>
      </p:nvGrpSpPr>
      <p:grpSpPr>
        <a:xfrm>
          <a:off x="0" y="0"/>
          <a:ext cx="0" cy="0"/>
          <a:chOff x="0" y="0"/>
          <a:chExt cx="0" cy="0"/>
        </a:xfrm>
      </p:grpSpPr>
      <p:sp>
        <p:nvSpPr>
          <p:cNvPr id="1622" name="Google Shape;1622;p211"/>
          <p:cNvSpPr txBox="1">
            <a:spLocks noGrp="1"/>
          </p:cNvSpPr>
          <p:nvPr>
            <p:ph type="title"/>
          </p:nvPr>
        </p:nvSpPr>
        <p:spPr>
          <a:xfrm>
            <a:off x="628650" y="23689"/>
            <a:ext cx="7886700" cy="72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200"/>
              <a:t>How Members Can Prepare</a:t>
            </a:r>
            <a:endParaRPr sz="3200" dirty="0"/>
          </a:p>
        </p:txBody>
      </p:sp>
      <p:sp>
        <p:nvSpPr>
          <p:cNvPr id="1623" name="Google Shape;1623;p211"/>
          <p:cNvSpPr txBox="1">
            <a:spLocks noGrp="1"/>
          </p:cNvSpPr>
          <p:nvPr>
            <p:ph type="body" idx="1"/>
          </p:nvPr>
        </p:nvSpPr>
        <p:spPr>
          <a:xfrm>
            <a:off x="308513" y="1003988"/>
            <a:ext cx="4536600" cy="3310800"/>
          </a:xfrm>
          <a:prstGeom prst="rect">
            <a:avLst/>
          </a:prstGeom>
        </p:spPr>
        <p:txBody>
          <a:bodyPr spcFirstLastPara="1" wrap="square" lIns="68575" tIns="34275" rIns="68575" bIns="34275" anchor="t" anchorCtr="0">
            <a:noAutofit/>
          </a:bodyPr>
          <a:lstStyle/>
          <a:p>
            <a:pPr marL="342900" lvl="0" indent="-292100" algn="l" rtl="0">
              <a:spcBef>
                <a:spcPts val="800"/>
              </a:spcBef>
              <a:spcAft>
                <a:spcPts val="0"/>
              </a:spcAft>
              <a:buSzPts val="2000"/>
              <a:buChar char="•"/>
            </a:pPr>
            <a:r>
              <a:rPr lang="en" sz="2000"/>
              <a:t>See if work requirements may apply to you using our</a:t>
            </a:r>
            <a:r>
              <a:rPr lang="en" sz="2000" u="sng">
                <a:solidFill>
                  <a:schemeClr val="hlink"/>
                </a:solidFill>
                <a:hlinkClick r:id="rId3"/>
              </a:rPr>
              <a:t> new online screening tool. </a:t>
            </a:r>
            <a:endParaRPr sz="2000" dirty="0"/>
          </a:p>
          <a:p>
            <a:pPr marL="342900" lvl="0" indent="-292100" algn="l" rtl="0">
              <a:spcBef>
                <a:spcPts val="800"/>
              </a:spcBef>
              <a:spcAft>
                <a:spcPts val="0"/>
              </a:spcAft>
              <a:buSzPts val="2000"/>
              <a:buChar char="•"/>
            </a:pPr>
            <a:r>
              <a:rPr lang="en" sz="2000"/>
              <a:t>Learn more about Medicaid changes on our </a:t>
            </a:r>
            <a:r>
              <a:rPr lang="en" sz="2000" u="sng">
                <a:solidFill>
                  <a:schemeClr val="hlink"/>
                </a:solidFill>
                <a:hlinkClick r:id="rId4"/>
              </a:rPr>
              <a:t>H.R. 1 landing page</a:t>
            </a:r>
            <a:r>
              <a:rPr lang="en" sz="2000"/>
              <a:t> on the Health First Colorado site.</a:t>
            </a:r>
            <a:endParaRPr sz="2000" dirty="0"/>
          </a:p>
          <a:p>
            <a:pPr marL="342900" lvl="0" indent="-292100" algn="l" rtl="0">
              <a:spcBef>
                <a:spcPts val="800"/>
              </a:spcBef>
              <a:spcAft>
                <a:spcPts val="800"/>
              </a:spcAft>
              <a:buSzPts val="2000"/>
              <a:buChar char="•"/>
            </a:pPr>
            <a:r>
              <a:rPr lang="en" sz="2000"/>
              <a:t>Make plans to meet community engagement/work requirements criteria by Jan. 1, 2027.</a:t>
            </a:r>
            <a:endParaRPr sz="2000" dirty="0"/>
          </a:p>
        </p:txBody>
      </p:sp>
      <p:sp>
        <p:nvSpPr>
          <p:cNvPr id="1624" name="Google Shape;1624;p211"/>
          <p:cNvSpPr txBox="1">
            <a:spLocks noGrp="1"/>
          </p:cNvSpPr>
          <p:nvPr>
            <p:ph type="sldNum" idx="12"/>
          </p:nvPr>
        </p:nvSpPr>
        <p:spPr>
          <a:xfrm>
            <a:off x="6880594" y="4780264"/>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50</a:t>
            </a:fld>
            <a:endParaRPr dirty="0"/>
          </a:p>
        </p:txBody>
      </p:sp>
      <p:pic>
        <p:nvPicPr>
          <p:cNvPr id="1625" name="Google Shape;1625;p211"/>
          <p:cNvPicPr preferRelativeResize="0"/>
          <p:nvPr/>
        </p:nvPicPr>
        <p:blipFill>
          <a:blip r:embed="rId5">
            <a:alphaModFix/>
          </a:blip>
          <a:stretch>
            <a:fillRect/>
          </a:stretch>
        </p:blipFill>
        <p:spPr>
          <a:xfrm>
            <a:off x="5082805" y="1003996"/>
            <a:ext cx="3658987" cy="3363544"/>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Shape 1629"/>
        <p:cNvGrpSpPr/>
        <p:nvPr/>
      </p:nvGrpSpPr>
      <p:grpSpPr>
        <a:xfrm>
          <a:off x="0" y="0"/>
          <a:ext cx="0" cy="0"/>
          <a:chOff x="0" y="0"/>
          <a:chExt cx="0" cy="0"/>
        </a:xfrm>
      </p:grpSpPr>
      <p:sp>
        <p:nvSpPr>
          <p:cNvPr id="1630" name="Google Shape;1630;p212"/>
          <p:cNvSpPr txBox="1">
            <a:spLocks noGrp="1"/>
          </p:cNvSpPr>
          <p:nvPr>
            <p:ph type="title"/>
          </p:nvPr>
        </p:nvSpPr>
        <p:spPr>
          <a:xfrm>
            <a:off x="628650" y="328489"/>
            <a:ext cx="7886700" cy="7200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200"/>
              <a:t>Upcoming Session on Medical Frailty 	</a:t>
            </a:r>
            <a:endParaRPr sz="3200" dirty="0"/>
          </a:p>
        </p:txBody>
      </p:sp>
      <p:sp>
        <p:nvSpPr>
          <p:cNvPr id="1631" name="Google Shape;1631;p212"/>
          <p:cNvSpPr txBox="1">
            <a:spLocks noGrp="1"/>
          </p:cNvSpPr>
          <p:nvPr>
            <p:ph type="body" idx="1"/>
          </p:nvPr>
        </p:nvSpPr>
        <p:spPr>
          <a:xfrm>
            <a:off x="526775" y="1417975"/>
            <a:ext cx="7988700" cy="34302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a:t>Planned upcoming stakeholder engagement </a:t>
            </a:r>
            <a:endParaRPr dirty="0"/>
          </a:p>
          <a:p>
            <a:pPr marL="0" lvl="0" indent="0" algn="l" rtl="0">
              <a:spcBef>
                <a:spcPts val="800"/>
              </a:spcBef>
              <a:spcAft>
                <a:spcPts val="0"/>
              </a:spcAft>
              <a:buNone/>
            </a:pPr>
            <a:endParaRP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Shape 1635"/>
        <p:cNvGrpSpPr/>
        <p:nvPr/>
      </p:nvGrpSpPr>
      <p:grpSpPr>
        <a:xfrm>
          <a:off x="0" y="0"/>
          <a:ext cx="0" cy="0"/>
          <a:chOff x="0" y="0"/>
          <a:chExt cx="0" cy="0"/>
        </a:xfrm>
      </p:grpSpPr>
      <p:sp>
        <p:nvSpPr>
          <p:cNvPr id="1636" name="Google Shape;1636;p213"/>
          <p:cNvSpPr txBox="1">
            <a:spLocks noGrp="1"/>
          </p:cNvSpPr>
          <p:nvPr>
            <p:ph type="title"/>
          </p:nvPr>
        </p:nvSpPr>
        <p:spPr>
          <a:xfrm>
            <a:off x="203856" y="1699"/>
            <a:ext cx="8736300" cy="7200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3200"/>
              <a:t>Changes to Renewal Frequency</a:t>
            </a:r>
            <a:endParaRPr sz="3200" dirty="0"/>
          </a:p>
        </p:txBody>
      </p:sp>
      <p:sp>
        <p:nvSpPr>
          <p:cNvPr id="1637" name="Google Shape;1637;p213"/>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52</a:t>
            </a:fld>
            <a:endParaRPr dirty="0"/>
          </a:p>
        </p:txBody>
      </p:sp>
      <p:graphicFrame>
        <p:nvGraphicFramePr>
          <p:cNvPr id="1638" name="Google Shape;1638;p213"/>
          <p:cNvGraphicFramePr/>
          <p:nvPr/>
        </p:nvGraphicFramePr>
        <p:xfrm>
          <a:off x="442600" y="931550"/>
          <a:ext cx="8386775" cy="2438340"/>
        </p:xfrm>
        <a:graphic>
          <a:graphicData uri="http://schemas.openxmlformats.org/drawingml/2006/table">
            <a:tbl>
              <a:tblPr>
                <a:noFill/>
                <a:tableStyleId>{126AD0CE-2EB5-4286-9061-54A40B0BBAD1}</a:tableStyleId>
              </a:tblPr>
              <a:tblGrid>
                <a:gridCol w="1878125">
                  <a:extLst>
                    <a:ext uri="{9D8B030D-6E8A-4147-A177-3AD203B41FA5}">
                      <a16:colId xmlns:a16="http://schemas.microsoft.com/office/drawing/2014/main" val="20000"/>
                    </a:ext>
                  </a:extLst>
                </a:gridCol>
                <a:gridCol w="6508650">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r>
                        <a:rPr lang="en" b="1">
                          <a:latin typeface="Trebuchet MS"/>
                          <a:ea typeface="Trebuchet MS"/>
                          <a:cs typeface="Trebuchet MS"/>
                          <a:sym typeface="Trebuchet MS"/>
                        </a:rPr>
                        <a:t>Moving to 6-Month Redetermination</a:t>
                      </a:r>
                      <a:endParaRPr b="1" dirty="0">
                        <a:latin typeface="Trebuchet MS"/>
                        <a:ea typeface="Trebuchet MS"/>
                        <a:cs typeface="Trebuchet MS"/>
                        <a:sym typeface="Trebuchet MS"/>
                      </a:endParaRPr>
                    </a:p>
                  </a:txBody>
                  <a:tcPr marL="91425" marR="91425" marT="91425" marB="91425">
                    <a:solidFill>
                      <a:srgbClr val="CFE2EB"/>
                    </a:solidFill>
                  </a:tcPr>
                </a:tc>
                <a:tc>
                  <a:txBody>
                    <a:bodyPr/>
                    <a:lstStyle/>
                    <a:p>
                      <a:pPr marL="0" lvl="0" indent="0" algn="l" rtl="0">
                        <a:spcBef>
                          <a:spcPts val="0"/>
                        </a:spcBef>
                        <a:spcAft>
                          <a:spcPts val="0"/>
                        </a:spcAft>
                        <a:buClr>
                          <a:schemeClr val="dk1"/>
                        </a:buClr>
                        <a:buSzPts val="1100"/>
                        <a:buFont typeface="Arial"/>
                        <a:buNone/>
                      </a:pPr>
                      <a:r>
                        <a:rPr lang="en" b="1">
                          <a:solidFill>
                            <a:schemeClr val="dk1"/>
                          </a:solidFill>
                          <a:latin typeface="Trebuchet MS"/>
                          <a:ea typeface="Trebuchet MS"/>
                          <a:cs typeface="Trebuchet MS"/>
                          <a:sym typeface="Trebuchet MS"/>
                        </a:rPr>
                        <a:t>Remaining with 12-Month Redetermination</a:t>
                      </a:r>
                      <a:endParaRPr b="1" dirty="0">
                        <a:latin typeface="Trebuchet MS"/>
                        <a:ea typeface="Trebuchet MS"/>
                        <a:cs typeface="Trebuchet MS"/>
                        <a:sym typeface="Trebuchet MS"/>
                      </a:endParaRPr>
                    </a:p>
                  </a:txBody>
                  <a:tcPr marL="91425" marR="91425" marT="91425" marB="91425">
                    <a:solidFill>
                      <a:srgbClr val="CFE2EB"/>
                    </a:solidFill>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sz="1200">
                          <a:latin typeface="Trebuchet MS"/>
                          <a:ea typeface="Trebuchet MS"/>
                          <a:cs typeface="Trebuchet MS"/>
                          <a:sym typeface="Trebuchet MS"/>
                        </a:rPr>
                        <a:t>Some adults ages 19-64 who earn up to 133% of the federal poverty level</a:t>
                      </a:r>
                      <a:endParaRPr sz="1200" dirty="0">
                        <a:latin typeface="Trebuchet MS"/>
                        <a:ea typeface="Trebuchet MS"/>
                        <a:cs typeface="Trebuchet MS"/>
                        <a:sym typeface="Trebuchet MS"/>
                      </a:endParaRPr>
                    </a:p>
                  </a:txBody>
                  <a:tcPr marL="91425" marR="91425" marT="91425" marB="91425"/>
                </a:tc>
                <a:tc>
                  <a:txBody>
                    <a:bodyPr/>
                    <a:lstStyle/>
                    <a:p>
                      <a:pPr marL="457200" lvl="0" indent="-304800" algn="l" rtl="0">
                        <a:spcBef>
                          <a:spcPts val="0"/>
                        </a:spcBef>
                        <a:spcAft>
                          <a:spcPts val="0"/>
                        </a:spcAft>
                        <a:buSzPts val="1200"/>
                        <a:buFont typeface="Trebuchet MS"/>
                        <a:buChar char="●"/>
                      </a:pPr>
                      <a:r>
                        <a:rPr lang="en" sz="1200">
                          <a:latin typeface="Trebuchet MS"/>
                          <a:ea typeface="Trebuchet MS"/>
                          <a:cs typeface="Trebuchet MS"/>
                          <a:sym typeface="Trebuchet MS"/>
                        </a:rPr>
                        <a:t>Children age 0 to 18</a:t>
                      </a:r>
                      <a:endParaRPr sz="1200" dirty="0">
                        <a:latin typeface="Trebuchet MS"/>
                        <a:ea typeface="Trebuchet MS"/>
                        <a:cs typeface="Trebuchet MS"/>
                        <a:sym typeface="Trebuchet MS"/>
                      </a:endParaRPr>
                    </a:p>
                    <a:p>
                      <a:pPr marL="457200" lvl="0" indent="-304800" algn="l" rtl="0">
                        <a:spcBef>
                          <a:spcPts val="0"/>
                        </a:spcBef>
                        <a:spcAft>
                          <a:spcPts val="0"/>
                        </a:spcAft>
                        <a:buSzPts val="1200"/>
                        <a:buFont typeface="Trebuchet MS"/>
                        <a:buChar char="●"/>
                      </a:pPr>
                      <a:r>
                        <a:rPr lang="en" sz="1200">
                          <a:latin typeface="Trebuchet MS"/>
                          <a:ea typeface="Trebuchet MS"/>
                          <a:cs typeface="Trebuchet MS"/>
                          <a:sym typeface="Trebuchet MS"/>
                        </a:rPr>
                        <a:t>Adults age 65 and older</a:t>
                      </a:r>
                      <a:endParaRPr sz="1200" dirty="0">
                        <a:latin typeface="Trebuchet MS"/>
                        <a:ea typeface="Trebuchet MS"/>
                        <a:cs typeface="Trebuchet MS"/>
                        <a:sym typeface="Trebuchet MS"/>
                      </a:endParaRPr>
                    </a:p>
                    <a:p>
                      <a:pPr marL="457200" lvl="0" indent="-304800" algn="l" rtl="0">
                        <a:spcBef>
                          <a:spcPts val="0"/>
                        </a:spcBef>
                        <a:spcAft>
                          <a:spcPts val="0"/>
                        </a:spcAft>
                        <a:buSzPts val="1200"/>
                        <a:buFont typeface="Trebuchet MS"/>
                        <a:buChar char="●"/>
                      </a:pPr>
                      <a:r>
                        <a:rPr lang="en" sz="1200">
                          <a:latin typeface="Trebuchet MS"/>
                          <a:ea typeface="Trebuchet MS"/>
                          <a:cs typeface="Trebuchet MS"/>
                          <a:sym typeface="Trebuchet MS"/>
                        </a:rPr>
                        <a:t>Pregnant women or women who were pregnant in the last 12 months</a:t>
                      </a:r>
                      <a:endParaRPr sz="1200" dirty="0">
                        <a:latin typeface="Trebuchet MS"/>
                        <a:ea typeface="Trebuchet MS"/>
                        <a:cs typeface="Trebuchet MS"/>
                        <a:sym typeface="Trebuchet MS"/>
                      </a:endParaRPr>
                    </a:p>
                    <a:p>
                      <a:pPr marL="457200" lvl="0" indent="-304800" algn="l" rtl="0">
                        <a:spcBef>
                          <a:spcPts val="0"/>
                        </a:spcBef>
                        <a:spcAft>
                          <a:spcPts val="0"/>
                        </a:spcAft>
                        <a:buSzPts val="1200"/>
                        <a:buFont typeface="Trebuchet MS"/>
                        <a:buChar char="●"/>
                      </a:pPr>
                      <a:r>
                        <a:rPr lang="en" sz="1200">
                          <a:latin typeface="Trebuchet MS"/>
                          <a:ea typeface="Trebuchet MS"/>
                          <a:cs typeface="Trebuchet MS"/>
                          <a:sym typeface="Trebuchet MS"/>
                        </a:rPr>
                        <a:t>People enrolled in long-term services and supports (LTSS) </a:t>
                      </a:r>
                      <a:endParaRPr sz="1200" dirty="0">
                        <a:latin typeface="Trebuchet MS"/>
                        <a:ea typeface="Trebuchet MS"/>
                        <a:cs typeface="Trebuchet MS"/>
                        <a:sym typeface="Trebuchet MS"/>
                      </a:endParaRPr>
                    </a:p>
                    <a:p>
                      <a:pPr marL="457200" lvl="0" indent="-304800" algn="l" rtl="0">
                        <a:spcBef>
                          <a:spcPts val="0"/>
                        </a:spcBef>
                        <a:spcAft>
                          <a:spcPts val="0"/>
                        </a:spcAft>
                        <a:buSzPts val="1200"/>
                        <a:buFont typeface="Trebuchet MS"/>
                        <a:buChar char="●"/>
                      </a:pPr>
                      <a:r>
                        <a:rPr lang="en" sz="1200">
                          <a:latin typeface="Trebuchet MS"/>
                          <a:ea typeface="Trebuchet MS"/>
                          <a:cs typeface="Trebuchet MS"/>
                          <a:sym typeface="Trebuchet MS"/>
                        </a:rPr>
                        <a:t>People enrolled in Medicaid buy-in programs (Working Adults or Children) </a:t>
                      </a:r>
                      <a:endParaRPr sz="1200" dirty="0">
                        <a:latin typeface="Trebuchet MS"/>
                        <a:ea typeface="Trebuchet MS"/>
                        <a:cs typeface="Trebuchet MS"/>
                        <a:sym typeface="Trebuchet MS"/>
                      </a:endParaRPr>
                    </a:p>
                    <a:p>
                      <a:pPr marL="457200" lvl="0" indent="-304800" algn="l" rtl="0">
                        <a:spcBef>
                          <a:spcPts val="0"/>
                        </a:spcBef>
                        <a:spcAft>
                          <a:spcPts val="0"/>
                        </a:spcAft>
                        <a:buSzPts val="1200"/>
                        <a:buFont typeface="Trebuchet MS"/>
                        <a:buChar char="●"/>
                      </a:pPr>
                      <a:r>
                        <a:rPr lang="en" sz="1200">
                          <a:latin typeface="Trebuchet MS"/>
                          <a:ea typeface="Trebuchet MS"/>
                          <a:cs typeface="Trebuchet MS"/>
                          <a:sym typeface="Trebuchet MS"/>
                        </a:rPr>
                        <a:t>People who qualify for or are enrolled in Medicare</a:t>
                      </a:r>
                      <a:endParaRPr sz="1200" dirty="0">
                        <a:latin typeface="Trebuchet MS"/>
                        <a:ea typeface="Trebuchet MS"/>
                        <a:cs typeface="Trebuchet MS"/>
                        <a:sym typeface="Trebuchet MS"/>
                      </a:endParaRPr>
                    </a:p>
                    <a:p>
                      <a:pPr marL="457200" lvl="0" indent="-304800" algn="l" rtl="0">
                        <a:spcBef>
                          <a:spcPts val="0"/>
                        </a:spcBef>
                        <a:spcAft>
                          <a:spcPts val="0"/>
                        </a:spcAft>
                        <a:buSzPts val="1200"/>
                        <a:buFont typeface="Trebuchet MS"/>
                        <a:buChar char="●"/>
                      </a:pPr>
                      <a:r>
                        <a:rPr lang="en" sz="1200">
                          <a:latin typeface="Trebuchet MS"/>
                          <a:ea typeface="Trebuchet MS"/>
                          <a:cs typeface="Trebuchet MS"/>
                          <a:sym typeface="Trebuchet MS"/>
                        </a:rPr>
                        <a:t>Former foster care youth age 19 to 26</a:t>
                      </a:r>
                      <a:endParaRPr sz="1200" dirty="0">
                        <a:latin typeface="Trebuchet MS"/>
                        <a:ea typeface="Trebuchet MS"/>
                        <a:cs typeface="Trebuchet MS"/>
                        <a:sym typeface="Trebuchet MS"/>
                      </a:endParaRPr>
                    </a:p>
                    <a:p>
                      <a:pPr marL="457200" lvl="0" indent="-304800" algn="l" rtl="0">
                        <a:spcBef>
                          <a:spcPts val="0"/>
                        </a:spcBef>
                        <a:spcAft>
                          <a:spcPts val="0"/>
                        </a:spcAft>
                        <a:buSzPts val="1200"/>
                        <a:buFont typeface="Trebuchet MS"/>
                        <a:buChar char="●"/>
                      </a:pPr>
                      <a:r>
                        <a:rPr lang="en" sz="1200">
                          <a:latin typeface="Trebuchet MS"/>
                          <a:ea typeface="Trebuchet MS"/>
                          <a:cs typeface="Trebuchet MS"/>
                          <a:sym typeface="Trebuchet MS"/>
                        </a:rPr>
                        <a:t>American Indians and Alaska Natives (AI/AN) who qualify for Indian Health Services (IHS)</a:t>
                      </a:r>
                      <a:endParaRPr sz="1200" dirty="0">
                        <a:latin typeface="Trebuchet MS"/>
                        <a:ea typeface="Trebuchet MS"/>
                        <a:cs typeface="Trebuchet MS"/>
                        <a:sym typeface="Trebuchet MS"/>
                      </a:endParaRPr>
                    </a:p>
                  </a:txBody>
                  <a:tcPr marL="91425" marR="91425" marT="91425" marB="91425"/>
                </a:tc>
                <a:extLst>
                  <a:ext uri="{0D108BD9-81ED-4DB2-BD59-A6C34878D82A}">
                    <a16:rowId xmlns:a16="http://schemas.microsoft.com/office/drawing/2014/main" val="10001"/>
                  </a:ext>
                </a:extLst>
              </a:tr>
            </a:tbl>
          </a:graphicData>
        </a:graphic>
      </p:graphicFrame>
      <p:sp>
        <p:nvSpPr>
          <p:cNvPr id="1639" name="Google Shape;1639;p213"/>
          <p:cNvSpPr txBox="1"/>
          <p:nvPr/>
        </p:nvSpPr>
        <p:spPr>
          <a:xfrm>
            <a:off x="338650" y="3607350"/>
            <a:ext cx="8196600" cy="877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b="1">
                <a:latin typeface="Trebuchet MS"/>
                <a:ea typeface="Trebuchet MS"/>
                <a:cs typeface="Trebuchet MS"/>
                <a:sym typeface="Trebuchet MS"/>
              </a:rPr>
              <a:t>WHEN:</a:t>
            </a:r>
            <a:endParaRPr sz="1500" b="1" dirty="0">
              <a:latin typeface="Trebuchet MS"/>
              <a:ea typeface="Trebuchet MS"/>
              <a:cs typeface="Trebuchet MS"/>
              <a:sym typeface="Trebuchet MS"/>
            </a:endParaRPr>
          </a:p>
          <a:p>
            <a:pPr marL="457200" lvl="0" indent="-323850" algn="l" rtl="0">
              <a:spcBef>
                <a:spcPts val="0"/>
              </a:spcBef>
              <a:spcAft>
                <a:spcPts val="0"/>
              </a:spcAft>
              <a:buSzPts val="1500"/>
              <a:buFont typeface="Trebuchet MS"/>
              <a:buChar char="●"/>
            </a:pPr>
            <a:r>
              <a:rPr lang="en" b="1">
                <a:solidFill>
                  <a:srgbClr val="202124"/>
                </a:solidFill>
                <a:latin typeface="Trebuchet MS"/>
                <a:ea typeface="Trebuchet MS"/>
                <a:cs typeface="Trebuchet MS"/>
                <a:sym typeface="Trebuchet MS"/>
              </a:rPr>
              <a:t>January 1, 2027 </a:t>
            </a:r>
            <a:r>
              <a:rPr lang="en">
                <a:solidFill>
                  <a:srgbClr val="202124"/>
                </a:solidFill>
                <a:latin typeface="Trebuchet MS"/>
                <a:ea typeface="Trebuchet MS"/>
                <a:cs typeface="Trebuchet MS"/>
                <a:sym typeface="Trebuchet MS"/>
              </a:rPr>
              <a:t>(New Applications) </a:t>
            </a:r>
            <a:endParaRPr dirty="0">
              <a:solidFill>
                <a:srgbClr val="202124"/>
              </a:solidFill>
              <a:latin typeface="Trebuchet MS"/>
              <a:ea typeface="Trebuchet MS"/>
              <a:cs typeface="Trebuchet MS"/>
              <a:sym typeface="Trebuchet MS"/>
            </a:endParaRPr>
          </a:p>
          <a:p>
            <a:pPr marL="457200" lvl="0" indent="-323850" algn="l" rtl="0">
              <a:spcBef>
                <a:spcPts val="0"/>
              </a:spcBef>
              <a:spcAft>
                <a:spcPts val="0"/>
              </a:spcAft>
              <a:buSzPts val="1500"/>
              <a:buFont typeface="Trebuchet MS"/>
              <a:buChar char="●"/>
            </a:pPr>
            <a:r>
              <a:rPr lang="en" b="1">
                <a:solidFill>
                  <a:srgbClr val="202124"/>
                </a:solidFill>
                <a:latin typeface="Trebuchet MS"/>
                <a:ea typeface="Trebuchet MS"/>
                <a:cs typeface="Trebuchet MS"/>
                <a:sym typeface="Trebuchet MS"/>
              </a:rPr>
              <a:t>March 2027 </a:t>
            </a:r>
            <a:r>
              <a:rPr lang="en">
                <a:solidFill>
                  <a:srgbClr val="202124"/>
                </a:solidFill>
                <a:latin typeface="Trebuchet MS"/>
                <a:ea typeface="Trebuchet MS"/>
                <a:cs typeface="Trebuchet MS"/>
                <a:sym typeface="Trebuchet MS"/>
              </a:rPr>
              <a:t>(Renewals initiating in March 2027)</a:t>
            </a:r>
            <a:endParaRPr sz="1500" dirty="0">
              <a:latin typeface="Trebuchet MS"/>
              <a:ea typeface="Trebuchet MS"/>
              <a:cs typeface="Trebuchet MS"/>
              <a:sym typeface="Trebuchet MS"/>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Shape 1643"/>
        <p:cNvGrpSpPr/>
        <p:nvPr/>
      </p:nvGrpSpPr>
      <p:grpSpPr>
        <a:xfrm>
          <a:off x="0" y="0"/>
          <a:ext cx="0" cy="0"/>
          <a:chOff x="0" y="0"/>
          <a:chExt cx="0" cy="0"/>
        </a:xfrm>
      </p:grpSpPr>
      <p:sp>
        <p:nvSpPr>
          <p:cNvPr id="1644" name="Google Shape;1644;p214"/>
          <p:cNvSpPr txBox="1">
            <a:spLocks noGrp="1"/>
          </p:cNvSpPr>
          <p:nvPr>
            <p:ph type="title"/>
          </p:nvPr>
        </p:nvSpPr>
        <p:spPr>
          <a:xfrm>
            <a:off x="203856" y="230299"/>
            <a:ext cx="8736300" cy="7200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3200"/>
              <a:t>Changes to Household/Case Renewals</a:t>
            </a:r>
            <a:endParaRPr sz="3200" dirty="0"/>
          </a:p>
        </p:txBody>
      </p:sp>
      <p:sp>
        <p:nvSpPr>
          <p:cNvPr id="1645" name="Google Shape;1645;p214"/>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53</a:t>
            </a:fld>
            <a:endParaRPr dirty="0"/>
          </a:p>
        </p:txBody>
      </p:sp>
      <p:sp>
        <p:nvSpPr>
          <p:cNvPr id="1646" name="Google Shape;1646;p214"/>
          <p:cNvSpPr txBox="1"/>
          <p:nvPr/>
        </p:nvSpPr>
        <p:spPr>
          <a:xfrm>
            <a:off x="524933" y="2812267"/>
            <a:ext cx="81966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a:latin typeface="Trebuchet MS"/>
                <a:ea typeface="Trebuchet MS"/>
                <a:cs typeface="Trebuchet MS"/>
                <a:sym typeface="Trebuchet MS"/>
              </a:rPr>
              <a:t>WHEN:</a:t>
            </a:r>
            <a:endParaRPr sz="1800" b="1" dirty="0">
              <a:latin typeface="Trebuchet MS"/>
              <a:ea typeface="Trebuchet MS"/>
              <a:cs typeface="Trebuchet MS"/>
              <a:sym typeface="Trebuchet MS"/>
            </a:endParaRPr>
          </a:p>
          <a:p>
            <a:pPr marL="457200" lvl="0" indent="-342900" algn="l" rtl="0">
              <a:spcBef>
                <a:spcPts val="0"/>
              </a:spcBef>
              <a:spcAft>
                <a:spcPts val="0"/>
              </a:spcAft>
              <a:buSzPts val="1800"/>
              <a:buFont typeface="Trebuchet MS"/>
              <a:buChar char="●"/>
            </a:pPr>
            <a:r>
              <a:rPr lang="en" sz="1800">
                <a:latin typeface="Trebuchet MS"/>
                <a:ea typeface="Trebuchet MS"/>
                <a:cs typeface="Trebuchet MS"/>
                <a:sym typeface="Trebuchet MS"/>
              </a:rPr>
              <a:t>Renewals initiated after January 1, 2027</a:t>
            </a:r>
            <a:endParaRPr sz="1800" dirty="0">
              <a:latin typeface="Trebuchet MS"/>
              <a:ea typeface="Trebuchet MS"/>
              <a:cs typeface="Trebuchet MS"/>
              <a:sym typeface="Trebuchet MS"/>
            </a:endParaRPr>
          </a:p>
        </p:txBody>
      </p:sp>
      <p:sp>
        <p:nvSpPr>
          <p:cNvPr id="1647" name="Google Shape;1647;p214"/>
          <p:cNvSpPr txBox="1"/>
          <p:nvPr/>
        </p:nvSpPr>
        <p:spPr>
          <a:xfrm>
            <a:off x="473700" y="1276629"/>
            <a:ext cx="8196600" cy="1293000"/>
          </a:xfrm>
          <a:prstGeom prst="rect">
            <a:avLst/>
          </a:prstGeom>
          <a:noFill/>
          <a:ln>
            <a:noFill/>
          </a:ln>
        </p:spPr>
        <p:txBody>
          <a:bodyPr spcFirstLastPara="1" wrap="square" lIns="91425" tIns="91425" rIns="91425" bIns="91425" anchor="t" anchorCtr="0">
            <a:spAutoFit/>
          </a:bodyPr>
          <a:lstStyle/>
          <a:p>
            <a:pPr marL="457200" lvl="0" indent="-342900" algn="l" rtl="0">
              <a:spcBef>
                <a:spcPts val="0"/>
              </a:spcBef>
              <a:spcAft>
                <a:spcPts val="0"/>
              </a:spcAft>
              <a:buSzPts val="1800"/>
              <a:buFont typeface="Trebuchet MS"/>
              <a:buChar char="●"/>
            </a:pPr>
            <a:r>
              <a:rPr lang="en" sz="1800">
                <a:latin typeface="Trebuchet MS"/>
                <a:ea typeface="Trebuchet MS"/>
                <a:cs typeface="Trebuchet MS"/>
                <a:sym typeface="Trebuchet MS"/>
              </a:rPr>
              <a:t>Health First Colorado (our state’s Medicaid program) will shift to individualized renewals.</a:t>
            </a:r>
            <a:endParaRPr sz="1800" dirty="0">
              <a:latin typeface="Trebuchet MS"/>
              <a:ea typeface="Trebuchet MS"/>
              <a:cs typeface="Trebuchet MS"/>
              <a:sym typeface="Trebuchet MS"/>
            </a:endParaRPr>
          </a:p>
          <a:p>
            <a:pPr marL="457200" lvl="0" indent="-342900" algn="l" rtl="0">
              <a:spcBef>
                <a:spcPts val="0"/>
              </a:spcBef>
              <a:spcAft>
                <a:spcPts val="0"/>
              </a:spcAft>
              <a:buSzPts val="1800"/>
              <a:buFont typeface="Trebuchet MS"/>
              <a:buChar char="●"/>
            </a:pPr>
            <a:r>
              <a:rPr lang="en" sz="1800">
                <a:latin typeface="Trebuchet MS"/>
                <a:ea typeface="Trebuchet MS"/>
                <a:cs typeface="Trebuchet MS"/>
                <a:sym typeface="Trebuchet MS"/>
              </a:rPr>
              <a:t>Family members may have different renewal dates since some members may renew every 6 months and others every 12 months.</a:t>
            </a:r>
            <a:endParaRPr sz="1800" dirty="0">
              <a:latin typeface="Trebuchet MS"/>
              <a:ea typeface="Trebuchet MS"/>
              <a:cs typeface="Trebuchet MS"/>
              <a:sym typeface="Trebuchet MS"/>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Shape 1651"/>
        <p:cNvGrpSpPr/>
        <p:nvPr/>
      </p:nvGrpSpPr>
      <p:grpSpPr>
        <a:xfrm>
          <a:off x="0" y="0"/>
          <a:ext cx="0" cy="0"/>
          <a:chOff x="0" y="0"/>
          <a:chExt cx="0" cy="0"/>
        </a:xfrm>
      </p:grpSpPr>
      <p:sp>
        <p:nvSpPr>
          <p:cNvPr id="1652" name="Google Shape;1652;p215"/>
          <p:cNvSpPr txBox="1">
            <a:spLocks noGrp="1"/>
          </p:cNvSpPr>
          <p:nvPr>
            <p:ph type="title"/>
          </p:nvPr>
        </p:nvSpPr>
        <p:spPr>
          <a:xfrm>
            <a:off x="203856" y="296445"/>
            <a:ext cx="8736300" cy="7200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3200"/>
              <a:t>Changes to Retroactive Coverage for All New Applicants</a:t>
            </a:r>
            <a:endParaRPr sz="3200" dirty="0"/>
          </a:p>
        </p:txBody>
      </p:sp>
      <p:sp>
        <p:nvSpPr>
          <p:cNvPr id="1653" name="Google Shape;1653;p215"/>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54</a:t>
            </a:fld>
            <a:endParaRPr dirty="0"/>
          </a:p>
        </p:txBody>
      </p:sp>
      <p:graphicFrame>
        <p:nvGraphicFramePr>
          <p:cNvPr id="1654" name="Google Shape;1654;p215"/>
          <p:cNvGraphicFramePr/>
          <p:nvPr/>
        </p:nvGraphicFramePr>
        <p:xfrm>
          <a:off x="419100" y="1599367"/>
          <a:ext cx="8103400" cy="2072580"/>
        </p:xfrm>
        <a:graphic>
          <a:graphicData uri="http://schemas.openxmlformats.org/drawingml/2006/table">
            <a:tbl>
              <a:tblPr>
                <a:noFill/>
                <a:tableStyleId>{126AD0CE-2EB5-4286-9061-54A40B0BBAD1}</a:tableStyleId>
              </a:tblPr>
              <a:tblGrid>
                <a:gridCol w="3309075">
                  <a:extLst>
                    <a:ext uri="{9D8B030D-6E8A-4147-A177-3AD203B41FA5}">
                      <a16:colId xmlns:a16="http://schemas.microsoft.com/office/drawing/2014/main" val="20000"/>
                    </a:ext>
                  </a:extLst>
                </a:gridCol>
                <a:gridCol w="4794325">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Clr>
                          <a:schemeClr val="dk1"/>
                        </a:buClr>
                        <a:buSzPts val="1100"/>
                        <a:buFont typeface="Arial"/>
                        <a:buNone/>
                      </a:pPr>
                      <a:r>
                        <a:rPr lang="en" sz="1600" b="1">
                          <a:solidFill>
                            <a:schemeClr val="dk1"/>
                          </a:solidFill>
                          <a:latin typeface="Trebuchet MS"/>
                          <a:ea typeface="Trebuchet MS"/>
                          <a:cs typeface="Trebuchet MS"/>
                          <a:sym typeface="Trebuchet MS"/>
                        </a:rPr>
                        <a:t>From 3 months to 1 month</a:t>
                      </a:r>
                      <a:endParaRPr sz="1600" b="1" dirty="0">
                        <a:latin typeface="Trebuchet MS"/>
                        <a:ea typeface="Trebuchet MS"/>
                        <a:cs typeface="Trebuchet MS"/>
                        <a:sym typeface="Trebuchet MS"/>
                      </a:endParaRPr>
                    </a:p>
                  </a:txBody>
                  <a:tcPr marL="91425" marR="91425" marT="91425" marB="91425">
                    <a:solidFill>
                      <a:srgbClr val="CFE2EB"/>
                    </a:solidFill>
                  </a:tcPr>
                </a:tc>
                <a:tc>
                  <a:txBody>
                    <a:bodyPr/>
                    <a:lstStyle/>
                    <a:p>
                      <a:pPr marL="0" lvl="0" indent="0" algn="l" rtl="0">
                        <a:spcBef>
                          <a:spcPts val="0"/>
                        </a:spcBef>
                        <a:spcAft>
                          <a:spcPts val="0"/>
                        </a:spcAft>
                        <a:buNone/>
                      </a:pPr>
                      <a:r>
                        <a:rPr lang="en" sz="1600" b="1">
                          <a:solidFill>
                            <a:schemeClr val="dk1"/>
                          </a:solidFill>
                          <a:latin typeface="Trebuchet MS"/>
                          <a:ea typeface="Trebuchet MS"/>
                          <a:cs typeface="Trebuchet MS"/>
                          <a:sym typeface="Trebuchet MS"/>
                        </a:rPr>
                        <a:t>From 3 to 2 months</a:t>
                      </a:r>
                      <a:endParaRPr sz="1600" b="1" dirty="0">
                        <a:latin typeface="Trebuchet MS"/>
                        <a:ea typeface="Trebuchet MS"/>
                        <a:cs typeface="Trebuchet MS"/>
                        <a:sym typeface="Trebuchet MS"/>
                      </a:endParaRPr>
                    </a:p>
                  </a:txBody>
                  <a:tcPr marL="91425" marR="91425" marT="91425" marB="91425">
                    <a:solidFill>
                      <a:srgbClr val="CFE2EB"/>
                    </a:solidFill>
                  </a:tcPr>
                </a:tc>
                <a:extLst>
                  <a:ext uri="{0D108BD9-81ED-4DB2-BD59-A6C34878D82A}">
                    <a16:rowId xmlns:a16="http://schemas.microsoft.com/office/drawing/2014/main" val="10000"/>
                  </a:ext>
                </a:extLst>
              </a:tr>
              <a:tr h="756050">
                <a:tc>
                  <a:txBody>
                    <a:bodyPr/>
                    <a:lstStyle/>
                    <a:p>
                      <a:pPr marL="457200" lvl="0" indent="-330200" algn="l" rtl="0">
                        <a:spcBef>
                          <a:spcPts val="0"/>
                        </a:spcBef>
                        <a:spcAft>
                          <a:spcPts val="0"/>
                        </a:spcAft>
                        <a:buClr>
                          <a:schemeClr val="dk1"/>
                        </a:buClr>
                        <a:buSzPts val="1600"/>
                        <a:buFont typeface="Trebuchet MS"/>
                        <a:buChar char="●"/>
                      </a:pPr>
                      <a:r>
                        <a:rPr lang="en" sz="1600">
                          <a:solidFill>
                            <a:schemeClr val="dk1"/>
                          </a:solidFill>
                          <a:latin typeface="Trebuchet MS"/>
                          <a:ea typeface="Trebuchet MS"/>
                          <a:cs typeface="Trebuchet MS"/>
                          <a:sym typeface="Trebuchet MS"/>
                        </a:rPr>
                        <a:t>Adults ages 19-64 who earn up to 133% of the federal poverty level who are not enrolled in LTSS or Buy-In programs (those subject to work requirements)</a:t>
                      </a:r>
                      <a:endParaRPr sz="1600" dirty="0">
                        <a:latin typeface="Trebuchet MS"/>
                        <a:ea typeface="Trebuchet MS"/>
                        <a:cs typeface="Trebuchet MS"/>
                        <a:sym typeface="Trebuchet MS"/>
                      </a:endParaRPr>
                    </a:p>
                  </a:txBody>
                  <a:tcPr marL="91425" marR="91425" marT="91425" marB="91425"/>
                </a:tc>
                <a:tc>
                  <a:txBody>
                    <a:bodyPr/>
                    <a:lstStyle/>
                    <a:p>
                      <a:pPr marL="457200" lvl="0" indent="-330200" algn="l" rtl="0">
                        <a:spcBef>
                          <a:spcPts val="0"/>
                        </a:spcBef>
                        <a:spcAft>
                          <a:spcPts val="0"/>
                        </a:spcAft>
                        <a:buClr>
                          <a:schemeClr val="dk1"/>
                        </a:buClr>
                        <a:buSzPts val="1600"/>
                        <a:buFont typeface="Trebuchet MS"/>
                        <a:buChar char="●"/>
                      </a:pPr>
                      <a:r>
                        <a:rPr lang="en" sz="1600">
                          <a:solidFill>
                            <a:schemeClr val="dk1"/>
                          </a:solidFill>
                          <a:latin typeface="Trebuchet MS"/>
                          <a:ea typeface="Trebuchet MS"/>
                          <a:cs typeface="Trebuchet MS"/>
                          <a:sym typeface="Trebuchet MS"/>
                        </a:rPr>
                        <a:t>All applicants not subject to work requirements </a:t>
                      </a:r>
                      <a:endParaRPr sz="1600" dirty="0">
                        <a:solidFill>
                          <a:schemeClr val="dk1"/>
                        </a:solidFill>
                        <a:latin typeface="Trebuchet MS"/>
                        <a:ea typeface="Trebuchet MS"/>
                        <a:cs typeface="Trebuchet MS"/>
                        <a:sym typeface="Trebuchet MS"/>
                      </a:endParaRPr>
                    </a:p>
                  </a:txBody>
                  <a:tcPr marL="91425" marR="91425" marT="91425" marB="91425"/>
                </a:tc>
                <a:extLst>
                  <a:ext uri="{0D108BD9-81ED-4DB2-BD59-A6C34878D82A}">
                    <a16:rowId xmlns:a16="http://schemas.microsoft.com/office/drawing/2014/main" val="10001"/>
                  </a:ext>
                </a:extLst>
              </a:tr>
            </a:tbl>
          </a:graphicData>
        </a:graphic>
      </p:graphicFrame>
      <p:sp>
        <p:nvSpPr>
          <p:cNvPr id="1655" name="Google Shape;1655;p215"/>
          <p:cNvSpPr txBox="1"/>
          <p:nvPr/>
        </p:nvSpPr>
        <p:spPr>
          <a:xfrm>
            <a:off x="426375" y="1137675"/>
            <a:ext cx="81966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a:latin typeface="Trebuchet MS"/>
                <a:ea typeface="Trebuchet MS"/>
                <a:cs typeface="Trebuchet MS"/>
                <a:sym typeface="Trebuchet MS"/>
              </a:rPr>
              <a:t>WHO</a:t>
            </a:r>
            <a:endParaRPr sz="1800" b="1" dirty="0">
              <a:latin typeface="Trebuchet MS"/>
              <a:ea typeface="Trebuchet MS"/>
              <a:cs typeface="Trebuchet MS"/>
              <a:sym typeface="Trebuchet MS"/>
            </a:endParaRPr>
          </a:p>
        </p:txBody>
      </p:sp>
      <p:sp>
        <p:nvSpPr>
          <p:cNvPr id="1656" name="Google Shape;1656;p215"/>
          <p:cNvSpPr txBox="1"/>
          <p:nvPr/>
        </p:nvSpPr>
        <p:spPr>
          <a:xfrm>
            <a:off x="419100" y="3695975"/>
            <a:ext cx="81966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a:latin typeface="Trebuchet MS"/>
                <a:ea typeface="Trebuchet MS"/>
                <a:cs typeface="Trebuchet MS"/>
                <a:sym typeface="Trebuchet MS"/>
              </a:rPr>
              <a:t>WHEN:</a:t>
            </a:r>
            <a:endParaRPr sz="1800" b="1" dirty="0">
              <a:latin typeface="Trebuchet MS"/>
              <a:ea typeface="Trebuchet MS"/>
              <a:cs typeface="Trebuchet MS"/>
              <a:sym typeface="Trebuchet MS"/>
            </a:endParaRPr>
          </a:p>
          <a:p>
            <a:pPr marL="457200" lvl="0" indent="-342900" algn="l" rtl="0">
              <a:spcBef>
                <a:spcPts val="0"/>
              </a:spcBef>
              <a:spcAft>
                <a:spcPts val="0"/>
              </a:spcAft>
              <a:buSzPts val="1800"/>
              <a:buFont typeface="Trebuchet MS"/>
              <a:buChar char="●"/>
            </a:pPr>
            <a:r>
              <a:rPr lang="en" sz="1800">
                <a:latin typeface="Trebuchet MS"/>
                <a:ea typeface="Trebuchet MS"/>
                <a:cs typeface="Trebuchet MS"/>
                <a:sym typeface="Trebuchet MS"/>
              </a:rPr>
              <a:t>Applications initiated after January 1, 2027</a:t>
            </a:r>
            <a:endParaRPr sz="1800" dirty="0">
              <a:latin typeface="Trebuchet MS"/>
              <a:ea typeface="Trebuchet MS"/>
              <a:cs typeface="Trebuchet MS"/>
              <a:sym typeface="Trebuchet MS"/>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Shape 1660"/>
        <p:cNvGrpSpPr/>
        <p:nvPr/>
      </p:nvGrpSpPr>
      <p:grpSpPr>
        <a:xfrm>
          <a:off x="0" y="0"/>
          <a:ext cx="0" cy="0"/>
          <a:chOff x="0" y="0"/>
          <a:chExt cx="0" cy="0"/>
        </a:xfrm>
      </p:grpSpPr>
      <p:sp>
        <p:nvSpPr>
          <p:cNvPr id="1661" name="Google Shape;1661;p216"/>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55</a:t>
            </a:fld>
            <a:endParaRPr dirty="0"/>
          </a:p>
        </p:txBody>
      </p:sp>
      <p:graphicFrame>
        <p:nvGraphicFramePr>
          <p:cNvPr id="1662" name="Google Shape;1662;p216"/>
          <p:cNvGraphicFramePr/>
          <p:nvPr/>
        </p:nvGraphicFramePr>
        <p:xfrm>
          <a:off x="4270375" y="-21"/>
          <a:ext cx="4873625" cy="4674125"/>
        </p:xfrm>
        <a:graphic>
          <a:graphicData uri="http://schemas.openxmlformats.org/drawingml/2006/table">
            <a:tbl>
              <a:tblPr>
                <a:noFill/>
                <a:tableStyleId>{126AD0CE-2EB5-4286-9061-54A40B0BBAD1}</a:tableStyleId>
              </a:tblPr>
              <a:tblGrid>
                <a:gridCol w="2477725">
                  <a:extLst>
                    <a:ext uri="{9D8B030D-6E8A-4147-A177-3AD203B41FA5}">
                      <a16:colId xmlns:a16="http://schemas.microsoft.com/office/drawing/2014/main" val="20000"/>
                    </a:ext>
                  </a:extLst>
                </a:gridCol>
                <a:gridCol w="2395900">
                  <a:extLst>
                    <a:ext uri="{9D8B030D-6E8A-4147-A177-3AD203B41FA5}">
                      <a16:colId xmlns:a16="http://schemas.microsoft.com/office/drawing/2014/main" val="20001"/>
                    </a:ext>
                  </a:extLst>
                </a:gridCol>
              </a:tblGrid>
              <a:tr h="383100">
                <a:tc>
                  <a:txBody>
                    <a:bodyPr/>
                    <a:lstStyle/>
                    <a:p>
                      <a:pPr marL="0" marR="0" lvl="0" indent="0" algn="l" rtl="0">
                        <a:lnSpc>
                          <a:spcPct val="100000"/>
                        </a:lnSpc>
                        <a:spcBef>
                          <a:spcPts val="0"/>
                        </a:spcBef>
                        <a:spcAft>
                          <a:spcPts val="0"/>
                        </a:spcAft>
                        <a:buNone/>
                      </a:pPr>
                      <a:r>
                        <a:rPr lang="en" sz="1300" b="1">
                          <a:latin typeface="Trebuchet MS"/>
                          <a:ea typeface="Trebuchet MS"/>
                          <a:cs typeface="Trebuchet MS"/>
                          <a:sym typeface="Trebuchet MS"/>
                        </a:rPr>
                        <a:t>Who Will No Longer Qualify</a:t>
                      </a:r>
                      <a:endParaRPr sz="1300" b="1" dirty="0">
                        <a:latin typeface="Trebuchet MS"/>
                        <a:ea typeface="Trebuchet MS"/>
                        <a:cs typeface="Trebuchet MS"/>
                        <a:sym typeface="Trebuchet MS"/>
                      </a:endParaRPr>
                    </a:p>
                  </a:txBody>
                  <a:tcPr marL="91425" marR="91425" marT="91425" marB="91425">
                    <a:solidFill>
                      <a:srgbClr val="E6B8AF"/>
                    </a:solidFill>
                  </a:tcPr>
                </a:tc>
                <a:tc>
                  <a:txBody>
                    <a:bodyPr/>
                    <a:lstStyle/>
                    <a:p>
                      <a:pPr marL="0" marR="0" lvl="0" indent="0" algn="l" rtl="0">
                        <a:lnSpc>
                          <a:spcPct val="100000"/>
                        </a:lnSpc>
                        <a:spcBef>
                          <a:spcPts val="0"/>
                        </a:spcBef>
                        <a:spcAft>
                          <a:spcPts val="0"/>
                        </a:spcAft>
                        <a:buNone/>
                      </a:pPr>
                      <a:r>
                        <a:rPr lang="en" sz="1300" b="1">
                          <a:latin typeface="Trebuchet MS"/>
                          <a:ea typeface="Trebuchet MS"/>
                          <a:cs typeface="Trebuchet MS"/>
                          <a:sym typeface="Trebuchet MS"/>
                        </a:rPr>
                        <a:t>Who Is </a:t>
                      </a:r>
                      <a:r>
                        <a:rPr lang="en" sz="1300" b="1">
                          <a:solidFill>
                            <a:schemeClr val="accent6"/>
                          </a:solidFill>
                          <a:latin typeface="Trebuchet MS"/>
                          <a:ea typeface="Trebuchet MS"/>
                          <a:cs typeface="Trebuchet MS"/>
                          <a:sym typeface="Trebuchet MS"/>
                        </a:rPr>
                        <a:t>Not </a:t>
                      </a:r>
                      <a:r>
                        <a:rPr lang="en" sz="1300" b="1">
                          <a:latin typeface="Trebuchet MS"/>
                          <a:ea typeface="Trebuchet MS"/>
                          <a:cs typeface="Trebuchet MS"/>
                          <a:sym typeface="Trebuchet MS"/>
                        </a:rPr>
                        <a:t>Affected</a:t>
                      </a:r>
                      <a:endParaRPr sz="1300" b="1" dirty="0">
                        <a:latin typeface="Trebuchet MS"/>
                        <a:ea typeface="Trebuchet MS"/>
                        <a:cs typeface="Trebuchet MS"/>
                        <a:sym typeface="Trebuchet MS"/>
                      </a:endParaRPr>
                    </a:p>
                  </a:txBody>
                  <a:tcPr marL="91425" marR="91425" marT="91425" marB="91425">
                    <a:solidFill>
                      <a:srgbClr val="D9EAD3"/>
                    </a:solidFill>
                  </a:tcPr>
                </a:tc>
                <a:extLst>
                  <a:ext uri="{0D108BD9-81ED-4DB2-BD59-A6C34878D82A}">
                    <a16:rowId xmlns:a16="http://schemas.microsoft.com/office/drawing/2014/main" val="10000"/>
                  </a:ext>
                </a:extLst>
              </a:tr>
              <a:tr h="582350">
                <a:tc>
                  <a:txBody>
                    <a:bodyPr/>
                    <a:lstStyle/>
                    <a:p>
                      <a:pPr marL="0" lvl="0" indent="0" algn="l" rtl="0">
                        <a:spcBef>
                          <a:spcPts val="0"/>
                        </a:spcBef>
                        <a:spcAft>
                          <a:spcPts val="0"/>
                        </a:spcAft>
                        <a:buNone/>
                      </a:pPr>
                      <a:r>
                        <a:rPr lang="en" sz="1300">
                          <a:solidFill>
                            <a:schemeClr val="dk1"/>
                          </a:solidFill>
                          <a:latin typeface="Trebuchet MS"/>
                          <a:ea typeface="Trebuchet MS"/>
                          <a:cs typeface="Trebuchet MS"/>
                          <a:sym typeface="Trebuchet MS"/>
                        </a:rPr>
                        <a:t>Refugees and asylees</a:t>
                      </a:r>
                      <a:endParaRPr sz="1300" dirty="0">
                        <a:latin typeface="Trebuchet MS"/>
                        <a:ea typeface="Trebuchet MS"/>
                        <a:cs typeface="Trebuchet MS"/>
                        <a:sym typeface="Trebuchet MS"/>
                      </a:endParaRPr>
                    </a:p>
                  </a:txBody>
                  <a:tcPr marL="91425" marR="91425" marT="91425" marB="91425">
                    <a:solidFill>
                      <a:srgbClr val="E6B8AF"/>
                    </a:solidFill>
                  </a:tcPr>
                </a:tc>
                <a:tc>
                  <a:txBody>
                    <a:bodyPr/>
                    <a:lstStyle/>
                    <a:p>
                      <a:pPr marL="0" lvl="0" indent="0" algn="l" rtl="0">
                        <a:spcBef>
                          <a:spcPts val="0"/>
                        </a:spcBef>
                        <a:spcAft>
                          <a:spcPts val="0"/>
                        </a:spcAft>
                        <a:buNone/>
                      </a:pPr>
                      <a:r>
                        <a:rPr lang="en" sz="1300">
                          <a:solidFill>
                            <a:schemeClr val="dk1"/>
                          </a:solidFill>
                          <a:latin typeface="Trebuchet MS"/>
                          <a:ea typeface="Trebuchet MS"/>
                          <a:cs typeface="Trebuchet MS"/>
                          <a:sym typeface="Trebuchet MS"/>
                        </a:rPr>
                        <a:t>U.S. </a:t>
                      </a:r>
                      <a:r>
                        <a:rPr lang="en" sz="1300" b="1">
                          <a:solidFill>
                            <a:schemeClr val="dk1"/>
                          </a:solidFill>
                          <a:latin typeface="Trebuchet MS"/>
                          <a:ea typeface="Trebuchet MS"/>
                          <a:cs typeface="Trebuchet MS"/>
                          <a:sym typeface="Trebuchet MS"/>
                        </a:rPr>
                        <a:t>citizens </a:t>
                      </a:r>
                      <a:r>
                        <a:rPr lang="en" sz="1300">
                          <a:solidFill>
                            <a:schemeClr val="dk1"/>
                          </a:solidFill>
                          <a:latin typeface="Trebuchet MS"/>
                          <a:ea typeface="Trebuchet MS"/>
                          <a:cs typeface="Trebuchet MS"/>
                          <a:sym typeface="Trebuchet MS"/>
                        </a:rPr>
                        <a:t>or U.S. </a:t>
                      </a:r>
                      <a:r>
                        <a:rPr lang="en" sz="1300" b="1">
                          <a:solidFill>
                            <a:schemeClr val="dk1"/>
                          </a:solidFill>
                          <a:latin typeface="Trebuchet MS"/>
                          <a:ea typeface="Trebuchet MS"/>
                          <a:cs typeface="Trebuchet MS"/>
                          <a:sym typeface="Trebuchet MS"/>
                        </a:rPr>
                        <a:t>nationals</a:t>
                      </a:r>
                      <a:endParaRPr sz="1300" b="1" dirty="0">
                        <a:latin typeface="Trebuchet MS"/>
                        <a:ea typeface="Trebuchet MS"/>
                        <a:cs typeface="Trebuchet MS"/>
                        <a:sym typeface="Trebuchet MS"/>
                      </a:endParaRPr>
                    </a:p>
                  </a:txBody>
                  <a:tcPr marL="91425" marR="91425" marT="91425" marB="91425">
                    <a:solidFill>
                      <a:srgbClr val="D9EAD3"/>
                    </a:solidFill>
                  </a:tcPr>
                </a:tc>
                <a:extLst>
                  <a:ext uri="{0D108BD9-81ED-4DB2-BD59-A6C34878D82A}">
                    <a16:rowId xmlns:a16="http://schemas.microsoft.com/office/drawing/2014/main" val="10001"/>
                  </a:ext>
                </a:extLst>
              </a:tr>
              <a:tr h="582350">
                <a:tc>
                  <a:txBody>
                    <a:bodyPr/>
                    <a:lstStyle/>
                    <a:p>
                      <a:pPr marL="0" lvl="0" indent="0" algn="l" rtl="0">
                        <a:spcBef>
                          <a:spcPts val="0"/>
                        </a:spcBef>
                        <a:spcAft>
                          <a:spcPts val="0"/>
                        </a:spcAft>
                        <a:buClr>
                          <a:schemeClr val="dk1"/>
                        </a:buClr>
                        <a:buSzPts val="1100"/>
                        <a:buFont typeface="Arial"/>
                        <a:buNone/>
                      </a:pPr>
                      <a:r>
                        <a:rPr lang="en" sz="1300">
                          <a:solidFill>
                            <a:schemeClr val="dk1"/>
                          </a:solidFill>
                          <a:latin typeface="Trebuchet MS"/>
                          <a:ea typeface="Trebuchet MS"/>
                          <a:cs typeface="Trebuchet MS"/>
                          <a:sym typeface="Trebuchet MS"/>
                        </a:rPr>
                        <a:t>People granted withholding of removal</a:t>
                      </a:r>
                      <a:endParaRPr sz="1300" dirty="0">
                        <a:latin typeface="Trebuchet MS"/>
                        <a:ea typeface="Trebuchet MS"/>
                        <a:cs typeface="Trebuchet MS"/>
                        <a:sym typeface="Trebuchet MS"/>
                      </a:endParaRPr>
                    </a:p>
                  </a:txBody>
                  <a:tcPr marL="91425" marR="91425" marT="91425" marB="91425">
                    <a:solidFill>
                      <a:srgbClr val="E6B8AF"/>
                    </a:solidFill>
                  </a:tcPr>
                </a:tc>
                <a:tc>
                  <a:txBody>
                    <a:bodyPr/>
                    <a:lstStyle/>
                    <a:p>
                      <a:pPr marL="0" lvl="0" indent="0" algn="l" rtl="0">
                        <a:spcBef>
                          <a:spcPts val="0"/>
                        </a:spcBef>
                        <a:spcAft>
                          <a:spcPts val="0"/>
                        </a:spcAft>
                        <a:buNone/>
                      </a:pPr>
                      <a:r>
                        <a:rPr lang="en" sz="1300" b="1">
                          <a:solidFill>
                            <a:schemeClr val="dk1"/>
                          </a:solidFill>
                          <a:latin typeface="Trebuchet MS"/>
                          <a:ea typeface="Trebuchet MS"/>
                          <a:cs typeface="Trebuchet MS"/>
                          <a:sym typeface="Trebuchet MS"/>
                        </a:rPr>
                        <a:t>Lawfully present children </a:t>
                      </a:r>
                      <a:r>
                        <a:rPr lang="en" sz="1300">
                          <a:solidFill>
                            <a:schemeClr val="dk1"/>
                          </a:solidFill>
                          <a:latin typeface="Trebuchet MS"/>
                          <a:ea typeface="Trebuchet MS"/>
                          <a:cs typeface="Trebuchet MS"/>
                          <a:sym typeface="Trebuchet MS"/>
                        </a:rPr>
                        <a:t>under age 19</a:t>
                      </a:r>
                      <a:endParaRPr sz="1300" dirty="0">
                        <a:latin typeface="Trebuchet MS"/>
                        <a:ea typeface="Trebuchet MS"/>
                        <a:cs typeface="Trebuchet MS"/>
                        <a:sym typeface="Trebuchet MS"/>
                      </a:endParaRPr>
                    </a:p>
                  </a:txBody>
                  <a:tcPr marL="91425" marR="91425" marT="91425" marB="91425">
                    <a:solidFill>
                      <a:srgbClr val="D9EAD3"/>
                    </a:solidFill>
                  </a:tcPr>
                </a:tc>
                <a:extLst>
                  <a:ext uri="{0D108BD9-81ED-4DB2-BD59-A6C34878D82A}">
                    <a16:rowId xmlns:a16="http://schemas.microsoft.com/office/drawing/2014/main" val="10002"/>
                  </a:ext>
                </a:extLst>
              </a:tr>
              <a:tr h="582350">
                <a:tc>
                  <a:txBody>
                    <a:bodyPr/>
                    <a:lstStyle/>
                    <a:p>
                      <a:pPr marL="0" lvl="0" indent="0" algn="l" rtl="0">
                        <a:spcBef>
                          <a:spcPts val="0"/>
                        </a:spcBef>
                        <a:spcAft>
                          <a:spcPts val="0"/>
                        </a:spcAft>
                        <a:buNone/>
                      </a:pPr>
                      <a:r>
                        <a:rPr lang="en" sz="1300">
                          <a:solidFill>
                            <a:schemeClr val="dk1"/>
                          </a:solidFill>
                          <a:latin typeface="Trebuchet MS"/>
                          <a:ea typeface="Trebuchet MS"/>
                          <a:cs typeface="Trebuchet MS"/>
                          <a:sym typeface="Trebuchet MS"/>
                        </a:rPr>
                        <a:t>Certain people granted humanitarian parole</a:t>
                      </a:r>
                      <a:endParaRPr sz="1300" dirty="0">
                        <a:solidFill>
                          <a:schemeClr val="dk1"/>
                        </a:solidFill>
                        <a:latin typeface="Trebuchet MS"/>
                        <a:ea typeface="Trebuchet MS"/>
                        <a:cs typeface="Trebuchet MS"/>
                        <a:sym typeface="Trebuchet MS"/>
                      </a:endParaRPr>
                    </a:p>
                  </a:txBody>
                  <a:tcPr marL="91425" marR="91425" marT="91425" marB="91425">
                    <a:solidFill>
                      <a:srgbClr val="E6B8AF"/>
                    </a:solidFill>
                  </a:tcPr>
                </a:tc>
                <a:tc>
                  <a:txBody>
                    <a:bodyPr/>
                    <a:lstStyle/>
                    <a:p>
                      <a:pPr marL="0" lvl="0" indent="0" algn="l" rtl="0">
                        <a:spcBef>
                          <a:spcPts val="0"/>
                        </a:spcBef>
                        <a:spcAft>
                          <a:spcPts val="0"/>
                        </a:spcAft>
                        <a:buNone/>
                      </a:pPr>
                      <a:r>
                        <a:rPr lang="en" sz="1300">
                          <a:solidFill>
                            <a:schemeClr val="dk1"/>
                          </a:solidFill>
                          <a:latin typeface="Trebuchet MS"/>
                          <a:ea typeface="Trebuchet MS"/>
                          <a:cs typeface="Trebuchet MS"/>
                          <a:sym typeface="Trebuchet MS"/>
                        </a:rPr>
                        <a:t>Certain Lawful Permanent Resident status holders</a:t>
                      </a:r>
                      <a:endParaRPr sz="1300" dirty="0">
                        <a:latin typeface="Trebuchet MS"/>
                        <a:ea typeface="Trebuchet MS"/>
                        <a:cs typeface="Trebuchet MS"/>
                        <a:sym typeface="Trebuchet MS"/>
                      </a:endParaRPr>
                    </a:p>
                  </a:txBody>
                  <a:tcPr marL="91425" marR="91425" marT="91425" marB="91425">
                    <a:solidFill>
                      <a:srgbClr val="D9EAD3"/>
                    </a:solidFill>
                  </a:tcPr>
                </a:tc>
                <a:extLst>
                  <a:ext uri="{0D108BD9-81ED-4DB2-BD59-A6C34878D82A}">
                    <a16:rowId xmlns:a16="http://schemas.microsoft.com/office/drawing/2014/main" val="10003"/>
                  </a:ext>
                </a:extLst>
              </a:tr>
              <a:tr h="781575">
                <a:tc>
                  <a:txBody>
                    <a:bodyPr/>
                    <a:lstStyle/>
                    <a:p>
                      <a:pPr marL="0" lvl="0" indent="0" algn="l" rtl="0">
                        <a:spcBef>
                          <a:spcPts val="0"/>
                        </a:spcBef>
                        <a:spcAft>
                          <a:spcPts val="0"/>
                        </a:spcAft>
                        <a:buNone/>
                      </a:pPr>
                      <a:r>
                        <a:rPr lang="en" sz="1300">
                          <a:solidFill>
                            <a:schemeClr val="dk1"/>
                          </a:solidFill>
                          <a:latin typeface="Trebuchet MS"/>
                          <a:ea typeface="Trebuchet MS"/>
                          <a:cs typeface="Trebuchet MS"/>
                          <a:sym typeface="Trebuchet MS"/>
                        </a:rPr>
                        <a:t>Survivors of domestic violence under the Violence Against Women Act</a:t>
                      </a:r>
                      <a:endParaRPr sz="1300" dirty="0">
                        <a:solidFill>
                          <a:schemeClr val="dk1"/>
                        </a:solidFill>
                        <a:latin typeface="Trebuchet MS"/>
                        <a:ea typeface="Trebuchet MS"/>
                        <a:cs typeface="Trebuchet MS"/>
                        <a:sym typeface="Trebuchet MS"/>
                      </a:endParaRPr>
                    </a:p>
                  </a:txBody>
                  <a:tcPr marL="91425" marR="91425" marT="91425" marB="91425">
                    <a:solidFill>
                      <a:srgbClr val="E6B8AF"/>
                    </a:solidFill>
                  </a:tcPr>
                </a:tc>
                <a:tc>
                  <a:txBody>
                    <a:bodyPr/>
                    <a:lstStyle/>
                    <a:p>
                      <a:pPr marL="0" lvl="0" indent="0" algn="l" rtl="0">
                        <a:spcBef>
                          <a:spcPts val="0"/>
                        </a:spcBef>
                        <a:spcAft>
                          <a:spcPts val="0"/>
                        </a:spcAft>
                        <a:buNone/>
                      </a:pPr>
                      <a:r>
                        <a:rPr lang="en" sz="1300">
                          <a:solidFill>
                            <a:schemeClr val="dk1"/>
                          </a:solidFill>
                          <a:latin typeface="Trebuchet MS"/>
                          <a:ea typeface="Trebuchet MS"/>
                          <a:cs typeface="Trebuchet MS"/>
                          <a:sym typeface="Trebuchet MS"/>
                        </a:rPr>
                        <a:t>Certain</a:t>
                      </a:r>
                      <a:r>
                        <a:rPr lang="en" sz="1300" b="1">
                          <a:solidFill>
                            <a:schemeClr val="dk1"/>
                          </a:solidFill>
                          <a:latin typeface="Trebuchet MS"/>
                          <a:ea typeface="Trebuchet MS"/>
                          <a:cs typeface="Trebuchet MS"/>
                          <a:sym typeface="Trebuchet MS"/>
                        </a:rPr>
                        <a:t> Cuban or Haitian entrant</a:t>
                      </a:r>
                      <a:r>
                        <a:rPr lang="en" sz="1300">
                          <a:solidFill>
                            <a:schemeClr val="dk1"/>
                          </a:solidFill>
                          <a:latin typeface="Trebuchet MS"/>
                          <a:ea typeface="Trebuchet MS"/>
                          <a:cs typeface="Trebuchet MS"/>
                          <a:sym typeface="Trebuchet MS"/>
                        </a:rPr>
                        <a:t>s</a:t>
                      </a:r>
                      <a:endParaRPr sz="1300" dirty="0">
                        <a:latin typeface="Trebuchet MS"/>
                        <a:ea typeface="Trebuchet MS"/>
                        <a:cs typeface="Trebuchet MS"/>
                        <a:sym typeface="Trebuchet MS"/>
                      </a:endParaRPr>
                    </a:p>
                  </a:txBody>
                  <a:tcPr marL="91425" marR="91425" marT="91425" marB="91425">
                    <a:solidFill>
                      <a:srgbClr val="D9EAD3"/>
                    </a:solidFill>
                  </a:tcPr>
                </a:tc>
                <a:extLst>
                  <a:ext uri="{0D108BD9-81ED-4DB2-BD59-A6C34878D82A}">
                    <a16:rowId xmlns:a16="http://schemas.microsoft.com/office/drawing/2014/main" val="10004"/>
                  </a:ext>
                </a:extLst>
              </a:tr>
              <a:tr h="980825">
                <a:tc>
                  <a:txBody>
                    <a:bodyPr/>
                    <a:lstStyle/>
                    <a:p>
                      <a:pPr marL="0" marR="0" lvl="0" indent="0" algn="l" rtl="0">
                        <a:lnSpc>
                          <a:spcPct val="100000"/>
                        </a:lnSpc>
                        <a:spcBef>
                          <a:spcPts val="0"/>
                        </a:spcBef>
                        <a:spcAft>
                          <a:spcPts val="0"/>
                        </a:spcAft>
                        <a:buNone/>
                      </a:pPr>
                      <a:r>
                        <a:rPr lang="en" sz="1300">
                          <a:solidFill>
                            <a:schemeClr val="dk1"/>
                          </a:solidFill>
                          <a:latin typeface="Trebuchet MS"/>
                          <a:ea typeface="Trebuchet MS"/>
                          <a:cs typeface="Trebuchet MS"/>
                          <a:sym typeface="Trebuchet MS"/>
                        </a:rPr>
                        <a:t>Members of a U.S. federally recognized Indian tribe or American Indian born in Canada</a:t>
                      </a:r>
                      <a:endParaRPr sz="1300" dirty="0">
                        <a:solidFill>
                          <a:schemeClr val="dk1"/>
                        </a:solidFill>
                        <a:latin typeface="Trebuchet MS"/>
                        <a:ea typeface="Trebuchet MS"/>
                        <a:cs typeface="Trebuchet MS"/>
                        <a:sym typeface="Trebuchet MS"/>
                      </a:endParaRPr>
                    </a:p>
                  </a:txBody>
                  <a:tcPr marL="91425" marR="91425" marT="91425" marB="91425">
                    <a:solidFill>
                      <a:srgbClr val="E6B8AF"/>
                    </a:solidFill>
                  </a:tcPr>
                </a:tc>
                <a:tc>
                  <a:txBody>
                    <a:bodyPr/>
                    <a:lstStyle/>
                    <a:p>
                      <a:pPr marL="0" lvl="0" indent="0" algn="l" rtl="0">
                        <a:spcBef>
                          <a:spcPts val="0"/>
                        </a:spcBef>
                        <a:spcAft>
                          <a:spcPts val="0"/>
                        </a:spcAft>
                        <a:buNone/>
                      </a:pPr>
                      <a:r>
                        <a:rPr lang="en" sz="1300">
                          <a:solidFill>
                            <a:schemeClr val="dk1"/>
                          </a:solidFill>
                          <a:latin typeface="Trebuchet MS"/>
                          <a:ea typeface="Trebuchet MS"/>
                          <a:cs typeface="Trebuchet MS"/>
                          <a:sym typeface="Trebuchet MS"/>
                        </a:rPr>
                        <a:t>Citizens of the Marshall Islands, Micronesia, and Palau living in one of the U.S states or territories </a:t>
                      </a:r>
                      <a:endParaRPr sz="1300" dirty="0">
                        <a:solidFill>
                          <a:schemeClr val="dk1"/>
                        </a:solidFill>
                        <a:latin typeface="Trebuchet MS"/>
                        <a:ea typeface="Trebuchet MS"/>
                        <a:cs typeface="Trebuchet MS"/>
                        <a:sym typeface="Trebuchet MS"/>
                      </a:endParaRPr>
                    </a:p>
                  </a:txBody>
                  <a:tcPr marL="91425" marR="91425" marT="91425" marB="91425">
                    <a:solidFill>
                      <a:srgbClr val="D9EAD3"/>
                    </a:solidFill>
                  </a:tcPr>
                </a:tc>
                <a:extLst>
                  <a:ext uri="{0D108BD9-81ED-4DB2-BD59-A6C34878D82A}">
                    <a16:rowId xmlns:a16="http://schemas.microsoft.com/office/drawing/2014/main" val="10005"/>
                  </a:ext>
                </a:extLst>
              </a:tr>
              <a:tr h="781575">
                <a:tc>
                  <a:txBody>
                    <a:bodyPr/>
                    <a:lstStyle/>
                    <a:p>
                      <a:pPr marL="0" marR="0" lvl="0" indent="0" algn="l" rtl="0">
                        <a:lnSpc>
                          <a:spcPct val="100000"/>
                        </a:lnSpc>
                        <a:spcBef>
                          <a:spcPts val="0"/>
                        </a:spcBef>
                        <a:spcAft>
                          <a:spcPts val="0"/>
                        </a:spcAft>
                        <a:buNone/>
                      </a:pPr>
                      <a:r>
                        <a:rPr lang="en" sz="1300">
                          <a:solidFill>
                            <a:schemeClr val="dk1"/>
                          </a:solidFill>
                          <a:latin typeface="Trebuchet MS"/>
                          <a:ea typeface="Trebuchet MS"/>
                          <a:cs typeface="Trebuchet MS"/>
                          <a:sym typeface="Trebuchet MS"/>
                        </a:rPr>
                        <a:t>Refugees who have a “conditional entrant” status granted before 1980</a:t>
                      </a:r>
                      <a:endParaRPr sz="1300" dirty="0">
                        <a:solidFill>
                          <a:schemeClr val="dk1"/>
                        </a:solidFill>
                        <a:latin typeface="Trebuchet MS"/>
                        <a:ea typeface="Trebuchet MS"/>
                        <a:cs typeface="Trebuchet MS"/>
                        <a:sym typeface="Trebuchet MS"/>
                      </a:endParaRPr>
                    </a:p>
                  </a:txBody>
                  <a:tcPr marL="91425" marR="91425" marT="91425" marB="91425">
                    <a:solidFill>
                      <a:srgbClr val="E6B8AF"/>
                    </a:solidFill>
                  </a:tcPr>
                </a:tc>
                <a:tc>
                  <a:txBody>
                    <a:bodyPr/>
                    <a:lstStyle/>
                    <a:p>
                      <a:pPr marL="0" marR="0" lvl="0" indent="0" algn="l" rtl="0">
                        <a:lnSpc>
                          <a:spcPct val="100000"/>
                        </a:lnSpc>
                        <a:spcBef>
                          <a:spcPts val="0"/>
                        </a:spcBef>
                        <a:spcAft>
                          <a:spcPts val="0"/>
                        </a:spcAft>
                        <a:buNone/>
                      </a:pPr>
                      <a:r>
                        <a:rPr lang="en" sz="1300" b="1">
                          <a:solidFill>
                            <a:schemeClr val="dk1"/>
                          </a:solidFill>
                          <a:latin typeface="Trebuchet MS"/>
                          <a:ea typeface="Trebuchet MS"/>
                          <a:cs typeface="Trebuchet MS"/>
                          <a:sym typeface="Trebuchet MS"/>
                        </a:rPr>
                        <a:t>Lawfully present pregnant </a:t>
                      </a:r>
                      <a:r>
                        <a:rPr lang="en" sz="1300">
                          <a:solidFill>
                            <a:schemeClr val="dk1"/>
                          </a:solidFill>
                          <a:latin typeface="Trebuchet MS"/>
                          <a:ea typeface="Trebuchet MS"/>
                          <a:cs typeface="Trebuchet MS"/>
                          <a:sym typeface="Trebuchet MS"/>
                        </a:rPr>
                        <a:t>women, or pregnant within the last 12 months</a:t>
                      </a:r>
                      <a:endParaRPr sz="1300" dirty="0">
                        <a:solidFill>
                          <a:schemeClr val="dk1"/>
                        </a:solidFill>
                        <a:latin typeface="Trebuchet MS"/>
                        <a:ea typeface="Trebuchet MS"/>
                        <a:cs typeface="Trebuchet MS"/>
                        <a:sym typeface="Trebuchet MS"/>
                      </a:endParaRPr>
                    </a:p>
                  </a:txBody>
                  <a:tcPr marL="91425" marR="91425" marT="91425" marB="91425">
                    <a:solidFill>
                      <a:srgbClr val="D9EAD3"/>
                    </a:solidFill>
                  </a:tcPr>
                </a:tc>
                <a:extLst>
                  <a:ext uri="{0D108BD9-81ED-4DB2-BD59-A6C34878D82A}">
                    <a16:rowId xmlns:a16="http://schemas.microsoft.com/office/drawing/2014/main" val="10006"/>
                  </a:ext>
                </a:extLst>
              </a:tr>
            </a:tbl>
          </a:graphicData>
        </a:graphic>
      </p:graphicFrame>
      <p:sp>
        <p:nvSpPr>
          <p:cNvPr id="1663" name="Google Shape;1663;p216"/>
          <p:cNvSpPr txBox="1">
            <a:spLocks noGrp="1"/>
          </p:cNvSpPr>
          <p:nvPr>
            <p:ph type="title"/>
          </p:nvPr>
        </p:nvSpPr>
        <p:spPr>
          <a:xfrm>
            <a:off x="203875" y="380350"/>
            <a:ext cx="4066500" cy="4845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Clr>
                <a:schemeClr val="dk1"/>
              </a:buClr>
              <a:buSzPts val="1100"/>
              <a:buFont typeface="Arial"/>
              <a:buNone/>
            </a:pPr>
            <a:r>
              <a:rPr lang="en" sz="3200"/>
              <a:t>Changes for Certain Immigrants</a:t>
            </a:r>
            <a:endParaRPr sz="3200" dirty="0"/>
          </a:p>
          <a:p>
            <a:pPr marL="0" lvl="0" indent="0" algn="ctr" rtl="0">
              <a:spcBef>
                <a:spcPts val="0"/>
              </a:spcBef>
              <a:spcAft>
                <a:spcPts val="0"/>
              </a:spcAft>
              <a:buNone/>
            </a:pPr>
            <a:endParaRPr sz="3200" dirty="0"/>
          </a:p>
        </p:txBody>
      </p:sp>
      <p:sp>
        <p:nvSpPr>
          <p:cNvPr id="1664" name="Google Shape;1664;p216"/>
          <p:cNvSpPr txBox="1"/>
          <p:nvPr/>
        </p:nvSpPr>
        <p:spPr>
          <a:xfrm>
            <a:off x="0" y="864850"/>
            <a:ext cx="4385400" cy="3478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a:solidFill>
                  <a:schemeClr val="dk1"/>
                </a:solidFill>
                <a:latin typeface="Trebuchet MS"/>
                <a:ea typeface="Trebuchet MS"/>
                <a:cs typeface="Trebuchet MS"/>
                <a:sym typeface="Trebuchet MS"/>
              </a:rPr>
              <a:t>October 1, 2026:</a:t>
            </a:r>
            <a:r>
              <a:rPr lang="en" sz="1800">
                <a:solidFill>
                  <a:schemeClr val="dk1"/>
                </a:solidFill>
                <a:latin typeface="Trebuchet MS"/>
                <a:ea typeface="Trebuchet MS"/>
                <a:cs typeface="Trebuchet MS"/>
                <a:sym typeface="Trebuchet MS"/>
              </a:rPr>
              <a:t> Coverage may end if ineligible for another Medicaid category</a:t>
            </a:r>
            <a:endParaRPr sz="1800" dirty="0">
              <a:solidFill>
                <a:schemeClr val="dk1"/>
              </a:solidFill>
              <a:latin typeface="Trebuchet MS"/>
              <a:ea typeface="Trebuchet MS"/>
              <a:cs typeface="Trebuchet MS"/>
              <a:sym typeface="Trebuchet MS"/>
            </a:endParaRPr>
          </a:p>
          <a:p>
            <a:pPr marL="342900" lvl="0" indent="-266700" algn="l" rtl="0">
              <a:spcBef>
                <a:spcPts val="0"/>
              </a:spcBef>
              <a:spcAft>
                <a:spcPts val="0"/>
              </a:spcAft>
              <a:buClr>
                <a:schemeClr val="dk1"/>
              </a:buClr>
              <a:buSzPts val="1600"/>
              <a:buFont typeface="Trebuchet MS"/>
              <a:buChar char="●"/>
            </a:pPr>
            <a:r>
              <a:rPr lang="en" sz="1600">
                <a:solidFill>
                  <a:schemeClr val="dk1"/>
                </a:solidFill>
                <a:latin typeface="Trebuchet MS"/>
                <a:ea typeface="Trebuchet MS"/>
                <a:cs typeface="Trebuchet MS"/>
                <a:sym typeface="Trebuchet MS"/>
              </a:rPr>
              <a:t>We will let members know what other coverage options they have, including potential emergency Medicaid coverage.</a:t>
            </a:r>
            <a:endParaRPr sz="1800" b="1" dirty="0">
              <a:solidFill>
                <a:schemeClr val="dk1"/>
              </a:solidFill>
              <a:latin typeface="Trebuchet MS"/>
              <a:ea typeface="Trebuchet MS"/>
              <a:cs typeface="Trebuchet MS"/>
              <a:sym typeface="Trebuchet MS"/>
            </a:endParaRPr>
          </a:p>
          <a:p>
            <a:pPr marL="0" lvl="0" indent="0" algn="l" rtl="0">
              <a:spcBef>
                <a:spcPts val="0"/>
              </a:spcBef>
              <a:spcAft>
                <a:spcPts val="0"/>
              </a:spcAft>
              <a:buNone/>
            </a:pPr>
            <a:r>
              <a:rPr lang="en" sz="1800" b="1">
                <a:solidFill>
                  <a:schemeClr val="dk1"/>
                </a:solidFill>
                <a:latin typeface="Trebuchet MS"/>
                <a:ea typeface="Trebuchet MS"/>
                <a:cs typeface="Trebuchet MS"/>
                <a:sym typeface="Trebuchet MS"/>
              </a:rPr>
              <a:t>Timeline:</a:t>
            </a:r>
            <a:endParaRPr sz="1800" b="1" dirty="0">
              <a:solidFill>
                <a:schemeClr val="dk1"/>
              </a:solidFill>
              <a:latin typeface="Trebuchet MS"/>
              <a:ea typeface="Trebuchet MS"/>
              <a:cs typeface="Trebuchet MS"/>
              <a:sym typeface="Trebuchet MS"/>
            </a:endParaRPr>
          </a:p>
          <a:p>
            <a:pPr marL="342900" lvl="0" indent="-266700" algn="l" rtl="0">
              <a:spcBef>
                <a:spcPts val="0"/>
              </a:spcBef>
              <a:spcAft>
                <a:spcPts val="0"/>
              </a:spcAft>
              <a:buClr>
                <a:schemeClr val="dk1"/>
              </a:buClr>
              <a:buSzPts val="1600"/>
              <a:buChar char="●"/>
            </a:pPr>
            <a:r>
              <a:rPr lang="en" sz="1600" b="1">
                <a:solidFill>
                  <a:schemeClr val="dk1"/>
                </a:solidFill>
                <a:latin typeface="Trebuchet MS"/>
                <a:ea typeface="Trebuchet MS"/>
                <a:cs typeface="Trebuchet MS"/>
                <a:sym typeface="Trebuchet MS"/>
              </a:rPr>
              <a:t>May 2026: </a:t>
            </a:r>
            <a:r>
              <a:rPr lang="en" sz="1600">
                <a:solidFill>
                  <a:schemeClr val="dk1"/>
                </a:solidFill>
                <a:latin typeface="Trebuchet MS"/>
                <a:ea typeface="Trebuchet MS"/>
                <a:cs typeface="Trebuchet MS"/>
                <a:sym typeface="Trebuchet MS"/>
              </a:rPr>
              <a:t>HCPF sent a notice to current members who may be affected.</a:t>
            </a:r>
            <a:endParaRPr sz="1600" dirty="0">
              <a:solidFill>
                <a:schemeClr val="dk1"/>
              </a:solidFill>
              <a:latin typeface="Trebuchet MS"/>
              <a:ea typeface="Trebuchet MS"/>
              <a:cs typeface="Trebuchet MS"/>
              <a:sym typeface="Trebuchet MS"/>
            </a:endParaRPr>
          </a:p>
          <a:p>
            <a:pPr marL="342900" lvl="0" indent="-266700" algn="l" rtl="0">
              <a:spcBef>
                <a:spcPts val="0"/>
              </a:spcBef>
              <a:spcAft>
                <a:spcPts val="0"/>
              </a:spcAft>
              <a:buClr>
                <a:schemeClr val="dk1"/>
              </a:buClr>
              <a:buSzPts val="1600"/>
              <a:buChar char="●"/>
            </a:pPr>
            <a:r>
              <a:rPr lang="en" sz="1600" b="1">
                <a:solidFill>
                  <a:schemeClr val="dk1"/>
                </a:solidFill>
                <a:latin typeface="Trebuchet MS"/>
                <a:ea typeface="Trebuchet MS"/>
                <a:cs typeface="Trebuchet MS"/>
                <a:sym typeface="Trebuchet MS"/>
              </a:rPr>
              <a:t>June - August 2026: </a:t>
            </a:r>
            <a:r>
              <a:rPr lang="en" sz="1600">
                <a:solidFill>
                  <a:schemeClr val="dk1"/>
                </a:solidFill>
                <a:latin typeface="Trebuchet MS"/>
                <a:ea typeface="Trebuchet MS"/>
                <a:cs typeface="Trebuchet MS"/>
                <a:sym typeface="Trebuchet MS"/>
              </a:rPr>
              <a:t>Outreach to ensure members and communities are aware</a:t>
            </a:r>
            <a:endParaRPr sz="1600" dirty="0">
              <a:solidFill>
                <a:schemeClr val="dk1"/>
              </a:solidFill>
              <a:latin typeface="Trebuchet MS"/>
              <a:ea typeface="Trebuchet MS"/>
              <a:cs typeface="Trebuchet MS"/>
              <a:sym typeface="Trebuchet MS"/>
            </a:endParaRPr>
          </a:p>
          <a:p>
            <a:pPr marL="342900" lvl="0" indent="-266700" algn="l" rtl="0">
              <a:spcBef>
                <a:spcPts val="0"/>
              </a:spcBef>
              <a:spcAft>
                <a:spcPts val="0"/>
              </a:spcAft>
              <a:buClr>
                <a:schemeClr val="dk1"/>
              </a:buClr>
              <a:buSzPts val="1600"/>
              <a:buChar char="●"/>
            </a:pPr>
            <a:r>
              <a:rPr lang="en" sz="1600" b="1">
                <a:solidFill>
                  <a:schemeClr val="dk1"/>
                </a:solidFill>
                <a:latin typeface="Trebuchet MS"/>
                <a:ea typeface="Trebuchet MS"/>
                <a:cs typeface="Trebuchet MS"/>
                <a:sym typeface="Trebuchet MS"/>
              </a:rPr>
              <a:t>September, 2026:</a:t>
            </a:r>
            <a:r>
              <a:rPr lang="en" sz="1600">
                <a:solidFill>
                  <a:schemeClr val="dk1"/>
                </a:solidFill>
                <a:latin typeface="Trebuchet MS"/>
                <a:ea typeface="Trebuchet MS"/>
                <a:cs typeface="Trebuchet MS"/>
                <a:sym typeface="Trebuchet MS"/>
              </a:rPr>
              <a:t> Notice to members who will lose coverage</a:t>
            </a:r>
            <a:endParaRPr sz="1600" dirty="0">
              <a:solidFill>
                <a:schemeClr val="dk1"/>
              </a:solidFill>
              <a:latin typeface="Trebuchet MS"/>
              <a:ea typeface="Trebuchet MS"/>
              <a:cs typeface="Trebuchet MS"/>
              <a:sym typeface="Trebuchet MS"/>
            </a:endParaRPr>
          </a:p>
          <a:p>
            <a:pPr marL="342900" lvl="0" indent="-266700" algn="l" rtl="0">
              <a:spcBef>
                <a:spcPts val="0"/>
              </a:spcBef>
              <a:spcAft>
                <a:spcPts val="0"/>
              </a:spcAft>
              <a:buClr>
                <a:schemeClr val="dk1"/>
              </a:buClr>
              <a:buSzPts val="1600"/>
              <a:buChar char="●"/>
            </a:pPr>
            <a:r>
              <a:rPr lang="en" sz="1600" b="1">
                <a:solidFill>
                  <a:schemeClr val="dk1"/>
                </a:solidFill>
                <a:latin typeface="Trebuchet MS"/>
                <a:ea typeface="Trebuchet MS"/>
                <a:cs typeface="Trebuchet MS"/>
                <a:sym typeface="Trebuchet MS"/>
              </a:rPr>
              <a:t>October 2026: </a:t>
            </a:r>
            <a:r>
              <a:rPr lang="en" sz="1600">
                <a:solidFill>
                  <a:schemeClr val="dk1"/>
                </a:solidFill>
                <a:latin typeface="Trebuchet MS"/>
                <a:ea typeface="Trebuchet MS"/>
                <a:cs typeface="Trebuchet MS"/>
                <a:sym typeface="Trebuchet MS"/>
              </a:rPr>
              <a:t>Changes implemented</a:t>
            </a:r>
            <a:endParaRP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Shape 1668"/>
        <p:cNvGrpSpPr/>
        <p:nvPr/>
      </p:nvGrpSpPr>
      <p:grpSpPr>
        <a:xfrm>
          <a:off x="0" y="0"/>
          <a:ext cx="0" cy="0"/>
          <a:chOff x="0" y="0"/>
          <a:chExt cx="0" cy="0"/>
        </a:xfrm>
      </p:grpSpPr>
      <p:sp>
        <p:nvSpPr>
          <p:cNvPr id="1669" name="Google Shape;1669;p217"/>
          <p:cNvSpPr txBox="1">
            <a:spLocks noGrp="1"/>
          </p:cNvSpPr>
          <p:nvPr>
            <p:ph type="title"/>
          </p:nvPr>
        </p:nvSpPr>
        <p:spPr>
          <a:xfrm>
            <a:off x="203875" y="155453"/>
            <a:ext cx="8736300" cy="4161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3200"/>
              <a:t>Changes for Certain Immigrants</a:t>
            </a:r>
            <a:endParaRPr sz="3200" dirty="0"/>
          </a:p>
        </p:txBody>
      </p:sp>
      <p:sp>
        <p:nvSpPr>
          <p:cNvPr id="1670" name="Google Shape;1670;p217"/>
          <p:cNvSpPr txBox="1">
            <a:spLocks noGrp="1"/>
          </p:cNvSpPr>
          <p:nvPr>
            <p:ph type="body" idx="1"/>
          </p:nvPr>
        </p:nvSpPr>
        <p:spPr>
          <a:xfrm>
            <a:off x="0" y="571550"/>
            <a:ext cx="9178200" cy="4482900"/>
          </a:xfrm>
          <a:prstGeom prst="rect">
            <a:avLst/>
          </a:prstGeom>
        </p:spPr>
        <p:txBody>
          <a:bodyPr spcFirstLastPara="1" wrap="square" lIns="68575" tIns="34275" rIns="68575" bIns="34275" anchor="t" anchorCtr="0">
            <a:noAutofit/>
          </a:bodyPr>
          <a:lstStyle/>
          <a:p>
            <a:pPr marL="342900" lvl="0" indent="-279400" algn="l" rtl="0">
              <a:lnSpc>
                <a:spcPct val="100000"/>
              </a:lnSpc>
              <a:spcBef>
                <a:spcPts val="0"/>
              </a:spcBef>
              <a:spcAft>
                <a:spcPts val="0"/>
              </a:spcAft>
              <a:buSzPts val="1800"/>
              <a:buChar char="●"/>
            </a:pPr>
            <a:r>
              <a:rPr lang="en" sz="1800" b="1"/>
              <a:t>October 1, 2026:</a:t>
            </a:r>
            <a:r>
              <a:rPr lang="en" sz="1800"/>
              <a:t> Coverage may end if ineligible for another Medicaid category</a:t>
            </a:r>
            <a:endParaRPr sz="1800" dirty="0"/>
          </a:p>
          <a:p>
            <a:pPr marL="685800" lvl="1" indent="-266700" algn="l" rtl="0">
              <a:lnSpc>
                <a:spcPct val="100000"/>
              </a:lnSpc>
              <a:spcBef>
                <a:spcPts val="0"/>
              </a:spcBef>
              <a:spcAft>
                <a:spcPts val="0"/>
              </a:spcAft>
              <a:buSzPts val="1600"/>
              <a:buFont typeface="Trebuchet MS"/>
              <a:buChar char="○"/>
            </a:pPr>
            <a:r>
              <a:rPr lang="en" sz="1600"/>
              <a:t>We will let members know what other coverage options they have, including potential emergency Medicaid coverage.</a:t>
            </a:r>
            <a:endParaRPr sz="1600" dirty="0"/>
          </a:p>
          <a:p>
            <a:pPr marL="342900" lvl="0" indent="-279400" algn="l" rtl="0">
              <a:lnSpc>
                <a:spcPct val="100000"/>
              </a:lnSpc>
              <a:spcBef>
                <a:spcPts val="0"/>
              </a:spcBef>
              <a:spcAft>
                <a:spcPts val="0"/>
              </a:spcAft>
              <a:buSzPts val="1800"/>
              <a:buChar char="●"/>
            </a:pPr>
            <a:r>
              <a:rPr lang="en" sz="1800" b="1"/>
              <a:t>Impact approximately 7,000 members including:</a:t>
            </a:r>
            <a:endParaRPr sz="1800" b="1" dirty="0"/>
          </a:p>
          <a:p>
            <a:pPr marL="685800" lvl="1" indent="-266700" algn="l" rtl="0">
              <a:lnSpc>
                <a:spcPct val="100000"/>
              </a:lnSpc>
              <a:spcBef>
                <a:spcPts val="0"/>
              </a:spcBef>
              <a:spcAft>
                <a:spcPts val="0"/>
              </a:spcAft>
              <a:buSzPts val="1600"/>
              <a:buChar char="○"/>
            </a:pPr>
            <a:r>
              <a:rPr lang="en" sz="1600"/>
              <a:t>Refugees and asylees</a:t>
            </a:r>
            <a:endParaRPr sz="1600" dirty="0"/>
          </a:p>
          <a:p>
            <a:pPr marL="685800" lvl="1" indent="-266700" algn="l" rtl="0">
              <a:lnSpc>
                <a:spcPct val="100000"/>
              </a:lnSpc>
              <a:spcBef>
                <a:spcPts val="0"/>
              </a:spcBef>
              <a:spcAft>
                <a:spcPts val="0"/>
              </a:spcAft>
              <a:buSzPts val="1600"/>
              <a:buChar char="○"/>
            </a:pPr>
            <a:r>
              <a:rPr lang="en" sz="1600"/>
              <a:t>People granted withholding of removal</a:t>
            </a:r>
            <a:endParaRPr sz="1600" dirty="0"/>
          </a:p>
          <a:p>
            <a:pPr marL="685800" lvl="1" indent="-266700" algn="l" rtl="0">
              <a:lnSpc>
                <a:spcPct val="100000"/>
              </a:lnSpc>
              <a:spcBef>
                <a:spcPts val="0"/>
              </a:spcBef>
              <a:spcAft>
                <a:spcPts val="0"/>
              </a:spcAft>
              <a:buSzPts val="1600"/>
              <a:buChar char="○"/>
            </a:pPr>
            <a:r>
              <a:rPr lang="en" sz="1600"/>
              <a:t>People granted humanitarian parole, such as certain Afghans who aided U.S. military operations in Afghanistan or people fleeing violence in Ukraine</a:t>
            </a:r>
            <a:endParaRPr sz="1600" dirty="0"/>
          </a:p>
          <a:p>
            <a:pPr marL="685800" lvl="1" indent="-266700" algn="l" rtl="0">
              <a:lnSpc>
                <a:spcPct val="100000"/>
              </a:lnSpc>
              <a:spcBef>
                <a:spcPts val="0"/>
              </a:spcBef>
              <a:spcAft>
                <a:spcPts val="0"/>
              </a:spcAft>
              <a:buSzPts val="1600"/>
              <a:buChar char="○"/>
            </a:pPr>
            <a:r>
              <a:rPr lang="en" sz="1600"/>
              <a:t>Survivors of domestic violence applying under the Violence Against Women Act</a:t>
            </a:r>
            <a:endParaRPr sz="1600" dirty="0"/>
          </a:p>
          <a:p>
            <a:pPr marL="685800" lvl="1" indent="-266700" algn="l" rtl="0">
              <a:lnSpc>
                <a:spcPct val="100000"/>
              </a:lnSpc>
              <a:spcBef>
                <a:spcPts val="0"/>
              </a:spcBef>
              <a:spcAft>
                <a:spcPts val="0"/>
              </a:spcAft>
              <a:buSzPts val="1600"/>
              <a:buChar char="○"/>
            </a:pPr>
            <a:r>
              <a:rPr lang="en" sz="1600"/>
              <a:t>Members of a U.S. federally recognized Indian tribe or American Indian born in Canada</a:t>
            </a:r>
            <a:endParaRPr sz="1600" dirty="0"/>
          </a:p>
          <a:p>
            <a:pPr marL="685800" lvl="1" indent="-266700" algn="l" rtl="0">
              <a:lnSpc>
                <a:spcPct val="100000"/>
              </a:lnSpc>
              <a:spcBef>
                <a:spcPts val="0"/>
              </a:spcBef>
              <a:spcAft>
                <a:spcPts val="0"/>
              </a:spcAft>
              <a:buSzPts val="1600"/>
              <a:buChar char="○"/>
            </a:pPr>
            <a:r>
              <a:rPr lang="en" sz="1600"/>
              <a:t>Refugees who have a “conditional entrant” status granted before 1980</a:t>
            </a:r>
            <a:endParaRPr sz="1600" b="1" dirty="0"/>
          </a:p>
          <a:p>
            <a:pPr marL="342900" lvl="0" indent="-279400" algn="l" rtl="0">
              <a:lnSpc>
                <a:spcPct val="100000"/>
              </a:lnSpc>
              <a:spcBef>
                <a:spcPts val="0"/>
              </a:spcBef>
              <a:spcAft>
                <a:spcPts val="0"/>
              </a:spcAft>
              <a:buSzPts val="1800"/>
              <a:buChar char="●"/>
            </a:pPr>
            <a:r>
              <a:rPr lang="en" sz="1800" b="1"/>
              <a:t>Timeline:</a:t>
            </a:r>
            <a:endParaRPr sz="1800" b="1" dirty="0"/>
          </a:p>
          <a:p>
            <a:pPr marL="685800" lvl="1" indent="-266700" algn="l" rtl="0">
              <a:lnSpc>
                <a:spcPct val="100000"/>
              </a:lnSpc>
              <a:spcBef>
                <a:spcPts val="0"/>
              </a:spcBef>
              <a:spcAft>
                <a:spcPts val="0"/>
              </a:spcAft>
              <a:buSzPts val="1600"/>
              <a:buChar char="○"/>
            </a:pPr>
            <a:r>
              <a:rPr lang="en" sz="1600" b="1"/>
              <a:t>May 2026: </a:t>
            </a:r>
            <a:r>
              <a:rPr lang="en" sz="1600"/>
              <a:t>HCPF sent a notice to current members who may be affected.</a:t>
            </a:r>
            <a:endParaRPr sz="1600" dirty="0"/>
          </a:p>
          <a:p>
            <a:pPr marL="685800" lvl="1" indent="-266700" algn="l" rtl="0">
              <a:lnSpc>
                <a:spcPct val="100000"/>
              </a:lnSpc>
              <a:spcBef>
                <a:spcPts val="0"/>
              </a:spcBef>
              <a:spcAft>
                <a:spcPts val="0"/>
              </a:spcAft>
              <a:buSzPts val="1600"/>
              <a:buChar char="○"/>
            </a:pPr>
            <a:r>
              <a:rPr lang="en" sz="1600" b="1"/>
              <a:t>June - August 2026: </a:t>
            </a:r>
            <a:r>
              <a:rPr lang="en" sz="1600"/>
              <a:t>Outreach to ensure members and communities are aware</a:t>
            </a:r>
            <a:endParaRPr sz="1600" dirty="0"/>
          </a:p>
          <a:p>
            <a:pPr marL="685800" lvl="1" indent="-266700" algn="l" rtl="0">
              <a:lnSpc>
                <a:spcPct val="100000"/>
              </a:lnSpc>
              <a:spcBef>
                <a:spcPts val="0"/>
              </a:spcBef>
              <a:spcAft>
                <a:spcPts val="0"/>
              </a:spcAft>
              <a:buSzPts val="1600"/>
              <a:buChar char="○"/>
            </a:pPr>
            <a:r>
              <a:rPr lang="en" sz="1600" b="1"/>
              <a:t>September, 2026:</a:t>
            </a:r>
            <a:r>
              <a:rPr lang="en" sz="1600"/>
              <a:t> Notice to members who will lose coverage</a:t>
            </a:r>
            <a:endParaRPr sz="1600" dirty="0"/>
          </a:p>
          <a:p>
            <a:pPr marL="685800" lvl="1" indent="-266700" algn="l" rtl="0">
              <a:lnSpc>
                <a:spcPct val="100000"/>
              </a:lnSpc>
              <a:spcBef>
                <a:spcPts val="0"/>
              </a:spcBef>
              <a:spcAft>
                <a:spcPts val="0"/>
              </a:spcAft>
              <a:buSzPts val="1600"/>
              <a:buChar char="○"/>
            </a:pPr>
            <a:r>
              <a:rPr lang="en" sz="1600" b="1"/>
              <a:t>October 2026: </a:t>
            </a:r>
            <a:r>
              <a:rPr lang="en" sz="1600"/>
              <a:t>Changes implemented</a:t>
            </a:r>
            <a:endParaRPr sz="1600" dirty="0"/>
          </a:p>
        </p:txBody>
      </p:sp>
      <p:sp>
        <p:nvSpPr>
          <p:cNvPr id="1671" name="Google Shape;1671;p217"/>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56</a:t>
            </a:fld>
            <a:endParaRP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Shape 1675"/>
        <p:cNvGrpSpPr/>
        <p:nvPr/>
      </p:nvGrpSpPr>
      <p:grpSpPr>
        <a:xfrm>
          <a:off x="0" y="0"/>
          <a:ext cx="0" cy="0"/>
          <a:chOff x="0" y="0"/>
          <a:chExt cx="0" cy="0"/>
        </a:xfrm>
      </p:grpSpPr>
      <p:sp>
        <p:nvSpPr>
          <p:cNvPr id="1676" name="Google Shape;1676;p218"/>
          <p:cNvSpPr txBox="1">
            <a:spLocks noGrp="1"/>
          </p:cNvSpPr>
          <p:nvPr>
            <p:ph type="ctrTitle"/>
          </p:nvPr>
        </p:nvSpPr>
        <p:spPr>
          <a:xfrm>
            <a:off x="3459750" y="1291525"/>
            <a:ext cx="5024100" cy="2560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accent1"/>
              </a:buClr>
              <a:buSzPts val="5000"/>
              <a:buFont typeface="Arial"/>
              <a:buNone/>
            </a:pPr>
            <a:r>
              <a:rPr lang="en">
                <a:latin typeface="Trebuchet MS"/>
                <a:ea typeface="Trebuchet MS"/>
                <a:cs typeface="Trebuchet MS"/>
                <a:sym typeface="Trebuchet MS"/>
              </a:rPr>
              <a:t>More about Medical Frailty</a:t>
            </a:r>
            <a:endParaRPr dirty="0">
              <a:latin typeface="Trebuchet MS"/>
              <a:ea typeface="Trebuchet MS"/>
              <a:cs typeface="Trebuchet MS"/>
              <a:sym typeface="Trebuchet MS"/>
            </a:endParaRPr>
          </a:p>
          <a:p>
            <a:pPr marL="0" lvl="0" indent="0" algn="l" rtl="0">
              <a:lnSpc>
                <a:spcPct val="90000"/>
              </a:lnSpc>
              <a:spcBef>
                <a:spcPts val="0"/>
              </a:spcBef>
              <a:spcAft>
                <a:spcPts val="0"/>
              </a:spcAft>
              <a:buClr>
                <a:schemeClr val="accent1"/>
              </a:buClr>
              <a:buSzPts val="5000"/>
              <a:buFont typeface="Arial"/>
              <a:buNone/>
            </a:pPr>
            <a:r>
              <a:rPr lang="en" sz="2700" i="1">
                <a:latin typeface="Trebuchet MS"/>
                <a:ea typeface="Trebuchet MS"/>
                <a:cs typeface="Trebuchet MS"/>
                <a:sym typeface="Trebuchet MS"/>
              </a:rPr>
              <a:t>Adela Flores-Brennan</a:t>
            </a:r>
            <a:endParaRPr sz="2700" i="1" dirty="0">
              <a:latin typeface="Trebuchet MS"/>
              <a:ea typeface="Trebuchet MS"/>
              <a:cs typeface="Trebuchet MS"/>
              <a:sym typeface="Trebuchet MS"/>
            </a:endParaRPr>
          </a:p>
          <a:p>
            <a:pPr marL="0" lvl="0" indent="0" algn="l" rtl="0">
              <a:lnSpc>
                <a:spcPct val="90000"/>
              </a:lnSpc>
              <a:spcBef>
                <a:spcPts val="0"/>
              </a:spcBef>
              <a:spcAft>
                <a:spcPts val="0"/>
              </a:spcAft>
              <a:buClr>
                <a:schemeClr val="accent1"/>
              </a:buClr>
              <a:buSzPts val="5000"/>
              <a:buFont typeface="Arial"/>
              <a:buNone/>
            </a:pPr>
            <a:endParaRPr sz="3300" dirty="0">
              <a:latin typeface="Trebuchet MS"/>
              <a:ea typeface="Trebuchet MS"/>
              <a:cs typeface="Trebuchet MS"/>
              <a:sym typeface="Trebuchet MS"/>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Shape 1680"/>
        <p:cNvGrpSpPr/>
        <p:nvPr/>
      </p:nvGrpSpPr>
      <p:grpSpPr>
        <a:xfrm>
          <a:off x="0" y="0"/>
          <a:ext cx="0" cy="0"/>
          <a:chOff x="0" y="0"/>
          <a:chExt cx="0" cy="0"/>
        </a:xfrm>
      </p:grpSpPr>
      <p:sp>
        <p:nvSpPr>
          <p:cNvPr id="1681" name="Google Shape;1681;p219"/>
          <p:cNvSpPr txBox="1">
            <a:spLocks noGrp="1"/>
          </p:cNvSpPr>
          <p:nvPr>
            <p:ph type="title"/>
          </p:nvPr>
        </p:nvSpPr>
        <p:spPr>
          <a:xfrm>
            <a:off x="892025" y="97353"/>
            <a:ext cx="7886700" cy="6732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200"/>
              <a:t>Medical Frailty 	</a:t>
            </a:r>
            <a:endParaRPr sz="3200" dirty="0"/>
          </a:p>
        </p:txBody>
      </p:sp>
      <p:sp>
        <p:nvSpPr>
          <p:cNvPr id="1682" name="Google Shape;1682;p219"/>
          <p:cNvSpPr txBox="1">
            <a:spLocks noGrp="1"/>
          </p:cNvSpPr>
          <p:nvPr>
            <p:ph type="body" idx="1"/>
          </p:nvPr>
        </p:nvSpPr>
        <p:spPr>
          <a:xfrm>
            <a:off x="526775" y="770550"/>
            <a:ext cx="7842900" cy="3253200"/>
          </a:xfrm>
          <a:prstGeom prst="rect">
            <a:avLst/>
          </a:prstGeom>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endParaRPr sz="1900" dirty="0"/>
          </a:p>
          <a:p>
            <a:pPr marL="457200" lvl="0" indent="-349250" algn="l" rtl="0">
              <a:lnSpc>
                <a:spcPct val="115000"/>
              </a:lnSpc>
              <a:spcBef>
                <a:spcPts val="0"/>
              </a:spcBef>
              <a:spcAft>
                <a:spcPts val="0"/>
              </a:spcAft>
              <a:buSzPts val="1900"/>
              <a:buFont typeface="Trebuchet MS"/>
              <a:buChar char="•"/>
            </a:pPr>
            <a:r>
              <a:rPr lang="en" sz="1900"/>
              <a:t>People who are medically frail: </a:t>
            </a:r>
            <a:endParaRPr sz="1900" dirty="0"/>
          </a:p>
          <a:p>
            <a:pPr marL="914400" lvl="1" indent="-349250" algn="l" rtl="0">
              <a:lnSpc>
                <a:spcPct val="115000"/>
              </a:lnSpc>
              <a:spcBef>
                <a:spcPts val="0"/>
              </a:spcBef>
              <a:spcAft>
                <a:spcPts val="0"/>
              </a:spcAft>
              <a:buSzPts val="1900"/>
              <a:buFont typeface="Trebuchet MS"/>
              <a:buChar char="⮚"/>
            </a:pPr>
            <a:r>
              <a:rPr lang="en" sz="1900"/>
              <a:t>Are blind or have a disability</a:t>
            </a:r>
            <a:endParaRPr sz="1900" dirty="0"/>
          </a:p>
          <a:p>
            <a:pPr marL="914400" lvl="1" indent="-349250" algn="l" rtl="0">
              <a:lnSpc>
                <a:spcPct val="115000"/>
              </a:lnSpc>
              <a:spcBef>
                <a:spcPts val="0"/>
              </a:spcBef>
              <a:spcAft>
                <a:spcPts val="0"/>
              </a:spcAft>
              <a:buSzPts val="1900"/>
              <a:buFont typeface="Trebuchet MS"/>
              <a:buChar char="⮚"/>
            </a:pPr>
            <a:r>
              <a:rPr lang="en" sz="1900"/>
              <a:t>Have a substance use disorder</a:t>
            </a:r>
            <a:endParaRPr sz="1900" dirty="0"/>
          </a:p>
          <a:p>
            <a:pPr marL="914400" lvl="1" indent="-349250" algn="l" rtl="0">
              <a:lnSpc>
                <a:spcPct val="115000"/>
              </a:lnSpc>
              <a:spcBef>
                <a:spcPts val="0"/>
              </a:spcBef>
              <a:spcAft>
                <a:spcPts val="0"/>
              </a:spcAft>
              <a:buSzPts val="1900"/>
              <a:buFont typeface="Trebuchet MS"/>
              <a:buChar char="⮚"/>
            </a:pPr>
            <a:r>
              <a:rPr lang="en" sz="1900"/>
              <a:t>Have a disabling mental health condition</a:t>
            </a:r>
            <a:endParaRPr sz="1900" dirty="0"/>
          </a:p>
          <a:p>
            <a:pPr marL="914400" lvl="1" indent="-349250" algn="l" rtl="0">
              <a:lnSpc>
                <a:spcPct val="115000"/>
              </a:lnSpc>
              <a:spcBef>
                <a:spcPts val="0"/>
              </a:spcBef>
              <a:spcAft>
                <a:spcPts val="0"/>
              </a:spcAft>
              <a:buSzPts val="1900"/>
              <a:buFont typeface="Trebuchet MS"/>
              <a:buChar char="⮚"/>
            </a:pPr>
            <a:r>
              <a:rPr lang="en" sz="1900"/>
              <a:t>Have a physical, intellectual, or developmental disability that makes it hard to do daily activities</a:t>
            </a:r>
            <a:endParaRPr sz="1900" dirty="0"/>
          </a:p>
          <a:p>
            <a:pPr marL="914400" lvl="1" indent="-349250" algn="l" rtl="0">
              <a:lnSpc>
                <a:spcPct val="115000"/>
              </a:lnSpc>
              <a:spcBef>
                <a:spcPts val="0"/>
              </a:spcBef>
              <a:spcAft>
                <a:spcPts val="0"/>
              </a:spcAft>
              <a:buSzPts val="1900"/>
              <a:buFont typeface="Trebuchet MS"/>
              <a:buChar char="⮚"/>
            </a:pPr>
            <a:r>
              <a:rPr lang="en" sz="1900"/>
              <a:t>Have a serious or complex medical condition</a:t>
            </a:r>
            <a:endParaRPr sz="1900" dirty="0"/>
          </a:p>
          <a:p>
            <a:pPr marL="914400" lvl="0" indent="0" algn="l" rtl="0">
              <a:lnSpc>
                <a:spcPct val="115000"/>
              </a:lnSpc>
              <a:spcBef>
                <a:spcPts val="0"/>
              </a:spcBef>
              <a:spcAft>
                <a:spcPts val="0"/>
              </a:spcAft>
              <a:buNone/>
            </a:pPr>
            <a:endParaRPr sz="1900" dirty="0"/>
          </a:p>
          <a:p>
            <a:pPr marL="0" lvl="0" indent="0" algn="l" rtl="0">
              <a:spcBef>
                <a:spcPts val="800"/>
              </a:spcBef>
              <a:spcAft>
                <a:spcPts val="0"/>
              </a:spcAft>
              <a:buNone/>
            </a:pPr>
            <a:endParaRPr sz="35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Shape 1686"/>
        <p:cNvGrpSpPr/>
        <p:nvPr/>
      </p:nvGrpSpPr>
      <p:grpSpPr>
        <a:xfrm>
          <a:off x="0" y="0"/>
          <a:ext cx="0" cy="0"/>
          <a:chOff x="0" y="0"/>
          <a:chExt cx="0" cy="0"/>
        </a:xfrm>
      </p:grpSpPr>
      <p:sp>
        <p:nvSpPr>
          <p:cNvPr id="1687" name="Google Shape;1687;p220"/>
          <p:cNvSpPr txBox="1">
            <a:spLocks noGrp="1"/>
          </p:cNvSpPr>
          <p:nvPr>
            <p:ph type="title"/>
          </p:nvPr>
        </p:nvSpPr>
        <p:spPr>
          <a:xfrm>
            <a:off x="526775" y="152900"/>
            <a:ext cx="7988700" cy="5994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200"/>
              <a:t>Medical Frailty Screener </a:t>
            </a:r>
            <a:endParaRPr sz="3200" dirty="0"/>
          </a:p>
        </p:txBody>
      </p:sp>
      <p:sp>
        <p:nvSpPr>
          <p:cNvPr id="1688" name="Google Shape;1688;p220"/>
          <p:cNvSpPr txBox="1">
            <a:spLocks noGrp="1"/>
          </p:cNvSpPr>
          <p:nvPr>
            <p:ph type="body" idx="1"/>
          </p:nvPr>
        </p:nvSpPr>
        <p:spPr>
          <a:xfrm>
            <a:off x="526775" y="802975"/>
            <a:ext cx="7988700" cy="3588000"/>
          </a:xfrm>
          <a:prstGeom prst="rect">
            <a:avLst/>
          </a:prstGeom>
        </p:spPr>
        <p:txBody>
          <a:bodyPr spcFirstLastPara="1" wrap="square" lIns="68575" tIns="34275" rIns="68575" bIns="34275" anchor="t" anchorCtr="0">
            <a:noAutofit/>
          </a:bodyPr>
          <a:lstStyle/>
          <a:p>
            <a:pPr marL="914400" lvl="0" indent="0" algn="l" rtl="0">
              <a:lnSpc>
                <a:spcPct val="115000"/>
              </a:lnSpc>
              <a:spcBef>
                <a:spcPts val="0"/>
              </a:spcBef>
              <a:spcAft>
                <a:spcPts val="0"/>
              </a:spcAft>
              <a:buNone/>
            </a:pPr>
            <a:endParaRPr sz="1200" dirty="0">
              <a:latin typeface="Arial"/>
              <a:ea typeface="Arial"/>
              <a:cs typeface="Arial"/>
              <a:sym typeface="Arial"/>
            </a:endParaRPr>
          </a:p>
          <a:p>
            <a:pPr marL="457200" lvl="0" indent="-361950" algn="l" rtl="0">
              <a:spcBef>
                <a:spcPts val="800"/>
              </a:spcBef>
              <a:spcAft>
                <a:spcPts val="0"/>
              </a:spcAft>
              <a:buSzPts val="2100"/>
              <a:buChar char="•"/>
            </a:pPr>
            <a:r>
              <a:rPr lang="en" sz="2100"/>
              <a:t>Do you have a physical or intellectual disability, mental health condition, or other special medical need that makes it hard or impossible for you to work</a:t>
            </a:r>
            <a:endParaRPr sz="2100" dirty="0"/>
          </a:p>
          <a:p>
            <a:pPr marL="457200" lvl="0" indent="0" algn="l" rtl="0">
              <a:spcBef>
                <a:spcPts val="800"/>
              </a:spcBef>
              <a:spcAft>
                <a:spcPts val="0"/>
              </a:spcAft>
              <a:buNone/>
            </a:pPr>
            <a:endParaRPr sz="400" dirty="0"/>
          </a:p>
          <a:p>
            <a:pPr marL="457200" lvl="0" indent="-361950" algn="l" rtl="0">
              <a:spcBef>
                <a:spcPts val="800"/>
              </a:spcBef>
              <a:spcAft>
                <a:spcPts val="0"/>
              </a:spcAft>
              <a:buSzPts val="2100"/>
              <a:buChar char="•"/>
            </a:pPr>
            <a:r>
              <a:rPr lang="en" sz="2100"/>
              <a:t>Are you medically frail? A medically frail person has significant health needs, such as a disabling mental health condition, substance use disorder, or other complex medical condition that limits daily functioning or requires ongoing medical care.</a:t>
            </a:r>
            <a:endParaRPr sz="2100" dirty="0"/>
          </a:p>
          <a:p>
            <a:pPr marL="457200" lvl="0" indent="0" algn="l" rtl="0">
              <a:spcBef>
                <a:spcPts val="800"/>
              </a:spcBef>
              <a:spcAft>
                <a:spcPts val="0"/>
              </a:spcAft>
              <a:buNone/>
            </a:pPr>
            <a:endParaRPr sz="2100" dirty="0"/>
          </a:p>
          <a:p>
            <a:pPr marL="457200" lvl="0" indent="0" algn="l" rtl="0">
              <a:spcBef>
                <a:spcPts val="800"/>
              </a:spcBef>
              <a:spcAft>
                <a:spcPts val="0"/>
              </a:spcAft>
              <a:buNone/>
            </a:pPr>
            <a:endParaRPr sz="2000" dirty="0"/>
          </a:p>
          <a:p>
            <a:pPr marL="0" lvl="0" indent="0" algn="l" rtl="0">
              <a:spcBef>
                <a:spcPts val="800"/>
              </a:spcBef>
              <a:spcAft>
                <a:spcPts val="0"/>
              </a:spcAft>
              <a:buNone/>
            </a:pPr>
            <a:endParaRPr sz="2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sp>
        <p:nvSpPr>
          <p:cNvPr id="744" name="Google Shape;744;p167"/>
          <p:cNvSpPr txBox="1">
            <a:spLocks noGrp="1"/>
          </p:cNvSpPr>
          <p:nvPr>
            <p:ph type="title"/>
          </p:nvPr>
        </p:nvSpPr>
        <p:spPr>
          <a:xfrm>
            <a:off x="1791222" y="386943"/>
            <a:ext cx="5423770" cy="740399"/>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SzPts val="4500"/>
              <a:buNone/>
            </a:pPr>
            <a:r>
              <a:rPr lang="en" dirty="0"/>
              <a:t>Lo que hacemos</a:t>
            </a:r>
            <a:endParaRPr dirty="0"/>
          </a:p>
        </p:txBody>
      </p:sp>
      <p:sp>
        <p:nvSpPr>
          <p:cNvPr id="745" name="Google Shape;745;p167"/>
          <p:cNvSpPr txBox="1">
            <a:spLocks noGrp="1"/>
          </p:cNvSpPr>
          <p:nvPr>
            <p:ph type="body" idx="1"/>
          </p:nvPr>
        </p:nvSpPr>
        <p:spPr>
          <a:xfrm>
            <a:off x="679950" y="1668093"/>
            <a:ext cx="7922400" cy="29526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SzPts val="2700"/>
              <a:buNone/>
            </a:pPr>
            <a:r>
              <a:rPr lang="en" sz="2400" dirty="0">
                <a:solidFill>
                  <a:schemeClr val="dk2"/>
                </a:solidFill>
              </a:rPr>
              <a:t>El Departamento de Políticas y Financiación de la Atención Sanitaria de Colorado (HCPF) administra Health First Colorado (el programa de Medicaid de Colorado), Child Health Plan </a:t>
            </a:r>
            <a:r>
              <a:rPr lang="en" sz="2400" i="1" dirty="0">
                <a:solidFill>
                  <a:schemeClr val="dk2"/>
                </a:solidFill>
              </a:rPr>
              <a:t>Plus </a:t>
            </a:r>
            <a:r>
              <a:rPr lang="en" sz="2400" dirty="0">
                <a:solidFill>
                  <a:schemeClr val="dk2"/>
                </a:solidFill>
              </a:rPr>
              <a:t>(CHP+) y otros programas de atención sanitaria para los habitantes de Colorado que cumplen los requisitos. </a:t>
            </a:r>
            <a:endParaRPr sz="2400" b="0" i="0" u="none" strike="noStrike" dirty="0">
              <a:solidFill>
                <a:schemeClr val="dk2"/>
              </a:solidFill>
              <a:latin typeface="Trebuchet MS"/>
              <a:ea typeface="Trebuchet MS"/>
              <a:cs typeface="Trebuchet MS"/>
              <a:sym typeface="Trebuchet MS"/>
            </a:endParaRPr>
          </a:p>
        </p:txBody>
      </p:sp>
      <p:sp>
        <p:nvSpPr>
          <p:cNvPr id="746" name="Google Shape;746;p167"/>
          <p:cNvSpPr txBox="1">
            <a:spLocks noGrp="1"/>
          </p:cNvSpPr>
          <p:nvPr>
            <p:ph type="sldNum" idx="12"/>
          </p:nvPr>
        </p:nvSpPr>
        <p:spPr>
          <a:xfrm>
            <a:off x="5160456" y="4778063"/>
            <a:ext cx="37533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6</a:t>
            </a:fld>
            <a:endParaRPr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Shape 1692"/>
        <p:cNvGrpSpPr/>
        <p:nvPr/>
      </p:nvGrpSpPr>
      <p:grpSpPr>
        <a:xfrm>
          <a:off x="0" y="0"/>
          <a:ext cx="0" cy="0"/>
          <a:chOff x="0" y="0"/>
          <a:chExt cx="0" cy="0"/>
        </a:xfrm>
      </p:grpSpPr>
      <p:sp>
        <p:nvSpPr>
          <p:cNvPr id="1693" name="Google Shape;1693;p221"/>
          <p:cNvSpPr txBox="1">
            <a:spLocks noGrp="1"/>
          </p:cNvSpPr>
          <p:nvPr>
            <p:ph type="title"/>
          </p:nvPr>
        </p:nvSpPr>
        <p:spPr>
          <a:xfrm>
            <a:off x="526650" y="181900"/>
            <a:ext cx="7988700" cy="5994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3200"/>
              <a:t>Medical Frailty Screener </a:t>
            </a:r>
            <a:endParaRPr sz="3200" dirty="0"/>
          </a:p>
        </p:txBody>
      </p:sp>
      <p:sp>
        <p:nvSpPr>
          <p:cNvPr id="1694" name="Google Shape;1694;p221"/>
          <p:cNvSpPr txBox="1">
            <a:spLocks noGrp="1"/>
          </p:cNvSpPr>
          <p:nvPr>
            <p:ph type="body" idx="1"/>
          </p:nvPr>
        </p:nvSpPr>
        <p:spPr>
          <a:xfrm>
            <a:off x="526775" y="955375"/>
            <a:ext cx="7988700" cy="3588000"/>
          </a:xfrm>
          <a:prstGeom prst="rect">
            <a:avLst/>
          </a:prstGeom>
        </p:spPr>
        <p:txBody>
          <a:bodyPr spcFirstLastPara="1" wrap="square" lIns="68575" tIns="34275" rIns="68575" bIns="34275" anchor="t" anchorCtr="0">
            <a:noAutofit/>
          </a:bodyPr>
          <a:lstStyle/>
          <a:p>
            <a:pPr marL="914400" lvl="0" indent="0" algn="l" rtl="0">
              <a:lnSpc>
                <a:spcPct val="115000"/>
              </a:lnSpc>
              <a:spcBef>
                <a:spcPts val="0"/>
              </a:spcBef>
              <a:spcAft>
                <a:spcPts val="0"/>
              </a:spcAft>
              <a:buNone/>
            </a:pPr>
            <a:endParaRPr sz="1200" dirty="0">
              <a:latin typeface="Arial"/>
              <a:ea typeface="Arial"/>
              <a:cs typeface="Arial"/>
              <a:sym typeface="Arial"/>
            </a:endParaRPr>
          </a:p>
          <a:p>
            <a:pPr marL="457200" lvl="0" indent="-361950" algn="l" rtl="0">
              <a:spcBef>
                <a:spcPts val="800"/>
              </a:spcBef>
              <a:spcAft>
                <a:spcPts val="0"/>
              </a:spcAft>
              <a:buSzPts val="2100"/>
              <a:buChar char="•"/>
            </a:pPr>
            <a:r>
              <a:rPr lang="en" sz="2100"/>
              <a:t>Are you living with a physical, intellectual, or developmental disability that makes it hard to do daily activities?</a:t>
            </a:r>
            <a:endParaRPr sz="2100" dirty="0"/>
          </a:p>
          <a:p>
            <a:pPr marL="457200" lvl="0" indent="0" algn="l" rtl="0">
              <a:spcBef>
                <a:spcPts val="800"/>
              </a:spcBef>
              <a:spcAft>
                <a:spcPts val="0"/>
              </a:spcAft>
              <a:buNone/>
            </a:pPr>
            <a:endParaRPr sz="300" dirty="0"/>
          </a:p>
          <a:p>
            <a:pPr marL="457200" lvl="0" indent="-361950" algn="l" rtl="0">
              <a:spcBef>
                <a:spcPts val="800"/>
              </a:spcBef>
              <a:spcAft>
                <a:spcPts val="0"/>
              </a:spcAft>
              <a:buSzPts val="2100"/>
              <a:buChar char="•"/>
            </a:pPr>
            <a:r>
              <a:rPr lang="en" sz="2100"/>
              <a:t>Are you living with a mental health disorder (such as schizophrenia, major depression, or OCD)?</a:t>
            </a:r>
            <a:endParaRPr sz="2100" dirty="0"/>
          </a:p>
          <a:p>
            <a:pPr marL="457200" lvl="0" indent="0" algn="l" rtl="0">
              <a:spcBef>
                <a:spcPts val="800"/>
              </a:spcBef>
              <a:spcAft>
                <a:spcPts val="0"/>
              </a:spcAft>
              <a:buNone/>
            </a:pPr>
            <a:endParaRPr sz="300" dirty="0"/>
          </a:p>
          <a:p>
            <a:pPr marL="457200" lvl="0" indent="-361950" algn="l" rtl="0">
              <a:spcBef>
                <a:spcPts val="800"/>
              </a:spcBef>
              <a:spcAft>
                <a:spcPts val="0"/>
              </a:spcAft>
              <a:buSzPts val="2100"/>
              <a:buChar char="•"/>
            </a:pPr>
            <a:r>
              <a:rPr lang="en" sz="2100"/>
              <a:t>Are you living with a serious health condition that requires regular treatment (such as an autoimmune disorder, heart or kidney failure, or other severe condition)?</a:t>
            </a:r>
            <a:endParaRPr sz="2100" dirty="0"/>
          </a:p>
          <a:p>
            <a:pPr marL="457200" lvl="0" indent="0" algn="l" rtl="0">
              <a:spcBef>
                <a:spcPts val="800"/>
              </a:spcBef>
              <a:spcAft>
                <a:spcPts val="0"/>
              </a:spcAft>
              <a:buNone/>
            </a:pPr>
            <a:endParaRPr sz="2000" dirty="0"/>
          </a:p>
          <a:p>
            <a:pPr marL="0" lvl="0" indent="0" algn="l" rtl="0">
              <a:spcBef>
                <a:spcPts val="800"/>
              </a:spcBef>
              <a:spcAft>
                <a:spcPts val="0"/>
              </a:spcAft>
              <a:buNone/>
            </a:pPr>
            <a:endParaRPr sz="20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Shape 1698"/>
        <p:cNvGrpSpPr/>
        <p:nvPr/>
      </p:nvGrpSpPr>
      <p:grpSpPr>
        <a:xfrm>
          <a:off x="0" y="0"/>
          <a:ext cx="0" cy="0"/>
          <a:chOff x="0" y="0"/>
          <a:chExt cx="0" cy="0"/>
        </a:xfrm>
      </p:grpSpPr>
      <p:sp>
        <p:nvSpPr>
          <p:cNvPr id="1699" name="Google Shape;1699;p222"/>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61</a:t>
            </a:fld>
            <a:endParaRPr dirty="0"/>
          </a:p>
        </p:txBody>
      </p:sp>
      <p:sp>
        <p:nvSpPr>
          <p:cNvPr id="1700" name="Google Shape;1700;p222"/>
          <p:cNvSpPr txBox="1">
            <a:spLocks noGrp="1"/>
          </p:cNvSpPr>
          <p:nvPr>
            <p:ph type="title"/>
          </p:nvPr>
        </p:nvSpPr>
        <p:spPr>
          <a:xfrm>
            <a:off x="166575" y="151600"/>
            <a:ext cx="8679300" cy="543900"/>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600"/>
              <a:buNone/>
            </a:pPr>
            <a:r>
              <a:rPr lang="en" sz="3200">
                <a:solidFill>
                  <a:schemeClr val="dk2"/>
                </a:solidFill>
              </a:rPr>
              <a:t>H.R. 1 Changes to Medicaid Eligibility </a:t>
            </a:r>
            <a:endParaRPr sz="3200" dirty="0">
              <a:solidFill>
                <a:schemeClr val="dk2"/>
              </a:solidFill>
            </a:endParaRPr>
          </a:p>
        </p:txBody>
      </p:sp>
      <p:sp>
        <p:nvSpPr>
          <p:cNvPr id="1701" name="Google Shape;1701;p222"/>
          <p:cNvSpPr txBox="1"/>
          <p:nvPr/>
        </p:nvSpPr>
        <p:spPr>
          <a:xfrm>
            <a:off x="954603" y="1231956"/>
            <a:ext cx="8499600" cy="3121500"/>
          </a:xfrm>
          <a:prstGeom prst="rect">
            <a:avLst/>
          </a:prstGeom>
          <a:noFill/>
          <a:ln>
            <a:noFill/>
          </a:ln>
        </p:spPr>
        <p:txBody>
          <a:bodyPr spcFirstLastPara="1" wrap="square" lIns="68575" tIns="68575" rIns="68575" bIns="68575" anchor="t" anchorCtr="0">
            <a:spAutoFit/>
          </a:bodyPr>
          <a:lstStyle/>
          <a:p>
            <a:pPr marL="0" marR="0" lvl="0" indent="0" algn="l" rtl="0">
              <a:lnSpc>
                <a:spcPct val="115000"/>
              </a:lnSpc>
              <a:spcBef>
                <a:spcPts val="0"/>
              </a:spcBef>
              <a:spcAft>
                <a:spcPts val="0"/>
              </a:spcAft>
              <a:buNone/>
            </a:pPr>
            <a:r>
              <a:rPr lang="en" sz="1900" dirty="0">
                <a:solidFill>
                  <a:schemeClr val="dk1"/>
                </a:solidFill>
                <a:latin typeface="Trebuchet MS"/>
                <a:ea typeface="Trebuchet MS"/>
                <a:cs typeface="Trebuchet MS"/>
                <a:sym typeface="Trebuchet MS"/>
              </a:rPr>
              <a:t>Most Medicaid members will not be affected, but there are important eligibility changes to know about:</a:t>
            </a:r>
            <a:endParaRPr sz="1900" dirty="0">
              <a:solidFill>
                <a:schemeClr val="dk1"/>
              </a:solidFill>
              <a:latin typeface="Trebuchet MS"/>
              <a:ea typeface="Trebuchet MS"/>
              <a:cs typeface="Trebuchet MS"/>
              <a:sym typeface="Trebuchet MS"/>
            </a:endParaRPr>
          </a:p>
          <a:p>
            <a:pPr marL="457200" marR="0" lvl="0" indent="-349250" algn="l" rtl="0">
              <a:lnSpc>
                <a:spcPct val="115000"/>
              </a:lnSpc>
              <a:spcBef>
                <a:spcPts val="0"/>
              </a:spcBef>
              <a:spcAft>
                <a:spcPts val="0"/>
              </a:spcAft>
              <a:buClr>
                <a:schemeClr val="dk1"/>
              </a:buClr>
              <a:buSzPts val="1900"/>
              <a:buFont typeface="Trebuchet MS"/>
              <a:buChar char="●"/>
            </a:pPr>
            <a:r>
              <a:rPr lang="en" sz="1900" dirty="0">
                <a:solidFill>
                  <a:schemeClr val="dk1"/>
                </a:solidFill>
                <a:latin typeface="Trebuchet MS"/>
                <a:ea typeface="Trebuchet MS"/>
                <a:cs typeface="Trebuchet MS"/>
                <a:sym typeface="Trebuchet MS"/>
              </a:rPr>
              <a:t>Changes to renewals</a:t>
            </a:r>
            <a:endParaRPr sz="1900" dirty="0">
              <a:solidFill>
                <a:schemeClr val="dk1"/>
              </a:solidFill>
              <a:latin typeface="Trebuchet MS"/>
              <a:ea typeface="Trebuchet MS"/>
              <a:cs typeface="Trebuchet MS"/>
              <a:sym typeface="Trebuchet MS"/>
            </a:endParaRPr>
          </a:p>
          <a:p>
            <a:pPr marL="914400" lvl="1" indent="-349250" algn="l" rtl="0">
              <a:lnSpc>
                <a:spcPct val="115000"/>
              </a:lnSpc>
              <a:spcBef>
                <a:spcPts val="0"/>
              </a:spcBef>
              <a:spcAft>
                <a:spcPts val="0"/>
              </a:spcAft>
              <a:buClr>
                <a:schemeClr val="dk1"/>
              </a:buClr>
              <a:buSzPts val="1900"/>
              <a:buFont typeface="Trebuchet MS"/>
              <a:buChar char="○"/>
            </a:pPr>
            <a:r>
              <a:rPr lang="en" sz="1900" dirty="0">
                <a:solidFill>
                  <a:schemeClr val="dk1"/>
                </a:solidFill>
                <a:latin typeface="Trebuchet MS"/>
                <a:ea typeface="Trebuchet MS"/>
                <a:cs typeface="Trebuchet MS"/>
                <a:sym typeface="Trebuchet MS"/>
              </a:rPr>
              <a:t>Renewal frequency (6 months vs. 12 months) </a:t>
            </a:r>
            <a:endParaRPr sz="1900" dirty="0">
              <a:solidFill>
                <a:schemeClr val="dk1"/>
              </a:solidFill>
              <a:latin typeface="Trebuchet MS"/>
              <a:ea typeface="Trebuchet MS"/>
              <a:cs typeface="Trebuchet MS"/>
              <a:sym typeface="Trebuchet MS"/>
            </a:endParaRPr>
          </a:p>
          <a:p>
            <a:pPr marL="914400" lvl="1" indent="-349250" algn="l" rtl="0">
              <a:lnSpc>
                <a:spcPct val="115000"/>
              </a:lnSpc>
              <a:spcBef>
                <a:spcPts val="0"/>
              </a:spcBef>
              <a:spcAft>
                <a:spcPts val="0"/>
              </a:spcAft>
              <a:buClr>
                <a:schemeClr val="dk1"/>
              </a:buClr>
              <a:buSzPts val="1900"/>
              <a:buFont typeface="Trebuchet MS"/>
              <a:buChar char="○"/>
            </a:pPr>
            <a:r>
              <a:rPr lang="en" sz="1900" dirty="0">
                <a:solidFill>
                  <a:schemeClr val="dk1"/>
                </a:solidFill>
                <a:latin typeface="Trebuchet MS"/>
                <a:ea typeface="Trebuchet MS"/>
                <a:cs typeface="Trebuchet MS"/>
                <a:sym typeface="Trebuchet MS"/>
              </a:rPr>
              <a:t>Individual vs. household renewals</a:t>
            </a:r>
            <a:endParaRPr sz="1900" dirty="0">
              <a:solidFill>
                <a:schemeClr val="dk1"/>
              </a:solidFill>
              <a:latin typeface="Trebuchet MS"/>
              <a:ea typeface="Trebuchet MS"/>
              <a:cs typeface="Trebuchet MS"/>
              <a:sym typeface="Trebuchet MS"/>
            </a:endParaRPr>
          </a:p>
          <a:p>
            <a:pPr marL="457200" lvl="0" indent="-349250" algn="l" rtl="0">
              <a:lnSpc>
                <a:spcPct val="115000"/>
              </a:lnSpc>
              <a:spcBef>
                <a:spcPts val="0"/>
              </a:spcBef>
              <a:spcAft>
                <a:spcPts val="0"/>
              </a:spcAft>
              <a:buClr>
                <a:schemeClr val="dk1"/>
              </a:buClr>
              <a:buSzPts val="1900"/>
              <a:buFont typeface="Trebuchet MS"/>
              <a:buChar char="●"/>
            </a:pPr>
            <a:r>
              <a:rPr lang="en" sz="1900" dirty="0">
                <a:solidFill>
                  <a:schemeClr val="dk1"/>
                </a:solidFill>
                <a:latin typeface="Trebuchet MS"/>
                <a:ea typeface="Trebuchet MS"/>
                <a:cs typeface="Trebuchet MS"/>
                <a:sym typeface="Trebuchet MS"/>
              </a:rPr>
              <a:t>Changes to retroactive coverage </a:t>
            </a:r>
            <a:endParaRPr sz="1900" dirty="0">
              <a:solidFill>
                <a:schemeClr val="dk1"/>
              </a:solidFill>
              <a:latin typeface="Trebuchet MS"/>
              <a:ea typeface="Trebuchet MS"/>
              <a:cs typeface="Trebuchet MS"/>
              <a:sym typeface="Trebuchet MS"/>
            </a:endParaRPr>
          </a:p>
          <a:p>
            <a:pPr marL="457200" lvl="0" indent="-349250" algn="l" rtl="0">
              <a:lnSpc>
                <a:spcPct val="115000"/>
              </a:lnSpc>
              <a:spcBef>
                <a:spcPts val="0"/>
              </a:spcBef>
              <a:spcAft>
                <a:spcPts val="0"/>
              </a:spcAft>
              <a:buClr>
                <a:schemeClr val="dk1"/>
              </a:buClr>
              <a:buSzPts val="1900"/>
              <a:buFont typeface="Trebuchet MS"/>
              <a:buChar char="●"/>
            </a:pPr>
            <a:r>
              <a:rPr lang="en" sz="1900" dirty="0">
                <a:solidFill>
                  <a:schemeClr val="dk1"/>
                </a:solidFill>
                <a:latin typeface="Trebuchet MS"/>
                <a:ea typeface="Trebuchet MS"/>
                <a:cs typeface="Trebuchet MS"/>
                <a:sym typeface="Trebuchet MS"/>
              </a:rPr>
              <a:t>Changes for certain immigrants</a:t>
            </a:r>
            <a:endParaRPr sz="1900" dirty="0">
              <a:solidFill>
                <a:schemeClr val="dk1"/>
              </a:solidFill>
              <a:latin typeface="Trebuchet MS"/>
              <a:ea typeface="Trebuchet MS"/>
              <a:cs typeface="Trebuchet MS"/>
              <a:sym typeface="Trebuchet MS"/>
            </a:endParaRPr>
          </a:p>
          <a:p>
            <a:pPr marL="457200" lvl="0" indent="-349250" algn="l" rtl="0">
              <a:lnSpc>
                <a:spcPct val="115000"/>
              </a:lnSpc>
              <a:spcBef>
                <a:spcPts val="0"/>
              </a:spcBef>
              <a:spcAft>
                <a:spcPts val="0"/>
              </a:spcAft>
              <a:buClr>
                <a:schemeClr val="dk1"/>
              </a:buClr>
              <a:buSzPts val="1900"/>
              <a:buFont typeface="Trebuchet MS"/>
              <a:buChar char="●"/>
            </a:pPr>
            <a:r>
              <a:rPr lang="en" sz="1900" dirty="0">
                <a:solidFill>
                  <a:schemeClr val="dk1"/>
                </a:solidFill>
                <a:latin typeface="Trebuchet MS"/>
                <a:ea typeface="Trebuchet MS"/>
                <a:cs typeface="Trebuchet MS"/>
                <a:sym typeface="Trebuchet MS"/>
              </a:rPr>
              <a:t>Work requirements (also called “community engagement”)</a:t>
            </a:r>
            <a:endParaRPr sz="1900" dirty="0">
              <a:solidFill>
                <a:schemeClr val="dk1"/>
              </a:solidFill>
              <a:latin typeface="Trebuchet MS"/>
              <a:ea typeface="Trebuchet MS"/>
              <a:cs typeface="Trebuchet MS"/>
              <a:sym typeface="Trebuchet MS"/>
            </a:endParaRPr>
          </a:p>
          <a:p>
            <a:pPr marL="0" lvl="0" indent="0" algn="l" rtl="0">
              <a:lnSpc>
                <a:spcPct val="115000"/>
              </a:lnSpc>
              <a:spcBef>
                <a:spcPts val="0"/>
              </a:spcBef>
              <a:spcAft>
                <a:spcPts val="0"/>
              </a:spcAft>
              <a:buNone/>
            </a:pPr>
            <a:endParaRPr sz="1900" dirty="0">
              <a:solidFill>
                <a:schemeClr val="dk1"/>
              </a:solidFill>
              <a:latin typeface="Trebuchet MS"/>
              <a:ea typeface="Trebuchet MS"/>
              <a:cs typeface="Trebuchet MS"/>
              <a:sym typeface="Trebuchet MS"/>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Shape 1705"/>
        <p:cNvGrpSpPr/>
        <p:nvPr/>
      </p:nvGrpSpPr>
      <p:grpSpPr>
        <a:xfrm>
          <a:off x="0" y="0"/>
          <a:ext cx="0" cy="0"/>
          <a:chOff x="0" y="0"/>
          <a:chExt cx="0" cy="0"/>
        </a:xfrm>
      </p:grpSpPr>
      <p:sp>
        <p:nvSpPr>
          <p:cNvPr id="1706" name="Google Shape;1706;p223"/>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62</a:t>
            </a:fld>
            <a:endParaRPr dirty="0"/>
          </a:p>
        </p:txBody>
      </p:sp>
      <p:sp>
        <p:nvSpPr>
          <p:cNvPr id="1707" name="Google Shape;1707;p223"/>
          <p:cNvSpPr txBox="1">
            <a:spLocks noGrp="1"/>
          </p:cNvSpPr>
          <p:nvPr>
            <p:ph type="title"/>
          </p:nvPr>
        </p:nvSpPr>
        <p:spPr>
          <a:xfrm>
            <a:off x="166575" y="85454"/>
            <a:ext cx="8679300" cy="543900"/>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600"/>
              <a:buNone/>
            </a:pPr>
            <a:r>
              <a:rPr lang="en" sz="3200"/>
              <a:t>Who Do </a:t>
            </a:r>
            <a:r>
              <a:rPr lang="en" sz="3200">
                <a:solidFill>
                  <a:schemeClr val="dk2"/>
                </a:solidFill>
              </a:rPr>
              <a:t>H.R.1 Changes </a:t>
            </a:r>
            <a:r>
              <a:rPr lang="en" sz="3200"/>
              <a:t>Apply To?</a:t>
            </a:r>
            <a:endParaRPr sz="3200" dirty="0">
              <a:solidFill>
                <a:schemeClr val="dk2"/>
              </a:solidFill>
            </a:endParaRPr>
          </a:p>
        </p:txBody>
      </p:sp>
      <p:sp>
        <p:nvSpPr>
          <p:cNvPr id="1708" name="Google Shape;1708;p223"/>
          <p:cNvSpPr txBox="1"/>
          <p:nvPr/>
        </p:nvSpPr>
        <p:spPr>
          <a:xfrm>
            <a:off x="838200" y="822817"/>
            <a:ext cx="7442400" cy="2646000"/>
          </a:xfrm>
          <a:prstGeom prst="rect">
            <a:avLst/>
          </a:prstGeom>
          <a:noFill/>
          <a:ln>
            <a:noFill/>
          </a:ln>
        </p:spPr>
        <p:txBody>
          <a:bodyPr spcFirstLastPara="1" wrap="square" lIns="68575" tIns="68575" rIns="68575" bIns="68575" anchor="t" anchorCtr="0">
            <a:spAutoFit/>
          </a:bodyPr>
          <a:lstStyle/>
          <a:p>
            <a:pPr marL="0" marR="0" lvl="0" indent="0" algn="l" rtl="0">
              <a:lnSpc>
                <a:spcPct val="115000"/>
              </a:lnSpc>
              <a:spcBef>
                <a:spcPts val="0"/>
              </a:spcBef>
              <a:spcAft>
                <a:spcPts val="0"/>
              </a:spcAft>
              <a:buNone/>
            </a:pPr>
            <a:r>
              <a:rPr lang="en" sz="1800">
                <a:solidFill>
                  <a:schemeClr val="dk1"/>
                </a:solidFill>
                <a:latin typeface="Trebuchet MS"/>
                <a:ea typeface="Trebuchet MS"/>
                <a:cs typeface="Trebuchet MS"/>
                <a:sym typeface="Trebuchet MS"/>
              </a:rPr>
              <a:t>In general, H.R. 1 changes apply to: </a:t>
            </a:r>
            <a:endParaRPr sz="1800" dirty="0">
              <a:solidFill>
                <a:schemeClr val="dk1"/>
              </a:solidFill>
              <a:latin typeface="Trebuchet MS"/>
              <a:ea typeface="Trebuchet MS"/>
              <a:cs typeface="Trebuchet MS"/>
              <a:sym typeface="Trebuchet MS"/>
            </a:endParaRPr>
          </a:p>
          <a:p>
            <a:pPr marL="457200" marR="0" lvl="0" indent="-342900" algn="l" rtl="0">
              <a:lnSpc>
                <a:spcPct val="115000"/>
              </a:lnSpc>
              <a:spcBef>
                <a:spcPts val="0"/>
              </a:spcBef>
              <a:spcAft>
                <a:spcPts val="0"/>
              </a:spcAft>
              <a:buClr>
                <a:schemeClr val="dk1"/>
              </a:buClr>
              <a:buSzPts val="1800"/>
              <a:buFont typeface="Trebuchet MS"/>
              <a:buChar char="●"/>
            </a:pPr>
            <a:r>
              <a:rPr lang="en" sz="1800" b="1">
                <a:solidFill>
                  <a:schemeClr val="dk1"/>
                </a:solidFill>
                <a:latin typeface="Trebuchet MS"/>
                <a:ea typeface="Trebuchet MS"/>
                <a:cs typeface="Trebuchet MS"/>
                <a:sym typeface="Trebuchet MS"/>
              </a:rPr>
              <a:t>Some adults</a:t>
            </a:r>
            <a:r>
              <a:rPr lang="en" sz="1800">
                <a:solidFill>
                  <a:schemeClr val="dk1"/>
                </a:solidFill>
                <a:latin typeface="Trebuchet MS"/>
                <a:ea typeface="Trebuchet MS"/>
                <a:cs typeface="Trebuchet MS"/>
                <a:sym typeface="Trebuchet MS"/>
              </a:rPr>
              <a:t> </a:t>
            </a:r>
            <a:r>
              <a:rPr lang="en" sz="1800" b="1">
                <a:solidFill>
                  <a:schemeClr val="dk1"/>
                </a:solidFill>
                <a:latin typeface="Trebuchet MS"/>
                <a:ea typeface="Trebuchet MS"/>
                <a:cs typeface="Trebuchet MS"/>
                <a:sym typeface="Trebuchet MS"/>
              </a:rPr>
              <a:t>ages 19-64 who earn up to 133% of the federal poverty level</a:t>
            </a:r>
            <a:endParaRPr sz="1800" b="1" dirty="0">
              <a:solidFill>
                <a:schemeClr val="dk1"/>
              </a:solidFill>
              <a:latin typeface="Trebuchet MS"/>
              <a:ea typeface="Trebuchet MS"/>
              <a:cs typeface="Trebuchet MS"/>
              <a:sym typeface="Trebuchet MS"/>
            </a:endParaRPr>
          </a:p>
          <a:p>
            <a:pPr marL="0" marR="0" lvl="0" indent="0" algn="l" rtl="0">
              <a:lnSpc>
                <a:spcPct val="115000"/>
              </a:lnSpc>
              <a:spcBef>
                <a:spcPts val="0"/>
              </a:spcBef>
              <a:spcAft>
                <a:spcPts val="0"/>
              </a:spcAft>
              <a:buNone/>
            </a:pPr>
            <a:r>
              <a:rPr lang="en" sz="1800">
                <a:solidFill>
                  <a:schemeClr val="dk1"/>
                </a:solidFill>
                <a:latin typeface="Trebuchet MS"/>
                <a:ea typeface="Trebuchet MS"/>
                <a:cs typeface="Trebuchet MS"/>
                <a:sym typeface="Trebuchet MS"/>
              </a:rPr>
              <a:t>Depending on the provision, there are many exceptions, for example:</a:t>
            </a:r>
            <a:endParaRPr sz="1800" dirty="0">
              <a:solidFill>
                <a:schemeClr val="dk1"/>
              </a:solidFill>
              <a:latin typeface="Trebuchet MS"/>
              <a:ea typeface="Trebuchet MS"/>
              <a:cs typeface="Trebuchet MS"/>
              <a:sym typeface="Trebuchet MS"/>
            </a:endParaRPr>
          </a:p>
          <a:p>
            <a:pPr marL="457200" marR="0" lvl="0" indent="-342900" algn="l" rtl="0">
              <a:lnSpc>
                <a:spcPct val="115000"/>
              </a:lnSpc>
              <a:spcBef>
                <a:spcPts val="0"/>
              </a:spcBef>
              <a:spcAft>
                <a:spcPts val="0"/>
              </a:spcAft>
              <a:buClr>
                <a:schemeClr val="dk1"/>
              </a:buClr>
              <a:buSzPts val="1800"/>
              <a:buFont typeface="Trebuchet MS"/>
              <a:buChar char="●"/>
            </a:pPr>
            <a:r>
              <a:rPr lang="en" sz="1800">
                <a:solidFill>
                  <a:schemeClr val="dk1"/>
                </a:solidFill>
                <a:latin typeface="Trebuchet MS"/>
                <a:ea typeface="Trebuchet MS"/>
                <a:cs typeface="Trebuchet MS"/>
                <a:sym typeface="Trebuchet MS"/>
              </a:rPr>
              <a:t>Medical conditions</a:t>
            </a:r>
            <a:endParaRPr sz="1800" dirty="0">
              <a:solidFill>
                <a:schemeClr val="dk1"/>
              </a:solidFill>
              <a:latin typeface="Trebuchet MS"/>
              <a:ea typeface="Trebuchet MS"/>
              <a:cs typeface="Trebuchet MS"/>
              <a:sym typeface="Trebuchet MS"/>
            </a:endParaRPr>
          </a:p>
          <a:p>
            <a:pPr marL="457200" marR="0" lvl="0" indent="-342900" algn="l" rtl="0">
              <a:lnSpc>
                <a:spcPct val="115000"/>
              </a:lnSpc>
              <a:spcBef>
                <a:spcPts val="0"/>
              </a:spcBef>
              <a:spcAft>
                <a:spcPts val="0"/>
              </a:spcAft>
              <a:buClr>
                <a:schemeClr val="dk1"/>
              </a:buClr>
              <a:buSzPts val="1800"/>
              <a:buFont typeface="Trebuchet MS"/>
              <a:buChar char="●"/>
            </a:pPr>
            <a:r>
              <a:rPr lang="en" sz="1800">
                <a:solidFill>
                  <a:schemeClr val="dk1"/>
                </a:solidFill>
                <a:latin typeface="Trebuchet MS"/>
                <a:ea typeface="Trebuchet MS"/>
                <a:cs typeface="Trebuchet MS"/>
                <a:sym typeface="Trebuchet MS"/>
              </a:rPr>
              <a:t>Caregiver status</a:t>
            </a:r>
            <a:endParaRPr sz="1800" dirty="0">
              <a:solidFill>
                <a:schemeClr val="dk1"/>
              </a:solidFill>
              <a:latin typeface="Trebuchet MS"/>
              <a:ea typeface="Trebuchet MS"/>
              <a:cs typeface="Trebuchet MS"/>
              <a:sym typeface="Trebuchet MS"/>
            </a:endParaRPr>
          </a:p>
          <a:p>
            <a:pPr marL="457200" lvl="0" indent="-342900" algn="l" rtl="0">
              <a:lnSpc>
                <a:spcPct val="115000"/>
              </a:lnSpc>
              <a:spcBef>
                <a:spcPts val="0"/>
              </a:spcBef>
              <a:spcAft>
                <a:spcPts val="0"/>
              </a:spcAft>
              <a:buClr>
                <a:schemeClr val="dk1"/>
              </a:buClr>
              <a:buSzPts val="1800"/>
              <a:buFont typeface="Trebuchet MS"/>
              <a:buChar char="●"/>
            </a:pPr>
            <a:r>
              <a:rPr lang="en" sz="1800">
                <a:solidFill>
                  <a:schemeClr val="dk1"/>
                </a:solidFill>
                <a:latin typeface="Trebuchet MS"/>
                <a:ea typeface="Trebuchet MS"/>
                <a:cs typeface="Trebuchet MS"/>
                <a:sym typeface="Trebuchet MS"/>
              </a:rPr>
              <a:t>Enrollment in certain programs</a:t>
            </a:r>
            <a:endParaRPr sz="1800" dirty="0">
              <a:solidFill>
                <a:schemeClr val="dk1"/>
              </a:solidFill>
              <a:latin typeface="Trebuchet MS"/>
              <a:ea typeface="Trebuchet MS"/>
              <a:cs typeface="Trebuchet MS"/>
              <a:sym typeface="Trebuchet MS"/>
            </a:endParaRPr>
          </a:p>
          <a:p>
            <a:pPr marL="457200" lvl="0" indent="0" algn="l" rtl="0">
              <a:lnSpc>
                <a:spcPct val="115000"/>
              </a:lnSpc>
              <a:spcBef>
                <a:spcPts val="0"/>
              </a:spcBef>
              <a:spcAft>
                <a:spcPts val="0"/>
              </a:spcAft>
              <a:buNone/>
            </a:pPr>
            <a:endParaRPr sz="1800" dirty="0">
              <a:solidFill>
                <a:schemeClr val="dk1"/>
              </a:solidFill>
              <a:latin typeface="Trebuchet MS"/>
              <a:ea typeface="Trebuchet MS"/>
              <a:cs typeface="Trebuchet MS"/>
              <a:sym typeface="Trebuchet MS"/>
            </a:endParaRPr>
          </a:p>
        </p:txBody>
      </p:sp>
      <p:sp>
        <p:nvSpPr>
          <p:cNvPr id="1709" name="Google Shape;1709;p223"/>
          <p:cNvSpPr/>
          <p:nvPr/>
        </p:nvSpPr>
        <p:spPr>
          <a:xfrm>
            <a:off x="843525" y="3425974"/>
            <a:ext cx="8300400" cy="890400"/>
          </a:xfrm>
          <a:prstGeom prst="rect">
            <a:avLst/>
          </a:prstGeom>
          <a:solidFill>
            <a:srgbClr val="FFE599"/>
          </a:solidFill>
          <a:ln>
            <a:noFill/>
          </a:ln>
        </p:spPr>
        <p:txBody>
          <a:bodyPr spcFirstLastPara="1" wrap="square" lIns="85925" tIns="85925" rIns="85925" bIns="85925" anchor="ctr" anchorCtr="0">
            <a:noAutofit/>
          </a:bodyPr>
          <a:lstStyle/>
          <a:p>
            <a:pPr marL="0" lvl="0" indent="0" algn="ctr" rtl="0">
              <a:spcBef>
                <a:spcPts val="0"/>
              </a:spcBef>
              <a:spcAft>
                <a:spcPts val="0"/>
              </a:spcAft>
              <a:buClr>
                <a:schemeClr val="dk1"/>
              </a:buClr>
              <a:buSzPts val="1000"/>
              <a:buFont typeface="Arial"/>
              <a:buNone/>
            </a:pPr>
            <a:r>
              <a:rPr lang="en" sz="2500" b="1">
                <a:solidFill>
                  <a:schemeClr val="dk1"/>
                </a:solidFill>
                <a:latin typeface="Trebuchet MS"/>
                <a:ea typeface="Trebuchet MS"/>
                <a:cs typeface="Trebuchet MS"/>
                <a:sym typeface="Trebuchet MS"/>
              </a:rPr>
              <a:t>North Star:</a:t>
            </a:r>
            <a:r>
              <a:rPr lang="en" sz="2200" b="1">
                <a:solidFill>
                  <a:schemeClr val="dk1"/>
                </a:solidFill>
                <a:latin typeface="Trebuchet MS"/>
                <a:ea typeface="Trebuchet MS"/>
                <a:cs typeface="Trebuchet MS"/>
                <a:sym typeface="Trebuchet MS"/>
              </a:rPr>
              <a:t> Reduce coverage losses </a:t>
            </a:r>
            <a:r>
              <a:rPr lang="en" sz="2200">
                <a:solidFill>
                  <a:schemeClr val="dk1"/>
                </a:solidFill>
                <a:latin typeface="Trebuchet MS"/>
                <a:ea typeface="Trebuchet MS"/>
                <a:cs typeface="Trebuchet MS"/>
                <a:sym typeface="Trebuchet MS"/>
              </a:rPr>
              <a:t>and negative consequences to Coloradans, providers &amp; economy</a:t>
            </a:r>
            <a:endParaRPr sz="2200" b="1" dirty="0">
              <a:solidFill>
                <a:schemeClr val="dk1"/>
              </a:solidFill>
              <a:latin typeface="Trebuchet MS"/>
              <a:ea typeface="Trebuchet MS"/>
              <a:cs typeface="Trebuchet MS"/>
              <a:sym typeface="Trebuchet MS"/>
            </a:endParaRPr>
          </a:p>
        </p:txBody>
      </p:sp>
      <p:sp>
        <p:nvSpPr>
          <p:cNvPr id="1710" name="Google Shape;1710;p223" descr="star" title="star"/>
          <p:cNvSpPr/>
          <p:nvPr/>
        </p:nvSpPr>
        <p:spPr>
          <a:xfrm>
            <a:off x="0" y="3420882"/>
            <a:ext cx="843600" cy="742200"/>
          </a:xfrm>
          <a:prstGeom prst="star5">
            <a:avLst>
              <a:gd name="adj" fmla="val 19098"/>
              <a:gd name="hf" fmla="val 105146"/>
              <a:gd name="vf" fmla="val 110557"/>
            </a:avLst>
          </a:prstGeom>
          <a:solidFill>
            <a:srgbClr val="FFE599"/>
          </a:solidFill>
          <a:ln>
            <a:noFill/>
          </a:ln>
        </p:spPr>
        <p:txBody>
          <a:bodyPr spcFirstLastPara="1" wrap="square" lIns="85925" tIns="85925" rIns="85925" bIns="85925" anchor="ctr" anchorCtr="0">
            <a:noAutofit/>
          </a:bodyPr>
          <a:lstStyle/>
          <a:p>
            <a:pPr marL="0" lvl="0" indent="0" algn="ctr" rtl="0">
              <a:spcBef>
                <a:spcPts val="0"/>
              </a:spcBef>
              <a:spcAft>
                <a:spcPts val="0"/>
              </a:spcAft>
              <a:buNone/>
            </a:pPr>
            <a:endParaRPr sz="1800" b="1" dirty="0">
              <a:solidFill>
                <a:schemeClr val="lt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50"/>
        <p:cNvGrpSpPr/>
        <p:nvPr/>
      </p:nvGrpSpPr>
      <p:grpSpPr>
        <a:xfrm>
          <a:off x="0" y="0"/>
          <a:ext cx="0" cy="0"/>
          <a:chOff x="0" y="0"/>
          <a:chExt cx="0" cy="0"/>
        </a:xfrm>
      </p:grpSpPr>
      <p:sp>
        <p:nvSpPr>
          <p:cNvPr id="751" name="Google Shape;751;p168"/>
          <p:cNvSpPr txBox="1">
            <a:spLocks noGrp="1"/>
          </p:cNvSpPr>
          <p:nvPr>
            <p:ph type="title"/>
          </p:nvPr>
        </p:nvSpPr>
        <p:spPr>
          <a:xfrm>
            <a:off x="203856" y="230299"/>
            <a:ext cx="8736300" cy="720000"/>
          </a:xfrm>
          <a:prstGeom prst="rect">
            <a:avLst/>
          </a:prstGeom>
        </p:spPr>
        <p:txBody>
          <a:bodyPr spcFirstLastPara="1" wrap="square" lIns="68575" tIns="34275" rIns="68575" bIns="34275" anchor="ctr" anchorCtr="0">
            <a:noAutofit/>
          </a:bodyPr>
          <a:lstStyle/>
          <a:p>
            <a:pPr marL="0" marR="0" lvl="0" indent="0" algn="ctr" rtl="0">
              <a:lnSpc>
                <a:spcPct val="90000"/>
              </a:lnSpc>
              <a:spcBef>
                <a:spcPts val="0"/>
              </a:spcBef>
              <a:spcAft>
                <a:spcPts val="0"/>
              </a:spcAft>
              <a:buNone/>
            </a:pPr>
            <a:r>
              <a:rPr lang="en" sz="3400"/>
              <a:t>Agenda</a:t>
            </a:r>
            <a:endParaRPr sz="3500" dirty="0">
              <a:solidFill>
                <a:schemeClr val="accent3"/>
              </a:solidFill>
            </a:endParaRPr>
          </a:p>
        </p:txBody>
      </p:sp>
      <p:sp>
        <p:nvSpPr>
          <p:cNvPr id="752" name="Google Shape;752;p168"/>
          <p:cNvSpPr txBox="1">
            <a:spLocks noGrp="1"/>
          </p:cNvSpPr>
          <p:nvPr>
            <p:ph type="body" idx="1"/>
          </p:nvPr>
        </p:nvSpPr>
        <p:spPr>
          <a:xfrm>
            <a:off x="101925" y="1112484"/>
            <a:ext cx="8940300" cy="3418500"/>
          </a:xfrm>
          <a:prstGeom prst="rect">
            <a:avLst/>
          </a:prstGeom>
        </p:spPr>
        <p:txBody>
          <a:bodyPr spcFirstLastPara="1" wrap="square" lIns="68575" tIns="34275" rIns="68575" bIns="34275" anchor="t" anchorCtr="0">
            <a:noAutofit/>
          </a:bodyPr>
          <a:lstStyle/>
          <a:p>
            <a:pPr marL="514350" marR="0" lvl="0" indent="0" algn="l" rtl="0">
              <a:lnSpc>
                <a:spcPct val="150000"/>
              </a:lnSpc>
              <a:spcBef>
                <a:spcPts val="0"/>
              </a:spcBef>
              <a:spcAft>
                <a:spcPts val="0"/>
              </a:spcAft>
              <a:buNone/>
            </a:pPr>
            <a:r>
              <a:rPr lang="en" sz="2200" b="1" dirty="0"/>
              <a:t>Introducción |</a:t>
            </a:r>
            <a:r>
              <a:rPr lang="en" sz="2200" i="1" dirty="0"/>
              <a:t> Kyra </a:t>
            </a:r>
            <a:r>
              <a:rPr lang="en-US" sz="2200" dirty="0"/>
              <a:t>Acuña</a:t>
            </a:r>
            <a:endParaRPr sz="2200" i="1" dirty="0"/>
          </a:p>
          <a:p>
            <a:pPr marL="514350" marR="0" lvl="0" indent="0" algn="l" rtl="0">
              <a:lnSpc>
                <a:spcPct val="150000"/>
              </a:lnSpc>
              <a:spcBef>
                <a:spcPts val="0"/>
              </a:spcBef>
              <a:spcAft>
                <a:spcPts val="0"/>
              </a:spcAft>
              <a:buNone/>
            </a:pPr>
            <a:r>
              <a:rPr lang="en" sz="2200" b="1" dirty="0"/>
              <a:t>Resumen sobre HR 1 | </a:t>
            </a:r>
            <a:r>
              <a:rPr lang="en" sz="2200" i="1" dirty="0"/>
              <a:t>Adela Flores-Brennan</a:t>
            </a:r>
            <a:endParaRPr sz="2200" i="1" dirty="0"/>
          </a:p>
          <a:p>
            <a:pPr marL="514350" lvl="0" indent="0" algn="l" rtl="0">
              <a:lnSpc>
                <a:spcPct val="150000"/>
              </a:lnSpc>
              <a:spcBef>
                <a:spcPts val="0"/>
              </a:spcBef>
              <a:spcAft>
                <a:spcPts val="0"/>
              </a:spcAft>
              <a:buNone/>
            </a:pPr>
            <a:r>
              <a:rPr lang="en" sz="2200" b="1" dirty="0"/>
              <a:t>Requisitos laborales | </a:t>
            </a:r>
            <a:r>
              <a:rPr lang="en" sz="2200" i="1" dirty="0"/>
              <a:t>Marivel Klueckman</a:t>
            </a:r>
            <a:endParaRPr sz="2200" b="1" dirty="0"/>
          </a:p>
          <a:p>
            <a:pPr marL="514350" lvl="0" indent="0" algn="l" rtl="0">
              <a:lnSpc>
                <a:spcPct val="115000"/>
              </a:lnSpc>
              <a:spcBef>
                <a:spcPts val="0"/>
              </a:spcBef>
              <a:spcAft>
                <a:spcPts val="0"/>
              </a:spcAft>
              <a:buClr>
                <a:schemeClr val="dk1"/>
              </a:buClr>
              <a:buSzPts val="1100"/>
              <a:buFont typeface="Arial"/>
              <a:buNone/>
            </a:pPr>
            <a:r>
              <a:rPr lang="en" sz="2200" b="1" dirty="0"/>
              <a:t>Cuándo y cómo cumplir con los requisitos laborales |      </a:t>
            </a:r>
            <a:endParaRPr sz="2200" b="1" dirty="0"/>
          </a:p>
          <a:p>
            <a:pPr marL="971550" lvl="0" indent="400050" algn="l" rtl="0">
              <a:lnSpc>
                <a:spcPct val="115000"/>
              </a:lnSpc>
              <a:spcBef>
                <a:spcPts val="0"/>
              </a:spcBef>
              <a:spcAft>
                <a:spcPts val="0"/>
              </a:spcAft>
              <a:buClr>
                <a:schemeClr val="dk1"/>
              </a:buClr>
              <a:buSzPts val="1100"/>
              <a:buFont typeface="Arial"/>
              <a:buNone/>
            </a:pPr>
            <a:r>
              <a:rPr lang="en" sz="2200" i="1" dirty="0"/>
              <a:t>Marivel Klueckman</a:t>
            </a:r>
            <a:endParaRPr sz="2200" i="1" dirty="0"/>
          </a:p>
          <a:p>
            <a:pPr marL="514350" marR="0" lvl="0" indent="0" algn="l" rtl="0">
              <a:lnSpc>
                <a:spcPct val="150000"/>
              </a:lnSpc>
              <a:spcBef>
                <a:spcPts val="0"/>
              </a:spcBef>
              <a:spcAft>
                <a:spcPts val="0"/>
              </a:spcAft>
              <a:buNone/>
            </a:pPr>
            <a:r>
              <a:rPr lang="en" sz="2200" b="1" dirty="0"/>
              <a:t>Próximos pasos y cómo participar | </a:t>
            </a:r>
            <a:r>
              <a:rPr lang="en" sz="2200" i="1" dirty="0"/>
              <a:t>Kyra </a:t>
            </a:r>
            <a:r>
              <a:rPr lang="en-US" sz="2200" i="1" dirty="0"/>
              <a:t>Acuña</a:t>
            </a:r>
            <a:endParaRPr sz="2200" i="1" dirty="0"/>
          </a:p>
          <a:p>
            <a:pPr marL="514350" marR="0" lvl="0" indent="0" algn="l" rtl="0">
              <a:lnSpc>
                <a:spcPct val="150000"/>
              </a:lnSpc>
              <a:spcBef>
                <a:spcPts val="0"/>
              </a:spcBef>
              <a:spcAft>
                <a:spcPts val="0"/>
              </a:spcAft>
              <a:buNone/>
            </a:pPr>
            <a:endParaRPr sz="2200" i="1" dirty="0"/>
          </a:p>
        </p:txBody>
      </p:sp>
      <p:sp>
        <p:nvSpPr>
          <p:cNvPr id="753" name="Google Shape;753;p168"/>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7</a:t>
            </a:fld>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57"/>
        <p:cNvGrpSpPr/>
        <p:nvPr/>
      </p:nvGrpSpPr>
      <p:grpSpPr>
        <a:xfrm>
          <a:off x="0" y="0"/>
          <a:ext cx="0" cy="0"/>
          <a:chOff x="0" y="0"/>
          <a:chExt cx="0" cy="0"/>
        </a:xfrm>
      </p:grpSpPr>
      <p:sp>
        <p:nvSpPr>
          <p:cNvPr id="758" name="Google Shape;758;p169"/>
          <p:cNvSpPr txBox="1">
            <a:spLocks noGrp="1"/>
          </p:cNvSpPr>
          <p:nvPr>
            <p:ph type="ctrTitle"/>
          </p:nvPr>
        </p:nvSpPr>
        <p:spPr>
          <a:xfrm>
            <a:off x="3459750" y="1291525"/>
            <a:ext cx="5483834" cy="2560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accent1"/>
              </a:buClr>
              <a:buSzPts val="5000"/>
              <a:buFont typeface="Arial"/>
              <a:buNone/>
            </a:pPr>
            <a:r>
              <a:rPr lang="en" sz="4500" dirty="0">
                <a:latin typeface="Trebuchet MS"/>
                <a:ea typeface="Trebuchet MS"/>
                <a:cs typeface="Trebuchet MS"/>
                <a:sym typeface="Trebuchet MS"/>
              </a:rPr>
              <a:t>Resumen sobre HR 1</a:t>
            </a:r>
            <a:endParaRPr sz="4500" dirty="0">
              <a:latin typeface="Trebuchet MS"/>
              <a:ea typeface="Trebuchet MS"/>
              <a:cs typeface="Trebuchet MS"/>
              <a:sym typeface="Trebuchet MS"/>
            </a:endParaRPr>
          </a:p>
          <a:p>
            <a:pPr marL="0" lvl="0" indent="0" algn="l" rtl="0">
              <a:lnSpc>
                <a:spcPct val="90000"/>
              </a:lnSpc>
              <a:spcBef>
                <a:spcPts val="0"/>
              </a:spcBef>
              <a:spcAft>
                <a:spcPts val="0"/>
              </a:spcAft>
              <a:buClr>
                <a:schemeClr val="accent1"/>
              </a:buClr>
              <a:buSzPts val="5000"/>
              <a:buFont typeface="Arial"/>
              <a:buNone/>
            </a:pPr>
            <a:r>
              <a:rPr lang="en" sz="2700" i="1" dirty="0">
                <a:latin typeface="Trebuchet MS"/>
                <a:ea typeface="Trebuchet MS"/>
                <a:cs typeface="Trebuchet MS"/>
                <a:sym typeface="Trebuchet MS"/>
              </a:rPr>
              <a:t>Adela Flores-Brennan</a:t>
            </a:r>
            <a:endParaRPr sz="2700" i="1" dirty="0">
              <a:latin typeface="Trebuchet MS"/>
              <a:ea typeface="Trebuchet MS"/>
              <a:cs typeface="Trebuchet MS"/>
              <a:sym typeface="Trebuchet MS"/>
            </a:endParaRPr>
          </a:p>
          <a:p>
            <a:pPr marL="0" lvl="0" indent="0" algn="l" rtl="0">
              <a:lnSpc>
                <a:spcPct val="90000"/>
              </a:lnSpc>
              <a:spcBef>
                <a:spcPts val="0"/>
              </a:spcBef>
              <a:spcAft>
                <a:spcPts val="0"/>
              </a:spcAft>
              <a:buClr>
                <a:schemeClr val="accent1"/>
              </a:buClr>
              <a:buSzPts val="5000"/>
              <a:buFont typeface="Arial"/>
              <a:buNone/>
            </a:pPr>
            <a:endParaRPr sz="3300" dirty="0">
              <a:latin typeface="Trebuchet MS"/>
              <a:ea typeface="Trebuchet MS"/>
              <a:cs typeface="Trebuchet MS"/>
              <a:sym typeface="Trebuchet M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62"/>
        <p:cNvGrpSpPr/>
        <p:nvPr/>
      </p:nvGrpSpPr>
      <p:grpSpPr>
        <a:xfrm>
          <a:off x="0" y="0"/>
          <a:ext cx="0" cy="0"/>
          <a:chOff x="0" y="0"/>
          <a:chExt cx="0" cy="0"/>
        </a:xfrm>
      </p:grpSpPr>
      <p:sp>
        <p:nvSpPr>
          <p:cNvPr id="763" name="Google Shape;763;p170"/>
          <p:cNvSpPr txBox="1">
            <a:spLocks noGrp="1"/>
          </p:cNvSpPr>
          <p:nvPr>
            <p:ph type="sldNum" idx="12"/>
          </p:nvPr>
        </p:nvSpPr>
        <p:spPr>
          <a:xfrm>
            <a:off x="6880594" y="4780264"/>
            <a:ext cx="2057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9</a:t>
            </a:fld>
            <a:endParaRPr dirty="0"/>
          </a:p>
        </p:txBody>
      </p:sp>
      <p:sp>
        <p:nvSpPr>
          <p:cNvPr id="764" name="Google Shape;764;p170"/>
          <p:cNvSpPr txBox="1">
            <a:spLocks noGrp="1"/>
          </p:cNvSpPr>
          <p:nvPr>
            <p:ph type="title"/>
          </p:nvPr>
        </p:nvSpPr>
        <p:spPr>
          <a:xfrm>
            <a:off x="205900" y="397583"/>
            <a:ext cx="8679300" cy="543900"/>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0"/>
              </a:spcBef>
              <a:spcAft>
                <a:spcPts val="0"/>
              </a:spcAft>
              <a:buClr>
                <a:schemeClr val="dk1"/>
              </a:buClr>
              <a:buSzPts val="600"/>
              <a:buFont typeface="Arial"/>
              <a:buNone/>
            </a:pPr>
            <a:r>
              <a:rPr lang="en" sz="3200" dirty="0"/>
              <a:t>Cambios introducidos por HR 1 en la elegibilidad para Medicaid </a:t>
            </a:r>
            <a:endParaRPr sz="3200" dirty="0"/>
          </a:p>
          <a:p>
            <a:pPr marL="0" lvl="0" indent="0" algn="ctr" rtl="0">
              <a:lnSpc>
                <a:spcPct val="100000"/>
              </a:lnSpc>
              <a:spcBef>
                <a:spcPts val="0"/>
              </a:spcBef>
              <a:spcAft>
                <a:spcPts val="0"/>
              </a:spcAft>
              <a:buSzPts val="600"/>
              <a:buNone/>
            </a:pPr>
            <a:endParaRPr sz="3200" dirty="0"/>
          </a:p>
        </p:txBody>
      </p:sp>
      <p:sp>
        <p:nvSpPr>
          <p:cNvPr id="765" name="Google Shape;765;p170"/>
          <p:cNvSpPr txBox="1"/>
          <p:nvPr/>
        </p:nvSpPr>
        <p:spPr>
          <a:xfrm>
            <a:off x="473300" y="822825"/>
            <a:ext cx="8464800" cy="3040822"/>
          </a:xfrm>
          <a:prstGeom prst="rect">
            <a:avLst/>
          </a:prstGeom>
          <a:noFill/>
          <a:ln>
            <a:noFill/>
          </a:ln>
        </p:spPr>
        <p:txBody>
          <a:bodyPr spcFirstLastPara="1" wrap="square" lIns="68575" tIns="68575" rIns="68575" bIns="68575" anchor="t" anchorCtr="0">
            <a:spAutoFit/>
          </a:bodyPr>
          <a:lstStyle/>
          <a:p>
            <a:pPr marL="457200" lvl="0" indent="-349250" algn="l" rtl="0">
              <a:lnSpc>
                <a:spcPct val="115000"/>
              </a:lnSpc>
              <a:spcBef>
                <a:spcPts val="0"/>
              </a:spcBef>
              <a:spcAft>
                <a:spcPts val="0"/>
              </a:spcAft>
              <a:buClr>
                <a:schemeClr val="dk1"/>
              </a:buClr>
              <a:buSzPts val="1900"/>
              <a:buFont typeface="Trebuchet MS"/>
              <a:buChar char="●"/>
            </a:pPr>
            <a:r>
              <a:rPr lang="en" sz="1900" dirty="0">
                <a:solidFill>
                  <a:schemeClr val="dk1"/>
                </a:solidFill>
                <a:latin typeface="Trebuchet MS"/>
                <a:ea typeface="Trebuchet MS"/>
                <a:cs typeface="Trebuchet MS"/>
                <a:sym typeface="Trebuchet MS"/>
              </a:rPr>
              <a:t>La mayoría de los miembros de Medicaid no se verán afectados, pero hay algunos cambios importantes en la elegibilidad: </a:t>
            </a:r>
            <a:endParaRPr sz="1900" dirty="0">
              <a:solidFill>
                <a:schemeClr val="dk1"/>
              </a:solidFill>
              <a:latin typeface="Trebuchet MS"/>
              <a:ea typeface="Trebuchet MS"/>
              <a:cs typeface="Trebuchet MS"/>
              <a:sym typeface="Trebuchet MS"/>
            </a:endParaRPr>
          </a:p>
          <a:p>
            <a:pPr marL="914400" lvl="1" indent="-342900" algn="l" rtl="0">
              <a:lnSpc>
                <a:spcPct val="115000"/>
              </a:lnSpc>
              <a:spcBef>
                <a:spcPts val="0"/>
              </a:spcBef>
              <a:spcAft>
                <a:spcPts val="0"/>
              </a:spcAft>
              <a:buClr>
                <a:schemeClr val="dk1"/>
              </a:buClr>
              <a:buSzPts val="1800"/>
              <a:buFont typeface="Trebuchet MS"/>
              <a:buChar char="○"/>
            </a:pPr>
            <a:r>
              <a:rPr lang="en" sz="1800" dirty="0">
                <a:solidFill>
                  <a:schemeClr val="dk1"/>
                </a:solidFill>
                <a:latin typeface="Trebuchet MS"/>
                <a:ea typeface="Trebuchet MS"/>
                <a:cs typeface="Trebuchet MS"/>
                <a:sym typeface="Trebuchet MS"/>
              </a:rPr>
              <a:t>Frecuencia de las renovaciones, cobertura retroactiva, cobertura para inmigrantes y requisitos laborales (también denominados “participación comunitaria”)</a:t>
            </a:r>
            <a:endParaRPr sz="1700" dirty="0">
              <a:solidFill>
                <a:schemeClr val="dk1"/>
              </a:solidFill>
              <a:latin typeface="Trebuchet MS"/>
              <a:ea typeface="Trebuchet MS"/>
              <a:cs typeface="Trebuchet MS"/>
              <a:sym typeface="Trebuchet MS"/>
            </a:endParaRPr>
          </a:p>
          <a:p>
            <a:pPr marL="457200" marR="0" lvl="0" indent="-342900" algn="l" rtl="0">
              <a:lnSpc>
                <a:spcPct val="115000"/>
              </a:lnSpc>
              <a:spcBef>
                <a:spcPts val="0"/>
              </a:spcBef>
              <a:spcAft>
                <a:spcPts val="0"/>
              </a:spcAft>
              <a:buClr>
                <a:schemeClr val="dk1"/>
              </a:buClr>
              <a:buSzPts val="1800"/>
              <a:buFont typeface="Trebuchet MS"/>
              <a:buChar char="●"/>
            </a:pPr>
            <a:r>
              <a:rPr lang="en" sz="1800" dirty="0">
                <a:solidFill>
                  <a:schemeClr val="dk1"/>
                </a:solidFill>
                <a:latin typeface="Trebuchet MS"/>
                <a:ea typeface="Trebuchet MS"/>
                <a:cs typeface="Trebuchet MS"/>
                <a:sym typeface="Trebuchet MS"/>
              </a:rPr>
              <a:t>En general, los cambios de HR 1 se aplican a: </a:t>
            </a:r>
            <a:endParaRPr sz="1800" dirty="0">
              <a:solidFill>
                <a:schemeClr val="dk1"/>
              </a:solidFill>
              <a:latin typeface="Trebuchet MS"/>
              <a:ea typeface="Trebuchet MS"/>
              <a:cs typeface="Trebuchet MS"/>
              <a:sym typeface="Trebuchet MS"/>
            </a:endParaRPr>
          </a:p>
          <a:p>
            <a:pPr marL="914400" lvl="1" indent="-342900">
              <a:lnSpc>
                <a:spcPct val="115000"/>
              </a:lnSpc>
              <a:buClr>
                <a:schemeClr val="dk1"/>
              </a:buClr>
              <a:buSzPts val="1800"/>
              <a:buFont typeface="Trebuchet MS"/>
              <a:buChar char="○"/>
            </a:pPr>
            <a:r>
              <a:rPr lang="es-ES" sz="1800" b="1" dirty="0">
                <a:solidFill>
                  <a:schemeClr val="dk1"/>
                </a:solidFill>
                <a:latin typeface="Trebuchet MS"/>
                <a:ea typeface="Trebuchet MS"/>
                <a:cs typeface="Trebuchet MS"/>
                <a:sym typeface="Trebuchet MS"/>
              </a:rPr>
              <a:t>Algunos adultos de entre 19 y 64 años cuyos ingresos no superan el 133 % del umbral federal de pobreza</a:t>
            </a:r>
            <a:r>
              <a:rPr lang="en" sz="1800" b="1" dirty="0">
                <a:solidFill>
                  <a:schemeClr val="dk1"/>
                </a:solidFill>
                <a:latin typeface="Trebuchet MS"/>
                <a:ea typeface="Trebuchet MS"/>
                <a:cs typeface="Trebuchet MS"/>
                <a:sym typeface="Trebuchet MS"/>
              </a:rPr>
              <a:t>.</a:t>
            </a:r>
            <a:endParaRPr sz="1800" b="1" dirty="0">
              <a:solidFill>
                <a:schemeClr val="dk1"/>
              </a:solidFill>
              <a:latin typeface="Trebuchet MS"/>
              <a:ea typeface="Trebuchet MS"/>
              <a:cs typeface="Trebuchet MS"/>
              <a:sym typeface="Trebuchet MS"/>
            </a:endParaRPr>
          </a:p>
          <a:p>
            <a:pPr marL="914400" marR="0" lvl="1" indent="-342900" algn="l" rtl="0">
              <a:lnSpc>
                <a:spcPct val="115000"/>
              </a:lnSpc>
              <a:spcBef>
                <a:spcPts val="0"/>
              </a:spcBef>
              <a:spcAft>
                <a:spcPts val="0"/>
              </a:spcAft>
              <a:buClr>
                <a:schemeClr val="dk1"/>
              </a:buClr>
              <a:buSzPts val="1800"/>
              <a:buFont typeface="Trebuchet MS"/>
              <a:buChar char="○"/>
            </a:pPr>
            <a:r>
              <a:rPr lang="en" sz="1800" dirty="0">
                <a:solidFill>
                  <a:schemeClr val="dk1"/>
                </a:solidFill>
                <a:latin typeface="Trebuchet MS"/>
                <a:ea typeface="Trebuchet MS"/>
                <a:cs typeface="Trebuchet MS"/>
                <a:sym typeface="Trebuchet MS"/>
              </a:rPr>
              <a:t>Según la disposición, existen numerosas </a:t>
            </a:r>
            <a:r>
              <a:rPr lang="en" sz="1800" b="1" dirty="0">
                <a:solidFill>
                  <a:schemeClr val="dk1"/>
                </a:solidFill>
                <a:latin typeface="Trebuchet MS"/>
                <a:ea typeface="Trebuchet MS"/>
                <a:cs typeface="Trebuchet MS"/>
                <a:sym typeface="Trebuchet MS"/>
              </a:rPr>
              <a:t>excepciones</a:t>
            </a:r>
            <a:r>
              <a:rPr lang="en" sz="1800" dirty="0">
                <a:solidFill>
                  <a:schemeClr val="dk1"/>
                </a:solidFill>
                <a:latin typeface="Trebuchet MS"/>
                <a:ea typeface="Trebuchet MS"/>
                <a:cs typeface="Trebuchet MS"/>
                <a:sym typeface="Trebuchet MS"/>
              </a:rPr>
              <a:t>.</a:t>
            </a:r>
            <a:endParaRPr sz="1800" dirty="0">
              <a:solidFill>
                <a:schemeClr val="dk1"/>
              </a:solidFill>
              <a:latin typeface="Trebuchet MS"/>
              <a:ea typeface="Trebuchet MS"/>
              <a:cs typeface="Trebuchet MS"/>
              <a:sym typeface="Trebuchet MS"/>
            </a:endParaRPr>
          </a:p>
        </p:txBody>
      </p:sp>
      <p:sp>
        <p:nvSpPr>
          <p:cNvPr id="766" name="Google Shape;766;p170"/>
          <p:cNvSpPr/>
          <p:nvPr/>
        </p:nvSpPr>
        <p:spPr>
          <a:xfrm>
            <a:off x="805851" y="3855517"/>
            <a:ext cx="8300400" cy="890400"/>
          </a:xfrm>
          <a:prstGeom prst="rect">
            <a:avLst/>
          </a:prstGeom>
          <a:solidFill>
            <a:srgbClr val="FFE599"/>
          </a:solidFill>
          <a:ln>
            <a:noFill/>
          </a:ln>
        </p:spPr>
        <p:txBody>
          <a:bodyPr spcFirstLastPara="1" wrap="square" lIns="85925" tIns="85925" rIns="85925" bIns="85925" anchor="ctr" anchorCtr="0">
            <a:noAutofit/>
          </a:bodyPr>
          <a:lstStyle/>
          <a:p>
            <a:pPr marL="0" lvl="0" indent="0" algn="ctr" rtl="0">
              <a:spcBef>
                <a:spcPts val="0"/>
              </a:spcBef>
              <a:spcAft>
                <a:spcPts val="0"/>
              </a:spcAft>
              <a:buClr>
                <a:schemeClr val="dk1"/>
              </a:buClr>
              <a:buSzPts val="1000"/>
              <a:buFont typeface="Arial"/>
              <a:buNone/>
            </a:pPr>
            <a:r>
              <a:rPr lang="en" sz="2300" b="1" dirty="0">
                <a:solidFill>
                  <a:schemeClr val="dk1"/>
                </a:solidFill>
                <a:latin typeface="Trebuchet MS"/>
                <a:ea typeface="Trebuchet MS"/>
                <a:cs typeface="Trebuchet MS"/>
                <a:sym typeface="Trebuchet MS"/>
              </a:rPr>
              <a:t>Objetivo principal de HCPF: reducir la pérdida de cobertura </a:t>
            </a:r>
            <a:r>
              <a:rPr lang="en" sz="2300" dirty="0">
                <a:solidFill>
                  <a:schemeClr val="dk1"/>
                </a:solidFill>
                <a:latin typeface="Trebuchet MS"/>
                <a:ea typeface="Trebuchet MS"/>
                <a:cs typeface="Trebuchet MS"/>
                <a:sym typeface="Trebuchet MS"/>
              </a:rPr>
              <a:t>y las consecuencias negativas para los habitantes de Colorado, los proveedores y la economía</a:t>
            </a:r>
            <a:endParaRPr sz="2300" b="1" dirty="0">
              <a:solidFill>
                <a:schemeClr val="dk1"/>
              </a:solidFill>
              <a:latin typeface="Trebuchet MS"/>
              <a:ea typeface="Trebuchet MS"/>
              <a:cs typeface="Trebuchet MS"/>
              <a:sym typeface="Trebuchet MS"/>
            </a:endParaRPr>
          </a:p>
        </p:txBody>
      </p:sp>
      <p:sp>
        <p:nvSpPr>
          <p:cNvPr id="767" name="Google Shape;767;p170" descr="star" title="star"/>
          <p:cNvSpPr/>
          <p:nvPr/>
        </p:nvSpPr>
        <p:spPr>
          <a:xfrm>
            <a:off x="-425" y="3821170"/>
            <a:ext cx="843600" cy="742200"/>
          </a:xfrm>
          <a:prstGeom prst="star5">
            <a:avLst>
              <a:gd name="adj" fmla="val 19098"/>
              <a:gd name="hf" fmla="val 105146"/>
              <a:gd name="vf" fmla="val 110557"/>
            </a:avLst>
          </a:prstGeom>
          <a:solidFill>
            <a:srgbClr val="FFE599"/>
          </a:solidFill>
          <a:ln>
            <a:noFill/>
          </a:ln>
        </p:spPr>
        <p:txBody>
          <a:bodyPr spcFirstLastPara="1" wrap="square" lIns="85925" tIns="85925" rIns="85925" bIns="85925" anchor="ctr" anchorCtr="0">
            <a:noAutofit/>
          </a:bodyPr>
          <a:lstStyle/>
          <a:p>
            <a:pPr marL="0" lvl="0" indent="0" algn="ctr" rtl="0">
              <a:spcBef>
                <a:spcPts val="0"/>
              </a:spcBef>
              <a:spcAft>
                <a:spcPts val="0"/>
              </a:spcAft>
              <a:buNone/>
            </a:pPr>
            <a:endParaRPr sz="1800" b="1" dirty="0">
              <a:solidFill>
                <a:schemeClr val="lt1"/>
              </a:solidFil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Blue">
  <a:themeElements>
    <a:clrScheme name="Custom 1">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Important Campaign Style">
  <a:themeElements>
    <a:clrScheme name="Important Campaign Colors">
      <a:dk1>
        <a:srgbClr val="080808"/>
      </a:dk1>
      <a:lt1>
        <a:srgbClr val="FFFFFF"/>
      </a:lt1>
      <a:dk2>
        <a:srgbClr val="7B256F"/>
      </a:dk2>
      <a:lt2>
        <a:srgbClr val="9D9D9D"/>
      </a:lt2>
      <a:accent1>
        <a:srgbClr val="001970"/>
      </a:accent1>
      <a:accent2>
        <a:srgbClr val="245D38"/>
      </a:accent2>
      <a:accent3>
        <a:srgbClr val="0067AB"/>
      </a:accent3>
      <a:accent4>
        <a:srgbClr val="6BA542"/>
      </a:accent4>
      <a:accent5>
        <a:srgbClr val="E6F6EC"/>
      </a:accent5>
      <a:accent6>
        <a:srgbClr val="FFDDFF"/>
      </a:accent6>
      <a:hlink>
        <a:srgbClr val="E1F3FF"/>
      </a:hlink>
      <a:folHlink>
        <a:srgbClr val="FFD1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732</TotalTime>
  <Words>13829</Words>
  <Application>Microsoft Office PowerPoint</Application>
  <PresentationFormat>On-screen Show (16:9)</PresentationFormat>
  <Paragraphs>1080</Paragraphs>
  <Slides>62</Slides>
  <Notes>62</Notes>
  <HiddenSlides>22</HiddenSlides>
  <MMClips>0</MMClips>
  <ScaleCrop>false</ScaleCrop>
  <HeadingPairs>
    <vt:vector size="6" baseType="variant">
      <vt:variant>
        <vt:lpstr>Fonts Used</vt:lpstr>
      </vt:variant>
      <vt:variant>
        <vt:i4>11</vt:i4>
      </vt:variant>
      <vt:variant>
        <vt:lpstr>Theme</vt:lpstr>
      </vt:variant>
      <vt:variant>
        <vt:i4>8</vt:i4>
      </vt:variant>
      <vt:variant>
        <vt:lpstr>Slide Titles</vt:lpstr>
      </vt:variant>
      <vt:variant>
        <vt:i4>62</vt:i4>
      </vt:variant>
    </vt:vector>
  </HeadingPairs>
  <TitlesOfParts>
    <vt:vector size="81" baseType="lpstr">
      <vt:lpstr>Arial</vt:lpstr>
      <vt:lpstr>Trebuchet MS</vt:lpstr>
      <vt:lpstr>Calibri</vt:lpstr>
      <vt:lpstr>Noto Sans Symbols</vt:lpstr>
      <vt:lpstr>Verdana</vt:lpstr>
      <vt:lpstr>Open Sans SemiBold</vt:lpstr>
      <vt:lpstr>Open Sans</vt:lpstr>
      <vt:lpstr>Inter</vt:lpstr>
      <vt:lpstr>Courier New</vt:lpstr>
      <vt:lpstr>Roboto</vt:lpstr>
      <vt:lpstr>Noto Sans</vt:lpstr>
      <vt:lpstr>Simple Light</vt:lpstr>
      <vt:lpstr>White Theme</vt:lpstr>
      <vt:lpstr>White Theme</vt:lpstr>
      <vt:lpstr>White Theme</vt:lpstr>
      <vt:lpstr>Blue</vt:lpstr>
      <vt:lpstr>White Theme</vt:lpstr>
      <vt:lpstr>White Theme</vt:lpstr>
      <vt:lpstr>Important Campaign Style</vt:lpstr>
      <vt:lpstr> Seminario web sobre los requisitos laborales de Medicaid </vt:lpstr>
      <vt:lpstr>Interpretación de idiomas</vt:lpstr>
      <vt:lpstr>Subtítulos</vt:lpstr>
      <vt:lpstr>Información sobre la reunión</vt:lpstr>
      <vt:lpstr>Nuestra misión - foto</vt:lpstr>
      <vt:lpstr>Lo que hacemos</vt:lpstr>
      <vt:lpstr>Agenda</vt:lpstr>
      <vt:lpstr>Resumen sobre HR 1 Adela Flores-Brennan </vt:lpstr>
      <vt:lpstr>Cambios introducidos por HR 1 en la elegibilidad para Medicaid  </vt:lpstr>
      <vt:lpstr>PowerPoint Presentation</vt:lpstr>
      <vt:lpstr>PowerPoint Presentation</vt:lpstr>
      <vt:lpstr>1 de octubre: cambios para ciertos inmigrantes </vt:lpstr>
      <vt:lpstr>1 de enero: otros cambios en Medicaid </vt:lpstr>
      <vt:lpstr>Requisitos laborales Marivel Klueckman </vt:lpstr>
      <vt:lpstr>Requisitos laborales: lo que sabemos</vt:lpstr>
      <vt:lpstr> Resumen de los requisitos laborales de HR 1</vt:lpstr>
      <vt:lpstr>❌ Quiénes no se ven afectados</vt:lpstr>
      <vt:lpstr> ❌ No afectados: ciertas edades</vt:lpstr>
      <vt:lpstr>❌ No afectados: personas inscritas en ciertos programas</vt:lpstr>
      <vt:lpstr>❌ No afectados: personas con fragilidad médica</vt:lpstr>
      <vt:lpstr>❌ No afectados: ciertos cuidadores</vt:lpstr>
      <vt:lpstr>❌ No afectados: otras poblaciones</vt:lpstr>
      <vt:lpstr>❌ Dificultades opcionales a corto plazo </vt:lpstr>
      <vt:lpstr>PowerPoint Presentation</vt:lpstr>
      <vt:lpstr>PowerPoint Presentation</vt:lpstr>
      <vt:lpstr>PowerPoint Presentation</vt:lpstr>
      <vt:lpstr>Cuándo y cómo cumplir con los requisitos laborales Marivel Klueckman </vt:lpstr>
      <vt:lpstr>¿Cuándo deben los miembros actuales en proceso de renovación cumplir con los requisitos laborales?</vt:lpstr>
      <vt:lpstr>Ejemplo: miembro actual en proceso de renovación </vt:lpstr>
      <vt:lpstr>¿Cuándo deben los nuevos solicitantes cumplir con los requisitos?</vt:lpstr>
      <vt:lpstr>Ejemplo: nuevo solicitante </vt:lpstr>
      <vt:lpstr>Cómo cumplir con los requisitos laborales </vt:lpstr>
      <vt:lpstr>Cómo cumplir con los requisitos laborales  </vt:lpstr>
      <vt:lpstr>Cómo notificar las actividades laborales y de participación comunitaria</vt:lpstr>
      <vt:lpstr>Encuesta: si los requisitos laborales federales le son aplicables a usted o a alguien de su hogar, ¿cómo piensa cumplir con esos requisitos?</vt:lpstr>
      <vt:lpstr>Próximas oportunidades de participación Kyra Acuña</vt:lpstr>
      <vt:lpstr>Cómo se están preparando HCPF y nuestros socios</vt:lpstr>
      <vt:lpstr>Cómo mantener su participación</vt:lpstr>
      <vt:lpstr>Colabore con nosotros </vt:lpstr>
      <vt:lpstr>¡Gracias!</vt:lpstr>
      <vt:lpstr>Share Your Questions about Work Requirements </vt:lpstr>
      <vt:lpstr>PowerPoint Presentation</vt:lpstr>
      <vt:lpstr>Members: Watch for Communications</vt:lpstr>
      <vt:lpstr>PowerPoint Presentation</vt:lpstr>
      <vt:lpstr>PowerPoint Presentation</vt:lpstr>
      <vt:lpstr>What Members Can Expect</vt:lpstr>
      <vt:lpstr>Who Do Most of the H.R. 1 Changes Apply To?</vt:lpstr>
      <vt:lpstr>6-Month Renewal Redeterminations</vt:lpstr>
      <vt:lpstr>How to Report Work &amp; Community Engagement Activities</vt:lpstr>
      <vt:lpstr>How Members Can Prepare</vt:lpstr>
      <vt:lpstr>Upcoming Session on Medical Frailty  </vt:lpstr>
      <vt:lpstr>Changes to Renewal Frequency</vt:lpstr>
      <vt:lpstr>Changes to Household/Case Renewals</vt:lpstr>
      <vt:lpstr>Changes to Retroactive Coverage for All New Applicants</vt:lpstr>
      <vt:lpstr>Changes for Certain Immigrants </vt:lpstr>
      <vt:lpstr>Changes for Certain Immigrants</vt:lpstr>
      <vt:lpstr>More about Medical Frailty Adela Flores-Brennan </vt:lpstr>
      <vt:lpstr>Medical Frailty  </vt:lpstr>
      <vt:lpstr>Medical Frailty Screener </vt:lpstr>
      <vt:lpstr>Medical Frailty Screener </vt:lpstr>
      <vt:lpstr>H.R. 1 Changes to Medicaid Eligibility </vt:lpstr>
      <vt:lpstr>Who Do H.R.1 Changes Apply To?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Sound Ventures Inc</cp:lastModifiedBy>
  <cp:revision>11</cp:revision>
  <dcterms:modified xsi:type="dcterms:W3CDTF">2026-05-29T15:36:21Z</dcterms:modified>
</cp:coreProperties>
</file>