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6.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7.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2.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3.xml" ContentType="application/vnd.openxmlformats-officedocument.presentationml.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9" r:id="rId2"/>
    <p:sldMasterId id="2147483678" r:id="rId3"/>
    <p:sldMasterId id="2147483692" r:id="rId4"/>
    <p:sldMasterId id="2147483728" r:id="rId5"/>
    <p:sldMasterId id="2147483749" r:id="rId6"/>
    <p:sldMasterId id="2147483775" r:id="rId7"/>
    <p:sldMasterId id="2147483795" r:id="rId8"/>
  </p:sldMasterIdLst>
  <p:notesMasterIdLst>
    <p:notesMasterId r:id="rId49"/>
  </p:notesMasterIdLst>
  <p:sldIdLst>
    <p:sldId id="257" r:id="rId9"/>
    <p:sldId id="258" r:id="rId10"/>
    <p:sldId id="259" r:id="rId11"/>
    <p:sldId id="260" r:id="rId12"/>
    <p:sldId id="261" r:id="rId13"/>
    <p:sldId id="262"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9" r:id="rId39"/>
    <p:sldId id="290" r:id="rId40"/>
    <p:sldId id="291" r:id="rId41"/>
    <p:sldId id="292" r:id="rId42"/>
    <p:sldId id="293" r:id="rId43"/>
    <p:sldId id="294" r:id="rId44"/>
    <p:sldId id="295" r:id="rId45"/>
    <p:sldId id="296" r:id="rId46"/>
    <p:sldId id="297" r:id="rId47"/>
    <p:sldId id="298" r:id="rId48"/>
  </p:sldIdLst>
  <p:sldSz cx="9144000" cy="5143500" type="screen16x9"/>
  <p:notesSz cx="6858000" cy="9144000"/>
  <p:embeddedFontLst>
    <p:embeddedFont>
      <p:font typeface="Calibri" panose="020F0502020204030204" pitchFamily="34" charset="0"/>
      <p:regular r:id="rId50"/>
      <p:bold r:id="rId51"/>
      <p:italic r:id="rId52"/>
      <p:boldItalic r:id="rId53"/>
    </p:embeddedFont>
    <p:embeddedFont>
      <p:font typeface="Noto Sans" panose="020B0502040204020203" pitchFamily="34" charset="0"/>
      <p:regular r:id="rId54"/>
      <p:bold r:id="rId55"/>
      <p:italic r:id="rId56"/>
      <p:boldItalic r:id="rId57"/>
    </p:embeddedFont>
    <p:embeddedFont>
      <p:font typeface="Trebuchet MS" panose="020B0603020202020204" pitchFamily="34" charset="0"/>
      <p:regular r:id="rId58"/>
      <p:bold r:id="rId59"/>
      <p:italic r:id="rId60"/>
      <p:boldItalic r:id="rId61"/>
    </p:embeddedFont>
    <p:embeddedFont>
      <p:font typeface="Verdana" panose="020B0604030504040204" pitchFamily="34"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40">
          <p15:clr>
            <a:srgbClr val="747775"/>
          </p15:clr>
        </p15:guide>
        <p15:guide id="2" orient="horz" pos="434">
          <p15:clr>
            <a:srgbClr val="747775"/>
          </p15:clr>
        </p15:guide>
        <p15:guide id="3" orient="horz" pos="792">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9" roundtripDataSignature="AMtx7mjiJDvO/FP/WDI/rGKuUvU8ETBXd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ucien Meadows - HCPF He Him" initials="" lastIdx="1" clrIdx="0"/>
  <p:cmAuthor id="1" name="Sarah Davis - HCPF She Her" initials="" lastIdx="1" clrIdx="1"/>
  <p:cmAuthor id="2" name="Suman Mathur (CHI)" initials="" lastIdx="3" clrIdx="2"/>
  <p:cmAuthor id="3" name="Joe Hanel" initials="" lastIdx="1" clrIdx="3"/>
  <p:cmAuthor id="4" name="Emily Holcomb - HCPF They Theirs" initials="" lastIdx="1" clrIdx="4"/>
  <p:cmAuthor id="5" name="Jennifer Mavzer - HCPF" initials=""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8AB139-9EF9-402A-B4AA-30DF2F430E2A}">
  <a:tblStyle styleId="{918AB139-9EF9-402A-B4AA-30DF2F430E2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5681CA9-F37F-49D2-BF7A-4BAB4CC23070}"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90" autoAdjust="0"/>
  </p:normalViewPr>
  <p:slideViewPr>
    <p:cSldViewPr snapToGrid="0">
      <p:cViewPr varScale="1">
        <p:scale>
          <a:sx n="96" d="100"/>
          <a:sy n="96" d="100"/>
        </p:scale>
        <p:origin x="423" y="54"/>
      </p:cViewPr>
      <p:guideLst>
        <p:guide pos="540"/>
        <p:guide orient="horz" pos="434"/>
        <p:guide orient="horz" pos="7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font" Target="fonts/font14.fntdata"/><Relationship Id="rId89" Type="http://customschemas.google.com/relationships/presentationmetadata" Target="metadata"/><Relationship Id="rId7" Type="http://schemas.openxmlformats.org/officeDocument/2006/relationships/slideMaster" Target="slideMasters/slideMaster7.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Master" Target="slideMasters/slideMaster5.xml"/><Relationship Id="rId61" Type="http://schemas.openxmlformats.org/officeDocument/2006/relationships/font" Target="fonts/font12.fntdata"/><Relationship Id="rId90" Type="http://schemas.openxmlformats.org/officeDocument/2006/relationships/commentAuthors" Target="commentAuthor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font" Target="fonts/font7.fntdata"/><Relationship Id="rId64" Type="http://schemas.openxmlformats.org/officeDocument/2006/relationships/font" Target="fonts/font15.fntdata"/><Relationship Id="rId8" Type="http://schemas.openxmlformats.org/officeDocument/2006/relationships/slideMaster" Target="slideMasters/slideMaster8.xml"/><Relationship Id="rId51" Type="http://schemas.openxmlformats.org/officeDocument/2006/relationships/font" Target="fonts/font2.fntdata"/><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10.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5.fntdata"/><Relationship Id="rId62" Type="http://schemas.openxmlformats.org/officeDocument/2006/relationships/font" Target="fonts/font13.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font" Target="fonts/font1.fntdata"/><Relationship Id="rId55" Type="http://schemas.openxmlformats.org/officeDocument/2006/relationships/font" Target="fonts/font6.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6-22T22:25:34.888" idx="1">
    <p:pos x="165" y="649"/>
    <p:text>@mathurs@coloradohealthinstitute.org - What time length/limit would you like to use? Most teams I see use 2 or 3 minutes, with 2 more often if the webinar is larger and/or Q&amp;A period is shorter.
_Assigned to mathurs@coloradohealthinstitute.org_</p:text>
    <p:extLst mod="1">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8Hn89U"/>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6-06-22T22:25:35.945" idx="1">
    <p:pos x="6000" y="0"/>
    <p:text>Should we include this slide when it's the only one in Spanish? We'll have a separate Spanish deck.</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8Hn89A"/>
      </p:ext>
    </p:extLst>
  </p:cm>
  <p:cm authorId="2" dt="2026-06-22T22:25:35.945" idx="1">
    <p:pos x="6000" y="0"/>
    <p:text>yes, sorry, this should just be in the Spanish deck, we just weren't sure where else to put it! :)</p:text>
    <p:extLst>
      <p:ext uri="{C676402C-5697-4E1C-873F-D02D1690AC5C}">
        <p15:threadingInfo xmlns:p15="http://schemas.microsoft.com/office/powerpoint/2012/main" timeZoneBias="0">
          <p15:parentCm authorId="1"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8Hn89Y"/>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3" dt="2026-06-18T20:40:56.841" idx="1">
    <p:pos x="256" y="900"/>
    <p:text>this link doesn't go to anything for immigrants or refugees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8M61-Q0"/>
      </p:ext>
    </p:extLst>
  </p:cm>
  <p:cm authorId="4" dt="2026-06-18T18:51:38.981" idx="1">
    <p:pos x="256" y="900"/>
    <p:text>Once CACP provides the updated materials, Jeno plans to share the updated link I believe! @jennifer.mavzer@state.co.us</p:text>
    <p:extLst>
      <p:ext uri="{C676402C-5697-4E1C-873F-D02D1690AC5C}">
        <p15:threadingInfo xmlns:p15="http://schemas.microsoft.com/office/powerpoint/2012/main" timeZoneBias="0">
          <p15:parentCm authorId="3"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ztJW2Q"/>
      </p:ext>
    </p:extLst>
  </p:cm>
  <p:cm authorId="5" dt="2026-06-18T18:57:20.155" idx="1">
    <p:pos x="256" y="900"/>
    <p:text>@emily.holcomb@state.co.us is correct! This campaign is expected to publish soon.
Once up, I'll replace the hyperlink. Also, CHI highlighted this spot to remember to check (contained in a resolved comment).</p:text>
    <p:extLst>
      <p:ext uri="{C676402C-5697-4E1C-873F-D02D1690AC5C}">
        <p15:threadingInfo xmlns:p15="http://schemas.microsoft.com/office/powerpoint/2012/main" timeZoneBias="0">
          <p15:parentCm authorId="3"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ztLrLM"/>
      </p:ext>
    </p:extLst>
  </p:cm>
  <p:cm authorId="2" dt="2026-06-18T20:40:56.841" idx="2">
    <p:pos x="256" y="900"/>
    <p:text>Sorry I prematurely resolved. We will update!</p:text>
    <p:extLst>
      <p:ext uri="{C676402C-5697-4E1C-873F-D02D1690AC5C}">
        <p15:threadingInfo xmlns:p15="http://schemas.microsoft.com/office/powerpoint/2012/main" timeZoneBias="0">
          <p15:parentCm authorId="3"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9z06S4s"/>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ocs.google.com/document/d/1pIxlY10bnOP_kE5b0Y3lkng1pifGcerGsOxNICx0qRs/edit?tab=t.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connectforhealthco.com/" TargetMode="External"/><Relationship Id="rId7" Type="http://schemas.openxmlformats.org/officeDocument/2006/relationships/hyperlink" Target="https://www.healthfirstcolorado.com/will-immigrants-who-no-longer-qualify-for-health-first-colorado-colorados-medicaid-program-be-auto-enrolled-in-emergency-medicaid-services/"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healthfirstcolorado.com/benefits-services/emergency-medicaid/" TargetMode="External"/><Relationship Id="rId5" Type="http://schemas.openxmlformats.org/officeDocument/2006/relationships/hyperlink" Target="https://www.healthfirstcolorado.com/benefits-services/cover-all-coloradans-health-coverage-for-pregnant-people-and-children/" TargetMode="External"/><Relationship Id="rId4" Type="http://schemas.openxmlformats.org/officeDocument/2006/relationships/hyperlink" Target="https://connectforhealthco.com/get-started/omnisalud/"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1: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CHI</a:t>
            </a:r>
            <a:endParaRPr dirty="0">
              <a:solidFill>
                <a:schemeClr val="dk1"/>
              </a:solidFill>
            </a:endParaRPr>
          </a:p>
          <a:p>
            <a:pPr marL="0" lvl="0" indent="0" algn="l" rtl="0">
              <a:lnSpc>
                <a:spcPct val="100000"/>
              </a:lnSpc>
              <a:spcBef>
                <a:spcPts val="0"/>
              </a:spcBef>
              <a:spcAft>
                <a:spcPts val="0"/>
              </a:spcAft>
              <a:buSzPts val="1100"/>
              <a:buNone/>
            </a:pPr>
            <a:endParaRPr dirty="0">
              <a:solidFill>
                <a:schemeClr val="dk1"/>
              </a:solidFill>
            </a:endParaRPr>
          </a:p>
          <a:p>
            <a:pPr marL="0" lvl="0" indent="0" algn="l" rtl="0">
              <a:lnSpc>
                <a:spcPct val="100000"/>
              </a:lnSpc>
              <a:spcBef>
                <a:spcPts val="0"/>
              </a:spcBef>
              <a:spcAft>
                <a:spcPts val="0"/>
              </a:spcAft>
              <a:buSzPts val="1100"/>
              <a:buNone/>
            </a:pPr>
            <a:r>
              <a:rPr lang="en">
                <a:solidFill>
                  <a:schemeClr val="dk1"/>
                </a:solidFill>
              </a:rPr>
              <a:t>For Speaker Notes, </a:t>
            </a:r>
            <a:r>
              <a:rPr lang="en" u="sng">
                <a:solidFill>
                  <a:schemeClr val="hlink"/>
                </a:solidFill>
                <a:hlinkClick r:id="rId3"/>
              </a:rPr>
              <a:t>please see our Google Doc</a:t>
            </a:r>
            <a:r>
              <a:rPr lang="en">
                <a:solidFill>
                  <a:schemeClr val="dk1"/>
                </a:solidFill>
              </a:rPr>
              <a:t>. </a:t>
            </a:r>
            <a:endParaRPr dirty="0">
              <a:solidFill>
                <a:schemeClr val="dk1"/>
              </a:solidFill>
            </a:endParaRPr>
          </a:p>
        </p:txBody>
      </p:sp>
      <p:sp>
        <p:nvSpPr>
          <p:cNvPr id="708" name="Google Shape;708;p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3ee5a464f31_9_29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3ee5a464f31_9_290:notes"/>
          <p:cNvSpPr txBox="1">
            <a:spLocks noGrp="1"/>
          </p:cNvSpPr>
          <p:nvPr>
            <p:ph type="body" idx="1"/>
          </p:nvPr>
        </p:nvSpPr>
        <p:spPr>
          <a:xfrm>
            <a:off x="410817" y="4904133"/>
            <a:ext cx="6042900" cy="290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786" name="Google Shape;786;g3ee5a464f31_9_290:notes"/>
          <p:cNvSpPr txBox="1">
            <a:spLocks noGrp="1"/>
          </p:cNvSpPr>
          <p:nvPr>
            <p:ph type="sldNum" idx="12"/>
          </p:nvPr>
        </p:nvSpPr>
        <p:spPr>
          <a:xfrm>
            <a:off x="3482009" y="8053180"/>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8: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200"/>
              <a:t>Adela</a:t>
            </a:r>
            <a:endParaRPr sz="1200" dirty="0"/>
          </a:p>
        </p:txBody>
      </p:sp>
      <p:sp>
        <p:nvSpPr>
          <p:cNvPr id="794" name="Google Shape;794;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a:t>
            </a:r>
            <a:endParaRPr sz="1200" dirty="0">
              <a:solidFill>
                <a:schemeClr val="dk1"/>
              </a:solidFill>
            </a:endParaRPr>
          </a:p>
          <a:p>
            <a:pPr marL="0" lvl="0" indent="0" algn="l" rtl="0">
              <a:spcBef>
                <a:spcPts val="0"/>
              </a:spcBef>
              <a:spcAft>
                <a:spcPts val="0"/>
              </a:spcAft>
              <a:buNone/>
            </a:pPr>
            <a:endParaRPr dirty="0"/>
          </a:p>
        </p:txBody>
      </p:sp>
      <p:sp>
        <p:nvSpPr>
          <p:cNvPr id="800" name="Google Shape;80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1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7" name="Google Shape;807;p10: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a:t>
            </a:r>
            <a:endParaRPr sz="1200" dirty="0">
              <a:solidFill>
                <a:schemeClr val="dk1"/>
              </a:solidFill>
            </a:endParaRPr>
          </a:p>
          <a:p>
            <a:pPr marL="0" lvl="0" indent="0" algn="l" rtl="0">
              <a:lnSpc>
                <a:spcPct val="100000"/>
              </a:lnSpc>
              <a:spcBef>
                <a:spcPts val="0"/>
              </a:spcBef>
              <a:spcAft>
                <a:spcPts val="0"/>
              </a:spcAft>
              <a:buSzPts val="1100"/>
              <a:buNone/>
            </a:pPr>
            <a:endParaRPr sz="1300" dirty="0"/>
          </a:p>
        </p:txBody>
      </p:sp>
      <p:sp>
        <p:nvSpPr>
          <p:cNvPr id="808" name="Google Shape;808;p1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13</a:t>
            </a:fld>
            <a:endParaRPr sz="14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p11: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a:t>
            </a:r>
            <a:endParaRPr sz="1200"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300" dirty="0"/>
          </a:p>
          <a:p>
            <a:pPr marL="0" lvl="0" indent="0" algn="l" rtl="0">
              <a:lnSpc>
                <a:spcPct val="100000"/>
              </a:lnSpc>
              <a:spcBef>
                <a:spcPts val="0"/>
              </a:spcBef>
              <a:spcAft>
                <a:spcPts val="0"/>
              </a:spcAft>
              <a:buClr>
                <a:schemeClr val="dk1"/>
              </a:buClr>
              <a:buSzPts val="1100"/>
              <a:buFont typeface="Arial"/>
              <a:buNone/>
            </a:pPr>
            <a:r>
              <a:rPr lang="en" sz="1300"/>
              <a:t>Policy guidance continues to develop and we are waiting on the analysis of the interim final rules received from CMS on June 1, which will be finalized later this summer.</a:t>
            </a:r>
            <a:endParaRPr sz="1300" dirty="0"/>
          </a:p>
          <a:p>
            <a:pPr marL="0" lvl="0" indent="0" algn="l" rtl="0">
              <a:lnSpc>
                <a:spcPct val="100000"/>
              </a:lnSpc>
              <a:spcBef>
                <a:spcPts val="0"/>
              </a:spcBef>
              <a:spcAft>
                <a:spcPts val="0"/>
              </a:spcAft>
              <a:buClr>
                <a:schemeClr val="dk1"/>
              </a:buClr>
              <a:buSzPts val="1100"/>
              <a:buFont typeface="Arial"/>
              <a:buNone/>
            </a:pPr>
            <a:endParaRPr sz="1300" dirty="0"/>
          </a:p>
        </p:txBody>
      </p:sp>
      <p:sp>
        <p:nvSpPr>
          <p:cNvPr id="841" name="Google Shape;841;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200"/>
              <a:buFont typeface="Trebuchet MS"/>
              <a:buNone/>
            </a:pPr>
            <a:fld id="{00000000-1234-1234-1234-123412341234}" type="slidenum">
              <a:rPr lang="en" sz="1400" b="0" i="0" u="none" strike="noStrike" cap="none">
                <a:solidFill>
                  <a:srgbClr val="000000"/>
                </a:solidFill>
                <a:latin typeface="Arial"/>
                <a:ea typeface="Arial"/>
                <a:cs typeface="Arial"/>
                <a:sym typeface="Arial"/>
              </a:rPr>
              <a:t>14</a:t>
            </a:fld>
            <a:endParaRPr sz="14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p12: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a:t>
            </a:r>
            <a:endParaRPr i="1" dirty="0">
              <a:solidFill>
                <a:schemeClr val="dk1"/>
              </a:solidFill>
            </a:endParaRPr>
          </a:p>
        </p:txBody>
      </p:sp>
      <p:sp>
        <p:nvSpPr>
          <p:cNvPr id="854" name="Google Shape;854;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0" name="Google Shape;86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sz="1200">
                <a:solidFill>
                  <a:schemeClr val="dk1"/>
                </a:solidFill>
              </a:rPr>
              <a:t>Adela </a:t>
            </a:r>
            <a:endParaRPr sz="1200" dirty="0">
              <a:solidFill>
                <a:schemeClr val="dk1"/>
              </a:solidFill>
            </a:endParaRPr>
          </a:p>
          <a:p>
            <a:pPr marL="0" lvl="0" indent="0" algn="l" rtl="0">
              <a:spcBef>
                <a:spcPts val="0"/>
              </a:spcBef>
              <a:spcAft>
                <a:spcPts val="0"/>
              </a:spcAft>
              <a:buSzPts val="1100"/>
              <a:buNone/>
            </a:pPr>
            <a:endParaRPr sz="1200" dirty="0">
              <a:solidFill>
                <a:schemeClr val="dk1"/>
              </a:solidFill>
            </a:endParaRPr>
          </a:p>
          <a:p>
            <a:pPr marL="342900" lvl="0" indent="-342900" algn="l" rtl="0">
              <a:spcBef>
                <a:spcPts val="0"/>
              </a:spcBef>
              <a:spcAft>
                <a:spcPts val="0"/>
              </a:spcAft>
              <a:buClr>
                <a:schemeClr val="dk1"/>
              </a:buClr>
              <a:buSzPts val="2000"/>
              <a:buChar char="•"/>
            </a:pPr>
            <a:r>
              <a:rPr lang="en" sz="2000">
                <a:solidFill>
                  <a:schemeClr val="dk1"/>
                </a:solidFill>
                <a:latin typeface="Trebuchet MS"/>
                <a:ea typeface="Trebuchet MS"/>
                <a:cs typeface="Trebuchet MS"/>
                <a:sym typeface="Trebuchet MS"/>
              </a:rPr>
              <a:t>Medicaid coverage will end for </a:t>
            </a:r>
            <a:r>
              <a:rPr lang="en" sz="2000" b="1">
                <a:solidFill>
                  <a:schemeClr val="dk1"/>
                </a:solidFill>
                <a:latin typeface="Trebuchet MS"/>
                <a:ea typeface="Trebuchet MS"/>
                <a:cs typeface="Trebuchet MS"/>
                <a:sym typeface="Trebuchet MS"/>
              </a:rPr>
              <a:t>some lawfully present immigrants, </a:t>
            </a:r>
            <a:r>
              <a:rPr lang="en" sz="2000">
                <a:solidFill>
                  <a:schemeClr val="dk1"/>
                </a:solidFill>
                <a:latin typeface="Trebuchet MS"/>
                <a:ea typeface="Trebuchet MS"/>
                <a:cs typeface="Trebuchet MS"/>
                <a:sym typeface="Trebuchet MS"/>
              </a:rPr>
              <a:t>including </a:t>
            </a:r>
            <a:r>
              <a:rPr lang="en" sz="2000" b="1">
                <a:solidFill>
                  <a:schemeClr val="dk1"/>
                </a:solidFill>
                <a:latin typeface="Trebuchet MS"/>
                <a:ea typeface="Trebuchet MS"/>
                <a:cs typeface="Trebuchet MS"/>
                <a:sym typeface="Trebuchet MS"/>
              </a:rPr>
              <a:t>refugees, asylees, humanitarian parolees,</a:t>
            </a:r>
            <a:r>
              <a:rPr lang="en" sz="2000">
                <a:solidFill>
                  <a:schemeClr val="dk1"/>
                </a:solidFill>
                <a:latin typeface="Trebuchet MS"/>
                <a:ea typeface="Trebuchet MS"/>
                <a:cs typeface="Trebuchet MS"/>
                <a:sym typeface="Trebuchet MS"/>
              </a:rPr>
              <a:t> and others.  We will walk through this in the next few slides.</a:t>
            </a:r>
            <a:endParaRPr sz="2000" dirty="0">
              <a:solidFill>
                <a:schemeClr val="dk1"/>
              </a:solidFill>
              <a:latin typeface="Trebuchet MS"/>
              <a:ea typeface="Trebuchet MS"/>
              <a:cs typeface="Trebuchet MS"/>
              <a:sym typeface="Trebuchet MS"/>
            </a:endParaRPr>
          </a:p>
          <a:p>
            <a:pPr marL="171450" lvl="0" indent="-104775" algn="l" rtl="0">
              <a:spcBef>
                <a:spcPts val="0"/>
              </a:spcBef>
              <a:spcAft>
                <a:spcPts val="0"/>
              </a:spcAft>
              <a:buClr>
                <a:schemeClr val="dk1"/>
              </a:buClr>
              <a:buSzPts val="1050"/>
              <a:buFont typeface="Arial"/>
              <a:buNone/>
            </a:pPr>
            <a:endParaRPr sz="1050" dirty="0">
              <a:solidFill>
                <a:schemeClr val="dk1"/>
              </a:solidFill>
              <a:latin typeface="Trebuchet MS"/>
              <a:ea typeface="Trebuchet MS"/>
              <a:cs typeface="Trebuchet MS"/>
              <a:sym typeface="Trebuchet MS"/>
            </a:endParaRPr>
          </a:p>
          <a:p>
            <a:pPr marL="342900" lvl="0" indent="-342900" algn="l" rtl="0">
              <a:spcBef>
                <a:spcPts val="0"/>
              </a:spcBef>
              <a:spcAft>
                <a:spcPts val="0"/>
              </a:spcAft>
              <a:buClr>
                <a:schemeClr val="dk1"/>
              </a:buClr>
              <a:buSzPts val="2000"/>
              <a:buChar char="•"/>
            </a:pPr>
            <a:r>
              <a:rPr lang="en" sz="2000">
                <a:solidFill>
                  <a:schemeClr val="dk1"/>
                </a:solidFill>
                <a:latin typeface="Trebuchet MS"/>
                <a:ea typeface="Trebuchet MS"/>
                <a:cs typeface="Trebuchet MS"/>
                <a:sym typeface="Trebuchet MS"/>
              </a:rPr>
              <a:t>We will let affected members know what other coverage options they have, including potential emergency Medicaid coverage. Impacted individuals received a letter in the mail in May, and those who will be disenrolled will receive another notice in September 2026 prior to disenrollment in October.</a:t>
            </a:r>
            <a:endParaRPr sz="1200" dirty="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a:t>
            </a:r>
            <a:endParaRPr dirty="0"/>
          </a:p>
        </p:txBody>
      </p:sp>
      <p:sp>
        <p:nvSpPr>
          <p:cNvPr id="867" name="Google Shape;8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People who continue to qualify may be subject to work requirements.</a:t>
            </a:r>
            <a:endParaRPr sz="1200" dirty="0">
              <a:solidFill>
                <a:schemeClr val="dk1"/>
              </a:solidFill>
            </a:endParaRPr>
          </a:p>
        </p:txBody>
      </p:sp>
      <p:sp>
        <p:nvSpPr>
          <p:cNvPr id="874" name="Google Shape;87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Unless an exemption related to age, pregnancy or postpartum status apply, the following will no longer qualify for Health First Colorado on October 1st. They could be eligible for CAC or Emergency Medicaid and Reproductive health care services if eligible.</a:t>
            </a:r>
            <a:endParaRPr sz="1200" dirty="0">
              <a:solidFill>
                <a:schemeClr val="dk1"/>
              </a:solidFill>
            </a:endParaRPr>
          </a:p>
        </p:txBody>
      </p:sp>
      <p:sp>
        <p:nvSpPr>
          <p:cNvPr id="881" name="Google Shape;88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16" name="Google Shape;716;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t>CHI</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Adela </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A Canadian-born member of a U.S. tribe or American Indian is a Native person born in Canada whose Indigenous heritage or tribal membership gives them a special  status and connection to tribes in the United States.</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p:txBody>
      </p:sp>
      <p:sp>
        <p:nvSpPr>
          <p:cNvPr id="888" name="Google Shape;88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3f1638b10e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Adela </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A Canadian-born member of a U.S. tribe or American Indian is a Native person born in Canada whose Indigenous heritage or tribal membership gives them a special  status and connection to tribes in the United States.</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p:txBody>
      </p:sp>
      <p:sp>
        <p:nvSpPr>
          <p:cNvPr id="895" name="Google Shape;895;g3f1638b10ed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2" name="Google Shape;902;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or SME</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rPr>
              <a:t>When updating your information online or checking your status, you will have to share certain personal information. HCPF only shares Medicaid information with CMS and does not share information with federal immigration officials. However, we cannot directly control what CMS shares. If you are already signed up for Health First Colorado, SNAP, or other benefits, your information is already shared with relevant systems.</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p:txBody>
      </p:sp>
      <p:sp>
        <p:nvSpPr>
          <p:cNvPr id="910" name="Google Shape;91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or SME or CHI - </a:t>
            </a: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Clr>
                <a:schemeClr val="dk1"/>
              </a:buClr>
              <a:buSzPts val="1100"/>
              <a:buFont typeface="Arial"/>
              <a:buNone/>
            </a:pPr>
            <a:endParaRPr sz="1200" dirty="0">
              <a:solidFill>
                <a:schemeClr val="dk1"/>
              </a:solidFill>
            </a:endParaRPr>
          </a:p>
          <a:p>
            <a:pPr marL="914400" lvl="1" indent="-304800" algn="l" rtl="0">
              <a:lnSpc>
                <a:spcPct val="90000"/>
              </a:lnSpc>
              <a:spcBef>
                <a:spcPts val="1600"/>
              </a:spcBef>
              <a:spcAft>
                <a:spcPts val="0"/>
              </a:spcAft>
              <a:buClr>
                <a:schemeClr val="dk1"/>
              </a:buClr>
              <a:buSzPts val="1200"/>
              <a:buFont typeface="Courier New"/>
              <a:buChar char="o"/>
            </a:pPr>
            <a:r>
              <a:rPr lang="en" sz="1200">
                <a:solidFill>
                  <a:schemeClr val="dk1"/>
                </a:solidFill>
                <a:latin typeface="Trebuchet MS"/>
                <a:ea typeface="Trebuchet MS"/>
                <a:cs typeface="Trebuchet MS"/>
                <a:sym typeface="Trebuchet MS"/>
              </a:rPr>
              <a:t>Use the </a:t>
            </a:r>
            <a:r>
              <a:rPr lang="en" sz="1200" b="1" u="sng">
                <a:solidFill>
                  <a:srgbClr val="001970"/>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Connect for Health Colorado Marketplace</a:t>
            </a:r>
            <a:r>
              <a:rPr lang="en" sz="1200">
                <a:solidFill>
                  <a:schemeClr val="dk1"/>
                </a:solidFill>
                <a:latin typeface="Trebuchet MS"/>
                <a:ea typeface="Trebuchet MS"/>
                <a:cs typeface="Trebuchet MS"/>
                <a:sym typeface="Trebuchet MS"/>
              </a:rPr>
              <a:t> to find out if you qualify for private health insurance and for financial assistance to lower the cost of insurance </a:t>
            </a:r>
            <a:endParaRPr sz="1200" dirty="0">
              <a:solidFill>
                <a:schemeClr val="dk1"/>
              </a:solidFill>
              <a:latin typeface="Trebuchet MS"/>
              <a:ea typeface="Trebuchet MS"/>
              <a:cs typeface="Trebuchet MS"/>
              <a:sym typeface="Trebuchet MS"/>
            </a:endParaRPr>
          </a:p>
          <a:p>
            <a:pPr marL="914400" lvl="1" indent="-304800" algn="l" rtl="0">
              <a:lnSpc>
                <a:spcPct val="90000"/>
              </a:lnSpc>
              <a:spcBef>
                <a:spcPts val="1600"/>
              </a:spcBef>
              <a:spcAft>
                <a:spcPts val="0"/>
              </a:spcAft>
              <a:buClr>
                <a:schemeClr val="dk1"/>
              </a:buClr>
              <a:buSzPts val="1200"/>
              <a:buFont typeface="Courier New"/>
              <a:buChar char="o"/>
            </a:pPr>
            <a:r>
              <a:rPr lang="en" sz="1200" u="sng">
                <a:solidFill>
                  <a:srgbClr val="0000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Omnisalud</a:t>
            </a:r>
            <a:r>
              <a:rPr lang="en" sz="1200">
                <a:solidFill>
                  <a:schemeClr val="dk1"/>
                </a:solidFill>
                <a:latin typeface="Trebuchet MS"/>
                <a:ea typeface="Trebuchet MS"/>
                <a:cs typeface="Trebuchet MS"/>
                <a:sym typeface="Trebuchet MS"/>
              </a:rPr>
              <a:t> through Connect for Health Colorado. OmniSalud is a program that provides undocumented Coloradans with a safe way to compare affordable health insurance plans and enroll on a secure online platform. This service is for people who do not qualify for Health First Colorado (Colorado’s Medicaid Program), Child Health Plan Plus (CHP+), or Connect for Health Colorado due to immigration status</a:t>
            </a:r>
            <a:endParaRPr sz="1200" dirty="0">
              <a:solidFill>
                <a:schemeClr val="dk1"/>
              </a:solidFill>
              <a:latin typeface="Trebuchet MS"/>
              <a:ea typeface="Trebuchet MS"/>
              <a:cs typeface="Trebuchet MS"/>
              <a:sym typeface="Trebuchet MS"/>
            </a:endParaRPr>
          </a:p>
          <a:p>
            <a:pPr marL="914400" lvl="1" indent="-304800" algn="l" rtl="0">
              <a:lnSpc>
                <a:spcPct val="90000"/>
              </a:lnSpc>
              <a:spcBef>
                <a:spcPts val="1600"/>
              </a:spcBef>
              <a:spcAft>
                <a:spcPts val="0"/>
              </a:spcAft>
              <a:buClr>
                <a:schemeClr val="dk1"/>
              </a:buClr>
              <a:buSzPts val="1200"/>
              <a:buFont typeface="Noto Sans Symbols"/>
              <a:buChar char="o"/>
            </a:pPr>
            <a:r>
              <a:rPr lang="en" sz="1200" u="sng">
                <a:solidFill>
                  <a:srgbClr val="0000FF"/>
                </a:solidFill>
                <a:latin typeface="Trebuchet MS"/>
                <a:ea typeface="Trebuchet MS"/>
                <a:cs typeface="Trebuchet MS"/>
                <a:sym typeface="Trebuchet MS"/>
                <a:hlinkClick r:id="rId5">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
                  </a:ext>
                </a:extLst>
              </a:rPr>
              <a:t>Cover All Coloradans</a:t>
            </a:r>
            <a:r>
              <a:rPr lang="en"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
                  </a:ext>
                </a:extLst>
              </a:rPr>
              <a:t>, if eligible. </a:t>
            </a:r>
            <a:endParaRPr sz="1200" dirty="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7"/>
                </a:ext>
              </a:extLst>
            </a:endParaRPr>
          </a:p>
          <a:p>
            <a:pPr marL="914400" lvl="1" indent="-304800" algn="l" rtl="0">
              <a:lnSpc>
                <a:spcPct val="90000"/>
              </a:lnSpc>
              <a:spcBef>
                <a:spcPts val="1600"/>
              </a:spcBef>
              <a:spcAft>
                <a:spcPts val="0"/>
              </a:spcAft>
              <a:buClr>
                <a:schemeClr val="dk1"/>
              </a:buClr>
              <a:buSzPts val="1200"/>
              <a:buFont typeface="Noto Sans Symbols"/>
              <a:buChar char="o"/>
            </a:pPr>
            <a:r>
              <a:rPr lang="en" sz="1200" u="sng">
                <a:solidFill>
                  <a:srgbClr val="0000FF"/>
                </a:solidFill>
                <a:latin typeface="Trebuchet MS"/>
                <a:ea typeface="Trebuchet MS"/>
                <a:cs typeface="Trebuchet MS"/>
                <a:sym typeface="Trebuchet MS"/>
                <a:hlinkClick r:id="rId6">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8"/>
                  </a:ext>
                </a:extLst>
              </a:rPr>
              <a:t>Emergency Medicaid</a:t>
            </a:r>
            <a:r>
              <a:rPr lang="en"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rPr>
              <a:t>, if eligible. </a:t>
            </a:r>
            <a:r>
              <a:rPr lang="en" sz="1200" u="sng">
                <a:solidFill>
                  <a:srgbClr val="0000FF"/>
                </a:solidFill>
                <a:latin typeface="Trebuchet MS"/>
                <a:ea typeface="Trebuchet MS"/>
                <a:cs typeface="Trebuchet MS"/>
                <a:sym typeface="Trebuchet MS"/>
                <a:hlinkClick r:id="rId7">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0"/>
                  </a:ext>
                </a:extLst>
              </a:rPr>
              <a:t>Apply as soon as able</a:t>
            </a:r>
            <a:r>
              <a:rPr lang="en"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1"/>
                  </a:ext>
                </a:extLst>
              </a:rPr>
              <a:t>.</a:t>
            </a:r>
            <a:endParaRPr sz="1200" dirty="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2"/>
                </a:ext>
              </a:extLst>
            </a:endParaRPr>
          </a:p>
          <a:p>
            <a:pPr marL="914400" lvl="1" indent="-304800" algn="l" rtl="0">
              <a:lnSpc>
                <a:spcPct val="90000"/>
              </a:lnSpc>
              <a:spcBef>
                <a:spcPts val="1600"/>
              </a:spcBef>
              <a:spcAft>
                <a:spcPts val="0"/>
              </a:spcAft>
              <a:buClr>
                <a:schemeClr val="dk1"/>
              </a:buClr>
              <a:buSzPts val="1200"/>
              <a:buFont typeface="Noto Sans Symbols"/>
              <a:buChar char="o"/>
            </a:pPr>
            <a:r>
              <a:rPr lang="en" sz="120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3"/>
                  </a:ext>
                </a:extLst>
              </a:rPr>
              <a:t>CHP+, if eligible</a:t>
            </a:r>
            <a:r>
              <a:rPr lang="en" sz="1200">
                <a:solidFill>
                  <a:schemeClr val="dk1"/>
                </a:solidFill>
                <a:latin typeface="Trebuchet MS"/>
                <a:ea typeface="Trebuchet MS"/>
                <a:cs typeface="Trebuchet MS"/>
                <a:sym typeface="Trebuchet MS"/>
              </a:rPr>
              <a:t>.</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200" dirty="0">
              <a:solidFill>
                <a:schemeClr val="dk1"/>
              </a:solidFill>
            </a:endParaRPr>
          </a:p>
        </p:txBody>
      </p:sp>
      <p:sp>
        <p:nvSpPr>
          <p:cNvPr id="917" name="Google Shape;91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Adela or SME </a:t>
            </a:r>
            <a:endParaRPr dirty="0"/>
          </a:p>
        </p:txBody>
      </p:sp>
      <p:sp>
        <p:nvSpPr>
          <p:cNvPr id="924" name="Google Shape;92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23: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CHI</a:t>
            </a:r>
            <a:endParaRPr dirty="0"/>
          </a:p>
        </p:txBody>
      </p:sp>
      <p:sp>
        <p:nvSpPr>
          <p:cNvPr id="931" name="Google Shape;931;p2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3eb04110ff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1"/>
                  </a:ext>
                </a:extLst>
              </a:rPr>
              <a:t>CHI</a:t>
            </a:r>
            <a:r>
              <a:rPr lang="en" sz="1200">
                <a:latin typeface="Trebuchet MS"/>
                <a:ea typeface="Trebuchet MS"/>
                <a:cs typeface="Trebuchet MS"/>
                <a:sym typeface="Trebuchet MS"/>
              </a:rPr>
              <a:t> — The H.R. 1 toolkit was created </a:t>
            </a:r>
            <a:r>
              <a:rPr lang="en" sz="1200">
                <a:solidFill>
                  <a:schemeClr val="dk1"/>
                </a:solidFill>
                <a:latin typeface="Trebuchet MS"/>
                <a:ea typeface="Trebuchet MS"/>
                <a:cs typeface="Trebuchet MS"/>
                <a:sym typeface="Trebuchet MS"/>
              </a:rPr>
              <a:t>in partnership with the Center to Advance Consumer Partnership (CACP), which is funded by the Colorado Health Foundation as a resource to help community partners, advocacy organizations, providers, and others support members in getting ready for the changes H.R. 1 will bring. It is receiving updates throughout the summer and features member-tested messaging, social media posts, flyers, and more.</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sz="1200">
                <a:solidFill>
                  <a:schemeClr val="dk1"/>
                </a:solidFill>
                <a:latin typeface="Trebuchet MS"/>
                <a:ea typeface="Trebuchet MS"/>
                <a:cs typeface="Trebuchet MS"/>
                <a:sym typeface="Trebuchet MS"/>
              </a:rPr>
              <a:t>This toolkit will ultimately contain information about ALL HR 1 related changes, with some specific resources for the immigrant/refugee specific changes already available. </a:t>
            </a:r>
            <a:endParaRPr sz="1200" dirty="0">
              <a:solidFill>
                <a:schemeClr val="dk1"/>
              </a:solidFill>
              <a:latin typeface="Trebuchet MS"/>
              <a:ea typeface="Trebuchet MS"/>
              <a:cs typeface="Trebuchet MS"/>
              <a:sym typeface="Trebuchet MS"/>
            </a:endParaRPr>
          </a:p>
        </p:txBody>
      </p:sp>
      <p:sp>
        <p:nvSpPr>
          <p:cNvPr id="937" name="Google Shape;937;g3eb04110ff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3eee5ce3258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CHI</a:t>
            </a:r>
            <a:endParaRPr dirty="0"/>
          </a:p>
        </p:txBody>
      </p:sp>
      <p:sp>
        <p:nvSpPr>
          <p:cNvPr id="946" name="Google Shape;946;g3eee5ce3258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3eee5ce325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CHI</a:t>
            </a:r>
            <a:endParaRPr dirty="0"/>
          </a:p>
        </p:txBody>
      </p:sp>
      <p:sp>
        <p:nvSpPr>
          <p:cNvPr id="955" name="Google Shape;955;g3eee5ce3258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3ee5a464f31_9_9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3ee5a464f31_9_93: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726" name="Google Shape;726;g3ee5a464f31_9_93: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g3eee5ce325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CHI</a:t>
            </a:r>
            <a:endParaRPr dirty="0"/>
          </a:p>
        </p:txBody>
      </p:sp>
      <p:sp>
        <p:nvSpPr>
          <p:cNvPr id="981" name="Google Shape;981;g3eee5ce325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3eb04110ffc_0_8: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Lisa/Brittany</a:t>
            </a:r>
            <a:endParaRPr dirty="0"/>
          </a:p>
        </p:txBody>
      </p:sp>
      <p:sp>
        <p:nvSpPr>
          <p:cNvPr id="1002" name="Google Shape;1002;g3eb04110ffc_0_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3edcf012a9b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08" name="Google Shape;1008;g3edcf012a9b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g3edcf012a9b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15" name="Google Shape;1015;g3edcf012a9b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edcf012a9b_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22" name="Google Shape;1022;g3edcf012a9b_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g3ee5a464f31_13_1: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CHI and HCPF</a:t>
            </a:r>
            <a:endParaRPr dirty="0"/>
          </a:p>
        </p:txBody>
      </p:sp>
      <p:sp>
        <p:nvSpPr>
          <p:cNvPr id="1029" name="Google Shape;1029;g3ee5a464f31_13_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24: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CHI</a:t>
            </a:r>
            <a:endParaRPr dirty="0"/>
          </a:p>
        </p:txBody>
      </p:sp>
      <p:sp>
        <p:nvSpPr>
          <p:cNvPr id="1035" name="Google Shape;1035;p2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CHI</a:t>
            </a:r>
            <a:endParaRPr dirty="0">
              <a:solidFill>
                <a:schemeClr val="dk1"/>
              </a:solidFill>
            </a:endParaRPr>
          </a:p>
          <a:p>
            <a:pPr marL="0" lvl="0" indent="0" algn="l" rtl="0">
              <a:spcBef>
                <a:spcPts val="0"/>
              </a:spcBef>
              <a:spcAft>
                <a:spcPts val="0"/>
              </a:spcAft>
              <a:buNone/>
            </a:pPr>
            <a:endParaRPr dirty="0"/>
          </a:p>
        </p:txBody>
      </p:sp>
      <p:sp>
        <p:nvSpPr>
          <p:cNvPr id="1041" name="Google Shape;104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CHI</a:t>
            </a:r>
            <a:endParaRPr dirty="0">
              <a:solidFill>
                <a:schemeClr val="dk1"/>
              </a:solidFill>
            </a:endParaRPr>
          </a:p>
          <a:p>
            <a:pPr marL="0" lvl="0" indent="0" algn="l" rtl="0">
              <a:spcBef>
                <a:spcPts val="0"/>
              </a:spcBef>
              <a:spcAft>
                <a:spcPts val="0"/>
              </a:spcAft>
              <a:buNone/>
            </a:pPr>
            <a:endParaRPr dirty="0"/>
          </a:p>
        </p:txBody>
      </p:sp>
      <p:sp>
        <p:nvSpPr>
          <p:cNvPr id="1048" name="Google Shape;104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g3ebbc0e0bd1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CHI</a:t>
            </a:r>
            <a:endParaRPr dirty="0">
              <a:solidFill>
                <a:schemeClr val="dk1"/>
              </a:solidFill>
            </a:endParaRPr>
          </a:p>
          <a:p>
            <a:pPr marL="0" lvl="0" indent="0" algn="l" rtl="0">
              <a:spcBef>
                <a:spcPts val="0"/>
              </a:spcBef>
              <a:spcAft>
                <a:spcPts val="0"/>
              </a:spcAft>
              <a:buNone/>
            </a:pPr>
            <a:endParaRPr dirty="0"/>
          </a:p>
        </p:txBody>
      </p:sp>
      <p:sp>
        <p:nvSpPr>
          <p:cNvPr id="1055" name="Google Shape;1055;g3ebbc0e0bd1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ee5a464f31_9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34" name="Google Shape;734;g3ee5a464f31_9_15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
                <a:solidFill>
                  <a:srgbClr val="444444"/>
                </a:solidFill>
              </a:rPr>
              <a:t>[Presenter]: </a:t>
            </a:r>
            <a:r>
              <a:rPr lang="en" b="0">
                <a:solidFill>
                  <a:srgbClr val="444444"/>
                </a:solidFill>
              </a:rPr>
              <a:t>for those calling in you may mute and unmute using *6 and raise your hand using *9</a:t>
            </a:r>
            <a:endParaRPr b="0" dirty="0">
              <a:solidFill>
                <a:srgbClr val="444444"/>
              </a:solidFill>
            </a:endParaRPr>
          </a:p>
          <a:p>
            <a:pPr marL="0" lvl="0" indent="0" algn="l" rtl="0">
              <a:lnSpc>
                <a:spcPct val="115000"/>
              </a:lnSpc>
              <a:spcBef>
                <a:spcPts val="0"/>
              </a:spcBef>
              <a:spcAft>
                <a:spcPts val="0"/>
              </a:spcAft>
              <a:buNone/>
            </a:pPr>
            <a:endParaRPr dirty="0">
              <a:solidFill>
                <a:srgbClr val="444444"/>
              </a:solidFill>
            </a:endParaRPr>
          </a:p>
          <a:p>
            <a:pPr marL="0" lvl="0" indent="0" algn="l" rtl="0">
              <a:lnSpc>
                <a:spcPct val="115000"/>
              </a:lnSpc>
              <a:spcBef>
                <a:spcPts val="0"/>
              </a:spcBef>
              <a:spcAft>
                <a:spcPts val="0"/>
              </a:spcAft>
              <a:buNone/>
            </a:pPr>
            <a:r>
              <a:rPr lang="en">
                <a:solidFill>
                  <a:srgbClr val="444444"/>
                </a:solidFill>
              </a:rPr>
              <a:t>[Webinar Tech] </a:t>
            </a:r>
            <a:r>
              <a:rPr lang="en" b="0">
                <a:solidFill>
                  <a:srgbClr val="444444"/>
                </a:solidFill>
              </a:rPr>
              <a:t>Post in Chat:​ </a:t>
            </a:r>
            <a:endParaRPr b="0" dirty="0">
              <a:solidFill>
                <a:srgbClr val="444444"/>
              </a:solidFill>
            </a:endParaRPr>
          </a:p>
          <a:p>
            <a:pPr marL="0" lvl="0" indent="0" algn="l" rtl="0">
              <a:lnSpc>
                <a:spcPct val="115000"/>
              </a:lnSpc>
              <a:spcBef>
                <a:spcPts val="0"/>
              </a:spcBef>
              <a:spcAft>
                <a:spcPts val="0"/>
              </a:spcAft>
              <a:buNone/>
            </a:pPr>
            <a:endParaRPr b="0" dirty="0">
              <a:solidFill>
                <a:srgbClr val="444444"/>
              </a:solidFill>
            </a:endParaRPr>
          </a:p>
          <a:p>
            <a:pPr marL="457200" lvl="0" indent="-298450" algn="l" rtl="0">
              <a:lnSpc>
                <a:spcPct val="115000"/>
              </a:lnSpc>
              <a:spcBef>
                <a:spcPts val="0"/>
              </a:spcBef>
              <a:spcAft>
                <a:spcPts val="0"/>
              </a:spcAft>
              <a:buClr>
                <a:srgbClr val="444444"/>
              </a:buClr>
              <a:buSzPts val="1100"/>
              <a:buAutoNum type="arabicPeriod"/>
            </a:pPr>
            <a:r>
              <a:rPr lang="en" b="0">
                <a:solidFill>
                  <a:srgbClr val="444444"/>
                </a:solidFill>
              </a:rPr>
              <a:t>Enter specific Meeting logistics here</a:t>
            </a:r>
            <a:endParaRPr b="0" dirty="0">
              <a:solidFill>
                <a:srgbClr val="444444"/>
              </a:solidFill>
            </a:endParaRPr>
          </a:p>
          <a:p>
            <a:pPr marL="0" lvl="0" indent="0" algn="l" rtl="0">
              <a:lnSpc>
                <a:spcPct val="115000"/>
              </a:lnSpc>
              <a:spcBef>
                <a:spcPts val="0"/>
              </a:spcBef>
              <a:spcAft>
                <a:spcPts val="0"/>
              </a:spcAft>
              <a:buNone/>
            </a:pPr>
            <a:endParaRPr b="0" u="sng" dirty="0">
              <a:solidFill>
                <a:srgbClr val="444444"/>
              </a:solidFill>
            </a:endParaRPr>
          </a:p>
          <a:p>
            <a:pPr marL="0" lvl="0" indent="0" algn="l" rtl="0">
              <a:lnSpc>
                <a:spcPct val="115000"/>
              </a:lnSpc>
              <a:spcBef>
                <a:spcPts val="0"/>
              </a:spcBef>
              <a:spcAft>
                <a:spcPts val="0"/>
              </a:spcAft>
              <a:buNone/>
            </a:pPr>
            <a:endParaRPr b="0" u="sng" dirty="0">
              <a:solidFill>
                <a:srgbClr val="444444"/>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2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p2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CHI</a:t>
            </a:r>
            <a:endParaRPr dirty="0">
              <a:solidFill>
                <a:schemeClr val="dk1"/>
              </a:solidFill>
            </a:endParaRPr>
          </a:p>
          <a:p>
            <a:pPr marL="0" lvl="0" indent="0" algn="l" rtl="0">
              <a:lnSpc>
                <a:spcPct val="100000"/>
              </a:lnSpc>
              <a:spcBef>
                <a:spcPts val="0"/>
              </a:spcBef>
              <a:spcAft>
                <a:spcPts val="0"/>
              </a:spcAft>
              <a:buSzPts val="1100"/>
              <a:buNone/>
            </a:pPr>
            <a:endParaRPr dirty="0"/>
          </a:p>
        </p:txBody>
      </p:sp>
      <p:sp>
        <p:nvSpPr>
          <p:cNvPr id="1063" name="Google Shape;1063;p2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40</a:t>
            </a:fld>
            <a:endParaRPr sz="14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2" name="Google Shape;742;p4: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CHI</a:t>
            </a:r>
            <a:endParaRPr dirty="0"/>
          </a:p>
        </p:txBody>
      </p:sp>
      <p:sp>
        <p:nvSpPr>
          <p:cNvPr id="743" name="Google Shape;743;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5</a:t>
            </a:fld>
            <a:endParaRPr sz="1400" b="0" i="0" u="none" strike="noStrike" cap="none" dirty="0">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0" name="Google Shape;75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3ee5a464f31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3ee5a464f3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5:notes"/>
          <p:cNvSpPr txBox="1">
            <a:spLocks noGrp="1"/>
          </p:cNvSpPr>
          <p:nvPr>
            <p:ph type="body" idx="1"/>
          </p:nvPr>
        </p:nvSpPr>
        <p:spPr>
          <a:xfrm>
            <a:off x="365263" y="3803373"/>
            <a:ext cx="6127500" cy="453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Adela</a:t>
            </a:r>
            <a:endParaRPr dirty="0"/>
          </a:p>
        </p:txBody>
      </p:sp>
      <p:sp>
        <p:nvSpPr>
          <p:cNvPr id="771" name="Google Shape;771;p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t>Adela</a:t>
            </a:r>
            <a:endParaRPr dirty="0"/>
          </a:p>
        </p:txBody>
      </p:sp>
      <p:sp>
        <p:nvSpPr>
          <p:cNvPr id="778" name="Google Shape;778;p6: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
        <p:cNvGrpSpPr/>
        <p:nvPr/>
      </p:nvGrpSpPr>
      <p:grpSpPr>
        <a:xfrm>
          <a:off x="0" y="0"/>
          <a:ext cx="0" cy="0"/>
          <a:chOff x="0" y="0"/>
          <a:chExt cx="0" cy="0"/>
        </a:xfrm>
      </p:grpSpPr>
      <p:pic>
        <p:nvPicPr>
          <p:cNvPr id="11" name="Google Shape;11;p52"/>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12" name="Google Shape;12;p52"/>
          <p:cNvSpPr/>
          <p:nvPr/>
        </p:nvSpPr>
        <p:spPr>
          <a:xfrm>
            <a:off x="0" y="678374"/>
            <a:ext cx="9144000" cy="3291900"/>
          </a:xfrm>
          <a:prstGeom prst="wave">
            <a:avLst>
              <a:gd name="adj1" fmla="val 6943"/>
              <a:gd name="adj2" fmla="val 0"/>
            </a:avLst>
          </a:prstGeom>
          <a:solidFill>
            <a:srgbClr val="003355">
              <a:alpha val="85098"/>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dirty="0">
              <a:solidFill>
                <a:srgbClr val="FFFFFF"/>
              </a:solidFill>
              <a:latin typeface="Verdana"/>
              <a:ea typeface="Verdana"/>
              <a:cs typeface="Verdana"/>
              <a:sym typeface="Verdana"/>
            </a:endParaRPr>
          </a:p>
        </p:txBody>
      </p:sp>
      <p:sp>
        <p:nvSpPr>
          <p:cNvPr id="13" name="Google Shape;13;p52"/>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 name="Google Shape;14;p52"/>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800" b="0"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9pPr>
          </a:lstStyle>
          <a:p>
            <a:endParaRPr dirty="0"/>
          </a:p>
        </p:txBody>
      </p:sp>
      <p:sp>
        <p:nvSpPr>
          <p:cNvPr id="15" name="Google Shape;15;p52"/>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2 Spanish Logo">
  <p:cSld name="Title 2_1">
    <p:spTree>
      <p:nvGrpSpPr>
        <p:cNvPr id="1" name="Shape 55"/>
        <p:cNvGrpSpPr/>
        <p:nvPr/>
      </p:nvGrpSpPr>
      <p:grpSpPr>
        <a:xfrm>
          <a:off x="0" y="0"/>
          <a:ext cx="0" cy="0"/>
          <a:chOff x="0" y="0"/>
          <a:chExt cx="0" cy="0"/>
        </a:xfrm>
      </p:grpSpPr>
      <p:pic>
        <p:nvPicPr>
          <p:cNvPr id="56" name="Google Shape;56;p197"/>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57" name="Google Shape;57;p197"/>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462"/>
        <p:cNvGrpSpPr/>
        <p:nvPr/>
      </p:nvGrpSpPr>
      <p:grpSpPr>
        <a:xfrm>
          <a:off x="0" y="0"/>
          <a:ext cx="0" cy="0"/>
          <a:chOff x="0" y="0"/>
          <a:chExt cx="0" cy="0"/>
        </a:xfrm>
      </p:grpSpPr>
      <p:sp>
        <p:nvSpPr>
          <p:cNvPr id="463" name="Google Shape;463;p141"/>
          <p:cNvSpPr txBox="1">
            <a:spLocks noGrp="1"/>
          </p:cNvSpPr>
          <p:nvPr>
            <p:ph type="ctrTitle"/>
          </p:nvPr>
        </p:nvSpPr>
        <p:spPr>
          <a:xfrm>
            <a:off x="780394" y="751122"/>
            <a:ext cx="7583100" cy="742500"/>
          </a:xfrm>
          <a:prstGeom prst="rect">
            <a:avLst/>
          </a:prstGeom>
          <a:noFill/>
          <a:ln>
            <a:noFill/>
          </a:ln>
        </p:spPr>
        <p:txBody>
          <a:bodyPr spcFirstLastPara="1" wrap="square" lIns="48200" tIns="24100" rIns="48200" bIns="24100" anchor="ctr" anchorCtr="0">
            <a:noAutofit/>
          </a:bodyPr>
          <a:lstStyle>
            <a:lvl1pPr lvl="0" algn="ctr">
              <a:lnSpc>
                <a:spcPct val="90000"/>
              </a:lnSpc>
              <a:spcBef>
                <a:spcPts val="0"/>
              </a:spcBef>
              <a:spcAft>
                <a:spcPts val="0"/>
              </a:spcAft>
              <a:buClr>
                <a:schemeClr val="lt1"/>
              </a:buClr>
              <a:buSzPts val="3800"/>
              <a:buFont typeface="Trebuchet MS"/>
              <a:buNone/>
              <a:defRPr sz="54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464" name="Google Shape;464;p141"/>
          <p:cNvSpPr txBox="1">
            <a:spLocks noGrp="1"/>
          </p:cNvSpPr>
          <p:nvPr>
            <p:ph type="subTitle" idx="1"/>
          </p:nvPr>
        </p:nvSpPr>
        <p:spPr>
          <a:xfrm>
            <a:off x="1143001" y="1661004"/>
            <a:ext cx="6858000" cy="554100"/>
          </a:xfrm>
          <a:prstGeom prst="rect">
            <a:avLst/>
          </a:prstGeom>
          <a:noFill/>
          <a:ln>
            <a:noFill/>
          </a:ln>
        </p:spPr>
        <p:txBody>
          <a:bodyPr spcFirstLastPara="1" wrap="square" lIns="48200" tIns="24100" rIns="48200" bIns="24100" anchor="ctr" anchorCtr="0">
            <a:noAutofit/>
          </a:bodyPr>
          <a:lstStyle>
            <a:lvl1pPr marR="0" lvl="0" algn="ctr" rtl="0">
              <a:lnSpc>
                <a:spcPct val="90000"/>
              </a:lnSpc>
              <a:spcBef>
                <a:spcPts val="800"/>
              </a:spcBef>
              <a:spcAft>
                <a:spcPts val="0"/>
              </a:spcAft>
              <a:buClr>
                <a:schemeClr val="lt1"/>
              </a:buClr>
              <a:buSzPts val="2600"/>
              <a:buFont typeface="Arial"/>
              <a:buNone/>
              <a:defRPr sz="370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400"/>
              </a:spcBef>
              <a:spcAft>
                <a:spcPts val="0"/>
              </a:spcAft>
              <a:buClr>
                <a:schemeClr val="lt1"/>
              </a:buClr>
              <a:buSzPts val="1000"/>
              <a:buFont typeface="Arial"/>
              <a:buNone/>
              <a:defRPr sz="1400" b="0" i="0" u="none" strike="noStrike" cap="none">
                <a:solidFill>
                  <a:schemeClr val="lt1"/>
                </a:solidFill>
                <a:latin typeface="Calibri"/>
                <a:ea typeface="Calibri"/>
                <a:cs typeface="Calibri"/>
                <a:sym typeface="Calibri"/>
              </a:defRPr>
            </a:lvl3pPr>
            <a:lvl4pPr marR="0" lvl="3"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465" name="Google Shape;465;p141"/>
          <p:cNvSpPr txBox="1">
            <a:spLocks noGrp="1"/>
          </p:cNvSpPr>
          <p:nvPr>
            <p:ph type="dt" idx="10"/>
          </p:nvPr>
        </p:nvSpPr>
        <p:spPr>
          <a:xfrm>
            <a:off x="3543303" y="3688167"/>
            <a:ext cx="2057400" cy="273900"/>
          </a:xfrm>
          <a:prstGeom prst="rect">
            <a:avLst/>
          </a:prstGeom>
          <a:noFill/>
          <a:ln>
            <a:noFill/>
          </a:ln>
        </p:spPr>
        <p:txBody>
          <a:bodyPr spcFirstLastPara="1" wrap="square" lIns="48200" tIns="24100" rIns="48200" bIns="24100" anchor="ctr" anchorCtr="0">
            <a:noAutofit/>
          </a:bodyPr>
          <a:lstStyle>
            <a:lvl1pPr lvl="0" algn="ct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dirty="0"/>
          </a:p>
        </p:txBody>
      </p:sp>
      <p:sp>
        <p:nvSpPr>
          <p:cNvPr id="466" name="Google Shape;466;p141"/>
          <p:cNvSpPr txBox="1">
            <a:spLocks noGrp="1"/>
          </p:cNvSpPr>
          <p:nvPr>
            <p:ph type="sldNum" idx="12"/>
          </p:nvPr>
        </p:nvSpPr>
        <p:spPr>
          <a:xfrm>
            <a:off x="6880600" y="4778066"/>
            <a:ext cx="2057400" cy="2739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67" name="Google Shape;467;p141"/>
          <p:cNvSpPr txBox="1">
            <a:spLocks noGrp="1"/>
          </p:cNvSpPr>
          <p:nvPr>
            <p:ph type="body" idx="2"/>
          </p:nvPr>
        </p:nvSpPr>
        <p:spPr>
          <a:xfrm>
            <a:off x="1435397" y="2382275"/>
            <a:ext cx="6273300" cy="685800"/>
          </a:xfrm>
          <a:prstGeom prst="rect">
            <a:avLst/>
          </a:prstGeom>
          <a:noFill/>
          <a:ln>
            <a:noFill/>
          </a:ln>
        </p:spPr>
        <p:txBody>
          <a:bodyPr spcFirstLastPara="1" wrap="square" lIns="48200" tIns="24100" rIns="48200" bIns="24100" anchor="ctr" anchorCtr="0">
            <a:noAutofit/>
          </a:bodyPr>
          <a:lstStyle>
            <a:lvl1pPr marL="457200" marR="0" lvl="0" indent="-228600" algn="ctr" rtl="0">
              <a:lnSpc>
                <a:spcPct val="90000"/>
              </a:lnSpc>
              <a:spcBef>
                <a:spcPts val="800"/>
              </a:spcBef>
              <a:spcAft>
                <a:spcPts val="0"/>
              </a:spcAft>
              <a:buClr>
                <a:schemeClr val="lt1"/>
              </a:buClr>
              <a:buSzPts val="17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292100" algn="l" rtl="0">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6pPr>
            <a:lvl7pPr marL="3200400" marR="0" lvl="6" indent="-292100" algn="l" rtl="0">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7pPr>
            <a:lvl8pPr marL="3657600" marR="0" lvl="7" indent="-292100" algn="l" rtl="0">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8pPr>
            <a:lvl9pPr marL="4114800" marR="0" lvl="8" indent="-292100" algn="l" rtl="0">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Mission Slide">
  <p:cSld name="Mission Slide">
    <p:spTree>
      <p:nvGrpSpPr>
        <p:cNvPr id="1" name="Shape 468"/>
        <p:cNvGrpSpPr/>
        <p:nvPr/>
      </p:nvGrpSpPr>
      <p:grpSpPr>
        <a:xfrm>
          <a:off x="0" y="0"/>
          <a:ext cx="0" cy="0"/>
          <a:chOff x="0" y="0"/>
          <a:chExt cx="0" cy="0"/>
        </a:xfrm>
      </p:grpSpPr>
      <p:sp>
        <p:nvSpPr>
          <p:cNvPr id="469" name="Google Shape;469;p142"/>
          <p:cNvSpPr txBox="1"/>
          <p:nvPr/>
        </p:nvSpPr>
        <p:spPr>
          <a:xfrm>
            <a:off x="165099" y="491236"/>
            <a:ext cx="7661700" cy="773700"/>
          </a:xfrm>
          <a:prstGeom prst="rect">
            <a:avLst/>
          </a:prstGeom>
          <a:noFill/>
          <a:ln>
            <a:noFill/>
          </a:ln>
        </p:spPr>
        <p:txBody>
          <a:bodyPr spcFirstLastPara="1" wrap="square" lIns="68575" tIns="34275" rIns="68575" bIns="34275" anchor="ctr" anchorCtr="0">
            <a:spAutoFit/>
          </a:bodyPr>
          <a:lstStyle/>
          <a:p>
            <a:pPr marL="0" marR="0" lvl="0" indent="0" algn="l" rtl="0">
              <a:lnSpc>
                <a:spcPct val="100000"/>
              </a:lnSpc>
              <a:spcBef>
                <a:spcPts val="0"/>
              </a:spcBef>
              <a:spcAft>
                <a:spcPts val="0"/>
              </a:spcAft>
              <a:buClr>
                <a:srgbClr val="000000"/>
              </a:buClr>
              <a:buSzPts val="4600"/>
              <a:buFont typeface="Arial"/>
              <a:buNone/>
            </a:pPr>
            <a:r>
              <a:rPr lang="en" sz="4600" b="1" i="0" u="none" strike="noStrike" cap="none">
                <a:solidFill>
                  <a:schemeClr val="lt1"/>
                </a:solidFill>
                <a:latin typeface="Trebuchet MS"/>
                <a:ea typeface="Trebuchet MS"/>
                <a:cs typeface="Trebuchet MS"/>
                <a:sym typeface="Trebuchet MS"/>
              </a:rPr>
              <a:t>Our Mission</a:t>
            </a:r>
            <a:endParaRPr sz="1100" b="0" i="0" u="none" strike="noStrike" cap="none" dirty="0">
              <a:solidFill>
                <a:srgbClr val="000000"/>
              </a:solidFill>
              <a:latin typeface="Arial"/>
              <a:ea typeface="Arial"/>
              <a:cs typeface="Arial"/>
              <a:sym typeface="Arial"/>
            </a:endParaRPr>
          </a:p>
        </p:txBody>
      </p:sp>
      <p:sp>
        <p:nvSpPr>
          <p:cNvPr id="470" name="Google Shape;470;p142"/>
          <p:cNvSpPr txBox="1"/>
          <p:nvPr/>
        </p:nvSpPr>
        <p:spPr>
          <a:xfrm>
            <a:off x="633415" y="1255897"/>
            <a:ext cx="7877400" cy="3186300"/>
          </a:xfrm>
          <a:prstGeom prst="rect">
            <a:avLst/>
          </a:prstGeom>
          <a:noFill/>
          <a:ln>
            <a:noFill/>
          </a:ln>
        </p:spPr>
        <p:txBody>
          <a:bodyPr spcFirstLastPara="1" wrap="square" lIns="68575" tIns="34275" rIns="68575" bIns="34275" anchor="ctr" anchorCtr="0">
            <a:spAutoFit/>
          </a:bodyPr>
          <a:lstStyle/>
          <a:p>
            <a:pPr marL="0" marR="0" lvl="0" indent="0" algn="ctr" rtl="0">
              <a:lnSpc>
                <a:spcPct val="100000"/>
              </a:lnSpc>
              <a:spcBef>
                <a:spcPts val="0"/>
              </a:spcBef>
              <a:spcAft>
                <a:spcPts val="0"/>
              </a:spcAft>
              <a:buClr>
                <a:schemeClr val="lt1"/>
              </a:buClr>
              <a:buSzPts val="4200"/>
              <a:buFont typeface="Trebuchet MS"/>
              <a:buNone/>
            </a:pPr>
            <a:r>
              <a:rPr lang="en" sz="4200" b="1" i="0" u="none" strike="noStrike" cap="none">
                <a:solidFill>
                  <a:schemeClr val="lt1"/>
                </a:solidFill>
                <a:latin typeface="Trebuchet MS"/>
                <a:ea typeface="Trebuchet MS"/>
                <a:cs typeface="Trebuchet MS"/>
                <a:sym typeface="Trebuchet MS"/>
              </a:rPr>
              <a:t>Improving</a:t>
            </a:r>
            <a:r>
              <a:rPr lang="en" sz="4200" b="0" i="0" u="none" strike="noStrike" cap="none">
                <a:solidFill>
                  <a:schemeClr val="lt1"/>
                </a:solidFill>
                <a:latin typeface="Trebuchet MS"/>
                <a:ea typeface="Trebuchet MS"/>
                <a:cs typeface="Trebuchet MS"/>
                <a:sym typeface="Trebuchet MS"/>
              </a:rPr>
              <a:t> </a:t>
            </a:r>
            <a:r>
              <a:rPr lang="en" sz="3800" b="0" i="0" u="none" strike="noStrike" cap="none">
                <a:solidFill>
                  <a:schemeClr val="lt1"/>
                </a:solidFill>
                <a:latin typeface="Trebuchet MS"/>
                <a:ea typeface="Trebuchet MS"/>
                <a:cs typeface="Trebuchet MS"/>
                <a:sym typeface="Trebuchet MS"/>
              </a:rPr>
              <a:t>health care access and outcomes for the </a:t>
            </a:r>
            <a:r>
              <a:rPr lang="en" sz="4200" b="1" i="0" u="none" strike="noStrike" cap="none">
                <a:solidFill>
                  <a:schemeClr val="lt1"/>
                </a:solidFill>
                <a:latin typeface="Trebuchet MS"/>
                <a:ea typeface="Trebuchet MS"/>
                <a:cs typeface="Trebuchet MS"/>
                <a:sym typeface="Trebuchet MS"/>
              </a:rPr>
              <a:t>people</a:t>
            </a:r>
            <a:r>
              <a:rPr lang="en" sz="4200" b="0" i="0" u="none" strike="noStrike" cap="none">
                <a:solidFill>
                  <a:schemeClr val="lt1"/>
                </a:solidFill>
                <a:latin typeface="Trebuchet MS"/>
                <a:ea typeface="Trebuchet MS"/>
                <a:cs typeface="Trebuchet MS"/>
                <a:sym typeface="Trebuchet MS"/>
              </a:rPr>
              <a:t> </a:t>
            </a:r>
            <a:r>
              <a:rPr lang="en" sz="3800" b="0" i="0" u="none" strike="noStrike" cap="none">
                <a:solidFill>
                  <a:schemeClr val="lt1"/>
                </a:solidFill>
                <a:latin typeface="Trebuchet MS"/>
                <a:ea typeface="Trebuchet MS"/>
                <a:cs typeface="Trebuchet MS"/>
                <a:sym typeface="Trebuchet MS"/>
              </a:rPr>
              <a:t>we serve </a:t>
            </a:r>
            <a:br>
              <a:rPr lang="en" sz="3800" b="0" i="0" u="none" strike="noStrike" cap="none">
                <a:solidFill>
                  <a:schemeClr val="lt1"/>
                </a:solidFill>
                <a:latin typeface="Trebuchet MS"/>
                <a:ea typeface="Trebuchet MS"/>
                <a:cs typeface="Trebuchet MS"/>
                <a:sym typeface="Trebuchet MS"/>
              </a:rPr>
            </a:br>
            <a:r>
              <a:rPr lang="en" sz="3800" b="0" i="0" u="none" strike="noStrike" cap="none">
                <a:solidFill>
                  <a:schemeClr val="lt1"/>
                </a:solidFill>
                <a:latin typeface="Trebuchet MS"/>
                <a:ea typeface="Trebuchet MS"/>
                <a:cs typeface="Trebuchet MS"/>
                <a:sym typeface="Trebuchet MS"/>
              </a:rPr>
              <a:t>while demonstrating sound stewardship of financial </a:t>
            </a:r>
            <a:r>
              <a:rPr lang="en" sz="4200" b="1" i="0" u="none" strike="noStrike" cap="none">
                <a:solidFill>
                  <a:schemeClr val="lt1"/>
                </a:solidFill>
                <a:latin typeface="Trebuchet MS"/>
                <a:ea typeface="Trebuchet MS"/>
                <a:cs typeface="Trebuchet MS"/>
                <a:sym typeface="Trebuchet MS"/>
              </a:rPr>
              <a:t>resources</a:t>
            </a:r>
            <a:endParaRPr sz="3800" b="1" i="0" u="none" strike="noStrike" cap="none" dirty="0">
              <a:solidFill>
                <a:schemeClr val="lt1"/>
              </a:solidFill>
              <a:latin typeface="Trebuchet MS"/>
              <a:ea typeface="Trebuchet MS"/>
              <a:cs typeface="Trebuchet MS"/>
              <a:sym typeface="Trebuchet MS"/>
            </a:endParaRPr>
          </a:p>
        </p:txBody>
      </p:sp>
      <p:sp>
        <p:nvSpPr>
          <p:cNvPr id="471" name="Google Shape;471;p14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472"/>
        <p:cNvGrpSpPr/>
        <p:nvPr/>
      </p:nvGrpSpPr>
      <p:grpSpPr>
        <a:xfrm>
          <a:off x="0" y="0"/>
          <a:ext cx="0" cy="0"/>
          <a:chOff x="0" y="0"/>
          <a:chExt cx="0" cy="0"/>
        </a:xfrm>
      </p:grpSpPr>
      <p:sp>
        <p:nvSpPr>
          <p:cNvPr id="473" name="Google Shape;473;p143"/>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3pPr>
            <a:lvl4pPr marL="1828800" marR="0" lvl="3" indent="-336550" algn="l" rtl="0">
              <a:lnSpc>
                <a:spcPct val="100000"/>
              </a:lnSpc>
              <a:spcBef>
                <a:spcPts val="3000"/>
              </a:spcBef>
              <a:spcAft>
                <a:spcPts val="0"/>
              </a:spcAft>
              <a:buClr>
                <a:schemeClr val="lt1"/>
              </a:buClr>
              <a:buSzPts val="1700"/>
              <a:buFont typeface="Noto Sans"/>
              <a:buChar char="❖"/>
              <a:defRPr sz="17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74" name="Google Shape;474;p14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75" name="Google Shape;475;p143"/>
          <p:cNvSpPr txBox="1">
            <a:spLocks noGrp="1"/>
          </p:cNvSpPr>
          <p:nvPr>
            <p:ph type="title"/>
          </p:nvPr>
        </p:nvSpPr>
        <p:spPr>
          <a:xfrm>
            <a:off x="232304" y="329339"/>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46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4 Examples Slide">
  <p:cSld name="4 Examples Slide">
    <p:spTree>
      <p:nvGrpSpPr>
        <p:cNvPr id="1" name="Shape 476"/>
        <p:cNvGrpSpPr/>
        <p:nvPr/>
      </p:nvGrpSpPr>
      <p:grpSpPr>
        <a:xfrm>
          <a:off x="0" y="0"/>
          <a:ext cx="0" cy="0"/>
          <a:chOff x="0" y="0"/>
          <a:chExt cx="0" cy="0"/>
        </a:xfrm>
      </p:grpSpPr>
      <p:sp>
        <p:nvSpPr>
          <p:cNvPr id="477" name="Google Shape;477;p14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78" name="Google Shape;478;p144"/>
          <p:cNvSpPr txBox="1">
            <a:spLocks noGrp="1"/>
          </p:cNvSpPr>
          <p:nvPr>
            <p:ph type="body" idx="1"/>
          </p:nvPr>
        </p:nvSpPr>
        <p:spPr>
          <a:xfrm>
            <a:off x="232304" y="1145233"/>
            <a:ext cx="2879700" cy="34341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79" name="Google Shape;479;p144"/>
          <p:cNvSpPr txBox="1">
            <a:spLocks noGrp="1"/>
          </p:cNvSpPr>
          <p:nvPr>
            <p:ph type="body" idx="2"/>
          </p:nvPr>
        </p:nvSpPr>
        <p:spPr>
          <a:xfrm>
            <a:off x="5972889" y="1145233"/>
            <a:ext cx="2938800" cy="34341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0" name="Google Shape;480;p144"/>
          <p:cNvSpPr txBox="1">
            <a:spLocks noGrp="1"/>
          </p:cNvSpPr>
          <p:nvPr>
            <p:ph type="body" idx="3"/>
          </p:nvPr>
        </p:nvSpPr>
        <p:spPr>
          <a:xfrm>
            <a:off x="3276481" y="1145233"/>
            <a:ext cx="2591100" cy="15150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1" name="Google Shape;481;p144"/>
          <p:cNvSpPr txBox="1">
            <a:spLocks noGrp="1"/>
          </p:cNvSpPr>
          <p:nvPr>
            <p:ph type="body" idx="4"/>
          </p:nvPr>
        </p:nvSpPr>
        <p:spPr>
          <a:xfrm>
            <a:off x="3276481" y="2851429"/>
            <a:ext cx="2591100" cy="17280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2" name="Google Shape;482;p144"/>
          <p:cNvSpPr txBox="1">
            <a:spLocks noGrp="1"/>
          </p:cNvSpPr>
          <p:nvPr>
            <p:ph type="title"/>
          </p:nvPr>
        </p:nvSpPr>
        <p:spPr>
          <a:xfrm>
            <a:off x="232304" y="331114"/>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Main + Supporting Slide">
  <p:cSld name="Main + Supporting Slide">
    <p:spTree>
      <p:nvGrpSpPr>
        <p:cNvPr id="1" name="Shape 483"/>
        <p:cNvGrpSpPr/>
        <p:nvPr/>
      </p:nvGrpSpPr>
      <p:grpSpPr>
        <a:xfrm>
          <a:off x="0" y="0"/>
          <a:ext cx="0" cy="0"/>
          <a:chOff x="0" y="0"/>
          <a:chExt cx="0" cy="0"/>
        </a:xfrm>
      </p:grpSpPr>
      <p:pic>
        <p:nvPicPr>
          <p:cNvPr id="484" name="Google Shape;484;p145" descr="&quot;&quot;"/>
          <p:cNvPicPr preferRelativeResize="0"/>
          <p:nvPr/>
        </p:nvPicPr>
        <p:blipFill rotWithShape="1">
          <a:blip r:embed="rId2">
            <a:alphaModFix/>
          </a:blip>
          <a:srcRect l="38791" t="25384" r="38793" b="29553"/>
          <a:stretch/>
        </p:blipFill>
        <p:spPr>
          <a:xfrm>
            <a:off x="3888900" y="1568000"/>
            <a:ext cx="662988" cy="2007502"/>
          </a:xfrm>
          <a:prstGeom prst="rect">
            <a:avLst/>
          </a:prstGeom>
          <a:noFill/>
          <a:ln>
            <a:noFill/>
          </a:ln>
        </p:spPr>
      </p:pic>
      <p:sp>
        <p:nvSpPr>
          <p:cNvPr id="485" name="Google Shape;485;p145"/>
          <p:cNvSpPr txBox="1">
            <a:spLocks noGrp="1"/>
          </p:cNvSpPr>
          <p:nvPr>
            <p:ph type="body" idx="1"/>
          </p:nvPr>
        </p:nvSpPr>
        <p:spPr>
          <a:xfrm>
            <a:off x="232304" y="1888985"/>
            <a:ext cx="3669300" cy="1365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chemeClr val="lt1"/>
              </a:buClr>
              <a:buSzPts val="4600"/>
              <a:buFont typeface="Trebuchet MS"/>
              <a:buNone/>
              <a:defRPr sz="4600" b="1"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6" name="Google Shape;486;p145"/>
          <p:cNvSpPr txBox="1">
            <a:spLocks noGrp="1"/>
          </p:cNvSpPr>
          <p:nvPr>
            <p:ph type="body" idx="2"/>
          </p:nvPr>
        </p:nvSpPr>
        <p:spPr>
          <a:xfrm>
            <a:off x="4612182" y="1125141"/>
            <a:ext cx="4299600" cy="28932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87" name="Google Shape;487;p14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Main + Image Slide">
  <p:cSld name="Main + Image Slide">
    <p:spTree>
      <p:nvGrpSpPr>
        <p:cNvPr id="1" name="Shape 488"/>
        <p:cNvGrpSpPr/>
        <p:nvPr/>
      </p:nvGrpSpPr>
      <p:grpSpPr>
        <a:xfrm>
          <a:off x="0" y="0"/>
          <a:ext cx="0" cy="0"/>
          <a:chOff x="0" y="0"/>
          <a:chExt cx="0" cy="0"/>
        </a:xfrm>
      </p:grpSpPr>
      <p:sp>
        <p:nvSpPr>
          <p:cNvPr id="489" name="Google Shape;489;p146" descr="&quot;&quot;"/>
          <p:cNvSpPr/>
          <p:nvPr/>
        </p:nvSpPr>
        <p:spPr>
          <a:xfrm>
            <a:off x="-1" y="1520174"/>
            <a:ext cx="9144000" cy="21030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Trebuchet MS"/>
              <a:ea typeface="Trebuchet MS"/>
              <a:cs typeface="Trebuchet MS"/>
              <a:sym typeface="Trebuchet MS"/>
            </a:endParaRPr>
          </a:p>
        </p:txBody>
      </p:sp>
      <p:sp>
        <p:nvSpPr>
          <p:cNvPr id="490" name="Google Shape;490;p146"/>
          <p:cNvSpPr txBox="1">
            <a:spLocks noGrp="1"/>
          </p:cNvSpPr>
          <p:nvPr>
            <p:ph type="body" idx="1"/>
          </p:nvPr>
        </p:nvSpPr>
        <p:spPr>
          <a:xfrm>
            <a:off x="4290723" y="401836"/>
            <a:ext cx="4380000" cy="40956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355600" algn="l" rtl="0">
              <a:lnSpc>
                <a:spcPct val="100000"/>
              </a:lnSpc>
              <a:spcBef>
                <a:spcPts val="3000"/>
              </a:spcBef>
              <a:spcAft>
                <a:spcPts val="0"/>
              </a:spcAft>
              <a:buClr>
                <a:srgbClr val="7F7F7F"/>
              </a:buClr>
              <a:buSzPts val="2000"/>
              <a:buFont typeface="Arial"/>
              <a:buChar char="•"/>
              <a:defRPr sz="20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1" name="Google Shape;491;p14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92" name="Google Shape;492;p146"/>
          <p:cNvSpPr txBox="1">
            <a:spLocks noGrp="1"/>
          </p:cNvSpPr>
          <p:nvPr>
            <p:ph type="body" idx="2"/>
          </p:nvPr>
        </p:nvSpPr>
        <p:spPr>
          <a:xfrm>
            <a:off x="232306" y="1808262"/>
            <a:ext cx="3857400" cy="15270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4600" b="1"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Images + Text Slide">
  <p:cSld name="Images + Text Slide">
    <p:spTree>
      <p:nvGrpSpPr>
        <p:cNvPr id="1" name="Shape 493"/>
        <p:cNvGrpSpPr/>
        <p:nvPr/>
      </p:nvGrpSpPr>
      <p:grpSpPr>
        <a:xfrm>
          <a:off x="0" y="0"/>
          <a:ext cx="0" cy="0"/>
          <a:chOff x="0" y="0"/>
          <a:chExt cx="0" cy="0"/>
        </a:xfrm>
      </p:grpSpPr>
      <p:sp>
        <p:nvSpPr>
          <p:cNvPr id="494" name="Google Shape;494;p147" descr="&quot;&quot;"/>
          <p:cNvSpPr/>
          <p:nvPr/>
        </p:nvSpPr>
        <p:spPr>
          <a:xfrm>
            <a:off x="630079" y="1263941"/>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Trebuchet MS"/>
              <a:ea typeface="Trebuchet MS"/>
              <a:cs typeface="Trebuchet MS"/>
              <a:sym typeface="Trebuchet MS"/>
            </a:endParaRPr>
          </a:p>
        </p:txBody>
      </p:sp>
      <p:sp>
        <p:nvSpPr>
          <p:cNvPr id="495" name="Google Shape;495;p147" descr="&quot;&quot;"/>
          <p:cNvSpPr/>
          <p:nvPr/>
        </p:nvSpPr>
        <p:spPr>
          <a:xfrm>
            <a:off x="630079" y="2529724"/>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Trebuchet MS"/>
              <a:ea typeface="Trebuchet MS"/>
              <a:cs typeface="Trebuchet MS"/>
              <a:sym typeface="Trebuchet MS"/>
            </a:endParaRPr>
          </a:p>
        </p:txBody>
      </p:sp>
      <p:sp>
        <p:nvSpPr>
          <p:cNvPr id="496" name="Google Shape;496;p147" descr="&quot;&quot;"/>
          <p:cNvSpPr/>
          <p:nvPr/>
        </p:nvSpPr>
        <p:spPr>
          <a:xfrm>
            <a:off x="630079" y="3795507"/>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Trebuchet MS"/>
              <a:ea typeface="Trebuchet MS"/>
              <a:cs typeface="Trebuchet MS"/>
              <a:sym typeface="Trebuchet MS"/>
            </a:endParaRPr>
          </a:p>
        </p:txBody>
      </p:sp>
      <p:sp>
        <p:nvSpPr>
          <p:cNvPr id="497" name="Google Shape;497;p147"/>
          <p:cNvSpPr txBox="1">
            <a:spLocks noGrp="1"/>
          </p:cNvSpPr>
          <p:nvPr>
            <p:ph type="body" idx="1"/>
          </p:nvPr>
        </p:nvSpPr>
        <p:spPr>
          <a:xfrm>
            <a:off x="630079" y="321469"/>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4600" b="1" i="0" u="none" strike="noStrike" cap="none">
                <a:solidFill>
                  <a:srgbClr val="FFFFF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8" name="Google Shape;498;p147"/>
          <p:cNvSpPr>
            <a:spLocks noGrp="1"/>
          </p:cNvSpPr>
          <p:nvPr>
            <p:ph type="body" idx="2"/>
          </p:nvPr>
        </p:nvSpPr>
        <p:spPr>
          <a:xfrm>
            <a:off x="232783" y="1002151"/>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19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9" name="Google Shape;499;p147"/>
          <p:cNvSpPr txBox="1">
            <a:spLocks noGrp="1"/>
          </p:cNvSpPr>
          <p:nvPr>
            <p:ph type="body" idx="3"/>
          </p:nvPr>
        </p:nvSpPr>
        <p:spPr>
          <a:xfrm>
            <a:off x="1609533" y="1250098"/>
            <a:ext cx="7302300" cy="6315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3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0" name="Google Shape;500;p147"/>
          <p:cNvSpPr>
            <a:spLocks noGrp="1"/>
          </p:cNvSpPr>
          <p:nvPr>
            <p:ph type="body" idx="4"/>
          </p:nvPr>
        </p:nvSpPr>
        <p:spPr>
          <a:xfrm>
            <a:off x="229210" y="2267933"/>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19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1" name="Google Shape;501;p147"/>
          <p:cNvSpPr txBox="1">
            <a:spLocks noGrp="1"/>
          </p:cNvSpPr>
          <p:nvPr>
            <p:ph type="body" idx="5"/>
          </p:nvPr>
        </p:nvSpPr>
        <p:spPr>
          <a:xfrm>
            <a:off x="1598505" y="2515880"/>
            <a:ext cx="7302300" cy="6315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3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2" name="Google Shape;502;p147"/>
          <p:cNvSpPr>
            <a:spLocks noGrp="1"/>
          </p:cNvSpPr>
          <p:nvPr>
            <p:ph type="body" idx="6"/>
          </p:nvPr>
        </p:nvSpPr>
        <p:spPr>
          <a:xfrm>
            <a:off x="229210" y="3533717"/>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19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3" name="Google Shape;503;p147"/>
          <p:cNvSpPr txBox="1">
            <a:spLocks noGrp="1"/>
          </p:cNvSpPr>
          <p:nvPr>
            <p:ph type="body" idx="7"/>
          </p:nvPr>
        </p:nvSpPr>
        <p:spPr>
          <a:xfrm>
            <a:off x="1598505" y="3781664"/>
            <a:ext cx="7302300" cy="631500"/>
          </a:xfrm>
          <a:prstGeom prst="rect">
            <a:avLst/>
          </a:prstGeom>
          <a:noFill/>
          <a:ln>
            <a:noFill/>
          </a:ln>
        </p:spPr>
        <p:txBody>
          <a:bodyPr spcFirstLastPara="1" wrap="square" lIns="68575" tIns="34275" rIns="68575" bIns="34275" anchor="ctr" anchorCtr="0">
            <a:noAutofit/>
          </a:bodyPr>
          <a:lstStyle>
            <a:lvl1pPr marL="457200" marR="0" lvl="0" indent="-425450" algn="l" rtl="0">
              <a:lnSpc>
                <a:spcPct val="100000"/>
              </a:lnSpc>
              <a:spcBef>
                <a:spcPts val="3000"/>
              </a:spcBef>
              <a:spcAft>
                <a:spcPts val="0"/>
              </a:spcAft>
              <a:buClr>
                <a:schemeClr val="dk1"/>
              </a:buClr>
              <a:buSzPts val="3100"/>
              <a:buFont typeface="Calibri"/>
              <a:buChar char="→"/>
              <a:defRPr sz="3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4" name="Google Shape;504;p14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Image + Supporting Text Slide">
  <p:cSld name="Image + Supporting Text Slide">
    <p:spTree>
      <p:nvGrpSpPr>
        <p:cNvPr id="1" name="Shape 505"/>
        <p:cNvGrpSpPr/>
        <p:nvPr/>
      </p:nvGrpSpPr>
      <p:grpSpPr>
        <a:xfrm>
          <a:off x="0" y="0"/>
          <a:ext cx="0" cy="0"/>
          <a:chOff x="0" y="0"/>
          <a:chExt cx="0" cy="0"/>
        </a:xfrm>
      </p:grpSpPr>
      <p:sp>
        <p:nvSpPr>
          <p:cNvPr id="506" name="Google Shape;506;p148"/>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4600" b="1" i="0" u="none" strike="noStrike" cap="none">
                <a:solidFill>
                  <a:srgbClr val="FFFFF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7" name="Google Shape;507;p148"/>
          <p:cNvSpPr txBox="1">
            <a:spLocks noGrp="1"/>
          </p:cNvSpPr>
          <p:nvPr>
            <p:ph type="body" idx="2"/>
          </p:nvPr>
        </p:nvSpPr>
        <p:spPr>
          <a:xfrm>
            <a:off x="232304" y="1100912"/>
            <a:ext cx="4359900" cy="33996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rtl="0">
              <a:lnSpc>
                <a:spcPct val="100000"/>
              </a:lnSpc>
              <a:spcBef>
                <a:spcPts val="3000"/>
              </a:spcBef>
              <a:spcAft>
                <a:spcPts val="0"/>
              </a:spcAft>
              <a:buClr>
                <a:srgbClr val="7F7F7F"/>
              </a:buClr>
              <a:buSzPts val="17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8" name="Google Shape;508;p148"/>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09" name="Google Shape;509;p148"/>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Questions Slide 2">
  <p:cSld name="Questions Slide 2">
    <p:spTree>
      <p:nvGrpSpPr>
        <p:cNvPr id="1" name="Shape 510"/>
        <p:cNvGrpSpPr/>
        <p:nvPr/>
      </p:nvGrpSpPr>
      <p:grpSpPr>
        <a:xfrm>
          <a:off x="0" y="0"/>
          <a:ext cx="0" cy="0"/>
          <a:chOff x="0" y="0"/>
          <a:chExt cx="0" cy="0"/>
        </a:xfrm>
      </p:grpSpPr>
      <p:sp>
        <p:nvSpPr>
          <p:cNvPr id="511" name="Google Shape;511;p14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12" name="Google Shape;512;p149" descr="Help"/>
          <p:cNvPicPr preferRelativeResize="0"/>
          <p:nvPr/>
        </p:nvPicPr>
        <p:blipFill rotWithShape="1">
          <a:blip r:embed="rId2">
            <a:alphaModFix/>
          </a:blip>
          <a:srcRect/>
          <a:stretch/>
        </p:blipFill>
        <p:spPr>
          <a:xfrm>
            <a:off x="312669" y="723304"/>
            <a:ext cx="3696779" cy="3696891"/>
          </a:xfrm>
          <a:prstGeom prst="rect">
            <a:avLst/>
          </a:prstGeom>
          <a:noFill/>
          <a:ln>
            <a:noFill/>
          </a:ln>
        </p:spPr>
      </p:pic>
      <p:sp>
        <p:nvSpPr>
          <p:cNvPr id="513" name="Google Shape;513;p149"/>
          <p:cNvSpPr txBox="1">
            <a:spLocks noGrp="1"/>
          </p:cNvSpPr>
          <p:nvPr>
            <p:ph type="body" idx="1"/>
          </p:nvPr>
        </p:nvSpPr>
        <p:spPr>
          <a:xfrm>
            <a:off x="4291477" y="2039720"/>
            <a:ext cx="4380300" cy="1026900"/>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3000"/>
              </a:spcBef>
              <a:spcAft>
                <a:spcPts val="0"/>
              </a:spcAft>
              <a:buClr>
                <a:srgbClr val="000000"/>
              </a:buClr>
              <a:buSzPts val="1100"/>
              <a:buFont typeface="Arial"/>
              <a:buNone/>
              <a:defRPr sz="6300" b="1"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14"/>
        <p:cNvGrpSpPr/>
        <p:nvPr/>
      </p:nvGrpSpPr>
      <p:grpSpPr>
        <a:xfrm>
          <a:off x="0" y="0"/>
          <a:ext cx="0" cy="0"/>
          <a:chOff x="0" y="0"/>
          <a:chExt cx="0" cy="0"/>
        </a:xfrm>
      </p:grpSpPr>
      <p:sp>
        <p:nvSpPr>
          <p:cNvPr id="515" name="Google Shape;515;p150"/>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516" name="Google Shape;516;p15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17" name="Google Shape;517;p150"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sp>
        <p:nvSpPr>
          <p:cNvPr id="65" name="Google Shape;65;p54"/>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4"/>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67" name="Google Shape;67;p54"/>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18"/>
        <p:cNvGrpSpPr/>
        <p:nvPr/>
      </p:nvGrpSpPr>
      <p:grpSpPr>
        <a:xfrm>
          <a:off x="0" y="0"/>
          <a:ext cx="0" cy="0"/>
          <a:chOff x="0" y="0"/>
          <a:chExt cx="0" cy="0"/>
        </a:xfrm>
      </p:grpSpPr>
      <p:sp>
        <p:nvSpPr>
          <p:cNvPr id="519" name="Google Shape;519;p151"/>
          <p:cNvSpPr txBox="1">
            <a:spLocks noGrp="1"/>
          </p:cNvSpPr>
          <p:nvPr>
            <p:ph type="title"/>
          </p:nvPr>
        </p:nvSpPr>
        <p:spPr>
          <a:xfrm>
            <a:off x="446484" y="332720"/>
            <a:ext cx="8250900" cy="6126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520" name="Google Shape;520;p15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21" name="Google Shape;521;p151"/>
          <p:cNvSpPr txBox="1">
            <a:spLocks noGrp="1"/>
          </p:cNvSpPr>
          <p:nvPr>
            <p:ph type="body" idx="1"/>
          </p:nvPr>
        </p:nvSpPr>
        <p:spPr>
          <a:xfrm>
            <a:off x="446485" y="1125141"/>
            <a:ext cx="8250900" cy="28932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100000"/>
              </a:lnSpc>
              <a:spcBef>
                <a:spcPts val="0"/>
              </a:spcBef>
              <a:spcAft>
                <a:spcPts val="0"/>
              </a:spcAft>
              <a:buClr>
                <a:srgbClr val="000000"/>
              </a:buClr>
              <a:buSzPts val="11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22"/>
        <p:cNvGrpSpPr/>
        <p:nvPr/>
      </p:nvGrpSpPr>
      <p:grpSpPr>
        <a:xfrm>
          <a:off x="0" y="0"/>
          <a:ext cx="0" cy="0"/>
          <a:chOff x="0" y="0"/>
          <a:chExt cx="0" cy="0"/>
        </a:xfrm>
      </p:grpSpPr>
      <p:sp>
        <p:nvSpPr>
          <p:cNvPr id="523" name="Google Shape;523;p152"/>
          <p:cNvSpPr txBox="1">
            <a:spLocks noGrp="1"/>
          </p:cNvSpPr>
          <p:nvPr>
            <p:ph type="title"/>
          </p:nvPr>
        </p:nvSpPr>
        <p:spPr>
          <a:xfrm>
            <a:off x="446484" y="1961881"/>
            <a:ext cx="8250900" cy="12198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5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524" name="Google Shape;524;p15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525"/>
        <p:cNvGrpSpPr/>
        <p:nvPr/>
      </p:nvGrpSpPr>
      <p:grpSpPr>
        <a:xfrm>
          <a:off x="0" y="0"/>
          <a:ext cx="0" cy="0"/>
          <a:chOff x="0" y="0"/>
          <a:chExt cx="0" cy="0"/>
        </a:xfrm>
      </p:grpSpPr>
      <p:sp>
        <p:nvSpPr>
          <p:cNvPr id="526" name="Google Shape;526;p153"/>
          <p:cNvSpPr/>
          <p:nvPr/>
        </p:nvSpPr>
        <p:spPr>
          <a:xfrm>
            <a:off x="0" y="4781848"/>
            <a:ext cx="9144000" cy="361500"/>
          </a:xfrm>
          <a:prstGeom prst="rect">
            <a:avLst/>
          </a:prstGeom>
          <a:solidFill>
            <a:srgbClr val="FEFEFE"/>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chemeClr val="dk1"/>
              </a:buClr>
              <a:buSzPts val="900"/>
              <a:buFont typeface="Trebuchet MS"/>
              <a:buNone/>
            </a:pPr>
            <a:endParaRPr sz="900" b="0" i="0" u="none" strike="noStrike" cap="none" dirty="0">
              <a:solidFill>
                <a:srgbClr val="5C6670"/>
              </a:solidFill>
              <a:latin typeface="Trebuchet MS"/>
              <a:ea typeface="Trebuchet MS"/>
              <a:cs typeface="Trebuchet MS"/>
              <a:sym typeface="Trebuchet MS"/>
            </a:endParaRPr>
          </a:p>
        </p:txBody>
      </p:sp>
      <p:pic>
        <p:nvPicPr>
          <p:cNvPr id="527" name="Google Shape;527;p153"/>
          <p:cNvPicPr preferRelativeResize="0"/>
          <p:nvPr/>
        </p:nvPicPr>
        <p:blipFill rotWithShape="1">
          <a:blip r:embed="rId2">
            <a:alphaModFix/>
          </a:blip>
          <a:srcRect/>
          <a:stretch/>
        </p:blipFill>
        <p:spPr>
          <a:xfrm>
            <a:off x="231451" y="4849949"/>
            <a:ext cx="1332362" cy="223843"/>
          </a:xfrm>
          <a:prstGeom prst="rect">
            <a:avLst/>
          </a:prstGeom>
          <a:noFill/>
          <a:ln>
            <a:noFill/>
          </a:ln>
        </p:spPr>
      </p:pic>
      <p:sp>
        <p:nvSpPr>
          <p:cNvPr id="528" name="Google Shape;528;p15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Blue Data">
  <p:cSld name="Blue Data">
    <p:spTree>
      <p:nvGrpSpPr>
        <p:cNvPr id="1" name="Shape 529"/>
        <p:cNvGrpSpPr/>
        <p:nvPr/>
      </p:nvGrpSpPr>
      <p:grpSpPr>
        <a:xfrm>
          <a:off x="0" y="0"/>
          <a:ext cx="0" cy="0"/>
          <a:chOff x="0" y="0"/>
          <a:chExt cx="0" cy="0"/>
        </a:xfrm>
      </p:grpSpPr>
      <p:sp>
        <p:nvSpPr>
          <p:cNvPr id="530" name="Google Shape;530;p154"/>
          <p:cNvSpPr/>
          <p:nvPr/>
        </p:nvSpPr>
        <p:spPr>
          <a:xfrm>
            <a:off x="0" y="4781848"/>
            <a:ext cx="9144000" cy="361500"/>
          </a:xfrm>
          <a:prstGeom prst="rect">
            <a:avLst/>
          </a:prstGeom>
          <a:solidFill>
            <a:srgbClr val="FEFEFE"/>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chemeClr val="dk1"/>
              </a:buClr>
              <a:buSzPts val="900"/>
              <a:buFont typeface="Trebuchet MS"/>
              <a:buNone/>
            </a:pPr>
            <a:endParaRPr sz="900" b="0" i="0" u="none" strike="noStrike" cap="none" dirty="0">
              <a:solidFill>
                <a:srgbClr val="5C6670"/>
              </a:solidFill>
              <a:latin typeface="Trebuchet MS"/>
              <a:ea typeface="Trebuchet MS"/>
              <a:cs typeface="Trebuchet MS"/>
              <a:sym typeface="Trebuchet MS"/>
            </a:endParaRPr>
          </a:p>
        </p:txBody>
      </p:sp>
      <p:sp>
        <p:nvSpPr>
          <p:cNvPr id="531" name="Google Shape;531;p154"/>
          <p:cNvSpPr txBox="1">
            <a:spLocks noGrp="1"/>
          </p:cNvSpPr>
          <p:nvPr>
            <p:ph type="body" idx="1"/>
          </p:nvPr>
        </p:nvSpPr>
        <p:spPr>
          <a:xfrm>
            <a:off x="215210" y="214313"/>
            <a:ext cx="8662800" cy="4266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300" b="1"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32" name="Google Shape;532;p154"/>
          <p:cNvSpPr txBox="1">
            <a:spLocks noGrp="1"/>
          </p:cNvSpPr>
          <p:nvPr>
            <p:ph type="body" idx="2"/>
          </p:nvPr>
        </p:nvSpPr>
        <p:spPr>
          <a:xfrm>
            <a:off x="6575473" y="681146"/>
            <a:ext cx="2302500" cy="39801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17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533" name="Google Shape;533;p15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34" name="Google Shape;534;p154"/>
          <p:cNvPicPr preferRelativeResize="0"/>
          <p:nvPr/>
        </p:nvPicPr>
        <p:blipFill rotWithShape="1">
          <a:blip r:embed="rId2">
            <a:alphaModFix/>
          </a:blip>
          <a:srcRect/>
          <a:stretch/>
        </p:blipFill>
        <p:spPr>
          <a:xfrm>
            <a:off x="231451" y="4849949"/>
            <a:ext cx="1332362" cy="223843"/>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35"/>
        <p:cNvGrpSpPr/>
        <p:nvPr/>
      </p:nvGrpSpPr>
      <p:grpSpPr>
        <a:xfrm>
          <a:off x="0" y="0"/>
          <a:ext cx="0" cy="0"/>
          <a:chOff x="0" y="0"/>
          <a:chExt cx="0" cy="0"/>
        </a:xfrm>
      </p:grpSpPr>
      <p:sp>
        <p:nvSpPr>
          <p:cNvPr id="536" name="Google Shape;536;p155"/>
          <p:cNvSpPr txBox="1">
            <a:spLocks noGrp="1"/>
          </p:cNvSpPr>
          <p:nvPr>
            <p:ph type="ctrTitle"/>
          </p:nvPr>
        </p:nvSpPr>
        <p:spPr>
          <a:xfrm>
            <a:off x="311708" y="744575"/>
            <a:ext cx="8520600" cy="2052600"/>
          </a:xfrm>
          <a:prstGeom prst="rect">
            <a:avLst/>
          </a:prstGeom>
          <a:noFill/>
          <a:ln>
            <a:noFill/>
          </a:ln>
        </p:spPr>
        <p:txBody>
          <a:bodyPr spcFirstLastPara="1" wrap="square" lIns="68575" tIns="34275" rIns="68575" bIns="34275" anchor="b" anchorCtr="0">
            <a:noAutofit/>
          </a:bodyPr>
          <a:lstStyle>
            <a:lvl1pPr lvl="0" algn="ctr">
              <a:lnSpc>
                <a:spcPct val="100000"/>
              </a:lnSpc>
              <a:spcBef>
                <a:spcPts val="0"/>
              </a:spcBef>
              <a:spcAft>
                <a:spcPts val="0"/>
              </a:spcAft>
              <a:buSzPts val="3900"/>
              <a:buNone/>
              <a:defRPr sz="5200"/>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a:endParaRPr/>
          </a:p>
        </p:txBody>
      </p:sp>
      <p:sp>
        <p:nvSpPr>
          <p:cNvPr id="537" name="Google Shape;537;p155"/>
          <p:cNvSpPr txBox="1">
            <a:spLocks noGrp="1"/>
          </p:cNvSpPr>
          <p:nvPr>
            <p:ph type="subTitle" idx="1"/>
          </p:nvPr>
        </p:nvSpPr>
        <p:spPr>
          <a:xfrm>
            <a:off x="311700" y="2834125"/>
            <a:ext cx="8520600" cy="792600"/>
          </a:xfrm>
          <a:prstGeom prst="rect">
            <a:avLst/>
          </a:prstGeom>
          <a:noFill/>
          <a:ln>
            <a:noFill/>
          </a:ln>
        </p:spPr>
        <p:txBody>
          <a:bodyPr spcFirstLastPara="1" wrap="square" lIns="68575" tIns="68575" rIns="68575" bIns="68575" anchor="ctr" anchorCtr="0">
            <a:noAutofit/>
          </a:bodyPr>
          <a:lstStyle>
            <a:lvl1pPr marR="0" lvl="0"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9pPr>
          </a:lstStyle>
          <a:p>
            <a:endParaRPr/>
          </a:p>
        </p:txBody>
      </p:sp>
      <p:sp>
        <p:nvSpPr>
          <p:cNvPr id="538" name="Google Shape;538;p155"/>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539"/>
        <p:cNvGrpSpPr/>
        <p:nvPr/>
      </p:nvGrpSpPr>
      <p:grpSpPr>
        <a:xfrm>
          <a:off x="0" y="0"/>
          <a:ext cx="0" cy="0"/>
          <a:chOff x="0" y="0"/>
          <a:chExt cx="0" cy="0"/>
        </a:xfrm>
      </p:grpSpPr>
      <p:sp>
        <p:nvSpPr>
          <p:cNvPr id="540" name="Google Shape;540;p156"/>
          <p:cNvSpPr txBox="1">
            <a:spLocks noGrp="1"/>
          </p:cNvSpPr>
          <p:nvPr>
            <p:ph type="body" idx="1"/>
          </p:nvPr>
        </p:nvSpPr>
        <p:spPr>
          <a:xfrm>
            <a:off x="232304" y="1285875"/>
            <a:ext cx="8679300" cy="3255000"/>
          </a:xfrm>
          <a:prstGeom prst="rect">
            <a:avLst/>
          </a:prstGeom>
          <a:noFill/>
          <a:ln>
            <a:noFill/>
          </a:ln>
        </p:spPr>
        <p:txBody>
          <a:bodyPr spcFirstLastPara="1" wrap="square" lIns="36150" tIns="18075" rIns="36150" bIns="18075" anchor="t" anchorCtr="0">
            <a:noAutofit/>
          </a:bodyPr>
          <a:lstStyle>
            <a:lvl1pPr marL="457200" marR="0" lvl="0" indent="-228600" algn="l" rtl="0">
              <a:lnSpc>
                <a:spcPct val="100000"/>
              </a:lnSpc>
              <a:spcBef>
                <a:spcPts val="0"/>
              </a:spcBef>
              <a:spcAft>
                <a:spcPts val="0"/>
              </a:spcAft>
              <a:buClr>
                <a:srgbClr val="000000"/>
              </a:buClr>
              <a:buSzPts val="600"/>
              <a:buFont typeface="Arial"/>
              <a:buNone/>
              <a:defRPr sz="26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600"/>
              <a:buFont typeface="Arial"/>
              <a:buNone/>
              <a:defRPr sz="23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600"/>
              <a:buFont typeface="Arial"/>
              <a:buNone/>
              <a:defRPr sz="1900" b="0" i="0" u="none" strike="noStrike" cap="none">
                <a:solidFill>
                  <a:schemeClr val="dk1"/>
                </a:solidFill>
                <a:latin typeface="Arial"/>
                <a:ea typeface="Arial"/>
                <a:cs typeface="Arial"/>
                <a:sym typeface="Arial"/>
              </a:defRPr>
            </a:lvl3pPr>
            <a:lvl4pPr marL="1828800" marR="0" lvl="3" indent="-285750" algn="l" rtl="0">
              <a:lnSpc>
                <a:spcPct val="100000"/>
              </a:lnSpc>
              <a:spcBef>
                <a:spcPts val="0"/>
              </a:spcBef>
              <a:spcAft>
                <a:spcPts val="0"/>
              </a:spcAft>
              <a:buClr>
                <a:srgbClr val="000000"/>
              </a:buClr>
              <a:buSzPts val="900"/>
              <a:buFont typeface="Noto Sans Symbols"/>
              <a:buChar char="❖"/>
              <a:defRPr sz="17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9pPr>
          </a:lstStyle>
          <a:p>
            <a:endParaRPr/>
          </a:p>
        </p:txBody>
      </p:sp>
      <p:sp>
        <p:nvSpPr>
          <p:cNvPr id="541" name="Google Shape;541;p156"/>
          <p:cNvSpPr txBox="1">
            <a:spLocks noGrp="1"/>
          </p:cNvSpPr>
          <p:nvPr>
            <p:ph type="sldNum" idx="12"/>
          </p:nvPr>
        </p:nvSpPr>
        <p:spPr>
          <a:xfrm>
            <a:off x="7384771" y="4818852"/>
            <a:ext cx="1509000" cy="273900"/>
          </a:xfrm>
          <a:prstGeom prst="rect">
            <a:avLst/>
          </a:prstGeom>
          <a:noFill/>
          <a:ln>
            <a:noFill/>
          </a:ln>
        </p:spPr>
        <p:txBody>
          <a:bodyPr spcFirstLastPara="1" wrap="square" lIns="36150" tIns="18075" rIns="36150" bIns="18075" anchor="ctr" anchorCtr="0">
            <a:noAutofit/>
          </a:bodyPr>
          <a:lstStyle>
            <a:lvl1pPr marL="0" marR="0" lvl="0"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42" name="Google Shape;542;p156"/>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600"/>
              <a:buFont typeface="Trebuchet MS"/>
              <a:buNone/>
              <a:defRPr sz="4700">
                <a:solidFill>
                  <a:srgbClr val="001254"/>
                </a:solidFill>
              </a:defRPr>
            </a:lvl1pPr>
            <a:lvl2pPr lvl="1" algn="ctr">
              <a:lnSpc>
                <a:spcPct val="100000"/>
              </a:lnSpc>
              <a:spcBef>
                <a:spcPts val="0"/>
              </a:spcBef>
              <a:spcAft>
                <a:spcPts val="0"/>
              </a:spcAft>
              <a:buClr>
                <a:srgbClr val="FFFFFF"/>
              </a:buClr>
              <a:buSzPts val="600"/>
              <a:buFont typeface="Trebuchet MS"/>
              <a:buNone/>
              <a:defRPr sz="800"/>
            </a:lvl2pPr>
            <a:lvl3pPr lvl="2" algn="ctr">
              <a:lnSpc>
                <a:spcPct val="100000"/>
              </a:lnSpc>
              <a:spcBef>
                <a:spcPts val="0"/>
              </a:spcBef>
              <a:spcAft>
                <a:spcPts val="0"/>
              </a:spcAft>
              <a:buClr>
                <a:srgbClr val="FFFFFF"/>
              </a:buClr>
              <a:buSzPts val="600"/>
              <a:buFont typeface="Trebuchet MS"/>
              <a:buNone/>
              <a:defRPr sz="800"/>
            </a:lvl3pPr>
            <a:lvl4pPr lvl="3" algn="ctr">
              <a:lnSpc>
                <a:spcPct val="100000"/>
              </a:lnSpc>
              <a:spcBef>
                <a:spcPts val="0"/>
              </a:spcBef>
              <a:spcAft>
                <a:spcPts val="0"/>
              </a:spcAft>
              <a:buClr>
                <a:srgbClr val="FFFFFF"/>
              </a:buClr>
              <a:buSzPts val="600"/>
              <a:buFont typeface="Trebuchet MS"/>
              <a:buNone/>
              <a:defRPr sz="800"/>
            </a:lvl4pPr>
            <a:lvl5pPr lvl="4" algn="ctr">
              <a:lnSpc>
                <a:spcPct val="100000"/>
              </a:lnSpc>
              <a:spcBef>
                <a:spcPts val="0"/>
              </a:spcBef>
              <a:spcAft>
                <a:spcPts val="0"/>
              </a:spcAft>
              <a:buClr>
                <a:srgbClr val="FFFFFF"/>
              </a:buClr>
              <a:buSzPts val="600"/>
              <a:buFont typeface="Trebuchet MS"/>
              <a:buNone/>
              <a:defRPr sz="800"/>
            </a:lvl5pPr>
            <a:lvl6pPr lvl="5" algn="ctr">
              <a:lnSpc>
                <a:spcPct val="100000"/>
              </a:lnSpc>
              <a:spcBef>
                <a:spcPts val="0"/>
              </a:spcBef>
              <a:spcAft>
                <a:spcPts val="0"/>
              </a:spcAft>
              <a:buClr>
                <a:srgbClr val="FFFFFF"/>
              </a:buClr>
              <a:buSzPts val="600"/>
              <a:buFont typeface="Trebuchet MS"/>
              <a:buNone/>
              <a:defRPr sz="800"/>
            </a:lvl6pPr>
            <a:lvl7pPr lvl="6" algn="ctr">
              <a:lnSpc>
                <a:spcPct val="100000"/>
              </a:lnSpc>
              <a:spcBef>
                <a:spcPts val="0"/>
              </a:spcBef>
              <a:spcAft>
                <a:spcPts val="0"/>
              </a:spcAft>
              <a:buClr>
                <a:srgbClr val="FFFFFF"/>
              </a:buClr>
              <a:buSzPts val="600"/>
              <a:buFont typeface="Trebuchet MS"/>
              <a:buNone/>
              <a:defRPr sz="800"/>
            </a:lvl7pPr>
            <a:lvl8pPr lvl="7" algn="ctr">
              <a:lnSpc>
                <a:spcPct val="100000"/>
              </a:lnSpc>
              <a:spcBef>
                <a:spcPts val="0"/>
              </a:spcBef>
              <a:spcAft>
                <a:spcPts val="0"/>
              </a:spcAft>
              <a:buClr>
                <a:srgbClr val="FFFFFF"/>
              </a:buClr>
              <a:buSzPts val="600"/>
              <a:buFont typeface="Trebuchet MS"/>
              <a:buNone/>
              <a:defRPr sz="800"/>
            </a:lvl8pPr>
            <a:lvl9pPr lvl="8" algn="ctr">
              <a:lnSpc>
                <a:spcPct val="100000"/>
              </a:lnSpc>
              <a:spcBef>
                <a:spcPts val="0"/>
              </a:spcBef>
              <a:spcAft>
                <a:spcPts val="0"/>
              </a:spcAft>
              <a:buClr>
                <a:srgbClr val="FFFFFF"/>
              </a:buClr>
              <a:buSzPts val="600"/>
              <a:buFont typeface="Trebuchet MS"/>
              <a:buNone/>
              <a:defRPr sz="800"/>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Slide 2">
  <p:cSld name="Title Slide_2">
    <p:spTree>
      <p:nvGrpSpPr>
        <p:cNvPr id="1" name="Shape 543"/>
        <p:cNvGrpSpPr/>
        <p:nvPr/>
      </p:nvGrpSpPr>
      <p:grpSpPr>
        <a:xfrm>
          <a:off x="0" y="0"/>
          <a:ext cx="0" cy="0"/>
          <a:chOff x="0" y="0"/>
          <a:chExt cx="0" cy="0"/>
        </a:xfrm>
      </p:grpSpPr>
      <p:sp>
        <p:nvSpPr>
          <p:cNvPr id="544" name="Google Shape;544;p157"/>
          <p:cNvSpPr txBox="1">
            <a:spLocks noGrp="1"/>
          </p:cNvSpPr>
          <p:nvPr>
            <p:ph type="ctrTitle"/>
          </p:nvPr>
        </p:nvSpPr>
        <p:spPr>
          <a:xfrm>
            <a:off x="780393" y="1129274"/>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Trebuchet MS"/>
              <a:buNone/>
              <a:defRPr sz="4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545" name="Google Shape;545;p157"/>
          <p:cNvSpPr txBox="1">
            <a:spLocks noGrp="1"/>
          </p:cNvSpPr>
          <p:nvPr>
            <p:ph type="subTitle" idx="1"/>
          </p:nvPr>
        </p:nvSpPr>
        <p:spPr>
          <a:xfrm>
            <a:off x="1143000" y="1945370"/>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lt1"/>
              </a:buClr>
              <a:buSzPts val="3700"/>
              <a:buFont typeface="Arial"/>
              <a:buNone/>
              <a:defRPr sz="370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400"/>
              </a:spcBef>
              <a:spcAft>
                <a:spcPts val="0"/>
              </a:spcAft>
              <a:buClr>
                <a:schemeClr val="lt1"/>
              </a:buClr>
              <a:buSzPts val="1400"/>
              <a:buFont typeface="Arial"/>
              <a:buNone/>
              <a:defRPr sz="1400" b="0" i="0" u="none" strike="noStrike" cap="none">
                <a:solidFill>
                  <a:schemeClr val="lt1"/>
                </a:solidFill>
                <a:latin typeface="Calibri"/>
                <a:ea typeface="Calibri"/>
                <a:cs typeface="Calibri"/>
                <a:sym typeface="Calibri"/>
              </a:defRPr>
            </a:lvl3pPr>
            <a:lvl4pPr marR="0" lvl="3"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546" name="Google Shape;546;p157"/>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547" name="Google Shape;547;p157"/>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48" name="Google Shape;548;p157"/>
          <p:cNvSpPr txBox="1">
            <a:spLocks noGrp="1"/>
          </p:cNvSpPr>
          <p:nvPr>
            <p:ph type="body" idx="2"/>
          </p:nvPr>
        </p:nvSpPr>
        <p:spPr>
          <a:xfrm>
            <a:off x="1435396" y="2760426"/>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lt1"/>
              </a:buClr>
              <a:buSzPts val="25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9"/>
        <p:cNvGrpSpPr/>
        <p:nvPr/>
      </p:nvGrpSpPr>
      <p:grpSpPr>
        <a:xfrm>
          <a:off x="0" y="0"/>
          <a:ext cx="0" cy="0"/>
          <a:chOff x="0" y="0"/>
          <a:chExt cx="0" cy="0"/>
        </a:xfrm>
      </p:grpSpPr>
      <p:sp>
        <p:nvSpPr>
          <p:cNvPr id="550" name="Google Shape;550;p15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551"/>
        <p:cNvGrpSpPr/>
        <p:nvPr/>
      </p:nvGrpSpPr>
      <p:grpSpPr>
        <a:xfrm>
          <a:off x="0" y="0"/>
          <a:ext cx="0" cy="0"/>
          <a:chOff x="0" y="0"/>
          <a:chExt cx="0" cy="0"/>
        </a:xfrm>
      </p:grpSpPr>
      <p:sp>
        <p:nvSpPr>
          <p:cNvPr id="552" name="Google Shape;552;p159"/>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rtl="0">
              <a:lnSpc>
                <a:spcPct val="100000"/>
              </a:lnSpc>
              <a:spcBef>
                <a:spcPts val="2700"/>
              </a:spcBef>
              <a:spcAft>
                <a:spcPts val="0"/>
              </a:spcAft>
              <a:buClr>
                <a:srgbClr val="000000"/>
              </a:buClr>
              <a:buSzPts val="900"/>
              <a:buFont typeface="Arial"/>
              <a:buNone/>
              <a:defRPr sz="23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2700"/>
              </a:spcBef>
              <a:spcAft>
                <a:spcPts val="0"/>
              </a:spcAft>
              <a:buClr>
                <a:srgbClr val="000000"/>
              </a:buClr>
              <a:buSzPts val="900"/>
              <a:buFont typeface="Arial"/>
              <a:buNone/>
              <a:defRPr sz="2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2700"/>
              </a:spcBef>
              <a:spcAft>
                <a:spcPts val="0"/>
              </a:spcAft>
              <a:buClr>
                <a:srgbClr val="000000"/>
              </a:buClr>
              <a:buSzPts val="9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30200" algn="l" rtl="0">
              <a:lnSpc>
                <a:spcPct val="100000"/>
              </a:lnSpc>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553" name="Google Shape;553;p159"/>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54" name="Google Shape;554;p159"/>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sz="43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555"/>
        <p:cNvGrpSpPr/>
        <p:nvPr/>
      </p:nvGrpSpPr>
      <p:grpSpPr>
        <a:xfrm>
          <a:off x="0" y="0"/>
          <a:ext cx="0" cy="0"/>
          <a:chOff x="0" y="0"/>
          <a:chExt cx="0" cy="0"/>
        </a:xfrm>
      </p:grpSpPr>
      <p:sp>
        <p:nvSpPr>
          <p:cNvPr id="556" name="Google Shape;556;p160"/>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900"/>
              </a:spcBef>
              <a:spcAft>
                <a:spcPts val="0"/>
              </a:spcAft>
              <a:buClr>
                <a:srgbClr val="575757"/>
              </a:buClr>
              <a:buSzPts val="1100"/>
              <a:buFont typeface="Arial"/>
              <a:buNone/>
              <a:defRPr sz="1500" b="0" i="0" u="none" strike="noStrike" cap="none">
                <a:solidFill>
                  <a:srgbClr val="575757"/>
                </a:solidFill>
                <a:latin typeface="Arial"/>
                <a:ea typeface="Arial"/>
                <a:cs typeface="Arial"/>
                <a:sym typeface="Arial"/>
              </a:defRPr>
            </a:lvl1pPr>
            <a:lvl2pPr marL="914400" marR="0" lvl="1"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557" name="Google Shape;557;p160"/>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a:buNone/>
              <a:defRPr sz="21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a:endParaRPr/>
          </a:p>
        </p:txBody>
      </p:sp>
      <p:sp>
        <p:nvSpPr>
          <p:cNvPr id="558" name="Google Shape;558;p160"/>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8"/>
        <p:cNvGrpSpPr/>
        <p:nvPr/>
      </p:nvGrpSpPr>
      <p:grpSpPr>
        <a:xfrm>
          <a:off x="0" y="0"/>
          <a:ext cx="0" cy="0"/>
          <a:chOff x="0" y="0"/>
          <a:chExt cx="0" cy="0"/>
        </a:xfrm>
      </p:grpSpPr>
      <p:sp>
        <p:nvSpPr>
          <p:cNvPr id="69" name="Google Shape;69;p161"/>
          <p:cNvSpPr txBox="1">
            <a:spLocks noGrp="1"/>
          </p:cNvSpPr>
          <p:nvPr>
            <p:ph type="ctrTitle"/>
          </p:nvPr>
        </p:nvSpPr>
        <p:spPr>
          <a:xfrm>
            <a:off x="780393" y="1128868"/>
            <a:ext cx="7583100" cy="7428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61"/>
          <p:cNvSpPr txBox="1">
            <a:spLocks noGrp="1"/>
          </p:cNvSpPr>
          <p:nvPr>
            <p:ph type="subTitle" idx="1"/>
          </p:nvPr>
        </p:nvSpPr>
        <p:spPr>
          <a:xfrm>
            <a:off x="1143000" y="1937572"/>
            <a:ext cx="6858000" cy="554100"/>
          </a:xfrm>
          <a:prstGeom prst="rect">
            <a:avLst/>
          </a:prstGeom>
          <a:noFill/>
          <a:ln>
            <a:noFill/>
          </a:ln>
        </p:spPr>
        <p:txBody>
          <a:bodyPr spcFirstLastPara="1" wrap="square" lIns="88375" tIns="44175" rIns="88375" bIns="44175" anchor="ctr" anchorCtr="0">
            <a:noAutofit/>
          </a:bodyPr>
          <a:lstStyle>
            <a:lvl1pPr marR="0" lvl="0" algn="ctr" rtl="0">
              <a:lnSpc>
                <a:spcPct val="90000"/>
              </a:lnSpc>
              <a:spcBef>
                <a:spcPts val="1000"/>
              </a:spcBef>
              <a:spcAft>
                <a:spcPts val="0"/>
              </a:spcAft>
              <a:buClr>
                <a:schemeClr val="dk1"/>
              </a:buClr>
              <a:buSzPts val="4800"/>
              <a:buFont typeface="Arial"/>
              <a:buNone/>
              <a:defRPr sz="48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700"/>
              <a:buFont typeface="Arial"/>
              <a:buNone/>
              <a:defRPr sz="17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1" name="Google Shape;71;p161"/>
          <p:cNvSpPr txBox="1">
            <a:spLocks noGrp="1"/>
          </p:cNvSpPr>
          <p:nvPr>
            <p:ph type="dt" idx="10"/>
          </p:nvPr>
        </p:nvSpPr>
        <p:spPr>
          <a:xfrm>
            <a:off x="3543300" y="3688167"/>
            <a:ext cx="2057400" cy="273900"/>
          </a:xfrm>
          <a:prstGeom prst="rect">
            <a:avLst/>
          </a:prstGeom>
          <a:noFill/>
          <a:ln>
            <a:noFill/>
          </a:ln>
        </p:spPr>
        <p:txBody>
          <a:bodyPr spcFirstLastPara="1" wrap="square" lIns="88375" tIns="44175" rIns="88375" bIns="44175"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161"/>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73" name="Google Shape;73;p161"/>
          <p:cNvSpPr txBox="1">
            <a:spLocks noGrp="1"/>
          </p:cNvSpPr>
          <p:nvPr>
            <p:ph type="body" idx="2"/>
          </p:nvPr>
        </p:nvSpPr>
        <p:spPr>
          <a:xfrm>
            <a:off x="1435396" y="2760021"/>
            <a:ext cx="6273300" cy="685800"/>
          </a:xfrm>
          <a:prstGeom prst="rect">
            <a:avLst/>
          </a:prstGeom>
          <a:noFill/>
          <a:ln>
            <a:noFill/>
          </a:ln>
        </p:spPr>
        <p:txBody>
          <a:bodyPr spcFirstLastPara="1" wrap="square" lIns="88375" tIns="44175" rIns="88375" bIns="44175" anchor="ctr" anchorCtr="0">
            <a:noAutofit/>
          </a:bodyPr>
          <a:lstStyle>
            <a:lvl1pPr marL="457200" marR="0" lvl="0" indent="-228600" algn="ctr"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65"/>
        <p:cNvGrpSpPr/>
        <p:nvPr/>
      </p:nvGrpSpPr>
      <p:grpSpPr>
        <a:xfrm>
          <a:off x="0" y="0"/>
          <a:ext cx="0" cy="0"/>
          <a:chOff x="0" y="0"/>
          <a:chExt cx="0" cy="0"/>
        </a:xfrm>
      </p:grpSpPr>
      <p:sp>
        <p:nvSpPr>
          <p:cNvPr id="566" name="Google Shape;566;p65"/>
          <p:cNvSpPr txBox="1">
            <a:spLocks noGrp="1"/>
          </p:cNvSpPr>
          <p:nvPr>
            <p:ph type="title"/>
          </p:nvPr>
        </p:nvSpPr>
        <p:spPr>
          <a:xfrm>
            <a:off x="446484" y="1635005"/>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67" name="Google Shape;567;p6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2"/>
        <p:cNvGrpSpPr/>
        <p:nvPr/>
      </p:nvGrpSpPr>
      <p:grpSpPr>
        <a:xfrm>
          <a:off x="0" y="0"/>
          <a:ext cx="0" cy="0"/>
          <a:chOff x="0" y="0"/>
          <a:chExt cx="0" cy="0"/>
        </a:xfrm>
      </p:grpSpPr>
      <p:sp>
        <p:nvSpPr>
          <p:cNvPr id="573" name="Google Shape;573;p12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74"/>
        <p:cNvGrpSpPr/>
        <p:nvPr/>
      </p:nvGrpSpPr>
      <p:grpSpPr>
        <a:xfrm>
          <a:off x="0" y="0"/>
          <a:ext cx="0" cy="0"/>
          <a:chOff x="0" y="0"/>
          <a:chExt cx="0" cy="0"/>
        </a:xfrm>
      </p:grpSpPr>
      <p:sp>
        <p:nvSpPr>
          <p:cNvPr id="575" name="Google Shape;575;p123"/>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76" name="Google Shape;576;p123"/>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77" name="Google Shape;577;p123"/>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578" name="Google Shape;578;p12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79" name="Google Shape;579;p123"/>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580"/>
        <p:cNvGrpSpPr/>
        <p:nvPr/>
      </p:nvGrpSpPr>
      <p:grpSpPr>
        <a:xfrm>
          <a:off x="0" y="0"/>
          <a:ext cx="0" cy="0"/>
          <a:chOff x="0" y="0"/>
          <a:chExt cx="0" cy="0"/>
        </a:xfrm>
      </p:grpSpPr>
      <p:sp>
        <p:nvSpPr>
          <p:cNvPr id="581" name="Google Shape;581;p12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82" name="Google Shape;582;p124"/>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dirty="0">
              <a:solidFill>
                <a:srgbClr val="000000"/>
              </a:solidFill>
              <a:latin typeface="Arial"/>
              <a:ea typeface="Arial"/>
              <a:cs typeface="Arial"/>
              <a:sym typeface="Arial"/>
            </a:endParaRPr>
          </a:p>
        </p:txBody>
      </p:sp>
      <p:sp>
        <p:nvSpPr>
          <p:cNvPr id="583" name="Google Shape;583;p124"/>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chemeClr val="dk2"/>
                </a:solidFill>
                <a:latin typeface="Trebuchet MS"/>
                <a:ea typeface="Trebuchet MS"/>
                <a:cs typeface="Trebuchet MS"/>
                <a:sym typeface="Trebuchet MS"/>
              </a:rPr>
              <a:t>Our Mission</a:t>
            </a:r>
            <a:endParaRPr sz="14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584"/>
        <p:cNvGrpSpPr/>
        <p:nvPr/>
      </p:nvGrpSpPr>
      <p:grpSpPr>
        <a:xfrm>
          <a:off x="0" y="0"/>
          <a:ext cx="0" cy="0"/>
          <a:chOff x="0" y="0"/>
          <a:chExt cx="0" cy="0"/>
        </a:xfrm>
      </p:grpSpPr>
      <p:sp>
        <p:nvSpPr>
          <p:cNvPr id="585" name="Google Shape;585;p12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86" name="Google Shape;586;p125"/>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dirty="0">
              <a:solidFill>
                <a:srgbClr val="000000"/>
              </a:solidFill>
              <a:latin typeface="Trebuchet MS"/>
              <a:ea typeface="Trebuchet MS"/>
              <a:cs typeface="Trebuchet MS"/>
              <a:sym typeface="Trebuchet MS"/>
            </a:endParaRPr>
          </a:p>
        </p:txBody>
      </p:sp>
      <p:pic>
        <p:nvPicPr>
          <p:cNvPr id="587" name="Google Shape;587;p125"/>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588" name="Google Shape;588;p125"/>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589"/>
        <p:cNvGrpSpPr/>
        <p:nvPr/>
      </p:nvGrpSpPr>
      <p:grpSpPr>
        <a:xfrm>
          <a:off x="0" y="0"/>
          <a:ext cx="0" cy="0"/>
          <a:chOff x="0" y="0"/>
          <a:chExt cx="0" cy="0"/>
        </a:xfrm>
      </p:grpSpPr>
      <p:sp>
        <p:nvSpPr>
          <p:cNvPr id="590" name="Google Shape;590;p12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91" name="Google Shape;591;p126"/>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b="0" i="1" u="none" strike="noStrike" cap="none">
                <a:solidFill>
                  <a:schemeClr val="dk1"/>
                </a:solidFill>
                <a:latin typeface="Trebuchet MS"/>
                <a:ea typeface="Trebuchet MS"/>
                <a:cs typeface="Trebuchet MS"/>
                <a:sym typeface="Trebuchet MS"/>
              </a:rPr>
              <a:t>Plus </a:t>
            </a:r>
            <a:r>
              <a:rPr lang="en" sz="2700" b="0" i="0" u="none" strike="noStrike" cap="none">
                <a:solidFill>
                  <a:schemeClr val="dk1"/>
                </a:solidFill>
                <a:latin typeface="Trebuchet MS"/>
                <a:ea typeface="Trebuchet MS"/>
                <a:cs typeface="Trebuchet MS"/>
                <a:sym typeface="Trebuchet MS"/>
              </a:rPr>
              <a:t>(CHP+) and other health care programs for Coloradans who qualify. </a:t>
            </a:r>
            <a:endParaRPr sz="2700" b="1" i="0" u="none" strike="noStrike" cap="none" dirty="0">
              <a:solidFill>
                <a:schemeClr val="dk1"/>
              </a:solidFill>
              <a:latin typeface="Trebuchet MS"/>
              <a:ea typeface="Trebuchet MS"/>
              <a:cs typeface="Trebuchet MS"/>
              <a:sym typeface="Trebuchet MS"/>
            </a:endParaRPr>
          </a:p>
        </p:txBody>
      </p:sp>
      <p:sp>
        <p:nvSpPr>
          <p:cNvPr id="592" name="Google Shape;592;p126"/>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rgbClr val="232C68"/>
                </a:solidFill>
                <a:latin typeface="Trebuchet MS"/>
                <a:ea typeface="Trebuchet MS"/>
                <a:cs typeface="Trebuchet MS"/>
                <a:sym typeface="Trebuchet MS"/>
              </a:rPr>
              <a:t>What We Do</a:t>
            </a:r>
            <a:endParaRPr sz="14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93"/>
        <p:cNvGrpSpPr/>
        <p:nvPr/>
      </p:nvGrpSpPr>
      <p:grpSpPr>
        <a:xfrm>
          <a:off x="0" y="0"/>
          <a:ext cx="0" cy="0"/>
          <a:chOff x="0" y="0"/>
          <a:chExt cx="0" cy="0"/>
        </a:xfrm>
      </p:grpSpPr>
      <p:sp>
        <p:nvSpPr>
          <p:cNvPr id="594" name="Google Shape;594;p127"/>
          <p:cNvSpPr txBox="1">
            <a:spLocks noGrp="1"/>
          </p:cNvSpPr>
          <p:nvPr>
            <p:ph type="title"/>
          </p:nvPr>
        </p:nvSpPr>
        <p:spPr>
          <a:xfrm>
            <a:off x="605659"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5" name="Google Shape;595;p127"/>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96" name="Google Shape;596;p12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cxnSp>
        <p:nvCxnSpPr>
          <p:cNvPr id="597" name="Google Shape;597;p127"/>
          <p:cNvCxnSpPr/>
          <p:nvPr/>
        </p:nvCxnSpPr>
        <p:spPr>
          <a:xfrm>
            <a:off x="4572000" y="995363"/>
            <a:ext cx="0" cy="3152700"/>
          </a:xfrm>
          <a:prstGeom prst="straightConnector1">
            <a:avLst/>
          </a:prstGeom>
          <a:noFill/>
          <a:ln w="38100" cap="flat" cmpd="sng">
            <a:solidFill>
              <a:schemeClr val="dk1"/>
            </a:solidFill>
            <a:prstDash val="solid"/>
            <a:miter lim="8000"/>
            <a:headEnd type="none" w="sm" len="sm"/>
            <a:tailEnd type="none" w="sm" len="sm"/>
          </a:ln>
        </p:spPr>
      </p:cxn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8"/>
        <p:cNvGrpSpPr/>
        <p:nvPr/>
      </p:nvGrpSpPr>
      <p:grpSpPr>
        <a:xfrm>
          <a:off x="0" y="0"/>
          <a:ext cx="0" cy="0"/>
          <a:chOff x="0" y="0"/>
          <a:chExt cx="0" cy="0"/>
        </a:xfrm>
      </p:grpSpPr>
      <p:sp>
        <p:nvSpPr>
          <p:cNvPr id="599" name="Google Shape;599;p128"/>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0" name="Google Shape;600;p12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601"/>
        <p:cNvGrpSpPr/>
        <p:nvPr/>
      </p:nvGrpSpPr>
      <p:grpSpPr>
        <a:xfrm>
          <a:off x="0" y="0"/>
          <a:ext cx="0" cy="0"/>
          <a:chOff x="0" y="0"/>
          <a:chExt cx="0" cy="0"/>
        </a:xfrm>
      </p:grpSpPr>
      <p:sp>
        <p:nvSpPr>
          <p:cNvPr id="602" name="Google Shape;602;p129"/>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3" name="Google Shape;603;p12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604" name="Google Shape;604;p129"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05"/>
        <p:cNvGrpSpPr/>
        <p:nvPr/>
      </p:nvGrpSpPr>
      <p:grpSpPr>
        <a:xfrm>
          <a:off x="0" y="0"/>
          <a:ext cx="0" cy="0"/>
          <a:chOff x="0" y="0"/>
          <a:chExt cx="0" cy="0"/>
        </a:xfrm>
      </p:grpSpPr>
      <p:sp>
        <p:nvSpPr>
          <p:cNvPr id="606" name="Google Shape;606;p130"/>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7" name="Google Shape;607;p13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608" name="Google Shape;608;p130"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4"/>
        <p:cNvGrpSpPr/>
        <p:nvPr/>
      </p:nvGrpSpPr>
      <p:grpSpPr>
        <a:xfrm>
          <a:off x="0" y="0"/>
          <a:ext cx="0" cy="0"/>
          <a:chOff x="0" y="0"/>
          <a:chExt cx="0" cy="0"/>
        </a:xfrm>
      </p:grpSpPr>
      <p:sp>
        <p:nvSpPr>
          <p:cNvPr id="75" name="Google Shape;75;p162"/>
          <p:cNvSpPr txBox="1">
            <a:spLocks noGrp="1"/>
          </p:cNvSpPr>
          <p:nvPr>
            <p:ph type="title"/>
          </p:nvPr>
        </p:nvSpPr>
        <p:spPr>
          <a:xfrm>
            <a:off x="628650" y="328489"/>
            <a:ext cx="7886700" cy="720000"/>
          </a:xfrm>
          <a:prstGeom prst="rect">
            <a:avLst/>
          </a:prstGeom>
          <a:noFill/>
          <a:ln>
            <a:noFill/>
          </a:ln>
        </p:spPr>
        <p:txBody>
          <a:bodyPr spcFirstLastPara="1" wrap="square" lIns="88375" tIns="44175" rIns="88375" bIns="44175" anchor="b" anchorCtr="0">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2"/>
          <p:cNvSpPr txBox="1">
            <a:spLocks noGrp="1"/>
          </p:cNvSpPr>
          <p:nvPr>
            <p:ph type="body" idx="1"/>
          </p:nvPr>
        </p:nvSpPr>
        <p:spPr>
          <a:xfrm>
            <a:off x="628650" y="974993"/>
            <a:ext cx="3943200" cy="3557700"/>
          </a:xfrm>
          <a:prstGeom prst="rect">
            <a:avLst/>
          </a:prstGeom>
          <a:noFill/>
          <a:ln>
            <a:noFill/>
          </a:ln>
        </p:spPr>
        <p:txBody>
          <a:bodyPr spcFirstLastPara="1" wrap="square" lIns="88375" tIns="44175" rIns="88375" bIns="44175" anchor="t" anchorCtr="0">
            <a:noAutofit/>
          </a:bodyPr>
          <a:lstStyle>
            <a:lvl1pPr marL="457200" marR="0" lvl="0" indent="-450850" algn="l" rtl="0">
              <a:lnSpc>
                <a:spcPct val="150000"/>
              </a:lnSpc>
              <a:spcBef>
                <a:spcPts val="1000"/>
              </a:spcBef>
              <a:spcAft>
                <a:spcPts val="0"/>
              </a:spcAft>
              <a:buClr>
                <a:schemeClr val="dk1"/>
              </a:buClr>
              <a:buSzPts val="3500"/>
              <a:buFont typeface="Trebuchet MS"/>
              <a:buChar char="•"/>
              <a:defRPr sz="1700" b="0" i="0" u="none" strike="noStrike" cap="none">
                <a:solidFill>
                  <a:schemeClr val="dk1"/>
                </a:solidFill>
                <a:latin typeface="Trebuchet MS"/>
                <a:ea typeface="Trebuchet MS"/>
                <a:cs typeface="Trebuchet MS"/>
                <a:sym typeface="Trebuchet MS"/>
              </a:defRPr>
            </a:lvl1pPr>
            <a:lvl2pPr marL="914400" marR="0" lvl="1" indent="-374650" algn="l" rtl="0">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393700" algn="l" rtl="0">
              <a:lnSpc>
                <a:spcPct val="90000"/>
              </a:lnSpc>
              <a:spcBef>
                <a:spcPts val="500"/>
              </a:spcBef>
              <a:spcAft>
                <a:spcPts val="0"/>
              </a:spcAft>
              <a:buClr>
                <a:schemeClr val="dk1"/>
              </a:buClr>
              <a:buSzPts val="2600"/>
              <a:buFont typeface="Noto Sans Symbols"/>
              <a:buChar char="▪"/>
              <a:defRPr sz="2600" b="0" i="0" u="none" strike="noStrike" cap="none">
                <a:solidFill>
                  <a:schemeClr val="dk1"/>
                </a:solidFill>
                <a:latin typeface="Trebuchet MS"/>
                <a:ea typeface="Trebuchet MS"/>
                <a:cs typeface="Trebuchet MS"/>
                <a:sym typeface="Trebuchet MS"/>
              </a:defRPr>
            </a:lvl3pPr>
            <a:lvl4pPr marL="1828800" marR="0" lvl="3" indent="-374650" algn="l" rtl="0">
              <a:lnSpc>
                <a:spcPct val="90000"/>
              </a:lnSpc>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77" name="Google Shape;77;p162"/>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09"/>
        <p:cNvGrpSpPr/>
        <p:nvPr/>
      </p:nvGrpSpPr>
      <p:grpSpPr>
        <a:xfrm>
          <a:off x="0" y="0"/>
          <a:ext cx="0" cy="0"/>
          <a:chOff x="0" y="0"/>
          <a:chExt cx="0" cy="0"/>
        </a:xfrm>
      </p:grpSpPr>
      <p:sp>
        <p:nvSpPr>
          <p:cNvPr id="610" name="Google Shape;610;p13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611" name="Google Shape;611;p131"/>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12" name="Google Shape;612;p131"/>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3"/>
        <p:cNvGrpSpPr/>
        <p:nvPr/>
      </p:nvGrpSpPr>
      <p:grpSpPr>
        <a:xfrm>
          <a:off x="0" y="0"/>
          <a:ext cx="0" cy="0"/>
          <a:chOff x="0" y="0"/>
          <a:chExt cx="0" cy="0"/>
        </a:xfrm>
      </p:grpSpPr>
      <p:sp>
        <p:nvSpPr>
          <p:cNvPr id="614" name="Google Shape;614;p1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a:endParaRPr/>
          </a:p>
        </p:txBody>
      </p:sp>
      <p:sp>
        <p:nvSpPr>
          <p:cNvPr id="615" name="Google Shape;615;p13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15000"/>
              </a:lnSpc>
              <a:spcBef>
                <a:spcPts val="1600"/>
              </a:spcBef>
              <a:spcAft>
                <a:spcPts val="1600"/>
              </a:spcAft>
              <a:buClr>
                <a:srgbClr val="000000"/>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16" name="Google Shape;616;p1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617"/>
        <p:cNvGrpSpPr/>
        <p:nvPr/>
      </p:nvGrpSpPr>
      <p:grpSpPr>
        <a:xfrm>
          <a:off x="0" y="0"/>
          <a:ext cx="0" cy="0"/>
          <a:chOff x="0" y="0"/>
          <a:chExt cx="0" cy="0"/>
        </a:xfrm>
      </p:grpSpPr>
      <p:sp>
        <p:nvSpPr>
          <p:cNvPr id="618" name="Google Shape;618;p133"/>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619"/>
        <p:cNvGrpSpPr/>
        <p:nvPr/>
      </p:nvGrpSpPr>
      <p:grpSpPr>
        <a:xfrm>
          <a:off x="0" y="0"/>
          <a:ext cx="0" cy="0"/>
          <a:chOff x="0" y="0"/>
          <a:chExt cx="0" cy="0"/>
        </a:xfrm>
      </p:grpSpPr>
      <p:sp>
        <p:nvSpPr>
          <p:cNvPr id="620" name="Google Shape;620;p134"/>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rtl="0">
              <a:lnSpc>
                <a:spcPct val="100000"/>
              </a:lnSpc>
              <a:spcBef>
                <a:spcPts val="3000"/>
              </a:spcBef>
              <a:spcAft>
                <a:spcPts val="0"/>
              </a:spcAft>
              <a:buClr>
                <a:schemeClr val="dk1"/>
              </a:buClr>
              <a:buSzPts val="1700"/>
              <a:buFont typeface="Noto Sans"/>
              <a:buChar char="❖"/>
              <a:defRPr sz="17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621" name="Google Shape;621;p134"/>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622" name="Google Shape;622;p134"/>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623"/>
        <p:cNvGrpSpPr/>
        <p:nvPr/>
      </p:nvGrpSpPr>
      <p:grpSpPr>
        <a:xfrm>
          <a:off x="0" y="0"/>
          <a:ext cx="0" cy="0"/>
          <a:chOff x="0" y="0"/>
          <a:chExt cx="0" cy="0"/>
        </a:xfrm>
      </p:grpSpPr>
      <p:sp>
        <p:nvSpPr>
          <p:cNvPr id="624" name="Google Shape;624;p135"/>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900"/>
              </a:spcBef>
              <a:spcAft>
                <a:spcPts val="0"/>
              </a:spcAft>
              <a:buClr>
                <a:srgbClr val="575757"/>
              </a:buClr>
              <a:buSzPts val="1100"/>
              <a:buFont typeface="Arial"/>
              <a:buNone/>
              <a:defRPr sz="1500" b="0" i="0" u="none" strike="noStrike" cap="none">
                <a:solidFill>
                  <a:srgbClr val="575757"/>
                </a:solidFill>
                <a:latin typeface="Arial"/>
                <a:ea typeface="Arial"/>
                <a:cs typeface="Arial"/>
                <a:sym typeface="Arial"/>
              </a:defRPr>
            </a:lvl1pPr>
            <a:lvl2pPr marL="914400" marR="0" lvl="1"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625" name="Google Shape;625;p135"/>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a:buNone/>
              <a:defRPr sz="21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a:endParaRPr/>
          </a:p>
        </p:txBody>
      </p:sp>
      <p:sp>
        <p:nvSpPr>
          <p:cNvPr id="626" name="Google Shape;626;p135"/>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7"/>
        <p:cNvGrpSpPr/>
        <p:nvPr/>
      </p:nvGrpSpPr>
      <p:grpSpPr>
        <a:xfrm>
          <a:off x="0" y="0"/>
          <a:ext cx="0" cy="0"/>
          <a:chOff x="0" y="0"/>
          <a:chExt cx="0" cy="0"/>
        </a:xfrm>
      </p:grpSpPr>
      <p:sp>
        <p:nvSpPr>
          <p:cNvPr id="628" name="Google Shape;628;p136"/>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29" name="Google Shape;629;p13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630" name="Google Shape;630;p136"/>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31"/>
        <p:cNvGrpSpPr/>
        <p:nvPr/>
      </p:nvGrpSpPr>
      <p:grpSpPr>
        <a:xfrm>
          <a:off x="0" y="0"/>
          <a:ext cx="0" cy="0"/>
          <a:chOff x="0" y="0"/>
          <a:chExt cx="0" cy="0"/>
        </a:xfrm>
      </p:grpSpPr>
      <p:sp>
        <p:nvSpPr>
          <p:cNvPr id="632" name="Google Shape;632;p137"/>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3" name="Google Shape;633;p13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634" name="Google Shape;634;p13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635" name="Google Shape;635;p137"/>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636"/>
        <p:cNvGrpSpPr/>
        <p:nvPr/>
      </p:nvGrpSpPr>
      <p:grpSpPr>
        <a:xfrm>
          <a:off x="0" y="0"/>
          <a:ext cx="0" cy="0"/>
          <a:chOff x="0" y="0"/>
          <a:chExt cx="0" cy="0"/>
        </a:xfrm>
      </p:grpSpPr>
      <p:sp>
        <p:nvSpPr>
          <p:cNvPr id="637" name="Google Shape;637;p138"/>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rtl="0">
              <a:lnSpc>
                <a:spcPct val="100000"/>
              </a:lnSpc>
              <a:spcBef>
                <a:spcPts val="2700"/>
              </a:spcBef>
              <a:spcAft>
                <a:spcPts val="0"/>
              </a:spcAft>
              <a:buClr>
                <a:srgbClr val="000000"/>
              </a:buClr>
              <a:buSzPts val="900"/>
              <a:buFont typeface="Arial"/>
              <a:buNone/>
              <a:defRPr sz="23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2700"/>
              </a:spcBef>
              <a:spcAft>
                <a:spcPts val="0"/>
              </a:spcAft>
              <a:buClr>
                <a:srgbClr val="000000"/>
              </a:buClr>
              <a:buSzPts val="900"/>
              <a:buFont typeface="Arial"/>
              <a:buNone/>
              <a:defRPr sz="2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2700"/>
              </a:spcBef>
              <a:spcAft>
                <a:spcPts val="0"/>
              </a:spcAft>
              <a:buClr>
                <a:srgbClr val="000000"/>
              </a:buClr>
              <a:buSzPts val="9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30200" algn="l" rtl="0">
              <a:lnSpc>
                <a:spcPct val="100000"/>
              </a:lnSpc>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638" name="Google Shape;638;p138"/>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639" name="Google Shape;639;p138"/>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3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6"/>
        <p:cNvGrpSpPr/>
        <p:nvPr/>
      </p:nvGrpSpPr>
      <p:grpSpPr>
        <a:xfrm>
          <a:off x="0" y="0"/>
          <a:ext cx="0" cy="0"/>
          <a:chOff x="0" y="0"/>
          <a:chExt cx="0" cy="0"/>
        </a:xfrm>
      </p:grpSpPr>
      <p:sp>
        <p:nvSpPr>
          <p:cNvPr id="647" name="Google Shape;647;g3ee5a464f31_9_30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648"/>
        <p:cNvGrpSpPr/>
        <p:nvPr/>
      </p:nvGrpSpPr>
      <p:grpSpPr>
        <a:xfrm>
          <a:off x="0" y="0"/>
          <a:ext cx="0" cy="0"/>
          <a:chOff x="0" y="0"/>
          <a:chExt cx="0" cy="0"/>
        </a:xfrm>
      </p:grpSpPr>
      <p:sp>
        <p:nvSpPr>
          <p:cNvPr id="649" name="Google Shape;649;g3ee5a464f31_9_30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0" name="Google Shape;650;g3ee5a464f31_9_306"/>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651" name="Google Shape;651;g3ee5a464f31_9_30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78"/>
        <p:cNvGrpSpPr/>
        <p:nvPr/>
      </p:nvGrpSpPr>
      <p:grpSpPr>
        <a:xfrm>
          <a:off x="0" y="0"/>
          <a:ext cx="0" cy="0"/>
          <a:chOff x="0" y="0"/>
          <a:chExt cx="0" cy="0"/>
        </a:xfrm>
      </p:grpSpPr>
      <p:sp>
        <p:nvSpPr>
          <p:cNvPr id="79" name="Google Shape;79;p163"/>
          <p:cNvSpPr/>
          <p:nvPr/>
        </p:nvSpPr>
        <p:spPr>
          <a:xfrm>
            <a:off x="0" y="4692459"/>
            <a:ext cx="9144000" cy="4572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dirty="0">
              <a:solidFill>
                <a:srgbClr val="FFFFFF"/>
              </a:solidFill>
              <a:latin typeface="Calibri"/>
              <a:ea typeface="Calibri"/>
              <a:cs typeface="Calibri"/>
              <a:sym typeface="Calibri"/>
            </a:endParaRPr>
          </a:p>
        </p:txBody>
      </p:sp>
      <p:pic>
        <p:nvPicPr>
          <p:cNvPr id="80" name="Google Shape;80;p163" descr="Google Shape;76;p17"/>
          <p:cNvPicPr preferRelativeResize="0"/>
          <p:nvPr/>
        </p:nvPicPr>
        <p:blipFill rotWithShape="1">
          <a:blip r:embed="rId2">
            <a:alphaModFix/>
          </a:blip>
          <a:srcRect/>
          <a:stretch/>
        </p:blipFill>
        <p:spPr>
          <a:xfrm>
            <a:off x="206005" y="4760068"/>
            <a:ext cx="1314425" cy="220823"/>
          </a:xfrm>
          <a:prstGeom prst="rect">
            <a:avLst/>
          </a:prstGeom>
          <a:noFill/>
          <a:ln>
            <a:noFill/>
          </a:ln>
        </p:spPr>
      </p:pic>
      <p:sp>
        <p:nvSpPr>
          <p:cNvPr id="81" name="Google Shape;81;p163"/>
          <p:cNvSpPr txBox="1">
            <a:spLocks noGrp="1"/>
          </p:cNvSpPr>
          <p:nvPr>
            <p:ph type="title"/>
          </p:nvPr>
        </p:nvSpPr>
        <p:spPr>
          <a:xfrm>
            <a:off x="628650" y="328488"/>
            <a:ext cx="7886700" cy="720000"/>
          </a:xfrm>
          <a:prstGeom prst="rect">
            <a:avLst/>
          </a:prstGeom>
          <a:noFill/>
          <a:ln>
            <a:noFill/>
          </a:ln>
        </p:spPr>
        <p:txBody>
          <a:bodyPr spcFirstLastPara="1" wrap="square" lIns="44150" tIns="44150" rIns="44150" bIns="44150" anchor="ctr" anchorCtr="0">
            <a:normAutofit/>
          </a:bodyPr>
          <a:lstStyle>
            <a:lvl1pPr lvl="0" algn="ctr">
              <a:lnSpc>
                <a:spcPct val="90000"/>
              </a:lnSpc>
              <a:spcBef>
                <a:spcPts val="0"/>
              </a:spcBef>
              <a:spcAft>
                <a:spcPts val="0"/>
              </a:spcAft>
              <a:buClr>
                <a:srgbClr val="FFFFFF"/>
              </a:buClr>
              <a:buSzPts val="4400"/>
              <a:buFont typeface="Trebuchet MS"/>
              <a:buNone/>
              <a:defRPr sz="4400">
                <a:solidFill>
                  <a:srgbClr val="FFFFFF"/>
                </a:solidFill>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a:endParaRPr/>
          </a:p>
        </p:txBody>
      </p:sp>
      <p:sp>
        <p:nvSpPr>
          <p:cNvPr id="82" name="Google Shape;82;p163"/>
          <p:cNvSpPr txBox="1">
            <a:spLocks noGrp="1"/>
          </p:cNvSpPr>
          <p:nvPr>
            <p:ph type="body" idx="1"/>
          </p:nvPr>
        </p:nvSpPr>
        <p:spPr>
          <a:xfrm>
            <a:off x="628650" y="1389227"/>
            <a:ext cx="7886700" cy="3154200"/>
          </a:xfrm>
          <a:prstGeom prst="rect">
            <a:avLst/>
          </a:prstGeom>
          <a:noFill/>
          <a:ln>
            <a:noFill/>
          </a:ln>
        </p:spPr>
        <p:txBody>
          <a:bodyPr spcFirstLastPara="1" wrap="square" lIns="44150" tIns="44150" rIns="44150" bIns="44150" anchor="t" anchorCtr="0">
            <a:normAutofit/>
          </a:bodyPr>
          <a:lstStyle>
            <a:lvl1pPr marL="457200" marR="0" lvl="0"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1pPr>
            <a:lvl2pPr marL="914400" marR="0" lvl="1"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2pPr>
            <a:lvl3pPr marL="1371600" marR="0" lvl="2"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3pPr>
            <a:lvl4pPr marL="1828800" marR="0" lvl="3"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4pPr>
            <a:lvl5pPr marL="2286000" marR="0" lvl="4" indent="-393700" algn="l" rtl="0">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5pPr>
            <a:lvl6pPr marL="2743200" marR="0" lvl="5"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83" name="Google Shape;83;p163"/>
          <p:cNvSpPr txBox="1">
            <a:spLocks noGrp="1"/>
          </p:cNvSpPr>
          <p:nvPr>
            <p:ph type="sldNum" idx="12"/>
          </p:nvPr>
        </p:nvSpPr>
        <p:spPr>
          <a:xfrm>
            <a:off x="8770009" y="4833078"/>
            <a:ext cx="168000" cy="227700"/>
          </a:xfrm>
          <a:prstGeom prst="rect">
            <a:avLst/>
          </a:prstGeom>
          <a:noFill/>
          <a:ln>
            <a:noFill/>
          </a:ln>
        </p:spPr>
        <p:txBody>
          <a:bodyPr spcFirstLastPara="1" wrap="square" lIns="44150" tIns="44150" rIns="44150" bIns="44150"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sz="1100" dirty="0">
              <a:solidFill>
                <a:schemeClr val="lt1"/>
              </a:solidFill>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52"/>
        <p:cNvGrpSpPr/>
        <p:nvPr/>
      </p:nvGrpSpPr>
      <p:grpSpPr>
        <a:xfrm>
          <a:off x="0" y="0"/>
          <a:ext cx="0" cy="0"/>
          <a:chOff x="0" y="0"/>
          <a:chExt cx="0" cy="0"/>
        </a:xfrm>
      </p:grpSpPr>
      <p:sp>
        <p:nvSpPr>
          <p:cNvPr id="653" name="Google Shape;653;g3ee5a464f31_9_310"/>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4" name="Google Shape;654;g3ee5a464f31_9_310"/>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55" name="Google Shape;655;g3ee5a464f31_9_310"/>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656" name="Google Shape;656;g3ee5a464f31_9_31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57" name="Google Shape;657;g3ee5a464f31_9_310"/>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658"/>
        <p:cNvGrpSpPr/>
        <p:nvPr/>
      </p:nvGrpSpPr>
      <p:grpSpPr>
        <a:xfrm>
          <a:off x="0" y="0"/>
          <a:ext cx="0" cy="0"/>
          <a:chOff x="0" y="0"/>
          <a:chExt cx="0" cy="0"/>
        </a:xfrm>
      </p:grpSpPr>
      <p:sp>
        <p:nvSpPr>
          <p:cNvPr id="659" name="Google Shape;659;g3ee5a464f31_9_31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60" name="Google Shape;660;g3ee5a464f31_9_316"/>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dirty="0"/>
          </a:p>
        </p:txBody>
      </p:sp>
      <p:sp>
        <p:nvSpPr>
          <p:cNvPr id="661" name="Google Shape;661;g3ee5a464f31_9_316"/>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dirty="0">
              <a:solidFill>
                <a:schemeClr val="dk2"/>
              </a:solidFill>
              <a:latin typeface="Calibri"/>
              <a:ea typeface="Calibri"/>
              <a:cs typeface="Calibri"/>
              <a:sym typeface="Calibri"/>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662"/>
        <p:cNvGrpSpPr/>
        <p:nvPr/>
      </p:nvGrpSpPr>
      <p:grpSpPr>
        <a:xfrm>
          <a:off x="0" y="0"/>
          <a:ext cx="0" cy="0"/>
          <a:chOff x="0" y="0"/>
          <a:chExt cx="0" cy="0"/>
        </a:xfrm>
      </p:grpSpPr>
      <p:sp>
        <p:nvSpPr>
          <p:cNvPr id="663" name="Google Shape;663;g3ee5a464f31_9_32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64" name="Google Shape;664;g3ee5a464f31_9_320"/>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dirty="0">
              <a:solidFill>
                <a:srgbClr val="000000"/>
              </a:solidFill>
              <a:latin typeface="Trebuchet MS"/>
              <a:ea typeface="Trebuchet MS"/>
              <a:cs typeface="Trebuchet MS"/>
              <a:sym typeface="Trebuchet MS"/>
            </a:endParaRPr>
          </a:p>
        </p:txBody>
      </p:sp>
      <p:pic>
        <p:nvPicPr>
          <p:cNvPr id="665" name="Google Shape;665;g3ee5a464f31_9_320"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666" name="Google Shape;666;g3ee5a464f31_9_320"/>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667"/>
        <p:cNvGrpSpPr/>
        <p:nvPr/>
      </p:nvGrpSpPr>
      <p:grpSpPr>
        <a:xfrm>
          <a:off x="0" y="0"/>
          <a:ext cx="0" cy="0"/>
          <a:chOff x="0" y="0"/>
          <a:chExt cx="0" cy="0"/>
        </a:xfrm>
      </p:grpSpPr>
      <p:sp>
        <p:nvSpPr>
          <p:cNvPr id="668" name="Google Shape;668;g3ee5a464f31_9_32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69" name="Google Shape;669;g3ee5a464f31_9_325"/>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dirty="0">
              <a:solidFill>
                <a:schemeClr val="dk1"/>
              </a:solidFill>
              <a:latin typeface="Trebuchet MS"/>
              <a:ea typeface="Trebuchet MS"/>
              <a:cs typeface="Trebuchet MS"/>
              <a:sym typeface="Trebuchet MS"/>
            </a:endParaRPr>
          </a:p>
        </p:txBody>
      </p:sp>
      <p:sp>
        <p:nvSpPr>
          <p:cNvPr id="670" name="Google Shape;670;g3ee5a464f31_9_325"/>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dirty="0">
              <a:solidFill>
                <a:schemeClr val="dk1"/>
              </a:solidFill>
              <a:latin typeface="Calibri"/>
              <a:ea typeface="Calibri"/>
              <a:cs typeface="Calibri"/>
              <a:sym typeface="Calibri"/>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671"/>
        <p:cNvGrpSpPr/>
        <p:nvPr/>
      </p:nvGrpSpPr>
      <p:grpSpPr>
        <a:xfrm>
          <a:off x="0" y="0"/>
          <a:ext cx="0" cy="0"/>
          <a:chOff x="0" y="0"/>
          <a:chExt cx="0" cy="0"/>
        </a:xfrm>
      </p:grpSpPr>
      <p:sp>
        <p:nvSpPr>
          <p:cNvPr id="672" name="Google Shape;672;g3ee5a464f31_9_329"/>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3" name="Google Shape;673;g3ee5a464f31_9_329"/>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74" name="Google Shape;674;g3ee5a464f31_9_32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cxnSp>
        <p:nvCxnSpPr>
          <p:cNvPr id="675" name="Google Shape;675;g3ee5a464f31_9_329"/>
          <p:cNvCxnSpPr/>
          <p:nvPr/>
        </p:nvCxnSpPr>
        <p:spPr>
          <a:xfrm>
            <a:off x="4572000" y="995363"/>
            <a:ext cx="0" cy="3152700"/>
          </a:xfrm>
          <a:prstGeom prst="straightConnector1">
            <a:avLst/>
          </a:prstGeom>
          <a:noFill/>
          <a:ln w="28575" cap="flat" cmpd="sng">
            <a:solidFill>
              <a:schemeClr val="dk1"/>
            </a:solidFill>
            <a:prstDash val="solid"/>
            <a:miter lim="800000"/>
            <a:headEnd type="none" w="sm" len="sm"/>
            <a:tailEnd type="none" w="sm" len="sm"/>
          </a:ln>
        </p:spPr>
      </p:cxn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6"/>
        <p:cNvGrpSpPr/>
        <p:nvPr/>
      </p:nvGrpSpPr>
      <p:grpSpPr>
        <a:xfrm>
          <a:off x="0" y="0"/>
          <a:ext cx="0" cy="0"/>
          <a:chOff x="0" y="0"/>
          <a:chExt cx="0" cy="0"/>
        </a:xfrm>
      </p:grpSpPr>
      <p:sp>
        <p:nvSpPr>
          <p:cNvPr id="677" name="Google Shape;677;g3ee5a464f31_9_334"/>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8" name="Google Shape;678;g3ee5a464f31_9_33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679"/>
        <p:cNvGrpSpPr/>
        <p:nvPr/>
      </p:nvGrpSpPr>
      <p:grpSpPr>
        <a:xfrm>
          <a:off x="0" y="0"/>
          <a:ext cx="0" cy="0"/>
          <a:chOff x="0" y="0"/>
          <a:chExt cx="0" cy="0"/>
        </a:xfrm>
      </p:grpSpPr>
      <p:sp>
        <p:nvSpPr>
          <p:cNvPr id="680" name="Google Shape;680;g3ee5a464f31_9_337"/>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1" name="Google Shape;681;g3ee5a464f31_9_33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682" name="Google Shape;682;g3ee5a464f31_9_337" descr="Icon of two people with a word bubble between them containing a question mark."/>
          <p:cNvPicPr preferRelativeResize="0"/>
          <p:nvPr/>
        </p:nvPicPr>
        <p:blipFill rotWithShape="1">
          <a:blip r:embed="rId2">
            <a:alphaModFix/>
          </a:blip>
          <a:srcRect/>
          <a:stretch/>
        </p:blipFill>
        <p:spPr>
          <a:xfrm>
            <a:off x="-714375" y="-223837"/>
            <a:ext cx="5572125" cy="5407106"/>
          </a:xfrm>
          <a:prstGeom prst="rect">
            <a:avLst/>
          </a:prstGeom>
          <a:noFill/>
          <a:ln>
            <a:noFill/>
          </a:ln>
        </p:spPr>
      </p:pic>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83"/>
        <p:cNvGrpSpPr/>
        <p:nvPr/>
      </p:nvGrpSpPr>
      <p:grpSpPr>
        <a:xfrm>
          <a:off x="0" y="0"/>
          <a:ext cx="0" cy="0"/>
          <a:chOff x="0" y="0"/>
          <a:chExt cx="0" cy="0"/>
        </a:xfrm>
      </p:grpSpPr>
      <p:sp>
        <p:nvSpPr>
          <p:cNvPr id="684" name="Google Shape;684;g3ee5a464f31_9_341"/>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5" name="Google Shape;685;g3ee5a464f31_9_34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686" name="Google Shape;686;g3ee5a464f31_9_341" descr="Chat icon"/>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87"/>
        <p:cNvGrpSpPr/>
        <p:nvPr/>
      </p:nvGrpSpPr>
      <p:grpSpPr>
        <a:xfrm>
          <a:off x="0" y="0"/>
          <a:ext cx="0" cy="0"/>
          <a:chOff x="0" y="0"/>
          <a:chExt cx="0" cy="0"/>
        </a:xfrm>
      </p:grpSpPr>
      <p:sp>
        <p:nvSpPr>
          <p:cNvPr id="688" name="Google Shape;688;g3ee5a464f31_9_34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89" name="Google Shape;689;g3ee5a464f31_9_345"/>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0" name="Google Shape;690;g3ee5a464f31_9_345"/>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691"/>
        <p:cNvGrpSpPr/>
        <p:nvPr/>
      </p:nvGrpSpPr>
      <p:grpSpPr>
        <a:xfrm>
          <a:off x="0" y="0"/>
          <a:ext cx="0" cy="0"/>
          <a:chOff x="0" y="0"/>
          <a:chExt cx="0" cy="0"/>
        </a:xfrm>
      </p:grpSpPr>
      <p:sp>
        <p:nvSpPr>
          <p:cNvPr id="692" name="Google Shape;692;g3ee5a464f31_9_349"/>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3" name="Google Shape;693;g3ee5a464f31_9_34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4"/>
        <p:cNvGrpSpPr/>
        <p:nvPr/>
      </p:nvGrpSpPr>
      <p:grpSpPr>
        <a:xfrm>
          <a:off x="0" y="0"/>
          <a:ext cx="0" cy="0"/>
          <a:chOff x="0" y="0"/>
          <a:chExt cx="0" cy="0"/>
        </a:xfrm>
      </p:grpSpPr>
      <p:sp>
        <p:nvSpPr>
          <p:cNvPr id="85" name="Google Shape;85;p164"/>
          <p:cNvSpPr txBox="1">
            <a:spLocks noGrp="1"/>
          </p:cNvSpPr>
          <p:nvPr>
            <p:ph type="title"/>
          </p:nvPr>
        </p:nvSpPr>
        <p:spPr>
          <a:xfrm>
            <a:off x="4592091" y="1968996"/>
            <a:ext cx="4036200" cy="1735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7800"/>
              <a:buFont typeface="Trebuchet MS"/>
              <a:buNone/>
              <a:defRPr sz="7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64"/>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87" name="Google Shape;87;p164" descr="Icon of two people with a word bubble between them containing a question mark."/>
          <p:cNvPicPr preferRelativeResize="0"/>
          <p:nvPr/>
        </p:nvPicPr>
        <p:blipFill rotWithShape="1">
          <a:blip r:embed="rId2">
            <a:alphaModFix/>
          </a:blip>
          <a:srcRect/>
          <a:stretch/>
        </p:blipFill>
        <p:spPr>
          <a:xfrm>
            <a:off x="-714374" y="-223837"/>
            <a:ext cx="3761185" cy="3761185"/>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94"/>
        <p:cNvGrpSpPr/>
        <p:nvPr/>
      </p:nvGrpSpPr>
      <p:grpSpPr>
        <a:xfrm>
          <a:off x="0" y="0"/>
          <a:ext cx="0" cy="0"/>
          <a:chOff x="0" y="0"/>
          <a:chExt cx="0" cy="0"/>
        </a:xfrm>
      </p:grpSpPr>
      <p:sp>
        <p:nvSpPr>
          <p:cNvPr id="695" name="Google Shape;695;g3ee5a464f31_9_352"/>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6" name="Google Shape;696;g3ee5a464f31_9_352"/>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697" name="Google Shape;697;g3ee5a464f31_9_352"/>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8"/>
        <p:cNvGrpSpPr/>
        <p:nvPr/>
      </p:nvGrpSpPr>
      <p:grpSpPr>
        <a:xfrm>
          <a:off x="0" y="0"/>
          <a:ext cx="0" cy="0"/>
          <a:chOff x="0" y="0"/>
          <a:chExt cx="0" cy="0"/>
        </a:xfrm>
      </p:grpSpPr>
      <p:sp>
        <p:nvSpPr>
          <p:cNvPr id="89" name="Google Shape;89;p165"/>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90" name="Google Shape;90;p165"/>
          <p:cNvSpPr txBox="1">
            <a:spLocks noGrp="1"/>
          </p:cNvSpPr>
          <p:nvPr>
            <p:ph type="title"/>
          </p:nvPr>
        </p:nvSpPr>
        <p:spPr>
          <a:xfrm>
            <a:off x="628650" y="328489"/>
            <a:ext cx="7886700" cy="720000"/>
          </a:xfrm>
          <a:prstGeom prst="rect">
            <a:avLst/>
          </a:prstGeom>
          <a:noFill/>
          <a:ln>
            <a:noFill/>
          </a:ln>
        </p:spPr>
        <p:txBody>
          <a:bodyPr spcFirstLastPara="1" wrap="square" lIns="88375" tIns="44175" rIns="88375" bIns="44175" anchor="b" anchorCtr="0">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65"/>
          <p:cNvSpPr txBox="1">
            <a:spLocks noGrp="1"/>
          </p:cNvSpPr>
          <p:nvPr>
            <p:ph type="body" idx="1"/>
          </p:nvPr>
        </p:nvSpPr>
        <p:spPr>
          <a:xfrm>
            <a:off x="1665111" y="1621510"/>
            <a:ext cx="5813700" cy="2865000"/>
          </a:xfrm>
          <a:prstGeom prst="rect">
            <a:avLst/>
          </a:prstGeom>
          <a:noFill/>
          <a:ln>
            <a:noFill/>
          </a:ln>
        </p:spPr>
        <p:txBody>
          <a:bodyPr spcFirstLastPara="1" wrap="square" lIns="88375" tIns="44175" rIns="88375" bIns="44175" anchor="t" anchorCtr="0">
            <a:noAutofit/>
          </a:bodyPr>
          <a:lstStyle>
            <a:lvl1pPr marL="457200" marR="0" lvl="0" indent="-228600" algn="l" rtl="0">
              <a:lnSpc>
                <a:spcPct val="90000"/>
              </a:lnSpc>
              <a:spcBef>
                <a:spcPts val="1000"/>
              </a:spcBef>
              <a:spcAft>
                <a:spcPts val="0"/>
              </a:spcAft>
              <a:buClr>
                <a:schemeClr val="dk1"/>
              </a:buClr>
              <a:buSzPts val="2700"/>
              <a:buFont typeface="Arial"/>
              <a:buNone/>
              <a:defRPr sz="2700" b="0" i="0" u="none" strike="noStrike" cap="none">
                <a:solidFill>
                  <a:schemeClr val="dk1"/>
                </a:solidFill>
                <a:latin typeface="Trebuchet MS"/>
                <a:ea typeface="Trebuchet MS"/>
                <a:cs typeface="Trebuchet MS"/>
                <a:sym typeface="Trebuchet MS"/>
              </a:defRPr>
            </a:lvl1pPr>
            <a:lvl2pPr marL="914400" marR="0" lvl="1" indent="-374650" algn="l" rtl="0">
              <a:lnSpc>
                <a:spcPct val="90000"/>
              </a:lnSpc>
              <a:spcBef>
                <a:spcPts val="5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2"/>
        <p:cNvGrpSpPr/>
        <p:nvPr/>
      </p:nvGrpSpPr>
      <p:grpSpPr>
        <a:xfrm>
          <a:off x="0" y="0"/>
          <a:ext cx="0" cy="0"/>
          <a:chOff x="0" y="0"/>
          <a:chExt cx="0" cy="0"/>
        </a:xfrm>
      </p:grpSpPr>
      <p:sp>
        <p:nvSpPr>
          <p:cNvPr id="93" name="Google Shape;93;p166"/>
          <p:cNvSpPr txBox="1">
            <a:spLocks noGrp="1"/>
          </p:cNvSpPr>
          <p:nvPr>
            <p:ph type="title"/>
          </p:nvPr>
        </p:nvSpPr>
        <p:spPr>
          <a:xfrm>
            <a:off x="446484" y="1635005"/>
            <a:ext cx="8250900" cy="12201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500"/>
              <a:buFont typeface="Trebuchet MS"/>
              <a:buNone/>
              <a:defRPr sz="6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66"/>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5"/>
        <p:cNvGrpSpPr/>
        <p:nvPr/>
      </p:nvGrpSpPr>
      <p:grpSpPr>
        <a:xfrm>
          <a:off x="0" y="0"/>
          <a:ext cx="0" cy="0"/>
          <a:chOff x="0" y="0"/>
          <a:chExt cx="0" cy="0"/>
        </a:xfrm>
      </p:grpSpPr>
      <p:sp>
        <p:nvSpPr>
          <p:cNvPr id="96" name="Google Shape;96;p167"/>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97" name="Google Shape;97;p167"/>
          <p:cNvSpPr/>
          <p:nvPr/>
        </p:nvSpPr>
        <p:spPr>
          <a:xfrm>
            <a:off x="628649" y="1405105"/>
            <a:ext cx="7825200" cy="1731000"/>
          </a:xfrm>
          <a:prstGeom prst="rect">
            <a:avLst/>
          </a:prstGeom>
          <a:noFill/>
          <a:ln>
            <a:noFill/>
          </a:ln>
        </p:spPr>
        <p:txBody>
          <a:bodyPr spcFirstLastPara="1" wrap="square" lIns="88375" tIns="44175" rIns="88375" bIns="44175" anchor="t" anchorCtr="0">
            <a:noAutofit/>
          </a:bodyPr>
          <a:lstStyle/>
          <a:p>
            <a:pPr marL="0" marR="0" lvl="0" indent="0" algn="l" rtl="0">
              <a:lnSpc>
                <a:spcPct val="100000"/>
              </a:lnSpc>
              <a:spcBef>
                <a:spcPts val="0"/>
              </a:spcBef>
              <a:spcAft>
                <a:spcPts val="0"/>
              </a:spcAft>
              <a:buClr>
                <a:schemeClr val="dk1"/>
              </a:buClr>
              <a:buSzPts val="3500"/>
              <a:buFont typeface="Trebuchet MS"/>
              <a:buNone/>
            </a:pPr>
            <a:r>
              <a:rPr lang="en" sz="35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dirty="0">
              <a:solidFill>
                <a:srgbClr val="000000"/>
              </a:solidFill>
              <a:latin typeface="Arial"/>
              <a:ea typeface="Arial"/>
              <a:cs typeface="Arial"/>
              <a:sym typeface="Arial"/>
            </a:endParaRPr>
          </a:p>
        </p:txBody>
      </p:sp>
      <p:sp>
        <p:nvSpPr>
          <p:cNvPr id="98" name="Google Shape;98;p167"/>
          <p:cNvSpPr/>
          <p:nvPr/>
        </p:nvSpPr>
        <p:spPr>
          <a:xfrm>
            <a:off x="658793" y="313419"/>
            <a:ext cx="7825200" cy="762000"/>
          </a:xfrm>
          <a:prstGeom prst="rect">
            <a:avLst/>
          </a:prstGeom>
          <a:noFill/>
          <a:ln>
            <a:noFill/>
          </a:ln>
        </p:spPr>
        <p:txBody>
          <a:bodyPr spcFirstLastPara="1" wrap="square" lIns="88375" tIns="44175" rIns="88375" bIns="44175" anchor="t" anchorCtr="0">
            <a:noAutofit/>
          </a:bodyPr>
          <a:lstStyle/>
          <a:p>
            <a:pPr marL="0" marR="0" lvl="0" indent="0" algn="ctr" rtl="0">
              <a:lnSpc>
                <a:spcPct val="100000"/>
              </a:lnSpc>
              <a:spcBef>
                <a:spcPts val="0"/>
              </a:spcBef>
              <a:spcAft>
                <a:spcPts val="0"/>
              </a:spcAft>
              <a:buClr>
                <a:srgbClr val="000000"/>
              </a:buClr>
              <a:buSzPts val="5800"/>
              <a:buFont typeface="Arial"/>
              <a:buNone/>
            </a:pPr>
            <a:r>
              <a:rPr lang="en" sz="5800" b="1" i="0" u="none" strike="noStrike" cap="none">
                <a:solidFill>
                  <a:schemeClr val="dk2"/>
                </a:solidFill>
                <a:latin typeface="Trebuchet MS"/>
                <a:ea typeface="Trebuchet MS"/>
                <a:cs typeface="Trebuchet MS"/>
                <a:sym typeface="Trebuchet MS"/>
              </a:rPr>
              <a:t>Our Mission</a:t>
            </a:r>
            <a:endParaRPr sz="17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9"/>
        <p:cNvGrpSpPr/>
        <p:nvPr/>
      </p:nvGrpSpPr>
      <p:grpSpPr>
        <a:xfrm>
          <a:off x="0" y="0"/>
          <a:ext cx="0" cy="0"/>
          <a:chOff x="0" y="0"/>
          <a:chExt cx="0" cy="0"/>
        </a:xfrm>
      </p:grpSpPr>
      <p:sp>
        <p:nvSpPr>
          <p:cNvPr id="100" name="Google Shape;100;p168"/>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01" name="Google Shape;101;p168"/>
          <p:cNvSpPr txBox="1"/>
          <p:nvPr/>
        </p:nvSpPr>
        <p:spPr>
          <a:xfrm>
            <a:off x="10221314" y="6553014"/>
            <a:ext cx="1629000" cy="295800"/>
          </a:xfrm>
          <a:prstGeom prst="rect">
            <a:avLst/>
          </a:prstGeom>
          <a:noFill/>
          <a:ln>
            <a:noFill/>
          </a:ln>
        </p:spPr>
        <p:txBody>
          <a:bodyPr spcFirstLastPara="1" wrap="square" lIns="88375" tIns="44175" rIns="88375" bIns="44175" anchor="t" anchorCtr="0">
            <a:noAutofit/>
          </a:bodyPr>
          <a:lstStyle/>
          <a:p>
            <a:pPr marL="0" marR="0" lvl="0" indent="0" algn="r" rtl="0">
              <a:lnSpc>
                <a:spcPct val="100000"/>
              </a:lnSpc>
              <a:spcBef>
                <a:spcPts val="0"/>
              </a:spcBef>
              <a:spcAft>
                <a:spcPts val="0"/>
              </a:spcAft>
              <a:buClr>
                <a:srgbClr val="000000"/>
              </a:buClr>
              <a:buSzPts val="1700"/>
              <a:buFont typeface="Arial"/>
              <a:buNone/>
            </a:pPr>
            <a:fld id="{00000000-1234-1234-1234-123412341234}" type="slidenum">
              <a:rPr lang="en" sz="1700" b="1" i="0" u="none" strike="noStrike" cap="none">
                <a:solidFill>
                  <a:srgbClr val="000000"/>
                </a:solidFill>
                <a:latin typeface="Trebuchet MS"/>
                <a:ea typeface="Trebuchet MS"/>
                <a:cs typeface="Trebuchet MS"/>
                <a:sym typeface="Trebuchet MS"/>
              </a:rPr>
              <a:t>‹#›</a:t>
            </a:fld>
            <a:endParaRPr sz="1700" b="1" i="0" u="none" strike="noStrike" cap="none" dirty="0">
              <a:solidFill>
                <a:srgbClr val="000000"/>
              </a:solidFill>
              <a:latin typeface="Trebuchet MS"/>
              <a:ea typeface="Trebuchet MS"/>
              <a:cs typeface="Trebuchet MS"/>
              <a:sym typeface="Trebuchet MS"/>
            </a:endParaRPr>
          </a:p>
        </p:txBody>
      </p:sp>
      <p:pic>
        <p:nvPicPr>
          <p:cNvPr id="102" name="Google Shape;102;p168"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4" cy="4695093"/>
          </a:xfrm>
          <a:prstGeom prst="rect">
            <a:avLst/>
          </a:prstGeom>
          <a:noFill/>
          <a:ln>
            <a:noFill/>
          </a:ln>
        </p:spPr>
      </p:pic>
      <p:sp>
        <p:nvSpPr>
          <p:cNvPr id="103" name="Google Shape;103;p168"/>
          <p:cNvSpPr/>
          <p:nvPr/>
        </p:nvSpPr>
        <p:spPr>
          <a:xfrm>
            <a:off x="0" y="2584310"/>
            <a:ext cx="9162300" cy="1919400"/>
          </a:xfrm>
          <a:prstGeom prst="rect">
            <a:avLst/>
          </a:prstGeom>
          <a:solidFill>
            <a:srgbClr val="001970">
              <a:alpha val="80000"/>
            </a:srgbClr>
          </a:solidFill>
          <a:ln>
            <a:noFill/>
          </a:ln>
        </p:spPr>
        <p:txBody>
          <a:bodyPr spcFirstLastPara="1" wrap="square" lIns="125700" tIns="62825" rIns="125700" bIns="176775" anchor="ctr" anchorCtr="0">
            <a:noAutofit/>
          </a:bodyPr>
          <a:lstStyle/>
          <a:p>
            <a:pPr marL="152400" marR="0" lvl="0" indent="0" algn="l" rtl="0">
              <a:lnSpc>
                <a:spcPct val="100000"/>
              </a:lnSpc>
              <a:spcBef>
                <a:spcPts val="0"/>
              </a:spcBef>
              <a:spcAft>
                <a:spcPts val="0"/>
              </a:spcAft>
              <a:buClr>
                <a:srgbClr val="FFFFFF"/>
              </a:buClr>
              <a:buSzPts val="5300"/>
              <a:buFont typeface="Trebuchet MS"/>
              <a:buNone/>
            </a:pPr>
            <a:r>
              <a:rPr lang="en" sz="5300" b="1" i="0" u="none" strike="noStrike" cap="none">
                <a:solidFill>
                  <a:srgbClr val="FFFFFF"/>
                </a:solidFill>
                <a:latin typeface="Trebuchet MS"/>
                <a:ea typeface="Trebuchet MS"/>
                <a:cs typeface="Trebuchet MS"/>
                <a:sym typeface="Trebuchet MS"/>
              </a:rPr>
              <a:t>Our Mission: </a:t>
            </a:r>
            <a:endParaRPr sz="5300" b="0" i="0" u="none" strike="noStrike" cap="none" dirty="0">
              <a:solidFill>
                <a:srgbClr val="5C6670"/>
              </a:solidFill>
              <a:latin typeface="Trebuchet MS"/>
              <a:ea typeface="Trebuchet MS"/>
              <a:cs typeface="Trebuchet MS"/>
              <a:sym typeface="Trebuchet MS"/>
            </a:endParaRPr>
          </a:p>
          <a:p>
            <a:pPr marL="152400" marR="0" lvl="0" indent="0" algn="l" rtl="0">
              <a:lnSpc>
                <a:spcPct val="100000"/>
              </a:lnSpc>
              <a:spcBef>
                <a:spcPts val="0"/>
              </a:spcBef>
              <a:spcAft>
                <a:spcPts val="0"/>
              </a:spcAft>
              <a:buClr>
                <a:srgbClr val="FFFFFF"/>
              </a:buClr>
              <a:buSzPts val="3100"/>
              <a:buFont typeface="Trebuchet MS"/>
              <a:buNone/>
            </a:pPr>
            <a:r>
              <a:rPr lang="en" sz="3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1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or Chapter">
  <p:cSld name="Section or Chapter">
    <p:spTree>
      <p:nvGrpSpPr>
        <p:cNvPr id="1" name="Shape 16"/>
        <p:cNvGrpSpPr/>
        <p:nvPr/>
      </p:nvGrpSpPr>
      <p:grpSpPr>
        <a:xfrm>
          <a:off x="0" y="0"/>
          <a:ext cx="0" cy="0"/>
          <a:chOff x="0" y="0"/>
          <a:chExt cx="0" cy="0"/>
        </a:xfrm>
      </p:grpSpPr>
      <p:pic>
        <p:nvPicPr>
          <p:cNvPr id="17" name="Google Shape;17;p61"/>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18" name="Google Shape;18;p61"/>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Verdana"/>
              <a:ea typeface="Verdana"/>
              <a:cs typeface="Verdana"/>
              <a:sym typeface="Verdana"/>
            </a:endParaRPr>
          </a:p>
        </p:txBody>
      </p:sp>
      <p:sp>
        <p:nvSpPr>
          <p:cNvPr id="19" name="Google Shape;19;p61"/>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20" name="Google Shape;20;p61"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4"/>
        <p:cNvGrpSpPr/>
        <p:nvPr/>
      </p:nvGrpSpPr>
      <p:grpSpPr>
        <a:xfrm>
          <a:off x="0" y="0"/>
          <a:ext cx="0" cy="0"/>
          <a:chOff x="0" y="0"/>
          <a:chExt cx="0" cy="0"/>
        </a:xfrm>
      </p:grpSpPr>
      <p:sp>
        <p:nvSpPr>
          <p:cNvPr id="105" name="Google Shape;105;p169"/>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06" name="Google Shape;106;p169"/>
          <p:cNvSpPr/>
          <p:nvPr/>
        </p:nvSpPr>
        <p:spPr>
          <a:xfrm>
            <a:off x="628649" y="1405105"/>
            <a:ext cx="7825200" cy="2146800"/>
          </a:xfrm>
          <a:prstGeom prst="rect">
            <a:avLst/>
          </a:prstGeom>
          <a:noFill/>
          <a:ln>
            <a:noFill/>
          </a:ln>
        </p:spPr>
        <p:txBody>
          <a:bodyPr spcFirstLastPara="1" wrap="square" lIns="88375" tIns="44175" rIns="88375" bIns="44175" anchor="t" anchorCtr="0">
            <a:noAutofit/>
          </a:bodyPr>
          <a:lstStyle/>
          <a:p>
            <a:pPr marL="0" marR="0" lvl="0" indent="0" algn="l" rtl="0">
              <a:lnSpc>
                <a:spcPct val="100000"/>
              </a:lnSpc>
              <a:spcBef>
                <a:spcPts val="0"/>
              </a:spcBef>
              <a:spcAft>
                <a:spcPts val="0"/>
              </a:spcAft>
              <a:buClr>
                <a:schemeClr val="dk1"/>
              </a:buClr>
              <a:buSzPts val="3500"/>
              <a:buFont typeface="Trebuchet MS"/>
              <a:buNone/>
            </a:pPr>
            <a:r>
              <a:rPr lang="en" sz="35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3500" b="0" i="1" u="none" strike="noStrike" cap="none">
                <a:solidFill>
                  <a:schemeClr val="dk1"/>
                </a:solidFill>
                <a:latin typeface="Trebuchet MS"/>
                <a:ea typeface="Trebuchet MS"/>
                <a:cs typeface="Trebuchet MS"/>
                <a:sym typeface="Trebuchet MS"/>
              </a:rPr>
              <a:t>Plus </a:t>
            </a:r>
            <a:r>
              <a:rPr lang="en" sz="3500" b="0" i="0" u="none" strike="noStrike" cap="none">
                <a:solidFill>
                  <a:schemeClr val="dk1"/>
                </a:solidFill>
                <a:latin typeface="Trebuchet MS"/>
                <a:ea typeface="Trebuchet MS"/>
                <a:cs typeface="Trebuchet MS"/>
                <a:sym typeface="Trebuchet MS"/>
              </a:rPr>
              <a:t>(CHP+) and other health care programs for Coloradans who qualify. </a:t>
            </a:r>
            <a:endParaRPr sz="3500" b="1" i="0" u="none" strike="noStrike" cap="none" dirty="0">
              <a:solidFill>
                <a:schemeClr val="dk1"/>
              </a:solidFill>
              <a:latin typeface="Trebuchet MS"/>
              <a:ea typeface="Trebuchet MS"/>
              <a:cs typeface="Trebuchet MS"/>
              <a:sym typeface="Trebuchet MS"/>
            </a:endParaRPr>
          </a:p>
        </p:txBody>
      </p:sp>
      <p:sp>
        <p:nvSpPr>
          <p:cNvPr id="107" name="Google Shape;107;p169"/>
          <p:cNvSpPr/>
          <p:nvPr/>
        </p:nvSpPr>
        <p:spPr>
          <a:xfrm>
            <a:off x="628650" y="286659"/>
            <a:ext cx="7825200" cy="762000"/>
          </a:xfrm>
          <a:prstGeom prst="rect">
            <a:avLst/>
          </a:prstGeom>
          <a:noFill/>
          <a:ln>
            <a:noFill/>
          </a:ln>
        </p:spPr>
        <p:txBody>
          <a:bodyPr spcFirstLastPara="1" wrap="square" lIns="88375" tIns="44175" rIns="88375" bIns="44175" anchor="t" anchorCtr="0">
            <a:noAutofit/>
          </a:bodyPr>
          <a:lstStyle/>
          <a:p>
            <a:pPr marL="0" marR="0" lvl="0" indent="0" algn="ctr" rtl="0">
              <a:lnSpc>
                <a:spcPct val="100000"/>
              </a:lnSpc>
              <a:spcBef>
                <a:spcPts val="0"/>
              </a:spcBef>
              <a:spcAft>
                <a:spcPts val="0"/>
              </a:spcAft>
              <a:buClr>
                <a:srgbClr val="000000"/>
              </a:buClr>
              <a:buSzPts val="5800"/>
              <a:buFont typeface="Arial"/>
              <a:buNone/>
            </a:pPr>
            <a:r>
              <a:rPr lang="en" sz="5800" b="1" i="0" u="none" strike="noStrike" cap="none">
                <a:solidFill>
                  <a:srgbClr val="232C68"/>
                </a:solidFill>
                <a:latin typeface="Trebuchet MS"/>
                <a:ea typeface="Trebuchet MS"/>
                <a:cs typeface="Trebuchet MS"/>
                <a:sym typeface="Trebuchet MS"/>
              </a:rPr>
              <a:t>What We Do</a:t>
            </a:r>
            <a:endParaRPr sz="17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8"/>
        <p:cNvGrpSpPr/>
        <p:nvPr/>
      </p:nvGrpSpPr>
      <p:grpSpPr>
        <a:xfrm>
          <a:off x="0" y="0"/>
          <a:ext cx="0" cy="0"/>
          <a:chOff x="0" y="0"/>
          <a:chExt cx="0" cy="0"/>
        </a:xfrm>
      </p:grpSpPr>
      <p:sp>
        <p:nvSpPr>
          <p:cNvPr id="109" name="Google Shape;109;p170"/>
          <p:cNvSpPr txBox="1">
            <a:spLocks noGrp="1"/>
          </p:cNvSpPr>
          <p:nvPr>
            <p:ph type="title"/>
          </p:nvPr>
        </p:nvSpPr>
        <p:spPr>
          <a:xfrm>
            <a:off x="137948" y="1645444"/>
            <a:ext cx="8868300" cy="9942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Clr>
                <a:schemeClr val="dk2"/>
              </a:buClr>
              <a:buSzPts val="17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70"/>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11"/>
        <p:cNvGrpSpPr/>
        <p:nvPr/>
      </p:nvGrpSpPr>
      <p:grpSpPr>
        <a:xfrm>
          <a:off x="0" y="0"/>
          <a:ext cx="0" cy="0"/>
          <a:chOff x="0" y="0"/>
          <a:chExt cx="0" cy="0"/>
        </a:xfrm>
      </p:grpSpPr>
      <p:sp>
        <p:nvSpPr>
          <p:cNvPr id="112" name="Google Shape;112;p171"/>
          <p:cNvSpPr txBox="1">
            <a:spLocks noGrp="1"/>
          </p:cNvSpPr>
          <p:nvPr>
            <p:ph type="title"/>
          </p:nvPr>
        </p:nvSpPr>
        <p:spPr>
          <a:xfrm>
            <a:off x="605660" y="1354603"/>
            <a:ext cx="3602400" cy="2228100"/>
          </a:xfrm>
          <a:prstGeom prst="rect">
            <a:avLst/>
          </a:prstGeom>
          <a:noFill/>
          <a:ln>
            <a:noFill/>
          </a:ln>
        </p:spPr>
        <p:txBody>
          <a:bodyPr spcFirstLastPara="1" wrap="square" lIns="88375" tIns="44175" rIns="88375" bIns="44175" anchor="ctr" anchorCtr="0">
            <a:noAutofit/>
          </a:bodyPr>
          <a:lstStyle>
            <a:lvl1pPr lvl="0" algn="l">
              <a:lnSpc>
                <a:spcPct val="90000"/>
              </a:lnSpc>
              <a:spcBef>
                <a:spcPts val="0"/>
              </a:spcBef>
              <a:spcAft>
                <a:spcPts val="0"/>
              </a:spcAft>
              <a:buClr>
                <a:schemeClr val="dk2"/>
              </a:buClr>
              <a:buSzPts val="7000"/>
              <a:buFont typeface="Trebuchet MS"/>
              <a:buNone/>
              <a:defRPr sz="7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71"/>
          <p:cNvSpPr txBox="1">
            <a:spLocks noGrp="1"/>
          </p:cNvSpPr>
          <p:nvPr>
            <p:ph type="body" idx="1"/>
          </p:nvPr>
        </p:nvSpPr>
        <p:spPr>
          <a:xfrm>
            <a:off x="4857422" y="1354602"/>
            <a:ext cx="3642000" cy="2228100"/>
          </a:xfrm>
          <a:prstGeom prst="rect">
            <a:avLst/>
          </a:prstGeom>
          <a:noFill/>
          <a:ln>
            <a:noFill/>
          </a:ln>
        </p:spPr>
        <p:txBody>
          <a:bodyPr spcFirstLastPara="1" wrap="square" lIns="88375" tIns="44175" rIns="88375" bIns="44175" anchor="t" anchorCtr="0">
            <a:noAutofit/>
          </a:bodyPr>
          <a:lstStyle>
            <a:lvl1pPr marL="457200" marR="0" lvl="0" indent="-450850" algn="l" rtl="0">
              <a:lnSpc>
                <a:spcPct val="90000"/>
              </a:lnSpc>
              <a:spcBef>
                <a:spcPts val="1000"/>
              </a:spcBef>
              <a:spcAft>
                <a:spcPts val="0"/>
              </a:spcAft>
              <a:buClr>
                <a:schemeClr val="dk1"/>
              </a:buClr>
              <a:buSzPts val="3500"/>
              <a:buFont typeface="Arial"/>
              <a:buChar char="•"/>
              <a:defRPr sz="3500" b="0" i="0" u="none" strike="noStrike" cap="none">
                <a:solidFill>
                  <a:schemeClr val="dk1"/>
                </a:solidFill>
                <a:latin typeface="Trebuchet MS"/>
                <a:ea typeface="Trebuchet MS"/>
                <a:cs typeface="Trebuchet MS"/>
                <a:sym typeface="Trebuchet MS"/>
              </a:defRPr>
            </a:lvl1pPr>
            <a:lvl2pPr marL="914400" marR="0" lvl="1" indent="-368300" algn="l" rtl="0">
              <a:lnSpc>
                <a:spcPct val="90000"/>
              </a:lnSpc>
              <a:spcBef>
                <a:spcPts val="500"/>
              </a:spcBef>
              <a:spcAft>
                <a:spcPts val="0"/>
              </a:spcAft>
              <a:buClr>
                <a:schemeClr val="dk1"/>
              </a:buClr>
              <a:buSzPts val="2200"/>
              <a:buFont typeface="Noto Sans Symbols"/>
              <a:buChar char="⮚"/>
              <a:defRPr sz="31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74650" algn="l" rtl="0">
              <a:lnSpc>
                <a:spcPct val="90000"/>
              </a:lnSpc>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4pPr>
            <a:lvl5pPr marL="2286000" marR="0" lvl="4"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
        <p:nvSpPr>
          <p:cNvPr id="114" name="Google Shape;114;p171"/>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cxnSp>
        <p:nvCxnSpPr>
          <p:cNvPr id="115" name="Google Shape;115;p171"/>
          <p:cNvCxnSpPr/>
          <p:nvPr/>
        </p:nvCxnSpPr>
        <p:spPr>
          <a:xfrm>
            <a:off x="4572000" y="995362"/>
            <a:ext cx="0" cy="3152700"/>
          </a:xfrm>
          <a:prstGeom prst="straightConnector1">
            <a:avLst/>
          </a:prstGeom>
          <a:noFill/>
          <a:ln w="36825" cap="flat" cmpd="sng">
            <a:solidFill>
              <a:schemeClr val="dk1"/>
            </a:solidFill>
            <a:prstDash val="solid"/>
            <a:miter lim="8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6"/>
        <p:cNvGrpSpPr/>
        <p:nvPr/>
      </p:nvGrpSpPr>
      <p:grpSpPr>
        <a:xfrm>
          <a:off x="0" y="0"/>
          <a:ext cx="0" cy="0"/>
          <a:chOff x="0" y="0"/>
          <a:chExt cx="0" cy="0"/>
        </a:xfrm>
      </p:grpSpPr>
      <p:sp>
        <p:nvSpPr>
          <p:cNvPr id="117" name="Google Shape;117;p172"/>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8"/>
        <p:cNvGrpSpPr/>
        <p:nvPr/>
      </p:nvGrpSpPr>
      <p:grpSpPr>
        <a:xfrm>
          <a:off x="0" y="0"/>
          <a:ext cx="0" cy="0"/>
          <a:chOff x="0" y="0"/>
          <a:chExt cx="0" cy="0"/>
        </a:xfrm>
      </p:grpSpPr>
      <p:sp>
        <p:nvSpPr>
          <p:cNvPr id="119" name="Google Shape;119;p173"/>
          <p:cNvSpPr txBox="1">
            <a:spLocks noGrp="1"/>
          </p:cNvSpPr>
          <p:nvPr>
            <p:ph type="title"/>
          </p:nvPr>
        </p:nvSpPr>
        <p:spPr>
          <a:xfrm>
            <a:off x="4592091" y="1690391"/>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7800"/>
              <a:buFont typeface="Trebuchet MS"/>
              <a:buNone/>
              <a:defRPr sz="7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73"/>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121" name="Google Shape;121;p173" descr="Chat icon"/>
          <p:cNvPicPr preferRelativeResize="0"/>
          <p:nvPr/>
        </p:nvPicPr>
        <p:blipFill rotWithShape="1">
          <a:blip r:embed="rId2">
            <a:alphaModFix/>
          </a:blip>
          <a:srcRect/>
          <a:stretch/>
        </p:blipFill>
        <p:spPr>
          <a:xfrm>
            <a:off x="-169519" y="80367"/>
            <a:ext cx="3336142" cy="3336244"/>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22"/>
        <p:cNvGrpSpPr/>
        <p:nvPr/>
      </p:nvGrpSpPr>
      <p:grpSpPr>
        <a:xfrm>
          <a:off x="0" y="0"/>
          <a:ext cx="0" cy="0"/>
          <a:chOff x="0" y="0"/>
          <a:chExt cx="0" cy="0"/>
        </a:xfrm>
      </p:grpSpPr>
      <p:sp>
        <p:nvSpPr>
          <p:cNvPr id="123" name="Google Shape;123;p174"/>
          <p:cNvSpPr txBox="1">
            <a:spLocks noGrp="1"/>
          </p:cNvSpPr>
          <p:nvPr>
            <p:ph type="title"/>
          </p:nvPr>
        </p:nvSpPr>
        <p:spPr>
          <a:xfrm>
            <a:off x="417328" y="273844"/>
            <a:ext cx="8309400" cy="994200"/>
          </a:xfrm>
          <a:prstGeom prst="rect">
            <a:avLst/>
          </a:prstGeom>
          <a:noFill/>
          <a:ln>
            <a:noFill/>
          </a:ln>
        </p:spPr>
        <p:txBody>
          <a:bodyPr spcFirstLastPara="1" wrap="square" lIns="88375" tIns="44175" rIns="88375" bIns="44175" anchor="ctr" anchorCtr="0">
            <a:noAutofit/>
          </a:bodyPr>
          <a:lstStyle>
            <a:lvl1pPr marR="0" lvl="0" algn="ctr">
              <a:lnSpc>
                <a:spcPct val="90000"/>
              </a:lnSpc>
              <a:spcBef>
                <a:spcPts val="0"/>
              </a:spcBef>
              <a:spcAft>
                <a:spcPts val="0"/>
              </a:spcAft>
              <a:buClr>
                <a:schemeClr val="dk2"/>
              </a:buClr>
              <a:buSzPts val="5800"/>
              <a:buFont typeface="Trebuchet MS"/>
              <a:buNone/>
              <a:defRPr sz="58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9pPr>
          </a:lstStyle>
          <a:p>
            <a:endParaRPr/>
          </a:p>
        </p:txBody>
      </p:sp>
      <p:sp>
        <p:nvSpPr>
          <p:cNvPr id="124" name="Google Shape;124;p174"/>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25"/>
        <p:cNvGrpSpPr/>
        <p:nvPr/>
      </p:nvGrpSpPr>
      <p:grpSpPr>
        <a:xfrm>
          <a:off x="0" y="0"/>
          <a:ext cx="0" cy="0"/>
          <a:chOff x="0" y="0"/>
          <a:chExt cx="0" cy="0"/>
        </a:xfrm>
      </p:grpSpPr>
      <p:sp>
        <p:nvSpPr>
          <p:cNvPr id="126" name="Google Shape;126;p175"/>
          <p:cNvSpPr txBox="1">
            <a:spLocks noGrp="1"/>
          </p:cNvSpPr>
          <p:nvPr>
            <p:ph type="body" idx="1"/>
          </p:nvPr>
        </p:nvSpPr>
        <p:spPr>
          <a:xfrm>
            <a:off x="232304" y="1285875"/>
            <a:ext cx="8679300" cy="3255000"/>
          </a:xfrm>
          <a:prstGeom prst="rect">
            <a:avLst/>
          </a:prstGeom>
          <a:noFill/>
          <a:ln>
            <a:noFill/>
          </a:ln>
        </p:spPr>
        <p:txBody>
          <a:bodyPr spcFirstLastPara="1" wrap="square" lIns="62150" tIns="31050" rIns="62150" bIns="31050" anchor="t" anchorCtr="0">
            <a:noAutofit/>
          </a:bodyPr>
          <a:lstStyle>
            <a:lvl1pPr marL="457200" marR="0" lvl="0" indent="-228600" algn="l" rtl="0">
              <a:lnSpc>
                <a:spcPct val="100000"/>
              </a:lnSpc>
              <a:spcBef>
                <a:spcPts val="3800"/>
              </a:spcBef>
              <a:spcAft>
                <a:spcPts val="0"/>
              </a:spcAft>
              <a:buClr>
                <a:srgbClr val="000000"/>
              </a:buClr>
              <a:buSzPts val="10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800"/>
              </a:spcBef>
              <a:spcAft>
                <a:spcPts val="0"/>
              </a:spcAft>
              <a:buClr>
                <a:srgbClr val="000000"/>
              </a:buClr>
              <a:buSzPts val="1000"/>
              <a:buFont typeface="Arial"/>
              <a:buNone/>
              <a:defRPr sz="30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800"/>
              </a:spcBef>
              <a:spcAft>
                <a:spcPts val="0"/>
              </a:spcAft>
              <a:buClr>
                <a:srgbClr val="000000"/>
              </a:buClr>
              <a:buSzPts val="1000"/>
              <a:buFont typeface="Arial"/>
              <a:buNone/>
              <a:defRPr sz="2400" b="0" i="0" u="none" strike="noStrike" cap="none">
                <a:solidFill>
                  <a:schemeClr val="dk1"/>
                </a:solidFill>
                <a:latin typeface="Trebuchet MS"/>
                <a:ea typeface="Trebuchet MS"/>
                <a:cs typeface="Trebuchet MS"/>
                <a:sym typeface="Trebuchet MS"/>
              </a:defRPr>
            </a:lvl3pPr>
            <a:lvl4pPr marL="1828800" marR="0" lvl="3" indent="-361950" algn="l" rtl="0">
              <a:lnSpc>
                <a:spcPct val="100000"/>
              </a:lnSpc>
              <a:spcBef>
                <a:spcPts val="38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9pPr>
          </a:lstStyle>
          <a:p>
            <a:endParaRPr/>
          </a:p>
        </p:txBody>
      </p:sp>
      <p:sp>
        <p:nvSpPr>
          <p:cNvPr id="127" name="Google Shape;127;p175"/>
          <p:cNvSpPr txBox="1">
            <a:spLocks noGrp="1"/>
          </p:cNvSpPr>
          <p:nvPr>
            <p:ph type="sldNum" idx="12"/>
          </p:nvPr>
        </p:nvSpPr>
        <p:spPr>
          <a:xfrm>
            <a:off x="7384771" y="4818852"/>
            <a:ext cx="1509000" cy="273900"/>
          </a:xfrm>
          <a:prstGeom prst="rect">
            <a:avLst/>
          </a:prstGeom>
          <a:noFill/>
          <a:ln>
            <a:noFill/>
          </a:ln>
        </p:spPr>
        <p:txBody>
          <a:bodyPr spcFirstLastPara="1" wrap="square" lIns="62150" tIns="31050" rIns="62150" bIns="3105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28" name="Google Shape;128;p175"/>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a:buNone/>
              <a:defRPr sz="6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29"/>
        <p:cNvGrpSpPr/>
        <p:nvPr/>
      </p:nvGrpSpPr>
      <p:grpSpPr>
        <a:xfrm>
          <a:off x="0" y="0"/>
          <a:ext cx="0" cy="0"/>
          <a:chOff x="0" y="0"/>
          <a:chExt cx="0" cy="0"/>
        </a:xfrm>
      </p:grpSpPr>
      <p:sp>
        <p:nvSpPr>
          <p:cNvPr id="130" name="Google Shape;130;p176"/>
          <p:cNvSpPr/>
          <p:nvPr/>
        </p:nvSpPr>
        <p:spPr>
          <a:xfrm>
            <a:off x="0" y="4692459"/>
            <a:ext cx="9144000" cy="4572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dirty="0">
              <a:solidFill>
                <a:srgbClr val="FFFFFF"/>
              </a:solidFill>
              <a:latin typeface="Calibri"/>
              <a:ea typeface="Calibri"/>
              <a:cs typeface="Calibri"/>
              <a:sym typeface="Calibri"/>
            </a:endParaRPr>
          </a:p>
        </p:txBody>
      </p:sp>
      <p:pic>
        <p:nvPicPr>
          <p:cNvPr id="131" name="Google Shape;131;p176" descr="Google Shape;11;p1"/>
          <p:cNvPicPr preferRelativeResize="0"/>
          <p:nvPr/>
        </p:nvPicPr>
        <p:blipFill rotWithShape="1">
          <a:blip r:embed="rId2">
            <a:alphaModFix/>
          </a:blip>
          <a:srcRect/>
          <a:stretch/>
        </p:blipFill>
        <p:spPr>
          <a:xfrm>
            <a:off x="205740" y="4773167"/>
            <a:ext cx="1148208" cy="194425"/>
          </a:xfrm>
          <a:prstGeom prst="rect">
            <a:avLst/>
          </a:prstGeom>
          <a:noFill/>
          <a:ln>
            <a:noFill/>
          </a:ln>
        </p:spPr>
      </p:pic>
      <p:sp>
        <p:nvSpPr>
          <p:cNvPr id="132" name="Google Shape;132;p176"/>
          <p:cNvSpPr txBox="1">
            <a:spLocks noGrp="1"/>
          </p:cNvSpPr>
          <p:nvPr>
            <p:ph type="title"/>
          </p:nvPr>
        </p:nvSpPr>
        <p:spPr>
          <a:xfrm>
            <a:off x="780392" y="1128868"/>
            <a:ext cx="7583100" cy="742800"/>
          </a:xfrm>
          <a:prstGeom prst="rect">
            <a:avLst/>
          </a:prstGeom>
          <a:noFill/>
          <a:ln>
            <a:noFill/>
          </a:ln>
        </p:spPr>
        <p:txBody>
          <a:bodyPr spcFirstLastPara="1" wrap="square" lIns="44150" tIns="44150" rIns="44150" bIns="44150" anchor="ctr" anchorCtr="0">
            <a:normAutofit/>
          </a:bodyPr>
          <a:lstStyle>
            <a:lvl1pPr lvl="0" algn="ctr">
              <a:lnSpc>
                <a:spcPct val="90000"/>
              </a:lnSpc>
              <a:spcBef>
                <a:spcPts val="0"/>
              </a:spcBef>
              <a:spcAft>
                <a:spcPts val="0"/>
              </a:spcAft>
              <a:buClr>
                <a:schemeClr val="accent1"/>
              </a:buClr>
              <a:buSzPts val="1700"/>
              <a:buNone/>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a:endParaRPr/>
          </a:p>
        </p:txBody>
      </p:sp>
      <p:sp>
        <p:nvSpPr>
          <p:cNvPr id="133" name="Google Shape;133;p176"/>
          <p:cNvSpPr txBox="1">
            <a:spLocks noGrp="1"/>
          </p:cNvSpPr>
          <p:nvPr>
            <p:ph type="body" idx="1"/>
          </p:nvPr>
        </p:nvSpPr>
        <p:spPr>
          <a:xfrm>
            <a:off x="1143000" y="1937572"/>
            <a:ext cx="6858000" cy="554100"/>
          </a:xfrm>
          <a:prstGeom prst="rect">
            <a:avLst/>
          </a:prstGeom>
          <a:noFill/>
          <a:ln>
            <a:noFill/>
          </a:ln>
        </p:spPr>
        <p:txBody>
          <a:bodyPr spcFirstLastPara="1" wrap="square" lIns="44150" tIns="44150" rIns="44150" bIns="44150" anchor="ctr" anchorCtr="0">
            <a:normAutofit/>
          </a:bodyPr>
          <a:lstStyle>
            <a:lvl1pPr marL="457200" marR="0" lvl="0"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1pPr>
            <a:lvl2pPr marL="914400" marR="0" lvl="1"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2pPr>
            <a:lvl3pPr marL="1371600" marR="0" lvl="2"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3pPr>
            <a:lvl4pPr marL="1828800" marR="0" lvl="3"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4pPr>
            <a:lvl5pPr marL="2286000" marR="0" lvl="4" indent="-527050" algn="ctr" rtl="0">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5pPr>
            <a:lvl6pPr marL="2743200" marR="0" lvl="5"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34" name="Google Shape;134;p176"/>
          <p:cNvSpPr txBox="1">
            <a:spLocks noGrp="1"/>
          </p:cNvSpPr>
          <p:nvPr>
            <p:ph type="sldNum" idx="12"/>
          </p:nvPr>
        </p:nvSpPr>
        <p:spPr>
          <a:xfrm>
            <a:off x="8740038" y="4816236"/>
            <a:ext cx="198000" cy="258600"/>
          </a:xfrm>
          <a:prstGeom prst="rect">
            <a:avLst/>
          </a:prstGeom>
          <a:noFill/>
          <a:ln>
            <a:noFill/>
          </a:ln>
        </p:spPr>
        <p:txBody>
          <a:bodyPr spcFirstLastPara="1" wrap="square" lIns="44150" tIns="44150" rIns="44150" bIns="44150" anchor="ctr" anchorCtr="0">
            <a:spAutoFit/>
          </a:bodyPr>
          <a:lstStyle>
            <a:lvl1pPr marL="0" marR="0" lvl="0"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solidFill>
                <a:schemeClr val="lt1"/>
              </a:solidFill>
            </a:endParaRPr>
          </a:p>
        </p:txBody>
      </p:sp>
      <p:sp>
        <p:nvSpPr>
          <p:cNvPr id="135" name="Google Shape;135;p176"/>
          <p:cNvSpPr txBox="1">
            <a:spLocks noGrp="1"/>
          </p:cNvSpPr>
          <p:nvPr>
            <p:ph type="body" idx="2"/>
          </p:nvPr>
        </p:nvSpPr>
        <p:spPr>
          <a:xfrm>
            <a:off x="1435395" y="2760021"/>
            <a:ext cx="6273300" cy="685800"/>
          </a:xfrm>
          <a:prstGeom prst="rect">
            <a:avLst/>
          </a:prstGeom>
          <a:noFill/>
          <a:ln>
            <a:noFill/>
          </a:ln>
        </p:spPr>
        <p:txBody>
          <a:bodyPr spcFirstLastPara="1" wrap="square" lIns="44150" tIns="44150" rIns="44150" bIns="44150" anchor="ctr" anchorCtr="0">
            <a:normAutofit/>
          </a:bodyPr>
          <a:lstStyle>
            <a:lvl1pPr marL="457200" marR="0" lvl="0"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1pPr>
            <a:lvl2pPr marL="914400" marR="0" lvl="1"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2pPr>
            <a:lvl3pPr marL="1371600" marR="0" lvl="2"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3pPr>
            <a:lvl4pPr marL="1828800" marR="0" lvl="3"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4pPr>
            <a:lvl5pPr marL="2286000" marR="0" lvl="4"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5pPr>
            <a:lvl6pPr marL="2743200" marR="0" lvl="5"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136"/>
        <p:cNvGrpSpPr/>
        <p:nvPr/>
      </p:nvGrpSpPr>
      <p:grpSpPr>
        <a:xfrm>
          <a:off x="0" y="0"/>
          <a:ext cx="0" cy="0"/>
          <a:chOff x="0" y="0"/>
          <a:chExt cx="0" cy="0"/>
        </a:xfrm>
      </p:grpSpPr>
      <p:sp>
        <p:nvSpPr>
          <p:cNvPr id="137" name="Google Shape;137;p177"/>
          <p:cNvSpPr/>
          <p:nvPr/>
        </p:nvSpPr>
        <p:spPr>
          <a:xfrm>
            <a:off x="0" y="4692459"/>
            <a:ext cx="9144000" cy="4572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dirty="0">
              <a:solidFill>
                <a:srgbClr val="FFFFFF"/>
              </a:solidFill>
              <a:latin typeface="Calibri"/>
              <a:ea typeface="Calibri"/>
              <a:cs typeface="Calibri"/>
              <a:sym typeface="Calibri"/>
            </a:endParaRPr>
          </a:p>
        </p:txBody>
      </p:sp>
      <p:pic>
        <p:nvPicPr>
          <p:cNvPr id="138" name="Google Shape;138;p177" descr="Google Shape;11;p1"/>
          <p:cNvPicPr preferRelativeResize="0"/>
          <p:nvPr/>
        </p:nvPicPr>
        <p:blipFill rotWithShape="1">
          <a:blip r:embed="rId2">
            <a:alphaModFix/>
          </a:blip>
          <a:srcRect/>
          <a:stretch/>
        </p:blipFill>
        <p:spPr>
          <a:xfrm>
            <a:off x="205740" y="4773167"/>
            <a:ext cx="1148208" cy="194425"/>
          </a:xfrm>
          <a:prstGeom prst="rect">
            <a:avLst/>
          </a:prstGeom>
          <a:noFill/>
          <a:ln>
            <a:noFill/>
          </a:ln>
        </p:spPr>
      </p:pic>
      <p:sp>
        <p:nvSpPr>
          <p:cNvPr id="139" name="Google Shape;139;p177"/>
          <p:cNvSpPr txBox="1">
            <a:spLocks noGrp="1"/>
          </p:cNvSpPr>
          <p:nvPr>
            <p:ph type="title"/>
          </p:nvPr>
        </p:nvSpPr>
        <p:spPr>
          <a:xfrm>
            <a:off x="311700" y="445025"/>
            <a:ext cx="8520600" cy="572700"/>
          </a:xfrm>
          <a:prstGeom prst="rect">
            <a:avLst/>
          </a:prstGeom>
          <a:noFill/>
          <a:ln>
            <a:noFill/>
          </a:ln>
        </p:spPr>
        <p:txBody>
          <a:bodyPr spcFirstLastPara="1" wrap="square" lIns="44150" tIns="44150" rIns="44150" bIns="44150" anchor="ctr" anchorCtr="0">
            <a:normAutofit/>
          </a:bodyPr>
          <a:lstStyle>
            <a:lvl1pPr lvl="0" algn="ctr">
              <a:lnSpc>
                <a:spcPct val="90000"/>
              </a:lnSpc>
              <a:spcBef>
                <a:spcPts val="0"/>
              </a:spcBef>
              <a:spcAft>
                <a:spcPts val="0"/>
              </a:spcAft>
              <a:buClr>
                <a:schemeClr val="accent1"/>
              </a:buClr>
              <a:buSzPts val="1700"/>
              <a:buNone/>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a:endParaRPr/>
          </a:p>
        </p:txBody>
      </p:sp>
      <p:sp>
        <p:nvSpPr>
          <p:cNvPr id="140" name="Google Shape;140;p177"/>
          <p:cNvSpPr txBox="1">
            <a:spLocks noGrp="1"/>
          </p:cNvSpPr>
          <p:nvPr>
            <p:ph type="body" idx="1"/>
          </p:nvPr>
        </p:nvSpPr>
        <p:spPr>
          <a:xfrm>
            <a:off x="311700" y="1152475"/>
            <a:ext cx="8520600" cy="3416400"/>
          </a:xfrm>
          <a:prstGeom prst="rect">
            <a:avLst/>
          </a:prstGeom>
          <a:noFill/>
          <a:ln>
            <a:noFill/>
          </a:ln>
        </p:spPr>
        <p:txBody>
          <a:bodyPr spcFirstLastPara="1" wrap="square" lIns="117800" tIns="117800" rIns="117800" bIns="117800" anchor="ctr" anchorCtr="0">
            <a:normAutofit/>
          </a:bodyPr>
          <a:lstStyle>
            <a:lvl1pPr marL="457200" marR="0" lvl="0"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rtl="0">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41" name="Google Shape;141;p177"/>
          <p:cNvSpPr txBox="1">
            <a:spLocks noGrp="1"/>
          </p:cNvSpPr>
          <p:nvPr>
            <p:ph type="sldNum" idx="12"/>
          </p:nvPr>
        </p:nvSpPr>
        <p:spPr>
          <a:xfrm>
            <a:off x="8823276" y="4759028"/>
            <a:ext cx="198000" cy="258600"/>
          </a:xfrm>
          <a:prstGeom prst="rect">
            <a:avLst/>
          </a:prstGeom>
          <a:noFill/>
          <a:ln>
            <a:noFill/>
          </a:ln>
        </p:spPr>
        <p:txBody>
          <a:bodyPr spcFirstLastPara="1" wrap="square" lIns="44150" tIns="44150" rIns="44150" bIns="44150" anchor="ctr" anchorCtr="0">
            <a:spAutoFit/>
          </a:bodyPr>
          <a:lstStyle>
            <a:lvl1pPr marL="0" marR="0" lvl="0"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solidFill>
                <a:schemeClr val="lt1"/>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8"/>
        <p:cNvGrpSpPr/>
        <p:nvPr/>
      </p:nvGrpSpPr>
      <p:grpSpPr>
        <a:xfrm>
          <a:off x="0" y="0"/>
          <a:ext cx="0" cy="0"/>
          <a:chOff x="0" y="0"/>
          <a:chExt cx="0" cy="0"/>
        </a:xfrm>
      </p:grpSpPr>
      <p:sp>
        <p:nvSpPr>
          <p:cNvPr id="149" name="Google Shape;149;p5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0" name="Google Shape;150;p56"/>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51" name="Google Shape;151;p5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Spanish Logo">
  <p:cSld name="Title Slide_1">
    <p:spTree>
      <p:nvGrpSpPr>
        <p:cNvPr id="1" name="Shape 21"/>
        <p:cNvGrpSpPr/>
        <p:nvPr/>
      </p:nvGrpSpPr>
      <p:grpSpPr>
        <a:xfrm>
          <a:off x="0" y="0"/>
          <a:ext cx="0" cy="0"/>
          <a:chOff x="0" y="0"/>
          <a:chExt cx="0" cy="0"/>
        </a:xfrm>
      </p:grpSpPr>
      <p:pic>
        <p:nvPicPr>
          <p:cNvPr id="22" name="Google Shape;22;p190"/>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23" name="Google Shape;23;p190"/>
          <p:cNvSpPr/>
          <p:nvPr/>
        </p:nvSpPr>
        <p:spPr>
          <a:xfrm>
            <a:off x="0" y="678374"/>
            <a:ext cx="9144000" cy="3291900"/>
          </a:xfrm>
          <a:prstGeom prst="wave">
            <a:avLst>
              <a:gd name="adj1" fmla="val 6943"/>
              <a:gd name="adj2" fmla="val 0"/>
            </a:avLst>
          </a:prstGeom>
          <a:solidFill>
            <a:srgbClr val="003355">
              <a:alpha val="85098"/>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dirty="0">
              <a:solidFill>
                <a:srgbClr val="FFFFFF"/>
              </a:solidFill>
              <a:latin typeface="Verdana"/>
              <a:ea typeface="Verdana"/>
              <a:cs typeface="Verdana"/>
              <a:sym typeface="Verdana"/>
            </a:endParaRPr>
          </a:p>
        </p:txBody>
      </p:sp>
      <p:sp>
        <p:nvSpPr>
          <p:cNvPr id="24" name="Google Shape;24;p190"/>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p190"/>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800" b="0"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Verdana"/>
                <a:ea typeface="Verdana"/>
                <a:cs typeface="Verdana"/>
                <a:sym typeface="Verdana"/>
              </a:defRPr>
            </a:lvl9pPr>
          </a:lstStyle>
          <a:p>
            <a:endParaRPr dirty="0"/>
          </a:p>
        </p:txBody>
      </p:sp>
      <p:sp>
        <p:nvSpPr>
          <p:cNvPr id="26" name="Google Shape;26;p190"/>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
        <p:nvSpPr>
          <p:cNvPr id="27" name="Google Shape;27;p190"/>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28" name="Google Shape;28;p190" title="Impt-Chg-CO-Medicaid-Spanish Logo.png"/>
          <p:cNvPicPr preferRelativeResize="0"/>
          <p:nvPr/>
        </p:nvPicPr>
        <p:blipFill rotWithShape="1">
          <a:blip r:embed="rId3">
            <a:alphaModFix/>
          </a:blip>
          <a:srcRect/>
          <a:stretch/>
        </p:blipFill>
        <p:spPr>
          <a:xfrm>
            <a:off x="3666750" y="4409250"/>
            <a:ext cx="1810511" cy="58127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2"/>
        <p:cNvGrpSpPr/>
        <p:nvPr/>
      </p:nvGrpSpPr>
      <p:grpSpPr>
        <a:xfrm>
          <a:off x="0" y="0"/>
          <a:ext cx="0" cy="0"/>
          <a:chOff x="0" y="0"/>
          <a:chExt cx="0" cy="0"/>
        </a:xfrm>
      </p:grpSpPr>
      <p:sp>
        <p:nvSpPr>
          <p:cNvPr id="153" name="Google Shape;153;p17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4"/>
        <p:cNvGrpSpPr/>
        <p:nvPr/>
      </p:nvGrpSpPr>
      <p:grpSpPr>
        <a:xfrm>
          <a:off x="0" y="0"/>
          <a:ext cx="0" cy="0"/>
          <a:chOff x="0" y="0"/>
          <a:chExt cx="0" cy="0"/>
        </a:xfrm>
      </p:grpSpPr>
      <p:sp>
        <p:nvSpPr>
          <p:cNvPr id="155" name="Google Shape;155;p179"/>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6" name="Google Shape;156;p179"/>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57" name="Google Shape;157;p179"/>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158" name="Google Shape;158;p17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59" name="Google Shape;159;p179"/>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60"/>
        <p:cNvGrpSpPr/>
        <p:nvPr/>
      </p:nvGrpSpPr>
      <p:grpSpPr>
        <a:xfrm>
          <a:off x="0" y="0"/>
          <a:ext cx="0" cy="0"/>
          <a:chOff x="0" y="0"/>
          <a:chExt cx="0" cy="0"/>
        </a:xfrm>
      </p:grpSpPr>
      <p:sp>
        <p:nvSpPr>
          <p:cNvPr id="161" name="Google Shape;161;p18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62" name="Google Shape;162;p180"/>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dirty="0">
              <a:solidFill>
                <a:srgbClr val="000000"/>
              </a:solidFill>
              <a:latin typeface="Arial"/>
              <a:ea typeface="Arial"/>
              <a:cs typeface="Arial"/>
              <a:sym typeface="Arial"/>
            </a:endParaRPr>
          </a:p>
        </p:txBody>
      </p:sp>
      <p:sp>
        <p:nvSpPr>
          <p:cNvPr id="163" name="Google Shape;163;p180"/>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chemeClr val="dk2"/>
                </a:solidFill>
                <a:latin typeface="Trebuchet MS"/>
                <a:ea typeface="Trebuchet MS"/>
                <a:cs typeface="Trebuchet MS"/>
                <a:sym typeface="Trebuchet MS"/>
              </a:rPr>
              <a:t>Our Mission</a:t>
            </a:r>
            <a:endParaRPr sz="14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64"/>
        <p:cNvGrpSpPr/>
        <p:nvPr/>
      </p:nvGrpSpPr>
      <p:grpSpPr>
        <a:xfrm>
          <a:off x="0" y="0"/>
          <a:ext cx="0" cy="0"/>
          <a:chOff x="0" y="0"/>
          <a:chExt cx="0" cy="0"/>
        </a:xfrm>
      </p:grpSpPr>
      <p:sp>
        <p:nvSpPr>
          <p:cNvPr id="165" name="Google Shape;165;p18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66" name="Google Shape;166;p181"/>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dirty="0">
              <a:solidFill>
                <a:srgbClr val="000000"/>
              </a:solidFill>
              <a:latin typeface="Trebuchet MS"/>
              <a:ea typeface="Trebuchet MS"/>
              <a:cs typeface="Trebuchet MS"/>
              <a:sym typeface="Trebuchet MS"/>
            </a:endParaRPr>
          </a:p>
        </p:txBody>
      </p:sp>
      <p:pic>
        <p:nvPicPr>
          <p:cNvPr id="167" name="Google Shape;167;p181"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168" name="Google Shape;168;p181"/>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69"/>
        <p:cNvGrpSpPr/>
        <p:nvPr/>
      </p:nvGrpSpPr>
      <p:grpSpPr>
        <a:xfrm>
          <a:off x="0" y="0"/>
          <a:ext cx="0" cy="0"/>
          <a:chOff x="0" y="0"/>
          <a:chExt cx="0" cy="0"/>
        </a:xfrm>
      </p:grpSpPr>
      <p:sp>
        <p:nvSpPr>
          <p:cNvPr id="170" name="Google Shape;170;p18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71" name="Google Shape;171;p182"/>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b="0" i="1" u="none" strike="noStrike" cap="none">
                <a:solidFill>
                  <a:schemeClr val="dk1"/>
                </a:solidFill>
                <a:latin typeface="Trebuchet MS"/>
                <a:ea typeface="Trebuchet MS"/>
                <a:cs typeface="Trebuchet MS"/>
                <a:sym typeface="Trebuchet MS"/>
              </a:rPr>
              <a:t>Plus </a:t>
            </a:r>
            <a:r>
              <a:rPr lang="en" sz="2700" b="0" i="0" u="none" strike="noStrike" cap="none">
                <a:solidFill>
                  <a:schemeClr val="dk1"/>
                </a:solidFill>
                <a:latin typeface="Trebuchet MS"/>
                <a:ea typeface="Trebuchet MS"/>
                <a:cs typeface="Trebuchet MS"/>
                <a:sym typeface="Trebuchet MS"/>
              </a:rPr>
              <a:t>(CHP+) and other health care programs for Coloradans who qualify. </a:t>
            </a:r>
            <a:endParaRPr sz="2700" b="1" i="0" u="none" strike="noStrike" cap="none" dirty="0">
              <a:solidFill>
                <a:schemeClr val="dk1"/>
              </a:solidFill>
              <a:latin typeface="Trebuchet MS"/>
              <a:ea typeface="Trebuchet MS"/>
              <a:cs typeface="Trebuchet MS"/>
              <a:sym typeface="Trebuchet MS"/>
            </a:endParaRPr>
          </a:p>
        </p:txBody>
      </p:sp>
      <p:sp>
        <p:nvSpPr>
          <p:cNvPr id="172" name="Google Shape;172;p182"/>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rgbClr val="232C68"/>
                </a:solidFill>
                <a:latin typeface="Trebuchet MS"/>
                <a:ea typeface="Trebuchet MS"/>
                <a:cs typeface="Trebuchet MS"/>
                <a:sym typeface="Trebuchet MS"/>
              </a:rPr>
              <a:t>What We Do</a:t>
            </a:r>
            <a:endParaRPr sz="14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3"/>
        <p:cNvGrpSpPr/>
        <p:nvPr/>
      </p:nvGrpSpPr>
      <p:grpSpPr>
        <a:xfrm>
          <a:off x="0" y="0"/>
          <a:ext cx="0" cy="0"/>
          <a:chOff x="0" y="0"/>
          <a:chExt cx="0" cy="0"/>
        </a:xfrm>
      </p:grpSpPr>
      <p:sp>
        <p:nvSpPr>
          <p:cNvPr id="174" name="Google Shape;174;p183"/>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5" name="Google Shape;175;p183"/>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76" name="Google Shape;176;p18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cxnSp>
        <p:nvCxnSpPr>
          <p:cNvPr id="177" name="Google Shape;177;p183"/>
          <p:cNvCxnSpPr/>
          <p:nvPr/>
        </p:nvCxnSpPr>
        <p:spPr>
          <a:xfrm>
            <a:off x="4572000" y="995363"/>
            <a:ext cx="0" cy="3152700"/>
          </a:xfrm>
          <a:prstGeom prst="straightConnector1">
            <a:avLst/>
          </a:prstGeom>
          <a:noFill/>
          <a:ln w="28575" cap="flat" cmpd="sng">
            <a:solidFill>
              <a:schemeClr val="dk1"/>
            </a:solidFill>
            <a:prstDash val="solid"/>
            <a:miter lim="8000"/>
            <a:headEnd type="none" w="sm" len="sm"/>
            <a:tailEnd type="none" w="sm" len="sm"/>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8"/>
        <p:cNvGrpSpPr/>
        <p:nvPr/>
      </p:nvGrpSpPr>
      <p:grpSpPr>
        <a:xfrm>
          <a:off x="0" y="0"/>
          <a:ext cx="0" cy="0"/>
          <a:chOff x="0" y="0"/>
          <a:chExt cx="0" cy="0"/>
        </a:xfrm>
      </p:grpSpPr>
      <p:sp>
        <p:nvSpPr>
          <p:cNvPr id="179" name="Google Shape;179;p184"/>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0" name="Google Shape;180;p18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81"/>
        <p:cNvGrpSpPr/>
        <p:nvPr/>
      </p:nvGrpSpPr>
      <p:grpSpPr>
        <a:xfrm>
          <a:off x="0" y="0"/>
          <a:ext cx="0" cy="0"/>
          <a:chOff x="0" y="0"/>
          <a:chExt cx="0" cy="0"/>
        </a:xfrm>
      </p:grpSpPr>
      <p:sp>
        <p:nvSpPr>
          <p:cNvPr id="182" name="Google Shape;182;p185"/>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3" name="Google Shape;183;p18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184" name="Google Shape;184;p185" descr="Icon of two people with a word bubble between them containing a question mark."/>
          <p:cNvPicPr preferRelativeResize="0"/>
          <p:nvPr/>
        </p:nvPicPr>
        <p:blipFill rotWithShape="1">
          <a:blip r:embed="rId2">
            <a:alphaModFix/>
          </a:blip>
          <a:srcRect/>
          <a:stretch/>
        </p:blipFill>
        <p:spPr>
          <a:xfrm>
            <a:off x="-714375" y="-223837"/>
            <a:ext cx="5572125" cy="5407106"/>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85"/>
        <p:cNvGrpSpPr/>
        <p:nvPr/>
      </p:nvGrpSpPr>
      <p:grpSpPr>
        <a:xfrm>
          <a:off x="0" y="0"/>
          <a:ext cx="0" cy="0"/>
          <a:chOff x="0" y="0"/>
          <a:chExt cx="0" cy="0"/>
        </a:xfrm>
      </p:grpSpPr>
      <p:sp>
        <p:nvSpPr>
          <p:cNvPr id="186" name="Google Shape;186;p186"/>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7" name="Google Shape;187;p18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188" name="Google Shape;188;p186" descr="Chat icon"/>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89"/>
        <p:cNvGrpSpPr/>
        <p:nvPr/>
      </p:nvGrpSpPr>
      <p:grpSpPr>
        <a:xfrm>
          <a:off x="0" y="0"/>
          <a:ext cx="0" cy="0"/>
          <a:chOff x="0" y="0"/>
          <a:chExt cx="0" cy="0"/>
        </a:xfrm>
      </p:grpSpPr>
      <p:sp>
        <p:nvSpPr>
          <p:cNvPr id="190" name="Google Shape;190;p18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91" name="Google Shape;191;p187"/>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2" name="Google Shape;192;p187"/>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29"/>
        <p:cNvGrpSpPr/>
        <p:nvPr/>
      </p:nvGrpSpPr>
      <p:grpSpPr>
        <a:xfrm>
          <a:off x="0" y="0"/>
          <a:ext cx="0" cy="0"/>
          <a:chOff x="0" y="0"/>
          <a:chExt cx="0" cy="0"/>
        </a:xfrm>
      </p:grpSpPr>
      <p:sp>
        <p:nvSpPr>
          <p:cNvPr id="30" name="Google Shape;30;p191"/>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 name="Google Shape;31;p191"/>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rtl="0">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rtl="0">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rtl="0">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93"/>
        <p:cNvGrpSpPr/>
        <p:nvPr/>
      </p:nvGrpSpPr>
      <p:grpSpPr>
        <a:xfrm>
          <a:off x="0" y="0"/>
          <a:ext cx="0" cy="0"/>
          <a:chOff x="0" y="0"/>
          <a:chExt cx="0" cy="0"/>
        </a:xfrm>
      </p:grpSpPr>
      <p:sp>
        <p:nvSpPr>
          <p:cNvPr id="194" name="Google Shape;194;p188"/>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5" name="Google Shape;195;p18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6"/>
        <p:cNvGrpSpPr/>
        <p:nvPr/>
      </p:nvGrpSpPr>
      <p:grpSpPr>
        <a:xfrm>
          <a:off x="0" y="0"/>
          <a:ext cx="0" cy="0"/>
          <a:chOff x="0" y="0"/>
          <a:chExt cx="0" cy="0"/>
        </a:xfrm>
      </p:grpSpPr>
      <p:sp>
        <p:nvSpPr>
          <p:cNvPr id="197" name="Google Shape;197;p189"/>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189"/>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rtl="0">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99" name="Google Shape;199;p189"/>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06"/>
        <p:cNvGrpSpPr/>
        <p:nvPr/>
      </p:nvGrpSpPr>
      <p:grpSpPr>
        <a:xfrm>
          <a:off x="0" y="0"/>
          <a:ext cx="0" cy="0"/>
          <a:chOff x="0" y="0"/>
          <a:chExt cx="0" cy="0"/>
        </a:xfrm>
      </p:grpSpPr>
      <p:sp>
        <p:nvSpPr>
          <p:cNvPr id="207" name="Google Shape;207;p58"/>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8" name="Google Shape;208;p58"/>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09" name="Google Shape;209;p5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0"/>
        <p:cNvGrpSpPr/>
        <p:nvPr/>
      </p:nvGrpSpPr>
      <p:grpSpPr>
        <a:xfrm>
          <a:off x="0" y="0"/>
          <a:ext cx="0" cy="0"/>
          <a:chOff x="0" y="0"/>
          <a:chExt cx="0" cy="0"/>
        </a:xfrm>
      </p:grpSpPr>
      <p:sp>
        <p:nvSpPr>
          <p:cNvPr id="211" name="Google Shape;211;p6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2"/>
        <p:cNvGrpSpPr/>
        <p:nvPr/>
      </p:nvGrpSpPr>
      <p:grpSpPr>
        <a:xfrm>
          <a:off x="0" y="0"/>
          <a:ext cx="0" cy="0"/>
          <a:chOff x="0" y="0"/>
          <a:chExt cx="0" cy="0"/>
        </a:xfrm>
      </p:grpSpPr>
      <p:sp>
        <p:nvSpPr>
          <p:cNvPr id="213" name="Google Shape;213;p70"/>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4" name="Google Shape;214;p70"/>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215" name="Google Shape;215;p70"/>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16" name="Google Shape;216;p7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17" name="Google Shape;217;p70"/>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18"/>
        <p:cNvGrpSpPr/>
        <p:nvPr/>
      </p:nvGrpSpPr>
      <p:grpSpPr>
        <a:xfrm>
          <a:off x="0" y="0"/>
          <a:ext cx="0" cy="0"/>
          <a:chOff x="0" y="0"/>
          <a:chExt cx="0" cy="0"/>
        </a:xfrm>
      </p:grpSpPr>
      <p:sp>
        <p:nvSpPr>
          <p:cNvPr id="219" name="Google Shape;219;p7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20" name="Google Shape;220;p71"/>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dirty="0">
              <a:solidFill>
                <a:srgbClr val="000000"/>
              </a:solidFill>
              <a:latin typeface="Arial"/>
              <a:ea typeface="Arial"/>
              <a:cs typeface="Arial"/>
              <a:sym typeface="Arial"/>
            </a:endParaRPr>
          </a:p>
        </p:txBody>
      </p:sp>
      <p:sp>
        <p:nvSpPr>
          <p:cNvPr id="221" name="Google Shape;221;p71"/>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chemeClr val="dk2"/>
                </a:solidFill>
                <a:latin typeface="Trebuchet MS"/>
                <a:ea typeface="Trebuchet MS"/>
                <a:cs typeface="Trebuchet MS"/>
                <a:sym typeface="Trebuchet MS"/>
              </a:rPr>
              <a:t>Our Mission</a:t>
            </a:r>
            <a:endParaRPr sz="14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22"/>
        <p:cNvGrpSpPr/>
        <p:nvPr/>
      </p:nvGrpSpPr>
      <p:grpSpPr>
        <a:xfrm>
          <a:off x="0" y="0"/>
          <a:ext cx="0" cy="0"/>
          <a:chOff x="0" y="0"/>
          <a:chExt cx="0" cy="0"/>
        </a:xfrm>
      </p:grpSpPr>
      <p:sp>
        <p:nvSpPr>
          <p:cNvPr id="223" name="Google Shape;223;p7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24" name="Google Shape;224;p72"/>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dirty="0">
              <a:solidFill>
                <a:srgbClr val="000000"/>
              </a:solidFill>
              <a:latin typeface="Trebuchet MS"/>
              <a:ea typeface="Trebuchet MS"/>
              <a:cs typeface="Trebuchet MS"/>
              <a:sym typeface="Trebuchet MS"/>
            </a:endParaRPr>
          </a:p>
        </p:txBody>
      </p:sp>
      <p:pic>
        <p:nvPicPr>
          <p:cNvPr id="225" name="Google Shape;225;p72"/>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226" name="Google Shape;226;p72"/>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27"/>
        <p:cNvGrpSpPr/>
        <p:nvPr/>
      </p:nvGrpSpPr>
      <p:grpSpPr>
        <a:xfrm>
          <a:off x="0" y="0"/>
          <a:ext cx="0" cy="0"/>
          <a:chOff x="0" y="0"/>
          <a:chExt cx="0" cy="0"/>
        </a:xfrm>
      </p:grpSpPr>
      <p:sp>
        <p:nvSpPr>
          <p:cNvPr id="228" name="Google Shape;228;p7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29" name="Google Shape;229;p73"/>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b="0" i="1" u="none" strike="noStrike" cap="none">
                <a:solidFill>
                  <a:schemeClr val="dk1"/>
                </a:solidFill>
                <a:latin typeface="Trebuchet MS"/>
                <a:ea typeface="Trebuchet MS"/>
                <a:cs typeface="Trebuchet MS"/>
                <a:sym typeface="Trebuchet MS"/>
              </a:rPr>
              <a:t>Plus </a:t>
            </a:r>
            <a:r>
              <a:rPr lang="en" sz="2700" b="0" i="0" u="none" strike="noStrike" cap="none">
                <a:solidFill>
                  <a:schemeClr val="dk1"/>
                </a:solidFill>
                <a:latin typeface="Trebuchet MS"/>
                <a:ea typeface="Trebuchet MS"/>
                <a:cs typeface="Trebuchet MS"/>
                <a:sym typeface="Trebuchet MS"/>
              </a:rPr>
              <a:t>(CHP+) and other health care programs for Coloradans who qualify. </a:t>
            </a:r>
            <a:endParaRPr sz="2700" b="1" i="0" u="none" strike="noStrike" cap="none" dirty="0">
              <a:solidFill>
                <a:schemeClr val="dk1"/>
              </a:solidFill>
              <a:latin typeface="Trebuchet MS"/>
              <a:ea typeface="Trebuchet MS"/>
              <a:cs typeface="Trebuchet MS"/>
              <a:sym typeface="Trebuchet MS"/>
            </a:endParaRPr>
          </a:p>
        </p:txBody>
      </p:sp>
      <p:sp>
        <p:nvSpPr>
          <p:cNvPr id="230" name="Google Shape;230;p73"/>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rgbClr val="232C68"/>
                </a:solidFill>
                <a:latin typeface="Trebuchet MS"/>
                <a:ea typeface="Trebuchet MS"/>
                <a:cs typeface="Trebuchet MS"/>
                <a:sym typeface="Trebuchet MS"/>
              </a:rPr>
              <a:t>What We Do</a:t>
            </a:r>
            <a:endParaRPr sz="14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31"/>
        <p:cNvGrpSpPr/>
        <p:nvPr/>
      </p:nvGrpSpPr>
      <p:grpSpPr>
        <a:xfrm>
          <a:off x="0" y="0"/>
          <a:ext cx="0" cy="0"/>
          <a:chOff x="0" y="0"/>
          <a:chExt cx="0" cy="0"/>
        </a:xfrm>
      </p:grpSpPr>
      <p:sp>
        <p:nvSpPr>
          <p:cNvPr id="232" name="Google Shape;232;p74"/>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3" name="Google Shape;233;p74"/>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34" name="Google Shape;234;p7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cxnSp>
        <p:nvCxnSpPr>
          <p:cNvPr id="235" name="Google Shape;235;p74"/>
          <p:cNvCxnSpPr/>
          <p:nvPr/>
        </p:nvCxnSpPr>
        <p:spPr>
          <a:xfrm>
            <a:off x="4572000" y="995363"/>
            <a:ext cx="0" cy="3152700"/>
          </a:xfrm>
          <a:prstGeom prst="straightConnector1">
            <a:avLst/>
          </a:prstGeom>
          <a:noFill/>
          <a:ln w="38100" cap="flat" cmpd="sng">
            <a:solidFill>
              <a:schemeClr val="dk1"/>
            </a:solidFill>
            <a:prstDash val="solid"/>
            <a:miter lim="8000"/>
            <a:headEnd type="none" w="sm" len="sm"/>
            <a:tailEnd type="none" w="sm" len="sm"/>
          </a:ln>
        </p:spPr>
      </p:cxn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6"/>
        <p:cNvGrpSpPr/>
        <p:nvPr/>
      </p:nvGrpSpPr>
      <p:grpSpPr>
        <a:xfrm>
          <a:off x="0" y="0"/>
          <a:ext cx="0" cy="0"/>
          <a:chOff x="0" y="0"/>
          <a:chExt cx="0" cy="0"/>
        </a:xfrm>
      </p:grpSpPr>
      <p:sp>
        <p:nvSpPr>
          <p:cNvPr id="237" name="Google Shape;237;p75"/>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8" name="Google Shape;238;p7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panish Logo">
  <p:cSld name="Content_1">
    <p:spTree>
      <p:nvGrpSpPr>
        <p:cNvPr id="1" name="Shape 32"/>
        <p:cNvGrpSpPr/>
        <p:nvPr/>
      </p:nvGrpSpPr>
      <p:grpSpPr>
        <a:xfrm>
          <a:off x="0" y="0"/>
          <a:ext cx="0" cy="0"/>
          <a:chOff x="0" y="0"/>
          <a:chExt cx="0" cy="0"/>
        </a:xfrm>
      </p:grpSpPr>
      <p:sp>
        <p:nvSpPr>
          <p:cNvPr id="33" name="Google Shape;33;p192"/>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 name="Google Shape;34;p192"/>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rtl="0">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rtl="0">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rtl="0">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
        <p:nvSpPr>
          <p:cNvPr id="35" name="Google Shape;35;p192"/>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36" name="Google Shape;36;p192" title="Impt-Chg-CO-Medicaid-Spanish Logo.png"/>
          <p:cNvPicPr preferRelativeResize="0"/>
          <p:nvPr/>
        </p:nvPicPr>
        <p:blipFill rotWithShape="1">
          <a:blip r:embed="rId2">
            <a:alphaModFix/>
          </a:blip>
          <a:srcRect/>
          <a:stretch/>
        </p:blipFill>
        <p:spPr>
          <a:xfrm>
            <a:off x="3666750" y="4409250"/>
            <a:ext cx="1810511" cy="58127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39"/>
        <p:cNvGrpSpPr/>
        <p:nvPr/>
      </p:nvGrpSpPr>
      <p:grpSpPr>
        <a:xfrm>
          <a:off x="0" y="0"/>
          <a:ext cx="0" cy="0"/>
          <a:chOff x="0" y="0"/>
          <a:chExt cx="0" cy="0"/>
        </a:xfrm>
      </p:grpSpPr>
      <p:sp>
        <p:nvSpPr>
          <p:cNvPr id="240" name="Google Shape;240;p76"/>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1" name="Google Shape;241;p7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242" name="Google Shape;242;p76"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43"/>
        <p:cNvGrpSpPr/>
        <p:nvPr/>
      </p:nvGrpSpPr>
      <p:grpSpPr>
        <a:xfrm>
          <a:off x="0" y="0"/>
          <a:ext cx="0" cy="0"/>
          <a:chOff x="0" y="0"/>
          <a:chExt cx="0" cy="0"/>
        </a:xfrm>
      </p:grpSpPr>
      <p:sp>
        <p:nvSpPr>
          <p:cNvPr id="244" name="Google Shape;244;p77"/>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5" name="Google Shape;245;p7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246" name="Google Shape;246;p77"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47"/>
        <p:cNvGrpSpPr/>
        <p:nvPr/>
      </p:nvGrpSpPr>
      <p:grpSpPr>
        <a:xfrm>
          <a:off x="0" y="0"/>
          <a:ext cx="0" cy="0"/>
          <a:chOff x="0" y="0"/>
          <a:chExt cx="0" cy="0"/>
        </a:xfrm>
      </p:grpSpPr>
      <p:sp>
        <p:nvSpPr>
          <p:cNvPr id="248" name="Google Shape;248;p7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49" name="Google Shape;249;p78"/>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0" name="Google Shape;250;p78"/>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51"/>
        <p:cNvGrpSpPr/>
        <p:nvPr/>
      </p:nvGrpSpPr>
      <p:grpSpPr>
        <a:xfrm>
          <a:off x="0" y="0"/>
          <a:ext cx="0" cy="0"/>
          <a:chOff x="0" y="0"/>
          <a:chExt cx="0" cy="0"/>
        </a:xfrm>
      </p:grpSpPr>
      <p:sp>
        <p:nvSpPr>
          <p:cNvPr id="252" name="Google Shape;252;p79"/>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3" name="Google Shape;253;p7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ransition - dark">
  <p:cSld name="Thank You Slide_1">
    <p:bg>
      <p:bgPr>
        <a:solidFill>
          <a:schemeClr val="dk2"/>
        </a:solidFill>
        <a:effectLst/>
      </p:bgPr>
    </p:bg>
    <p:spTree>
      <p:nvGrpSpPr>
        <p:cNvPr id="1" name="Shape 254"/>
        <p:cNvGrpSpPr/>
        <p:nvPr/>
      </p:nvGrpSpPr>
      <p:grpSpPr>
        <a:xfrm>
          <a:off x="0" y="0"/>
          <a:ext cx="0" cy="0"/>
          <a:chOff x="0" y="0"/>
          <a:chExt cx="0" cy="0"/>
        </a:xfrm>
      </p:grpSpPr>
      <p:sp>
        <p:nvSpPr>
          <p:cNvPr id="255" name="Google Shape;255;p80"/>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100"/>
              <a:buFont typeface="Trebuchet MS"/>
              <a:buNone/>
              <a:defRPr sz="51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6" name="Google Shape;256;p8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257"/>
        <p:cNvGrpSpPr/>
        <p:nvPr/>
      </p:nvGrpSpPr>
      <p:grpSpPr>
        <a:xfrm>
          <a:off x="0" y="0"/>
          <a:ext cx="0" cy="0"/>
          <a:chOff x="0" y="0"/>
          <a:chExt cx="0" cy="0"/>
        </a:xfrm>
      </p:grpSpPr>
      <p:sp>
        <p:nvSpPr>
          <p:cNvPr id="258" name="Google Shape;258;p81"/>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406400" algn="l" rtl="0">
              <a:lnSpc>
                <a:spcPct val="100000"/>
              </a:lnSpc>
              <a:spcBef>
                <a:spcPts val="1600"/>
              </a:spcBef>
              <a:spcAft>
                <a:spcPts val="0"/>
              </a:spcAft>
              <a:buClr>
                <a:schemeClr val="accent5"/>
              </a:buClr>
              <a:buSzPts val="2800"/>
              <a:buFont typeface="Arial"/>
              <a:buChar char="•"/>
              <a:defRPr sz="2800" b="0" i="0" u="none" strike="noStrike" cap="none">
                <a:solidFill>
                  <a:schemeClr val="accent5"/>
                </a:solidFill>
                <a:latin typeface="Trebuchet MS"/>
                <a:ea typeface="Trebuchet MS"/>
                <a:cs typeface="Trebuchet MS"/>
                <a:sym typeface="Trebuchet MS"/>
              </a:defRPr>
            </a:lvl1pPr>
            <a:lvl2pPr marL="914400" marR="0" lvl="1" indent="-361950" algn="l" rtl="0">
              <a:lnSpc>
                <a:spcPct val="100000"/>
              </a:lnSpc>
              <a:spcBef>
                <a:spcPts val="1600"/>
              </a:spcBef>
              <a:spcAft>
                <a:spcPts val="0"/>
              </a:spcAft>
              <a:buClr>
                <a:schemeClr val="accent5"/>
              </a:buClr>
              <a:buSzPts val="2100"/>
              <a:buFont typeface="Courier New"/>
              <a:buChar char="o"/>
              <a:defRPr sz="2300" b="0" i="0" u="none" strike="noStrike" cap="none">
                <a:solidFill>
                  <a:schemeClr val="accent5"/>
                </a:solidFill>
                <a:latin typeface="Trebuchet MS"/>
                <a:ea typeface="Trebuchet MS"/>
                <a:cs typeface="Trebuchet MS"/>
                <a:sym typeface="Trebuchet MS"/>
              </a:defRPr>
            </a:lvl2pPr>
            <a:lvl3pPr marL="1371600" marR="0" lvl="2" indent="-323850" algn="l" rtl="0">
              <a:lnSpc>
                <a:spcPct val="100000"/>
              </a:lnSpc>
              <a:spcBef>
                <a:spcPts val="1600"/>
              </a:spcBef>
              <a:spcAft>
                <a:spcPts val="0"/>
              </a:spcAft>
              <a:buClr>
                <a:schemeClr val="accent5"/>
              </a:buClr>
              <a:buSzPts val="1500"/>
              <a:buFont typeface="Noto Sans Symbols"/>
              <a:buChar char="⮚"/>
              <a:defRPr sz="1900" b="0" i="0" u="none" strike="noStrike" cap="none">
                <a:solidFill>
                  <a:schemeClr val="accent5"/>
                </a:solidFill>
                <a:latin typeface="Trebuchet MS"/>
                <a:ea typeface="Trebuchet MS"/>
                <a:cs typeface="Trebuchet MS"/>
                <a:sym typeface="Trebuchet MS"/>
              </a:defRPr>
            </a:lvl3pPr>
            <a:lvl4pPr marL="1828800" marR="0" lvl="3" indent="-381000" algn="l" rtl="0">
              <a:lnSpc>
                <a:spcPct val="100000"/>
              </a:lnSpc>
              <a:spcBef>
                <a:spcPts val="3000"/>
              </a:spcBef>
              <a:spcAft>
                <a:spcPts val="0"/>
              </a:spcAft>
              <a:buClr>
                <a:schemeClr val="lt1"/>
              </a:buClr>
              <a:buSzPts val="2400"/>
              <a:buFont typeface="Noto Sans Symbols"/>
              <a:buChar char="❖"/>
              <a:defRPr sz="17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59" name="Google Shape;259;p8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60" name="Google Shape;260;p81"/>
          <p:cNvSpPr txBox="1">
            <a:spLocks noGrp="1"/>
          </p:cNvSpPr>
          <p:nvPr>
            <p:ph type="title"/>
          </p:nvPr>
        </p:nvSpPr>
        <p:spPr>
          <a:xfrm>
            <a:off x="232304" y="329339"/>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accent5"/>
              </a:buClr>
              <a:buSzPts val="1100"/>
              <a:buFont typeface="Trebuchet MS"/>
              <a:buNone/>
              <a:defRPr sz="4600">
                <a:solidFill>
                  <a:schemeClr val="accent5"/>
                </a:solidFill>
              </a:defRPr>
            </a:lvl1pPr>
            <a:lvl2pPr lvl="1" algn="ctr">
              <a:lnSpc>
                <a:spcPct val="100000"/>
              </a:lnSpc>
              <a:spcBef>
                <a:spcPts val="0"/>
              </a:spcBef>
              <a:spcAft>
                <a:spcPts val="0"/>
              </a:spcAft>
              <a:buClr>
                <a:srgbClr val="FFFFFF"/>
              </a:buClr>
              <a:buSzPts val="1100"/>
              <a:buFont typeface="Trebuchet MS"/>
              <a:buNone/>
              <a:defRPr/>
            </a:lvl2pPr>
            <a:lvl3pPr lvl="2" algn="ctr">
              <a:lnSpc>
                <a:spcPct val="100000"/>
              </a:lnSpc>
              <a:spcBef>
                <a:spcPts val="0"/>
              </a:spcBef>
              <a:spcAft>
                <a:spcPts val="0"/>
              </a:spcAft>
              <a:buClr>
                <a:srgbClr val="FFFFFF"/>
              </a:buClr>
              <a:buSzPts val="1100"/>
              <a:buFont typeface="Trebuchet MS"/>
              <a:buNone/>
              <a:defRPr/>
            </a:lvl3pPr>
            <a:lvl4pPr lvl="3" algn="ctr">
              <a:lnSpc>
                <a:spcPct val="100000"/>
              </a:lnSpc>
              <a:spcBef>
                <a:spcPts val="0"/>
              </a:spcBef>
              <a:spcAft>
                <a:spcPts val="0"/>
              </a:spcAft>
              <a:buClr>
                <a:srgbClr val="FFFFFF"/>
              </a:buClr>
              <a:buSzPts val="1100"/>
              <a:buFont typeface="Trebuchet MS"/>
              <a:buNone/>
              <a:defRPr/>
            </a:lvl4pPr>
            <a:lvl5pPr lvl="4" algn="ctr">
              <a:lnSpc>
                <a:spcPct val="100000"/>
              </a:lnSpc>
              <a:spcBef>
                <a:spcPts val="0"/>
              </a:spcBef>
              <a:spcAft>
                <a:spcPts val="0"/>
              </a:spcAft>
              <a:buClr>
                <a:srgbClr val="FFFFFF"/>
              </a:buClr>
              <a:buSzPts val="1100"/>
              <a:buFont typeface="Trebuchet MS"/>
              <a:buNone/>
              <a:defRPr/>
            </a:lvl5pPr>
            <a:lvl6pPr lvl="5" algn="ctr">
              <a:lnSpc>
                <a:spcPct val="100000"/>
              </a:lnSpc>
              <a:spcBef>
                <a:spcPts val="0"/>
              </a:spcBef>
              <a:spcAft>
                <a:spcPts val="0"/>
              </a:spcAft>
              <a:buClr>
                <a:srgbClr val="FFFFFF"/>
              </a:buClr>
              <a:buSzPts val="1100"/>
              <a:buFont typeface="Trebuchet MS"/>
              <a:buNone/>
              <a:defRPr/>
            </a:lvl6pPr>
            <a:lvl7pPr lvl="6" algn="ctr">
              <a:lnSpc>
                <a:spcPct val="100000"/>
              </a:lnSpc>
              <a:spcBef>
                <a:spcPts val="0"/>
              </a:spcBef>
              <a:spcAft>
                <a:spcPts val="0"/>
              </a:spcAft>
              <a:buClr>
                <a:srgbClr val="FFFFFF"/>
              </a:buClr>
              <a:buSzPts val="1100"/>
              <a:buFont typeface="Trebuchet MS"/>
              <a:buNone/>
              <a:defRPr/>
            </a:lvl7pPr>
            <a:lvl8pPr lvl="7" algn="ctr">
              <a:lnSpc>
                <a:spcPct val="100000"/>
              </a:lnSpc>
              <a:spcBef>
                <a:spcPts val="0"/>
              </a:spcBef>
              <a:spcAft>
                <a:spcPts val="0"/>
              </a:spcAft>
              <a:buClr>
                <a:srgbClr val="FFFFFF"/>
              </a:buClr>
              <a:buSzPts val="1100"/>
              <a:buFont typeface="Trebuchet MS"/>
              <a:buNone/>
              <a:defRPr/>
            </a:lvl8pPr>
            <a:lvl9pPr lvl="8" algn="ctr">
              <a:lnSpc>
                <a:spcPct val="100000"/>
              </a:lnSpc>
              <a:spcBef>
                <a:spcPts val="0"/>
              </a:spcBef>
              <a:spcAft>
                <a:spcPts val="0"/>
              </a:spcAft>
              <a:buClr>
                <a:srgbClr val="FFFFFF"/>
              </a:buClr>
              <a:buSzPts val="1100"/>
              <a:buFont typeface="Trebuchet MS"/>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1"/>
        <p:cNvGrpSpPr/>
        <p:nvPr/>
      </p:nvGrpSpPr>
      <p:grpSpPr>
        <a:xfrm>
          <a:off x="0" y="0"/>
          <a:ext cx="0" cy="0"/>
          <a:chOff x="0" y="0"/>
          <a:chExt cx="0" cy="0"/>
        </a:xfrm>
      </p:grpSpPr>
      <p:sp>
        <p:nvSpPr>
          <p:cNvPr id="262" name="Google Shape;262;p82"/>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3" name="Google Shape;263;p8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1pPr>
            <a:lvl2pPr marL="914400" marR="0" lvl="1"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2pPr>
            <a:lvl3pPr marL="1371600" marR="0" lvl="2"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3pPr>
            <a:lvl4pPr marL="1828800" marR="0" lvl="3"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4pPr>
            <a:lvl5pPr marL="2286000" marR="0" lvl="4"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5pPr>
            <a:lvl6pPr marL="2743200" marR="0" lvl="5"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6pPr>
            <a:lvl7pPr marL="3200400" marR="0" lvl="6"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7pPr>
            <a:lvl8pPr marL="3657600" marR="0" lvl="7"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8pPr>
            <a:lvl9pPr marL="4114800" marR="0" lvl="8" indent="-317500" algn="l" rtl="0">
              <a:lnSpc>
                <a:spcPct val="100000"/>
              </a:lnSpc>
              <a:spcBef>
                <a:spcPts val="0"/>
              </a:spcBef>
              <a:spcAft>
                <a:spcPts val="0"/>
              </a:spcAft>
              <a:buClr>
                <a:srgbClr val="000000"/>
              </a:buClr>
              <a:buSzPts val="1400"/>
              <a:buFont typeface="Trebuchet MS"/>
              <a:buChar char="■"/>
              <a:defRPr sz="1400" b="0" i="0" u="none" strike="noStrike" cap="none">
                <a:solidFill>
                  <a:srgbClr val="000000"/>
                </a:solidFill>
                <a:latin typeface="Trebuchet MS"/>
                <a:ea typeface="Trebuchet MS"/>
                <a:cs typeface="Trebuchet MS"/>
                <a:sym typeface="Trebuchet MS"/>
              </a:defRPr>
            </a:lvl9pPr>
          </a:lstStyle>
          <a:p>
            <a:endParaRPr/>
          </a:p>
        </p:txBody>
      </p:sp>
      <p:sp>
        <p:nvSpPr>
          <p:cNvPr id="264" name="Google Shape;264;p82"/>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body BLUE">
  <p:cSld name="TITLE_AND_BODY_1">
    <p:bg>
      <p:bgPr>
        <a:solidFill>
          <a:schemeClr val="dk2"/>
        </a:solidFill>
        <a:effectLst/>
      </p:bgPr>
    </p:bg>
    <p:spTree>
      <p:nvGrpSpPr>
        <p:cNvPr id="1" name="Shape 265"/>
        <p:cNvGrpSpPr/>
        <p:nvPr/>
      </p:nvGrpSpPr>
      <p:grpSpPr>
        <a:xfrm>
          <a:off x="0" y="0"/>
          <a:ext cx="0" cy="0"/>
          <a:chOff x="0" y="0"/>
          <a:chExt cx="0" cy="0"/>
        </a:xfrm>
      </p:grpSpPr>
      <p:sp>
        <p:nvSpPr>
          <p:cNvPr id="266" name="Google Shape;266;p83"/>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None/>
              <a:defRPr>
                <a:solidFill>
                  <a:schemeClr val="lt1"/>
                </a:solidFill>
              </a:defRPr>
            </a:lvl1pPr>
            <a:lvl2pPr lvl="1" algn="l">
              <a:lnSpc>
                <a:spcPct val="100000"/>
              </a:lnSpc>
              <a:spcBef>
                <a:spcPts val="0"/>
              </a:spcBef>
              <a:spcAft>
                <a:spcPts val="0"/>
              </a:spcAft>
              <a:buClr>
                <a:schemeClr val="lt1"/>
              </a:buClr>
              <a:buSzPts val="1100"/>
              <a:buNone/>
              <a:defRPr>
                <a:solidFill>
                  <a:schemeClr val="lt1"/>
                </a:solidFill>
              </a:defRPr>
            </a:lvl2pPr>
            <a:lvl3pPr lvl="2" algn="l">
              <a:lnSpc>
                <a:spcPct val="100000"/>
              </a:lnSpc>
              <a:spcBef>
                <a:spcPts val="0"/>
              </a:spcBef>
              <a:spcAft>
                <a:spcPts val="0"/>
              </a:spcAft>
              <a:buClr>
                <a:schemeClr val="lt1"/>
              </a:buClr>
              <a:buSzPts val="1100"/>
              <a:buNone/>
              <a:defRPr>
                <a:solidFill>
                  <a:schemeClr val="lt1"/>
                </a:solidFill>
              </a:defRPr>
            </a:lvl3pPr>
            <a:lvl4pPr lvl="3" algn="l">
              <a:lnSpc>
                <a:spcPct val="100000"/>
              </a:lnSpc>
              <a:spcBef>
                <a:spcPts val="0"/>
              </a:spcBef>
              <a:spcAft>
                <a:spcPts val="0"/>
              </a:spcAft>
              <a:buClr>
                <a:schemeClr val="lt1"/>
              </a:buClr>
              <a:buSzPts val="1100"/>
              <a:buNone/>
              <a:defRPr>
                <a:solidFill>
                  <a:schemeClr val="lt1"/>
                </a:solidFill>
              </a:defRPr>
            </a:lvl4pPr>
            <a:lvl5pPr lvl="4" algn="l">
              <a:lnSpc>
                <a:spcPct val="100000"/>
              </a:lnSpc>
              <a:spcBef>
                <a:spcPts val="0"/>
              </a:spcBef>
              <a:spcAft>
                <a:spcPts val="0"/>
              </a:spcAft>
              <a:buClr>
                <a:schemeClr val="lt1"/>
              </a:buClr>
              <a:buSzPts val="1100"/>
              <a:buNone/>
              <a:defRPr>
                <a:solidFill>
                  <a:schemeClr val="lt1"/>
                </a:solidFill>
              </a:defRPr>
            </a:lvl5pPr>
            <a:lvl6pPr lvl="5" algn="l">
              <a:lnSpc>
                <a:spcPct val="100000"/>
              </a:lnSpc>
              <a:spcBef>
                <a:spcPts val="0"/>
              </a:spcBef>
              <a:spcAft>
                <a:spcPts val="0"/>
              </a:spcAft>
              <a:buClr>
                <a:schemeClr val="lt1"/>
              </a:buClr>
              <a:buSzPts val="1100"/>
              <a:buNone/>
              <a:defRPr>
                <a:solidFill>
                  <a:schemeClr val="lt1"/>
                </a:solidFill>
              </a:defRPr>
            </a:lvl6pPr>
            <a:lvl7pPr lvl="6" algn="l">
              <a:lnSpc>
                <a:spcPct val="100000"/>
              </a:lnSpc>
              <a:spcBef>
                <a:spcPts val="0"/>
              </a:spcBef>
              <a:spcAft>
                <a:spcPts val="0"/>
              </a:spcAft>
              <a:buClr>
                <a:schemeClr val="lt1"/>
              </a:buClr>
              <a:buSzPts val="1100"/>
              <a:buNone/>
              <a:defRPr>
                <a:solidFill>
                  <a:schemeClr val="lt1"/>
                </a:solidFill>
              </a:defRPr>
            </a:lvl7pPr>
            <a:lvl8pPr lvl="7" algn="l">
              <a:lnSpc>
                <a:spcPct val="100000"/>
              </a:lnSpc>
              <a:spcBef>
                <a:spcPts val="0"/>
              </a:spcBef>
              <a:spcAft>
                <a:spcPts val="0"/>
              </a:spcAft>
              <a:buClr>
                <a:schemeClr val="lt1"/>
              </a:buClr>
              <a:buSzPts val="1100"/>
              <a:buNone/>
              <a:defRPr>
                <a:solidFill>
                  <a:schemeClr val="lt1"/>
                </a:solidFill>
              </a:defRPr>
            </a:lvl8pPr>
            <a:lvl9pPr lvl="8" algn="l">
              <a:lnSpc>
                <a:spcPct val="100000"/>
              </a:lnSpc>
              <a:spcBef>
                <a:spcPts val="0"/>
              </a:spcBef>
              <a:spcAft>
                <a:spcPts val="0"/>
              </a:spcAft>
              <a:buClr>
                <a:schemeClr val="lt1"/>
              </a:buClr>
              <a:buSzPts val="1100"/>
              <a:buNone/>
              <a:defRPr>
                <a:solidFill>
                  <a:schemeClr val="lt1"/>
                </a:solidFill>
              </a:defRPr>
            </a:lvl9pPr>
          </a:lstStyle>
          <a:p>
            <a:endParaRPr/>
          </a:p>
        </p:txBody>
      </p:sp>
      <p:sp>
        <p:nvSpPr>
          <p:cNvPr id="267" name="Google Shape;267;p8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1pPr>
            <a:lvl2pPr marL="914400" marR="0" lvl="1"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2pPr>
            <a:lvl3pPr marL="1371600" marR="0" lvl="2"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L="1828800" marR="0" lvl="3"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4pPr>
            <a:lvl5pPr marL="2286000" marR="0" lvl="4"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5pPr>
            <a:lvl6pPr marL="2743200" marR="0" lvl="5"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6pPr>
            <a:lvl7pPr marL="3200400" marR="0" lvl="6"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7pPr>
            <a:lvl8pPr marL="3657600" marR="0" lvl="7"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8pPr>
            <a:lvl9pPr marL="4114800" marR="0" lvl="8" indent="-317500" algn="l" rtl="0">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9pPr>
          </a:lstStyle>
          <a:p>
            <a:endParaRPr/>
          </a:p>
        </p:txBody>
      </p:sp>
      <p:sp>
        <p:nvSpPr>
          <p:cNvPr id="268" name="Google Shape;268;p83"/>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269"/>
        <p:cNvGrpSpPr/>
        <p:nvPr/>
      </p:nvGrpSpPr>
      <p:grpSpPr>
        <a:xfrm>
          <a:off x="0" y="0"/>
          <a:ext cx="0" cy="0"/>
          <a:chOff x="0" y="0"/>
          <a:chExt cx="0" cy="0"/>
        </a:xfrm>
      </p:grpSpPr>
      <p:sp>
        <p:nvSpPr>
          <p:cNvPr id="270" name="Google Shape;270;p84"/>
          <p:cNvSpPr txBox="1">
            <a:spLocks noGrp="1"/>
          </p:cNvSpPr>
          <p:nvPr>
            <p:ph type="title"/>
          </p:nvPr>
        </p:nvSpPr>
        <p:spPr>
          <a:xfrm>
            <a:off x="628427" y="482203"/>
            <a:ext cx="7887300" cy="6099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3900">
                <a:solidFill>
                  <a:schemeClr val="dk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71" name="Google Shape;271;p84"/>
          <p:cNvSpPr txBox="1">
            <a:spLocks noGrp="1"/>
          </p:cNvSpPr>
          <p:nvPr>
            <p:ph type="body" idx="1"/>
          </p:nvPr>
        </p:nvSpPr>
        <p:spPr>
          <a:xfrm>
            <a:off x="628427" y="1285875"/>
            <a:ext cx="7887300" cy="3176100"/>
          </a:xfrm>
          <a:prstGeom prst="rect">
            <a:avLst/>
          </a:prstGeom>
          <a:noFill/>
          <a:ln>
            <a:noFill/>
          </a:ln>
        </p:spPr>
        <p:txBody>
          <a:bodyPr spcFirstLastPara="1" wrap="square" lIns="58925" tIns="29450" rIns="58925" bIns="29450" anchor="t" anchorCtr="0">
            <a:noAutofit/>
          </a:bodyPr>
          <a:lstStyle>
            <a:lvl1pPr marL="457200" marR="0" lvl="0" indent="-374650" algn="l" rtl="0">
              <a:lnSpc>
                <a:spcPct val="100000"/>
              </a:lnSpc>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1pPr>
            <a:lvl2pPr marL="914400" marR="0" lvl="1" indent="-330200" algn="l" rtl="0">
              <a:lnSpc>
                <a:spcPct val="100000"/>
              </a:lnSpc>
              <a:spcBef>
                <a:spcPts val="500"/>
              </a:spcBef>
              <a:spcAft>
                <a:spcPts val="0"/>
              </a:spcAft>
              <a:buClr>
                <a:schemeClr val="dk1"/>
              </a:buClr>
              <a:buSzPts val="1600"/>
              <a:buFont typeface="Noto Sans Symbols"/>
              <a:buChar char="⮚"/>
              <a:defRPr sz="2100" b="0" i="0" u="none" strike="noStrike" cap="none">
                <a:solidFill>
                  <a:schemeClr val="dk1"/>
                </a:solidFill>
                <a:latin typeface="Trebuchet MS"/>
                <a:ea typeface="Trebuchet MS"/>
                <a:cs typeface="Trebuchet MS"/>
                <a:sym typeface="Trebuchet MS"/>
              </a:defRPr>
            </a:lvl2pPr>
            <a:lvl3pPr marL="1371600" marR="0" lvl="2" indent="-317500" algn="l" rtl="0">
              <a:lnSpc>
                <a:spcPct val="100000"/>
              </a:lnSpc>
              <a:spcBef>
                <a:spcPts val="500"/>
              </a:spcBef>
              <a:spcAft>
                <a:spcPts val="0"/>
              </a:spcAft>
              <a:buClr>
                <a:schemeClr val="dk1"/>
              </a:buClr>
              <a:buSzPts val="1400"/>
              <a:buFont typeface="Noto Sans Symbols"/>
              <a:buChar char="▪"/>
              <a:defRPr sz="1800" b="0" i="0" u="none" strike="noStrike" cap="none">
                <a:solidFill>
                  <a:schemeClr val="dk1"/>
                </a:solidFill>
                <a:latin typeface="Trebuchet MS"/>
                <a:ea typeface="Trebuchet MS"/>
                <a:cs typeface="Trebuchet MS"/>
                <a:sym typeface="Trebuchet M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Trebuchet MS"/>
                <a:ea typeface="Trebuchet MS"/>
                <a:cs typeface="Trebuchet MS"/>
                <a:sym typeface="Trebuchet MS"/>
              </a:defRPr>
            </a:lvl4pPr>
            <a:lvl5pPr marL="2286000" marR="0" lvl="4" indent="-311150" algn="l" rtl="0">
              <a:lnSpc>
                <a:spcPct val="100000"/>
              </a:lnSpc>
              <a:spcBef>
                <a:spcPts val="500"/>
              </a:spcBef>
              <a:spcAft>
                <a:spcPts val="0"/>
              </a:spcAft>
              <a:buClr>
                <a:srgbClr val="5C6670"/>
              </a:buClr>
              <a:buSzPts val="1300"/>
              <a:buFont typeface="Arial"/>
              <a:buChar char="•"/>
              <a:defRPr sz="13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72" name="Google Shape;272;p84"/>
          <p:cNvSpPr txBox="1">
            <a:spLocks noGrp="1"/>
          </p:cNvSpPr>
          <p:nvPr>
            <p:ph type="sldNum" idx="12"/>
          </p:nvPr>
        </p:nvSpPr>
        <p:spPr>
          <a:xfrm>
            <a:off x="6458396" y="4767616"/>
            <a:ext cx="20571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73"/>
        <p:cNvGrpSpPr/>
        <p:nvPr/>
      </p:nvGrpSpPr>
      <p:grpSpPr>
        <a:xfrm>
          <a:off x="0" y="0"/>
          <a:ext cx="0" cy="0"/>
          <a:chOff x="0" y="0"/>
          <a:chExt cx="0" cy="0"/>
        </a:xfrm>
      </p:grpSpPr>
      <p:sp>
        <p:nvSpPr>
          <p:cNvPr id="274" name="Google Shape;274;p85"/>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rtl="0">
              <a:lnSpc>
                <a:spcPct val="100000"/>
              </a:lnSpc>
              <a:spcBef>
                <a:spcPts val="2700"/>
              </a:spcBef>
              <a:spcAft>
                <a:spcPts val="0"/>
              </a:spcAft>
              <a:buClr>
                <a:srgbClr val="000000"/>
              </a:buClr>
              <a:buSzPts val="900"/>
              <a:buFont typeface="Arial"/>
              <a:buNone/>
              <a:defRPr sz="23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2700"/>
              </a:spcBef>
              <a:spcAft>
                <a:spcPts val="0"/>
              </a:spcAft>
              <a:buClr>
                <a:srgbClr val="000000"/>
              </a:buClr>
              <a:buSzPts val="900"/>
              <a:buFont typeface="Arial"/>
              <a:buNone/>
              <a:defRPr sz="2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2700"/>
              </a:spcBef>
              <a:spcAft>
                <a:spcPts val="0"/>
              </a:spcAft>
              <a:buClr>
                <a:srgbClr val="000000"/>
              </a:buClr>
              <a:buSzPts val="9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30200" algn="l" rtl="0">
              <a:lnSpc>
                <a:spcPct val="100000"/>
              </a:lnSpc>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275" name="Google Shape;275;p85"/>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76" name="Google Shape;276;p85"/>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3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or Chapter Spanish Logo">
  <p:cSld name="Section or Chapter_1">
    <p:spTree>
      <p:nvGrpSpPr>
        <p:cNvPr id="1" name="Shape 37"/>
        <p:cNvGrpSpPr/>
        <p:nvPr/>
      </p:nvGrpSpPr>
      <p:grpSpPr>
        <a:xfrm>
          <a:off x="0" y="0"/>
          <a:ext cx="0" cy="0"/>
          <a:chOff x="0" y="0"/>
          <a:chExt cx="0" cy="0"/>
        </a:xfrm>
      </p:grpSpPr>
      <p:pic>
        <p:nvPicPr>
          <p:cNvPr id="38" name="Google Shape;38;p193"/>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39" name="Google Shape;39;p193"/>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Verdana"/>
              <a:ea typeface="Verdana"/>
              <a:cs typeface="Verdana"/>
              <a:sym typeface="Verdana"/>
            </a:endParaRPr>
          </a:p>
        </p:txBody>
      </p:sp>
      <p:sp>
        <p:nvSpPr>
          <p:cNvPr id="40" name="Google Shape;40;p193"/>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41" name="Google Shape;41;p193"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
        <p:nvSpPr>
          <p:cNvPr id="42" name="Google Shape;42;p193"/>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43" name="Google Shape;43;p193" title="Impt-Chg-CO-Medicaid-Spanish Logo.png"/>
          <p:cNvPicPr preferRelativeResize="0"/>
          <p:nvPr/>
        </p:nvPicPr>
        <p:blipFill rotWithShape="1">
          <a:blip r:embed="rId4">
            <a:alphaModFix/>
          </a:blip>
          <a:srcRect/>
          <a:stretch/>
        </p:blipFill>
        <p:spPr>
          <a:xfrm>
            <a:off x="3666750" y="4409250"/>
            <a:ext cx="1810511" cy="58127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277"/>
        <p:cNvGrpSpPr/>
        <p:nvPr/>
      </p:nvGrpSpPr>
      <p:grpSpPr>
        <a:xfrm>
          <a:off x="0" y="0"/>
          <a:ext cx="0" cy="0"/>
          <a:chOff x="0" y="0"/>
          <a:chExt cx="0" cy="0"/>
        </a:xfrm>
      </p:grpSpPr>
      <p:sp>
        <p:nvSpPr>
          <p:cNvPr id="278" name="Google Shape;278;p86"/>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_White Contact Info Slide">
  <p:cSld name="1_White Contact Info Slide">
    <p:spTree>
      <p:nvGrpSpPr>
        <p:cNvPr id="1" name="Shape 279"/>
        <p:cNvGrpSpPr/>
        <p:nvPr/>
      </p:nvGrpSpPr>
      <p:grpSpPr>
        <a:xfrm>
          <a:off x="0" y="0"/>
          <a:ext cx="0" cy="0"/>
          <a:chOff x="0" y="0"/>
          <a:chExt cx="0" cy="0"/>
        </a:xfrm>
      </p:grpSpPr>
      <p:sp>
        <p:nvSpPr>
          <p:cNvPr id="280" name="Google Shape;280;p87"/>
          <p:cNvSpPr txBox="1">
            <a:spLocks noGrp="1"/>
          </p:cNvSpPr>
          <p:nvPr>
            <p:ph type="title"/>
          </p:nvPr>
        </p:nvSpPr>
        <p:spPr>
          <a:xfrm>
            <a:off x="446484" y="332720"/>
            <a:ext cx="82509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81" name="Google Shape;281;p87"/>
          <p:cNvSpPr txBox="1">
            <a:spLocks noGrp="1"/>
          </p:cNvSpPr>
          <p:nvPr>
            <p:ph type="sldNum" idx="12"/>
          </p:nvPr>
        </p:nvSpPr>
        <p:spPr>
          <a:xfrm>
            <a:off x="7384766" y="4818852"/>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82" name="Google Shape;282;p87"/>
          <p:cNvSpPr txBox="1">
            <a:spLocks noGrp="1"/>
          </p:cNvSpPr>
          <p:nvPr>
            <p:ph type="body" idx="1"/>
          </p:nvPr>
        </p:nvSpPr>
        <p:spPr>
          <a:xfrm>
            <a:off x="446485" y="1125141"/>
            <a:ext cx="8250900" cy="28932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100000"/>
              </a:lnSpc>
              <a:spcBef>
                <a:spcPts val="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3"/>
        <p:cNvGrpSpPr/>
        <p:nvPr/>
      </p:nvGrpSpPr>
      <p:grpSpPr>
        <a:xfrm>
          <a:off x="0" y="0"/>
          <a:ext cx="0" cy="0"/>
          <a:chOff x="0" y="0"/>
          <a:chExt cx="0" cy="0"/>
        </a:xfrm>
      </p:grpSpPr>
      <p:sp>
        <p:nvSpPr>
          <p:cNvPr id="284" name="Google Shape;284;p8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5" name="Google Shape;285;p88"/>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marR="0" lvl="0" algn="ctr" rtl="0">
              <a:lnSpc>
                <a:spcPct val="90000"/>
              </a:lnSpc>
              <a:spcBef>
                <a:spcPts val="800"/>
              </a:spcBef>
              <a:spcAft>
                <a:spcPts val="0"/>
              </a:spcAft>
              <a:buClr>
                <a:schemeClr val="dk1"/>
              </a:buClr>
              <a:buSzPts val="1800"/>
              <a:buFont typeface="Arial"/>
              <a:buNone/>
              <a:defRPr sz="1800" b="0" i="0" u="none" strike="noStrike" cap="none">
                <a:solidFill>
                  <a:srgbClr val="000000"/>
                </a:solidFill>
                <a:latin typeface="Arial"/>
                <a:ea typeface="Arial"/>
                <a:cs typeface="Arial"/>
                <a:sym typeface="Arial"/>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rgbClr val="000000"/>
                </a:solidFill>
                <a:latin typeface="Arial"/>
                <a:ea typeface="Arial"/>
                <a:cs typeface="Arial"/>
                <a:sym typeface="Arial"/>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rgbClr val="000000"/>
                </a:solidFill>
                <a:latin typeface="Arial"/>
                <a:ea typeface="Arial"/>
                <a:cs typeface="Arial"/>
                <a:sym typeface="Arial"/>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rgbClr val="000000"/>
                </a:solidFill>
                <a:latin typeface="Arial"/>
                <a:ea typeface="Arial"/>
                <a:cs typeface="Arial"/>
                <a:sym typeface="Arial"/>
              </a:defRPr>
            </a:lvl9pPr>
          </a:lstStyle>
          <a:p>
            <a:endParaRPr/>
          </a:p>
        </p:txBody>
      </p:sp>
      <p:sp>
        <p:nvSpPr>
          <p:cNvPr id="286" name="Google Shape;286;p8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87" name="Google Shape;287;p8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dirty="0"/>
          </a:p>
        </p:txBody>
      </p:sp>
      <p:sp>
        <p:nvSpPr>
          <p:cNvPr id="288" name="Google Shape;288;p8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289"/>
        <p:cNvGrpSpPr/>
        <p:nvPr/>
      </p:nvGrpSpPr>
      <p:grpSpPr>
        <a:xfrm>
          <a:off x="0" y="0"/>
          <a:ext cx="0" cy="0"/>
          <a:chOff x="0" y="0"/>
          <a:chExt cx="0" cy="0"/>
        </a:xfrm>
      </p:grpSpPr>
      <p:sp>
        <p:nvSpPr>
          <p:cNvPr id="290" name="Google Shape;290;p89"/>
          <p:cNvSpPr txBox="1">
            <a:spLocks noGrp="1"/>
          </p:cNvSpPr>
          <p:nvPr>
            <p:ph type="body" idx="1"/>
          </p:nvPr>
        </p:nvSpPr>
        <p:spPr>
          <a:xfrm>
            <a:off x="232304" y="1285875"/>
            <a:ext cx="4098600" cy="325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23850" algn="l" rtl="0">
              <a:lnSpc>
                <a:spcPct val="100000"/>
              </a:lnSpc>
              <a:spcBef>
                <a:spcPts val="30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91" name="Google Shape;291;p89"/>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92" name="Google Shape;292;p89"/>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93" name="Google Shape;293;p89"/>
          <p:cNvSpPr txBox="1">
            <a:spLocks noGrp="1"/>
          </p:cNvSpPr>
          <p:nvPr>
            <p:ph type="body" idx="2"/>
          </p:nvPr>
        </p:nvSpPr>
        <p:spPr>
          <a:xfrm>
            <a:off x="4813094" y="1285875"/>
            <a:ext cx="4098600" cy="3255000"/>
          </a:xfrm>
          <a:prstGeom prst="rect">
            <a:avLst/>
          </a:prstGeom>
          <a:solidFill>
            <a:schemeClr val="accent5"/>
          </a:solid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700" b="0" i="0" u="none" strike="noStrike" cap="none">
                <a:solidFill>
                  <a:schemeClr val="lt1"/>
                </a:solidFill>
                <a:latin typeface="Trebuchet MS"/>
                <a:ea typeface="Trebuchet MS"/>
                <a:cs typeface="Trebuchet MS"/>
                <a:sym typeface="Trebuchet MS"/>
              </a:defRPr>
            </a:lvl3pPr>
            <a:lvl4pPr marL="1828800" marR="0" lvl="3" indent="-323850" algn="l" rtl="0">
              <a:lnSpc>
                <a:spcPct val="100000"/>
              </a:lnSpc>
              <a:spcBef>
                <a:spcPts val="3000"/>
              </a:spcBef>
              <a:spcAft>
                <a:spcPts val="0"/>
              </a:spcAft>
              <a:buClr>
                <a:schemeClr val="lt1"/>
              </a:buClr>
              <a:buSzPts val="1500"/>
              <a:buFont typeface="Noto Sans Symbols"/>
              <a:buChar char="❖"/>
              <a:defRPr sz="1500"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94"/>
        <p:cNvGrpSpPr/>
        <p:nvPr/>
      </p:nvGrpSpPr>
      <p:grpSpPr>
        <a:xfrm>
          <a:off x="0" y="0"/>
          <a:ext cx="0" cy="0"/>
          <a:chOff x="0" y="0"/>
          <a:chExt cx="0" cy="0"/>
        </a:xfrm>
      </p:grpSpPr>
      <p:sp>
        <p:nvSpPr>
          <p:cNvPr id="295" name="Google Shape;295;p90"/>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2400"/>
              <a:buFont typeface="Trebuchet MS"/>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6" name="Google Shape;296;p90"/>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Autofit/>
          </a:bodyPr>
          <a:lstStyle>
            <a:lvl1pPr marL="457200" marR="0" lvl="0" indent="-381000" algn="l" rtl="0">
              <a:lnSpc>
                <a:spcPct val="90000"/>
              </a:lnSpc>
              <a:spcBef>
                <a:spcPts val="8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rtl="0">
              <a:lnSpc>
                <a:spcPct val="9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97" name="Google Shape;297;p90"/>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40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4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298" name="Google Shape;298;p90"/>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299" name="Google Shape;299;p90"/>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dirty="0"/>
          </a:p>
        </p:txBody>
      </p:sp>
      <p:sp>
        <p:nvSpPr>
          <p:cNvPr id="300" name="Google Shape;300;p9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301"/>
        <p:cNvGrpSpPr/>
        <p:nvPr/>
      </p:nvGrpSpPr>
      <p:grpSpPr>
        <a:xfrm>
          <a:off x="0" y="0"/>
          <a:ext cx="0" cy="0"/>
          <a:chOff x="0" y="0"/>
          <a:chExt cx="0" cy="0"/>
        </a:xfrm>
      </p:grpSpPr>
      <p:sp>
        <p:nvSpPr>
          <p:cNvPr id="302" name="Google Shape;302;p91"/>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45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03" name="Google Shape;303;p91"/>
          <p:cNvSpPr txBox="1">
            <a:spLocks noGrp="1"/>
          </p:cNvSpPr>
          <p:nvPr>
            <p:ph type="body" idx="1"/>
          </p:nvPr>
        </p:nvSpPr>
        <p:spPr>
          <a:xfrm>
            <a:off x="628650" y="1389226"/>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rtl="0">
              <a:lnSpc>
                <a:spcPct val="90000"/>
              </a:lnSpc>
              <a:spcBef>
                <a:spcPts val="800"/>
              </a:spcBef>
              <a:spcAft>
                <a:spcPts val="0"/>
              </a:spcAft>
              <a:buClr>
                <a:schemeClr val="dk1"/>
              </a:buClr>
              <a:buSzPts val="20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11150" algn="l" rtl="0">
              <a:lnSpc>
                <a:spcPct val="90000"/>
              </a:lnSpc>
              <a:spcBef>
                <a:spcPts val="400"/>
              </a:spcBef>
              <a:spcAft>
                <a:spcPts val="0"/>
              </a:spcAft>
              <a:buClr>
                <a:schemeClr val="dk1"/>
              </a:buClr>
              <a:buSzPts val="13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23850" algn="l" rtl="0">
              <a:lnSpc>
                <a:spcPct val="90000"/>
              </a:lnSpc>
              <a:spcBef>
                <a:spcPts val="400"/>
              </a:spcBef>
              <a:spcAft>
                <a:spcPts val="0"/>
              </a:spcAft>
              <a:buClr>
                <a:schemeClr val="dk1"/>
              </a:buClr>
              <a:buSzPts val="15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04" name="Google Shape;304;p91"/>
          <p:cNvSpPr txBox="1">
            <a:spLocks noGrp="1"/>
          </p:cNvSpPr>
          <p:nvPr>
            <p:ph type="sldNum" idx="12"/>
          </p:nvPr>
        </p:nvSpPr>
        <p:spPr>
          <a:xfrm>
            <a:off x="6880594" y="4780264"/>
            <a:ext cx="2057400" cy="273900"/>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305"/>
        <p:cNvGrpSpPr/>
        <p:nvPr/>
      </p:nvGrpSpPr>
      <p:grpSpPr>
        <a:xfrm>
          <a:off x="0" y="0"/>
          <a:ext cx="0" cy="0"/>
          <a:chOff x="0" y="0"/>
          <a:chExt cx="0" cy="0"/>
        </a:xfrm>
      </p:grpSpPr>
      <p:sp>
        <p:nvSpPr>
          <p:cNvPr id="306" name="Google Shape;306;p92"/>
          <p:cNvSpPr txBox="1">
            <a:spLocks noGrp="1"/>
          </p:cNvSpPr>
          <p:nvPr>
            <p:ph type="title"/>
          </p:nvPr>
        </p:nvSpPr>
        <p:spPr>
          <a:xfrm>
            <a:off x="417329" y="273844"/>
            <a:ext cx="8309400" cy="994200"/>
          </a:xfrm>
          <a:prstGeom prst="rect">
            <a:avLst/>
          </a:prstGeom>
          <a:noFill/>
          <a:ln>
            <a:noFill/>
          </a:ln>
        </p:spPr>
        <p:txBody>
          <a:bodyPr spcFirstLastPara="1" wrap="square" lIns="51425" tIns="25700" rIns="51425" bIns="25700" anchor="ctr" anchorCtr="0">
            <a:noAutofit/>
          </a:bodyPr>
          <a:lstStyle>
            <a:lvl1pPr marR="0" lvl="0" algn="ctr">
              <a:lnSpc>
                <a:spcPct val="90000"/>
              </a:lnSpc>
              <a:spcBef>
                <a:spcPts val="0"/>
              </a:spcBef>
              <a:spcAft>
                <a:spcPts val="0"/>
              </a:spcAft>
              <a:buClr>
                <a:schemeClr val="accent5"/>
              </a:buClr>
              <a:buSzPts val="34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7" name="Google Shape;307;p92"/>
          <p:cNvSpPr txBox="1">
            <a:spLocks noGrp="1"/>
          </p:cNvSpPr>
          <p:nvPr>
            <p:ph type="sldNum" idx="12"/>
          </p:nvPr>
        </p:nvSpPr>
        <p:spPr>
          <a:xfrm>
            <a:off x="6880594" y="4780265"/>
            <a:ext cx="2057400" cy="273900"/>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308"/>
        <p:cNvGrpSpPr/>
        <p:nvPr/>
      </p:nvGrpSpPr>
      <p:grpSpPr>
        <a:xfrm>
          <a:off x="0" y="0"/>
          <a:ext cx="0" cy="0"/>
          <a:chOff x="0" y="0"/>
          <a:chExt cx="0" cy="0"/>
        </a:xfrm>
      </p:grpSpPr>
      <p:sp>
        <p:nvSpPr>
          <p:cNvPr id="309" name="Google Shape;309;p93"/>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900"/>
              </a:spcBef>
              <a:spcAft>
                <a:spcPts val="0"/>
              </a:spcAft>
              <a:buClr>
                <a:srgbClr val="575757"/>
              </a:buClr>
              <a:buSzPts val="1100"/>
              <a:buFont typeface="Trebuchet MS"/>
              <a:buNone/>
              <a:defRPr sz="1500" b="0" i="0" u="none" strike="noStrike" cap="none">
                <a:solidFill>
                  <a:srgbClr val="575757"/>
                </a:solidFill>
                <a:latin typeface="Trebuchet MS"/>
                <a:ea typeface="Trebuchet MS"/>
                <a:cs typeface="Trebuchet MS"/>
                <a:sym typeface="Trebuchet MS"/>
              </a:defRPr>
            </a:lvl1pPr>
            <a:lvl2pPr marL="914400" marR="0" lvl="1" indent="-317500" algn="l" rtl="0">
              <a:lnSpc>
                <a:spcPct val="100000"/>
              </a:lnSpc>
              <a:spcBef>
                <a:spcPts val="500"/>
              </a:spcBef>
              <a:spcAft>
                <a:spcPts val="0"/>
              </a:spcAft>
              <a:buClr>
                <a:schemeClr val="dk2"/>
              </a:buClr>
              <a:buSzPts val="1400"/>
              <a:buFont typeface="Trebuchet MS"/>
              <a:buChar char="•"/>
              <a:defRPr sz="1400" b="0" i="0" u="none" strike="noStrike" cap="none">
                <a:solidFill>
                  <a:schemeClr val="dk2"/>
                </a:solidFill>
                <a:latin typeface="Trebuchet MS"/>
                <a:ea typeface="Trebuchet MS"/>
                <a:cs typeface="Trebuchet MS"/>
                <a:sym typeface="Trebuchet MS"/>
              </a:defRPr>
            </a:lvl2pPr>
            <a:lvl3pPr marL="1371600" marR="0" lvl="2" indent="-317500" algn="l" rtl="0">
              <a:lnSpc>
                <a:spcPct val="100000"/>
              </a:lnSpc>
              <a:spcBef>
                <a:spcPts val="500"/>
              </a:spcBef>
              <a:spcAft>
                <a:spcPts val="0"/>
              </a:spcAft>
              <a:buClr>
                <a:schemeClr val="dk2"/>
              </a:buClr>
              <a:buSzPts val="1400"/>
              <a:buFont typeface="Trebuchet MS"/>
              <a:buChar char="−"/>
              <a:defRPr sz="1400" b="0" i="0" u="none" strike="noStrike" cap="none">
                <a:solidFill>
                  <a:schemeClr val="dk2"/>
                </a:solidFill>
                <a:latin typeface="Trebuchet MS"/>
                <a:ea typeface="Trebuchet MS"/>
                <a:cs typeface="Trebuchet MS"/>
                <a:sym typeface="Trebuchet MS"/>
              </a:defRPr>
            </a:lvl3pPr>
            <a:lvl4pPr marL="1828800" marR="0" lvl="3" indent="-304800" algn="l" rtl="0">
              <a:lnSpc>
                <a:spcPct val="100000"/>
              </a:lnSpc>
              <a:spcBef>
                <a:spcPts val="500"/>
              </a:spcBef>
              <a:spcAft>
                <a:spcPts val="0"/>
              </a:spcAft>
              <a:buClr>
                <a:schemeClr val="dk2"/>
              </a:buClr>
              <a:buSzPts val="1200"/>
              <a:buFont typeface="Trebuchet MS"/>
              <a:buChar char="◦"/>
              <a:defRPr sz="1200" b="0" i="0" u="none" strike="noStrike" cap="none">
                <a:solidFill>
                  <a:schemeClr val="dk2"/>
                </a:solidFill>
                <a:latin typeface="Trebuchet MS"/>
                <a:ea typeface="Trebuchet MS"/>
                <a:cs typeface="Trebuchet MS"/>
                <a:sym typeface="Trebuchet MS"/>
              </a:defRPr>
            </a:lvl4pPr>
            <a:lvl5pPr marL="2286000" marR="0" lvl="4" indent="-304800" algn="l" rtl="0">
              <a:lnSpc>
                <a:spcPct val="100000"/>
              </a:lnSpc>
              <a:spcBef>
                <a:spcPts val="500"/>
              </a:spcBef>
              <a:spcAft>
                <a:spcPts val="0"/>
              </a:spcAft>
              <a:buClr>
                <a:schemeClr val="dk2"/>
              </a:buClr>
              <a:buSzPts val="1200"/>
              <a:buFont typeface="Trebuchet MS"/>
              <a:buChar char="−"/>
              <a:defRPr sz="1200" b="0" i="0" u="none" strike="noStrike" cap="none">
                <a:solidFill>
                  <a:schemeClr val="dk2"/>
                </a:solidFill>
                <a:latin typeface="Trebuchet MS"/>
                <a:ea typeface="Trebuchet MS"/>
                <a:cs typeface="Trebuchet MS"/>
                <a:sym typeface="Trebuchet MS"/>
              </a:defRPr>
            </a:lvl5pPr>
            <a:lvl6pPr marL="2743200" marR="0" lvl="5" indent="-323850" algn="l" rtl="0">
              <a:lnSpc>
                <a:spcPct val="100000"/>
              </a:lnSpc>
              <a:spcBef>
                <a:spcPts val="300"/>
              </a:spcBef>
              <a:spcAft>
                <a:spcPts val="0"/>
              </a:spcAft>
              <a:buClr>
                <a:schemeClr val="dk1"/>
              </a:buClr>
              <a:buSzPts val="1500"/>
              <a:buFont typeface="Trebuchet MS"/>
              <a:buChar char="•"/>
              <a:defRPr sz="1500" b="0" i="0" u="none" strike="noStrike" cap="none">
                <a:solidFill>
                  <a:schemeClr val="dk1"/>
                </a:solidFill>
                <a:latin typeface="Trebuchet MS"/>
                <a:ea typeface="Trebuchet MS"/>
                <a:cs typeface="Trebuchet MS"/>
                <a:sym typeface="Trebuchet MS"/>
              </a:defRPr>
            </a:lvl6pPr>
            <a:lvl7pPr marL="3200400" marR="0" lvl="6" indent="-323850" algn="l" rtl="0">
              <a:lnSpc>
                <a:spcPct val="100000"/>
              </a:lnSpc>
              <a:spcBef>
                <a:spcPts val="300"/>
              </a:spcBef>
              <a:spcAft>
                <a:spcPts val="0"/>
              </a:spcAft>
              <a:buClr>
                <a:schemeClr val="dk1"/>
              </a:buClr>
              <a:buSzPts val="1500"/>
              <a:buFont typeface="Trebuchet MS"/>
              <a:buChar char="•"/>
              <a:defRPr sz="1500" b="0" i="0" u="none" strike="noStrike" cap="none">
                <a:solidFill>
                  <a:schemeClr val="dk1"/>
                </a:solidFill>
                <a:latin typeface="Trebuchet MS"/>
                <a:ea typeface="Trebuchet MS"/>
                <a:cs typeface="Trebuchet MS"/>
                <a:sym typeface="Trebuchet MS"/>
              </a:defRPr>
            </a:lvl7pPr>
            <a:lvl8pPr marL="3657600" marR="0" lvl="7" indent="-323850" algn="l" rtl="0">
              <a:lnSpc>
                <a:spcPct val="100000"/>
              </a:lnSpc>
              <a:spcBef>
                <a:spcPts val="300"/>
              </a:spcBef>
              <a:spcAft>
                <a:spcPts val="0"/>
              </a:spcAft>
              <a:buClr>
                <a:schemeClr val="dk1"/>
              </a:buClr>
              <a:buSzPts val="1500"/>
              <a:buFont typeface="Trebuchet MS"/>
              <a:buChar char="•"/>
              <a:defRPr sz="1500" b="0" i="0" u="none" strike="noStrike" cap="none">
                <a:solidFill>
                  <a:schemeClr val="dk1"/>
                </a:solidFill>
                <a:latin typeface="Trebuchet MS"/>
                <a:ea typeface="Trebuchet MS"/>
                <a:cs typeface="Trebuchet MS"/>
                <a:sym typeface="Trebuchet MS"/>
              </a:defRPr>
            </a:lvl8pPr>
            <a:lvl9pPr marL="4114800" marR="0" lvl="8" indent="-323850" algn="l" rtl="0">
              <a:lnSpc>
                <a:spcPct val="100000"/>
              </a:lnSpc>
              <a:spcBef>
                <a:spcPts val="300"/>
              </a:spcBef>
              <a:spcAft>
                <a:spcPts val="0"/>
              </a:spcAft>
              <a:buClr>
                <a:schemeClr val="dk1"/>
              </a:buClr>
              <a:buSzPts val="1500"/>
              <a:buFont typeface="Trebuchet MS"/>
              <a:buChar char="•"/>
              <a:defRPr sz="1500" b="0" i="0" u="none" strike="noStrike" cap="none">
                <a:solidFill>
                  <a:schemeClr val="dk1"/>
                </a:solidFill>
                <a:latin typeface="Trebuchet MS"/>
                <a:ea typeface="Trebuchet MS"/>
                <a:cs typeface="Trebuchet MS"/>
                <a:sym typeface="Trebuchet MS"/>
              </a:defRPr>
            </a:lvl9pPr>
          </a:lstStyle>
          <a:p>
            <a:endParaRPr/>
          </a:p>
        </p:txBody>
      </p:sp>
      <p:sp>
        <p:nvSpPr>
          <p:cNvPr id="310" name="Google Shape;310;p93"/>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None/>
              <a:defRPr sz="2100" b="0" i="0" u="none" strike="noStrike" cap="none">
                <a:solidFill>
                  <a:schemeClr val="accent2"/>
                </a:solidFill>
              </a:defRPr>
            </a:lvl1pPr>
            <a:lvl2pPr lvl="1"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2pPr>
            <a:lvl3pPr lvl="2"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3pPr>
            <a:lvl4pPr lvl="3"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4pPr>
            <a:lvl5pPr lvl="4"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5pPr>
            <a:lvl6pPr lvl="5"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6pPr>
            <a:lvl7pPr lvl="6"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7pPr>
            <a:lvl8pPr lvl="7"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8pPr>
            <a:lvl9pPr lvl="8"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9pPr>
          </a:lstStyle>
          <a:p>
            <a:endParaRPr/>
          </a:p>
        </p:txBody>
      </p:sp>
      <p:sp>
        <p:nvSpPr>
          <p:cNvPr id="311" name="Google Shape;311;p93"/>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ustom Layout 1">
  <p:cSld name="Custom Layout">
    <p:spTree>
      <p:nvGrpSpPr>
        <p:cNvPr id="1" name="Shape 312"/>
        <p:cNvGrpSpPr/>
        <p:nvPr/>
      </p:nvGrpSpPr>
      <p:grpSpPr>
        <a:xfrm>
          <a:off x="0" y="0"/>
          <a:ext cx="0" cy="0"/>
          <a:chOff x="0" y="0"/>
          <a:chExt cx="0" cy="0"/>
        </a:xfrm>
      </p:grpSpPr>
      <p:sp>
        <p:nvSpPr>
          <p:cNvPr id="313" name="Google Shape;313;p94"/>
          <p:cNvSpPr txBox="1">
            <a:spLocks noGrp="1"/>
          </p:cNvSpPr>
          <p:nvPr>
            <p:ph type="title"/>
          </p:nvPr>
        </p:nvSpPr>
        <p:spPr>
          <a:xfrm>
            <a:off x="417328" y="273844"/>
            <a:ext cx="83094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4" name="Google Shape;314;p9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ext 1 1">
  <p:cSld name="SECTION_HEADER_1">
    <p:spTree>
      <p:nvGrpSpPr>
        <p:cNvPr id="1" name="Shape 315"/>
        <p:cNvGrpSpPr/>
        <p:nvPr/>
      </p:nvGrpSpPr>
      <p:grpSpPr>
        <a:xfrm>
          <a:off x="0" y="0"/>
          <a:ext cx="0" cy="0"/>
          <a:chOff x="0" y="0"/>
          <a:chExt cx="0" cy="0"/>
        </a:xfrm>
      </p:grpSpPr>
      <p:sp>
        <p:nvSpPr>
          <p:cNvPr id="316" name="Google Shape;316;p95"/>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7" name="Google Shape;317;p95"/>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18" name="Google Shape;318;p9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portant Changes Copy">
  <p:cSld name="Important Changes Copy">
    <p:spTree>
      <p:nvGrpSpPr>
        <p:cNvPr id="1" name="Shape 44"/>
        <p:cNvGrpSpPr/>
        <p:nvPr/>
      </p:nvGrpSpPr>
      <p:grpSpPr>
        <a:xfrm>
          <a:off x="0" y="0"/>
          <a:ext cx="0" cy="0"/>
          <a:chOff x="0" y="0"/>
          <a:chExt cx="0" cy="0"/>
        </a:xfrm>
      </p:grpSpPr>
      <p:pic>
        <p:nvPicPr>
          <p:cNvPr id="45" name="Google Shape;45;p194"/>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46" name="Google Shape;46;p194"/>
          <p:cNvSpPr/>
          <p:nvPr/>
        </p:nvSpPr>
        <p:spPr>
          <a:xfrm>
            <a:off x="0" y="772750"/>
            <a:ext cx="9162300" cy="3119700"/>
          </a:xfrm>
          <a:prstGeom prst="wave">
            <a:avLst>
              <a:gd name="adj1" fmla="val 6943"/>
              <a:gd name="adj2" fmla="val 0"/>
            </a:avLst>
          </a:prstGeom>
          <a:solidFill>
            <a:srgbClr val="003355">
              <a:alpha val="85098"/>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dirty="0">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dirty="0">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dirty="0">
              <a:solidFill>
                <a:srgbClr val="FFFFFF"/>
              </a:solidFill>
              <a:latin typeface="Verdana"/>
              <a:ea typeface="Verdana"/>
              <a:cs typeface="Verdana"/>
              <a:sym typeface="Verdana"/>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ontent Slide 2 2">
  <p:cSld name="Content Slide 2_2">
    <p:spTree>
      <p:nvGrpSpPr>
        <p:cNvPr id="1" name="Shape 319"/>
        <p:cNvGrpSpPr/>
        <p:nvPr/>
      </p:nvGrpSpPr>
      <p:grpSpPr>
        <a:xfrm>
          <a:off x="0" y="0"/>
          <a:ext cx="0" cy="0"/>
          <a:chOff x="0" y="0"/>
          <a:chExt cx="0" cy="0"/>
        </a:xfrm>
      </p:grpSpPr>
      <p:sp>
        <p:nvSpPr>
          <p:cNvPr id="320" name="Google Shape;320;p96"/>
          <p:cNvSpPr txBox="1">
            <a:spLocks noGrp="1"/>
          </p:cNvSpPr>
          <p:nvPr>
            <p:ph type="body" idx="1"/>
          </p:nvPr>
        </p:nvSpPr>
        <p:spPr>
          <a:xfrm>
            <a:off x="232304" y="1285875"/>
            <a:ext cx="8679300" cy="3255000"/>
          </a:xfrm>
          <a:prstGeom prst="rect">
            <a:avLst/>
          </a:prstGeom>
          <a:noFill/>
          <a:ln>
            <a:noFill/>
          </a:ln>
        </p:spPr>
        <p:txBody>
          <a:bodyPr spcFirstLastPara="1" wrap="square" lIns="48200" tIns="24100" rIns="48200" bIns="24100" anchor="t" anchorCtr="0">
            <a:noAutofit/>
          </a:bodyPr>
          <a:lstStyle>
            <a:lvl1pPr marL="457200" marR="0" lvl="0" indent="-228600" algn="l" rtl="0">
              <a:lnSpc>
                <a:spcPct val="100000"/>
              </a:lnSpc>
              <a:spcBef>
                <a:spcPts val="3000"/>
              </a:spcBef>
              <a:spcAft>
                <a:spcPts val="0"/>
              </a:spcAft>
              <a:buClr>
                <a:srgbClr val="000000"/>
              </a:buClr>
              <a:buSzPts val="7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7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7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rtl="0">
              <a:lnSpc>
                <a:spcPct val="100000"/>
              </a:lnSpc>
              <a:spcBef>
                <a:spcPts val="3000"/>
              </a:spcBef>
              <a:spcAft>
                <a:spcPts val="0"/>
              </a:spcAft>
              <a:buClr>
                <a:schemeClr val="dk1"/>
              </a:buClr>
              <a:buSzPts val="1700"/>
              <a:buFont typeface="Noto Sans Symbols"/>
              <a:buChar char="❖"/>
              <a:defRPr sz="17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21" name="Google Shape;321;p96"/>
          <p:cNvSpPr txBox="1">
            <a:spLocks noGrp="1"/>
          </p:cNvSpPr>
          <p:nvPr>
            <p:ph type="sldNum" idx="12"/>
          </p:nvPr>
        </p:nvSpPr>
        <p:spPr>
          <a:xfrm>
            <a:off x="7384771" y="4818852"/>
            <a:ext cx="1508700" cy="2736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22" name="Google Shape;322;p96"/>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700"/>
              <a:buNone/>
              <a:defRPr sz="4600">
                <a:solidFill>
                  <a:srgbClr val="001254"/>
                </a:solidFill>
              </a:defRPr>
            </a:lvl1pPr>
            <a:lvl2pPr lvl="1" algn="ctr">
              <a:lnSpc>
                <a:spcPct val="100000"/>
              </a:lnSpc>
              <a:spcBef>
                <a:spcPts val="0"/>
              </a:spcBef>
              <a:spcAft>
                <a:spcPts val="0"/>
              </a:spcAft>
              <a:buSzPts val="700"/>
              <a:buNone/>
              <a:defRPr/>
            </a:lvl2pPr>
            <a:lvl3pPr lvl="2" algn="ctr">
              <a:lnSpc>
                <a:spcPct val="100000"/>
              </a:lnSpc>
              <a:spcBef>
                <a:spcPts val="0"/>
              </a:spcBef>
              <a:spcAft>
                <a:spcPts val="0"/>
              </a:spcAft>
              <a:buSzPts val="700"/>
              <a:buNone/>
              <a:defRPr/>
            </a:lvl3pPr>
            <a:lvl4pPr lvl="3" algn="ctr">
              <a:lnSpc>
                <a:spcPct val="100000"/>
              </a:lnSpc>
              <a:spcBef>
                <a:spcPts val="0"/>
              </a:spcBef>
              <a:spcAft>
                <a:spcPts val="0"/>
              </a:spcAft>
              <a:buSzPts val="700"/>
              <a:buNone/>
              <a:defRPr/>
            </a:lvl4pPr>
            <a:lvl5pPr lvl="4" algn="ctr">
              <a:lnSpc>
                <a:spcPct val="100000"/>
              </a:lnSpc>
              <a:spcBef>
                <a:spcPts val="0"/>
              </a:spcBef>
              <a:spcAft>
                <a:spcPts val="0"/>
              </a:spcAft>
              <a:buSzPts val="700"/>
              <a:buNone/>
              <a:defRPr/>
            </a:lvl5pPr>
            <a:lvl6pPr lvl="5" algn="ctr">
              <a:lnSpc>
                <a:spcPct val="100000"/>
              </a:lnSpc>
              <a:spcBef>
                <a:spcPts val="0"/>
              </a:spcBef>
              <a:spcAft>
                <a:spcPts val="0"/>
              </a:spcAft>
              <a:buSzPts val="700"/>
              <a:buNone/>
              <a:defRPr/>
            </a:lvl6pPr>
            <a:lvl7pPr lvl="6" algn="ctr">
              <a:lnSpc>
                <a:spcPct val="100000"/>
              </a:lnSpc>
              <a:spcBef>
                <a:spcPts val="0"/>
              </a:spcBef>
              <a:spcAft>
                <a:spcPts val="0"/>
              </a:spcAft>
              <a:buSzPts val="700"/>
              <a:buNone/>
              <a:defRPr/>
            </a:lvl7pPr>
            <a:lvl8pPr lvl="7" algn="ctr">
              <a:lnSpc>
                <a:spcPct val="100000"/>
              </a:lnSpc>
              <a:spcBef>
                <a:spcPts val="0"/>
              </a:spcBef>
              <a:spcAft>
                <a:spcPts val="0"/>
              </a:spcAft>
              <a:buSzPts val="700"/>
              <a:buNone/>
              <a:defRPr/>
            </a:lvl8pPr>
            <a:lvl9pPr lvl="8" algn="ctr">
              <a:lnSpc>
                <a:spcPct val="100000"/>
              </a:lnSpc>
              <a:spcBef>
                <a:spcPts val="0"/>
              </a:spcBef>
              <a:spcAft>
                <a:spcPts val="0"/>
              </a:spcAft>
              <a:buSzPts val="7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323"/>
        <p:cNvGrpSpPr/>
        <p:nvPr/>
      </p:nvGrpSpPr>
      <p:grpSpPr>
        <a:xfrm>
          <a:off x="0" y="0"/>
          <a:ext cx="0" cy="0"/>
          <a:chOff x="0" y="0"/>
          <a:chExt cx="0" cy="0"/>
        </a:xfrm>
      </p:grpSpPr>
      <p:sp>
        <p:nvSpPr>
          <p:cNvPr id="324" name="Google Shape;324;p97"/>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25"/>
        <p:cNvGrpSpPr/>
        <p:nvPr/>
      </p:nvGrpSpPr>
      <p:grpSpPr>
        <a:xfrm>
          <a:off x="0" y="0"/>
          <a:ext cx="0" cy="0"/>
          <a:chOff x="0" y="0"/>
          <a:chExt cx="0" cy="0"/>
        </a:xfrm>
      </p:grpSpPr>
      <p:sp>
        <p:nvSpPr>
          <p:cNvPr id="326" name="Google Shape;326;p98"/>
          <p:cNvSpPr txBox="1">
            <a:spLocks noGrp="1"/>
          </p:cNvSpPr>
          <p:nvPr>
            <p:ph type="title"/>
          </p:nvPr>
        </p:nvSpPr>
        <p:spPr>
          <a:xfrm>
            <a:off x="446484" y="281285"/>
            <a:ext cx="7715100" cy="659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None/>
              <a:defRPr sz="3200" b="0" i="0" u="none" strike="noStrike" cap="none">
                <a:solidFill>
                  <a:srgbClr val="53585F"/>
                </a:solidFil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7" name="Google Shape;327;p98"/>
          <p:cNvSpPr txBox="1">
            <a:spLocks noGrp="1"/>
          </p:cNvSpPr>
          <p:nvPr>
            <p:ph type="body" idx="1"/>
          </p:nvPr>
        </p:nvSpPr>
        <p:spPr>
          <a:xfrm>
            <a:off x="457647" y="1004590"/>
            <a:ext cx="7715100" cy="3455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1pPr>
            <a:lvl2pPr marL="914400" marR="0" lvl="1"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2pPr>
            <a:lvl3pPr marL="1371600" marR="0" lvl="2"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3pPr>
            <a:lvl4pPr marL="1828800" marR="0" lvl="3"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4pPr>
            <a:lvl5pPr marL="2286000" marR="0" lvl="4" indent="-228600" algn="l" rtl="0">
              <a:lnSpc>
                <a:spcPct val="100000"/>
              </a:lnSpc>
              <a:spcBef>
                <a:spcPts val="0"/>
              </a:spcBef>
              <a:spcAft>
                <a:spcPts val="0"/>
              </a:spcAft>
              <a:buClr>
                <a:srgbClr val="000000"/>
              </a:buClr>
              <a:buSzPts val="1400"/>
              <a:buFont typeface="Trebuchet MS"/>
              <a:buNone/>
              <a:defRPr sz="1400" b="0" i="0" u="none" strike="noStrike" cap="none">
                <a:solidFill>
                  <a:srgbClr val="53585F"/>
                </a:solidFill>
                <a:latin typeface="Trebuchet MS"/>
                <a:ea typeface="Trebuchet MS"/>
                <a:cs typeface="Trebuchet MS"/>
                <a:sym typeface="Trebuchet MS"/>
              </a:defRPr>
            </a:lvl5pPr>
            <a:lvl6pPr marL="2743200" marR="0" lvl="5" indent="-228600" algn="l" rtl="0">
              <a:lnSpc>
                <a:spcPct val="100000"/>
              </a:lnSpc>
              <a:spcBef>
                <a:spcPts val="0"/>
              </a:spcBef>
              <a:spcAft>
                <a:spcPts val="0"/>
              </a:spcAft>
              <a:buClr>
                <a:srgbClr val="000000"/>
              </a:buClr>
              <a:buSzPts val="1400"/>
              <a:buFont typeface="Trebuchet MS"/>
              <a:buNone/>
              <a:defRPr sz="1400" b="0" i="0" u="none" strike="noStrike" cap="none">
                <a:solidFill>
                  <a:srgbClr val="000000"/>
                </a:solidFill>
                <a:latin typeface="Trebuchet MS"/>
                <a:ea typeface="Trebuchet MS"/>
                <a:cs typeface="Trebuchet MS"/>
                <a:sym typeface="Trebuchet MS"/>
              </a:defRPr>
            </a:lvl6pPr>
            <a:lvl7pPr marL="3200400" marR="0" lvl="6" indent="-228600" algn="l" rtl="0">
              <a:lnSpc>
                <a:spcPct val="100000"/>
              </a:lnSpc>
              <a:spcBef>
                <a:spcPts val="0"/>
              </a:spcBef>
              <a:spcAft>
                <a:spcPts val="0"/>
              </a:spcAft>
              <a:buClr>
                <a:srgbClr val="000000"/>
              </a:buClr>
              <a:buSzPts val="1400"/>
              <a:buFont typeface="Trebuchet MS"/>
              <a:buNone/>
              <a:defRPr sz="1400" b="0" i="0" u="none" strike="noStrike" cap="none">
                <a:solidFill>
                  <a:srgbClr val="000000"/>
                </a:solidFill>
                <a:latin typeface="Trebuchet MS"/>
                <a:ea typeface="Trebuchet MS"/>
                <a:cs typeface="Trebuchet MS"/>
                <a:sym typeface="Trebuchet MS"/>
              </a:defRPr>
            </a:lvl7pPr>
            <a:lvl8pPr marL="3657600" marR="0" lvl="7" indent="-228600" algn="l" rtl="0">
              <a:lnSpc>
                <a:spcPct val="100000"/>
              </a:lnSpc>
              <a:spcBef>
                <a:spcPts val="0"/>
              </a:spcBef>
              <a:spcAft>
                <a:spcPts val="0"/>
              </a:spcAft>
              <a:buClr>
                <a:srgbClr val="000000"/>
              </a:buClr>
              <a:buSzPts val="1400"/>
              <a:buFont typeface="Trebuchet MS"/>
              <a:buNone/>
              <a:defRPr sz="1400" b="0" i="0" u="none" strike="noStrike" cap="none">
                <a:solidFill>
                  <a:srgbClr val="000000"/>
                </a:solidFill>
                <a:latin typeface="Trebuchet MS"/>
                <a:ea typeface="Trebuchet MS"/>
                <a:cs typeface="Trebuchet MS"/>
                <a:sym typeface="Trebuchet MS"/>
              </a:defRPr>
            </a:lvl8pPr>
            <a:lvl9pPr marL="4114800" marR="0" lvl="8" indent="-228600" algn="l" rtl="0">
              <a:lnSpc>
                <a:spcPct val="100000"/>
              </a:lnSpc>
              <a:spcBef>
                <a:spcPts val="0"/>
              </a:spcBef>
              <a:spcAft>
                <a:spcPts val="0"/>
              </a:spcAft>
              <a:buClr>
                <a:srgbClr val="000000"/>
              </a:buClr>
              <a:buSzPts val="1400"/>
              <a:buFont typeface="Trebuchet MS"/>
              <a:buNone/>
              <a:defRPr sz="1400" b="0" i="0" u="none" strike="noStrike" cap="none">
                <a:solidFill>
                  <a:srgbClr val="000000"/>
                </a:solidFill>
                <a:latin typeface="Trebuchet MS"/>
                <a:ea typeface="Trebuchet MS"/>
                <a:cs typeface="Trebuchet MS"/>
                <a:sym typeface="Trebuchet MS"/>
              </a:defRPr>
            </a:lvl9pPr>
          </a:lstStyle>
          <a:p>
            <a:endParaRPr/>
          </a:p>
        </p:txBody>
      </p:sp>
      <p:sp>
        <p:nvSpPr>
          <p:cNvPr id="328" name="Google Shape;328;p98"/>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358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9"/>
        <p:cNvGrpSpPr/>
        <p:nvPr/>
      </p:nvGrpSpPr>
      <p:grpSpPr>
        <a:xfrm>
          <a:off x="0" y="0"/>
          <a:ext cx="0" cy="0"/>
          <a:chOff x="0" y="0"/>
          <a:chExt cx="0" cy="0"/>
        </a:xfrm>
      </p:grpSpPr>
      <p:sp>
        <p:nvSpPr>
          <p:cNvPr id="330" name="Google Shape;330;p99"/>
          <p:cNvSpPr txBox="1">
            <a:spLocks noGrp="1"/>
          </p:cNvSpPr>
          <p:nvPr>
            <p:ph type="title"/>
          </p:nvPr>
        </p:nvSpPr>
        <p:spPr>
          <a:xfrm>
            <a:off x="628427" y="273751"/>
            <a:ext cx="7887300" cy="994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SzPts val="45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331" name="Google Shape;331;p99"/>
          <p:cNvSpPr txBox="1">
            <a:spLocks noGrp="1"/>
          </p:cNvSpPr>
          <p:nvPr>
            <p:ph type="body" idx="1"/>
          </p:nvPr>
        </p:nvSpPr>
        <p:spPr>
          <a:xfrm>
            <a:off x="628650" y="1369218"/>
            <a:ext cx="7886700" cy="3263700"/>
          </a:xfrm>
          <a:prstGeom prst="rect">
            <a:avLst/>
          </a:prstGeom>
          <a:noFill/>
          <a:ln>
            <a:noFill/>
          </a:ln>
        </p:spPr>
        <p:txBody>
          <a:bodyPr spcFirstLastPara="1" wrap="square" lIns="58925" tIns="29450" rIns="58925" bIns="29450" anchor="t" anchorCtr="0">
            <a:noAutofit/>
          </a:bodyPr>
          <a:lstStyle>
            <a:lvl1pPr marL="457200" marR="0" lvl="0"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1pPr>
            <a:lvl2pPr marL="914400" marR="0" lvl="1"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2700"/>
              </a:spcBef>
              <a:spcAft>
                <a:spcPts val="0"/>
              </a:spcAft>
              <a:buClr>
                <a:srgbClr val="000000"/>
              </a:buClr>
              <a:buSzPts val="900"/>
              <a:buFont typeface="Arial"/>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332" name="Google Shape;332;p99"/>
          <p:cNvSpPr txBox="1">
            <a:spLocks noGrp="1"/>
          </p:cNvSpPr>
          <p:nvPr>
            <p:ph type="dt" idx="10"/>
          </p:nvPr>
        </p:nvSpPr>
        <p:spPr>
          <a:xfrm>
            <a:off x="6458397" y="4195167"/>
            <a:ext cx="2057100" cy="273600"/>
          </a:xfrm>
          <a:prstGeom prst="rect">
            <a:avLst/>
          </a:prstGeom>
          <a:noFill/>
          <a:ln>
            <a:noFill/>
          </a:ln>
        </p:spPr>
        <p:txBody>
          <a:bodyPr spcFirstLastPara="1" wrap="square" lIns="58925" tIns="29450" rIns="58925" bIns="29450"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333" name="Google Shape;333;p99"/>
          <p:cNvSpPr txBox="1">
            <a:spLocks noGrp="1"/>
          </p:cNvSpPr>
          <p:nvPr>
            <p:ph type="ftr" idx="11"/>
          </p:nvPr>
        </p:nvSpPr>
        <p:spPr>
          <a:xfrm>
            <a:off x="3028950" y="4767263"/>
            <a:ext cx="3086100" cy="273900"/>
          </a:xfrm>
          <a:prstGeom prst="rect">
            <a:avLst/>
          </a:prstGeom>
          <a:noFill/>
          <a:ln>
            <a:noFill/>
          </a:ln>
        </p:spPr>
        <p:txBody>
          <a:bodyPr spcFirstLastPara="1" wrap="square" lIns="58925" tIns="29450" rIns="58925" bIns="29450" anchor="t" anchorCtr="0">
            <a:noAutofit/>
          </a:bodyPr>
          <a:lstStyle>
            <a:lvl1pPr marR="0" lvl="0"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900"/>
              <a:buFont typeface="Arial"/>
              <a:buNone/>
              <a:defRPr sz="1100" b="0" i="0" u="none" strike="noStrike" cap="none">
                <a:solidFill>
                  <a:srgbClr val="5C6670"/>
                </a:solidFill>
                <a:latin typeface="Trebuchet MS"/>
                <a:ea typeface="Trebuchet MS"/>
                <a:cs typeface="Trebuchet MS"/>
                <a:sym typeface="Trebuchet MS"/>
              </a:defRPr>
            </a:lvl9pPr>
          </a:lstStyle>
          <a:p>
            <a:endParaRPr dirty="0"/>
          </a:p>
        </p:txBody>
      </p:sp>
      <p:sp>
        <p:nvSpPr>
          <p:cNvPr id="334" name="Google Shape;334;p99"/>
          <p:cNvSpPr txBox="1">
            <a:spLocks noGrp="1"/>
          </p:cNvSpPr>
          <p:nvPr>
            <p:ph type="sldNum" idx="12"/>
          </p:nvPr>
        </p:nvSpPr>
        <p:spPr>
          <a:xfrm>
            <a:off x="6458396" y="4767616"/>
            <a:ext cx="2057100" cy="2736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335"/>
        <p:cNvGrpSpPr/>
        <p:nvPr/>
      </p:nvGrpSpPr>
      <p:grpSpPr>
        <a:xfrm>
          <a:off x="0" y="0"/>
          <a:ext cx="0" cy="0"/>
          <a:chOff x="0" y="0"/>
          <a:chExt cx="0" cy="0"/>
        </a:xfrm>
      </p:grpSpPr>
      <p:sp>
        <p:nvSpPr>
          <p:cNvPr id="336" name="Google Shape;336;p100"/>
          <p:cNvSpPr txBox="1">
            <a:spLocks noGrp="1"/>
          </p:cNvSpPr>
          <p:nvPr>
            <p:ph type="sldNum" idx="12"/>
          </p:nvPr>
        </p:nvSpPr>
        <p:spPr>
          <a:xfrm>
            <a:off x="7384767" y="4818852"/>
            <a:ext cx="1508700" cy="273900"/>
          </a:xfrm>
          <a:prstGeom prst="rect">
            <a:avLst/>
          </a:prstGeom>
          <a:noFill/>
          <a:ln>
            <a:noFill/>
          </a:ln>
        </p:spPr>
        <p:txBody>
          <a:bodyPr spcFirstLastPara="1" wrap="square" lIns="58925" tIns="29450" rIns="58925" bIns="29450"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337"/>
        <p:cNvGrpSpPr/>
        <p:nvPr/>
      </p:nvGrpSpPr>
      <p:grpSpPr>
        <a:xfrm>
          <a:off x="0" y="0"/>
          <a:ext cx="0" cy="0"/>
          <a:chOff x="0" y="0"/>
          <a:chExt cx="0" cy="0"/>
        </a:xfrm>
      </p:grpSpPr>
      <p:sp>
        <p:nvSpPr>
          <p:cNvPr id="338" name="Google Shape;338;p101"/>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39" name="Google Shape;339;p101"/>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rtl="0">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40" name="Google Shape;340;p101"/>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41" name="Google Shape;341;p10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2"/>
        <p:cNvGrpSpPr/>
        <p:nvPr/>
      </p:nvGrpSpPr>
      <p:grpSpPr>
        <a:xfrm>
          <a:off x="0" y="0"/>
          <a:ext cx="0" cy="0"/>
          <a:chOff x="0" y="0"/>
          <a:chExt cx="0" cy="0"/>
        </a:xfrm>
      </p:grpSpPr>
      <p:sp>
        <p:nvSpPr>
          <p:cNvPr id="343" name="Google Shape;343;p102"/>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4" name="Google Shape;344;p10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345" name="Google Shape;345;p10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346" name="Google Shape;346;p102"/>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53"/>
        <p:cNvGrpSpPr/>
        <p:nvPr/>
      </p:nvGrpSpPr>
      <p:grpSpPr>
        <a:xfrm>
          <a:off x="0" y="0"/>
          <a:ext cx="0" cy="0"/>
          <a:chOff x="0" y="0"/>
          <a:chExt cx="0" cy="0"/>
        </a:xfrm>
      </p:grpSpPr>
      <p:sp>
        <p:nvSpPr>
          <p:cNvPr id="354" name="Google Shape;354;p60"/>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55" name="Google Shape;355;p60"/>
          <p:cNvSpPr txBox="1">
            <a:spLocks noGrp="1"/>
          </p:cNvSpPr>
          <p:nvPr>
            <p:ph type="body" idx="1"/>
          </p:nvPr>
        </p:nvSpPr>
        <p:spPr>
          <a:xfrm>
            <a:off x="628650" y="1389226"/>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56" name="Google Shape;356;p6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7"/>
        <p:cNvGrpSpPr/>
        <p:nvPr/>
      </p:nvGrpSpPr>
      <p:grpSpPr>
        <a:xfrm>
          <a:off x="0" y="0"/>
          <a:ext cx="0" cy="0"/>
          <a:chOff x="0" y="0"/>
          <a:chExt cx="0" cy="0"/>
        </a:xfrm>
      </p:grpSpPr>
      <p:sp>
        <p:nvSpPr>
          <p:cNvPr id="358" name="Google Shape;358;p10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59"/>
        <p:cNvGrpSpPr/>
        <p:nvPr/>
      </p:nvGrpSpPr>
      <p:grpSpPr>
        <a:xfrm>
          <a:off x="0" y="0"/>
          <a:ext cx="0" cy="0"/>
          <a:chOff x="0" y="0"/>
          <a:chExt cx="0" cy="0"/>
        </a:xfrm>
      </p:grpSpPr>
      <p:sp>
        <p:nvSpPr>
          <p:cNvPr id="360" name="Google Shape;360;p104"/>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1" name="Google Shape;361;p104"/>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362" name="Google Shape;362;p104"/>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363" name="Google Shape;363;p10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64" name="Google Shape;364;p104"/>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portant Changes Copy Spanish Logo">
  <p:cSld name="Important Changes Copy_1">
    <p:spTree>
      <p:nvGrpSpPr>
        <p:cNvPr id="1" name="Shape 47"/>
        <p:cNvGrpSpPr/>
        <p:nvPr/>
      </p:nvGrpSpPr>
      <p:grpSpPr>
        <a:xfrm>
          <a:off x="0" y="0"/>
          <a:ext cx="0" cy="0"/>
          <a:chOff x="0" y="0"/>
          <a:chExt cx="0" cy="0"/>
        </a:xfrm>
      </p:grpSpPr>
      <p:pic>
        <p:nvPicPr>
          <p:cNvPr id="48" name="Google Shape;48;p195"/>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49" name="Google Shape;49;p195"/>
          <p:cNvSpPr/>
          <p:nvPr/>
        </p:nvSpPr>
        <p:spPr>
          <a:xfrm>
            <a:off x="0" y="772750"/>
            <a:ext cx="9162300" cy="3119700"/>
          </a:xfrm>
          <a:prstGeom prst="wave">
            <a:avLst>
              <a:gd name="adj1" fmla="val 6943"/>
              <a:gd name="adj2" fmla="val 0"/>
            </a:avLst>
          </a:prstGeom>
          <a:solidFill>
            <a:srgbClr val="003355">
              <a:alpha val="85098"/>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dirty="0">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dirty="0">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dirty="0">
              <a:solidFill>
                <a:srgbClr val="FFFFFF"/>
              </a:solidFill>
              <a:latin typeface="Verdana"/>
              <a:ea typeface="Verdana"/>
              <a:cs typeface="Verdana"/>
              <a:sym typeface="Verdana"/>
            </a:endParaRPr>
          </a:p>
        </p:txBody>
      </p:sp>
      <p:sp>
        <p:nvSpPr>
          <p:cNvPr id="50" name="Google Shape;50;p195"/>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51" name="Google Shape;51;p195" title="Impt-Chg-CO-Medicaid-Spanish Logo.png"/>
          <p:cNvPicPr preferRelativeResize="0"/>
          <p:nvPr/>
        </p:nvPicPr>
        <p:blipFill rotWithShape="1">
          <a:blip r:embed="rId3">
            <a:alphaModFix/>
          </a:blip>
          <a:srcRect/>
          <a:stretch/>
        </p:blipFill>
        <p:spPr>
          <a:xfrm>
            <a:off x="3666750" y="4409250"/>
            <a:ext cx="1810511" cy="581270"/>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65"/>
        <p:cNvGrpSpPr/>
        <p:nvPr/>
      </p:nvGrpSpPr>
      <p:grpSpPr>
        <a:xfrm>
          <a:off x="0" y="0"/>
          <a:ext cx="0" cy="0"/>
          <a:chOff x="0" y="0"/>
          <a:chExt cx="0" cy="0"/>
        </a:xfrm>
      </p:grpSpPr>
      <p:sp>
        <p:nvSpPr>
          <p:cNvPr id="366" name="Google Shape;366;p10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67" name="Google Shape;367;p105"/>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b="0" i="0" u="none" strike="noStrike" cap="none" dirty="0">
              <a:solidFill>
                <a:srgbClr val="000000"/>
              </a:solidFill>
              <a:latin typeface="Arial"/>
              <a:ea typeface="Arial"/>
              <a:cs typeface="Arial"/>
              <a:sym typeface="Arial"/>
            </a:endParaRPr>
          </a:p>
        </p:txBody>
      </p:sp>
      <p:sp>
        <p:nvSpPr>
          <p:cNvPr id="368" name="Google Shape;368;p105"/>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chemeClr val="dk2"/>
                </a:solidFill>
                <a:latin typeface="Trebuchet MS"/>
                <a:ea typeface="Trebuchet MS"/>
                <a:cs typeface="Trebuchet MS"/>
                <a:sym typeface="Trebuchet MS"/>
              </a:rPr>
              <a:t>Our Mission</a:t>
            </a:r>
            <a:endParaRPr sz="14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69"/>
        <p:cNvGrpSpPr/>
        <p:nvPr/>
      </p:nvGrpSpPr>
      <p:grpSpPr>
        <a:xfrm>
          <a:off x="0" y="0"/>
          <a:ext cx="0" cy="0"/>
          <a:chOff x="0" y="0"/>
          <a:chExt cx="0" cy="0"/>
        </a:xfrm>
      </p:grpSpPr>
      <p:sp>
        <p:nvSpPr>
          <p:cNvPr id="370" name="Google Shape;370;p10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71" name="Google Shape;371;p106"/>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1" i="0" u="none" strike="noStrike" cap="none">
                <a:solidFill>
                  <a:srgbClr val="000000"/>
                </a:solidFill>
                <a:latin typeface="Trebuchet MS"/>
                <a:ea typeface="Trebuchet MS"/>
                <a:cs typeface="Trebuchet MS"/>
                <a:sym typeface="Trebuchet MS"/>
              </a:rPr>
              <a:t>‹#›</a:t>
            </a:fld>
            <a:endParaRPr sz="1400" b="1" i="0" u="none" strike="noStrike" cap="none" dirty="0">
              <a:solidFill>
                <a:srgbClr val="000000"/>
              </a:solidFill>
              <a:latin typeface="Trebuchet MS"/>
              <a:ea typeface="Trebuchet MS"/>
              <a:cs typeface="Trebuchet MS"/>
              <a:sym typeface="Trebuchet MS"/>
            </a:endParaRPr>
          </a:p>
        </p:txBody>
      </p:sp>
      <p:pic>
        <p:nvPicPr>
          <p:cNvPr id="372" name="Google Shape;372;p106"/>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373" name="Google Shape;373;p106"/>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74"/>
        <p:cNvGrpSpPr/>
        <p:nvPr/>
      </p:nvGrpSpPr>
      <p:grpSpPr>
        <a:xfrm>
          <a:off x="0" y="0"/>
          <a:ext cx="0" cy="0"/>
          <a:chOff x="0" y="0"/>
          <a:chExt cx="0" cy="0"/>
        </a:xfrm>
      </p:grpSpPr>
      <p:sp>
        <p:nvSpPr>
          <p:cNvPr id="375" name="Google Shape;375;p10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76" name="Google Shape;376;p107"/>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b="0" i="1" u="none" strike="noStrike" cap="none">
                <a:solidFill>
                  <a:schemeClr val="dk1"/>
                </a:solidFill>
                <a:latin typeface="Trebuchet MS"/>
                <a:ea typeface="Trebuchet MS"/>
                <a:cs typeface="Trebuchet MS"/>
                <a:sym typeface="Trebuchet MS"/>
              </a:rPr>
              <a:t>Plus </a:t>
            </a:r>
            <a:r>
              <a:rPr lang="en" sz="2700" b="0" i="0" u="none" strike="noStrike" cap="none">
                <a:solidFill>
                  <a:schemeClr val="dk1"/>
                </a:solidFill>
                <a:latin typeface="Trebuchet MS"/>
                <a:ea typeface="Trebuchet MS"/>
                <a:cs typeface="Trebuchet MS"/>
                <a:sym typeface="Trebuchet MS"/>
              </a:rPr>
              <a:t>(CHP+) and other health care programs for Coloradans who qualify. </a:t>
            </a:r>
            <a:endParaRPr sz="2700" b="1" i="0" u="none" strike="noStrike" cap="none" dirty="0">
              <a:solidFill>
                <a:schemeClr val="dk1"/>
              </a:solidFill>
              <a:latin typeface="Trebuchet MS"/>
              <a:ea typeface="Trebuchet MS"/>
              <a:cs typeface="Trebuchet MS"/>
              <a:sym typeface="Trebuchet MS"/>
            </a:endParaRPr>
          </a:p>
        </p:txBody>
      </p:sp>
      <p:sp>
        <p:nvSpPr>
          <p:cNvPr id="377" name="Google Shape;377;p107"/>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4500"/>
              <a:buFont typeface="Arial"/>
              <a:buNone/>
            </a:pPr>
            <a:r>
              <a:rPr lang="en" sz="4500" b="1" i="0" u="none" strike="noStrike" cap="none">
                <a:solidFill>
                  <a:srgbClr val="232C68"/>
                </a:solidFill>
                <a:latin typeface="Trebuchet MS"/>
                <a:ea typeface="Trebuchet MS"/>
                <a:cs typeface="Trebuchet MS"/>
                <a:sym typeface="Trebuchet MS"/>
              </a:rPr>
              <a:t>What We Do</a:t>
            </a:r>
            <a:endParaRPr sz="14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8"/>
        <p:cNvGrpSpPr/>
        <p:nvPr/>
      </p:nvGrpSpPr>
      <p:grpSpPr>
        <a:xfrm>
          <a:off x="0" y="0"/>
          <a:ext cx="0" cy="0"/>
          <a:chOff x="0" y="0"/>
          <a:chExt cx="0" cy="0"/>
        </a:xfrm>
      </p:grpSpPr>
      <p:sp>
        <p:nvSpPr>
          <p:cNvPr id="379" name="Google Shape;379;p108"/>
          <p:cNvSpPr txBox="1">
            <a:spLocks noGrp="1"/>
          </p:cNvSpPr>
          <p:nvPr>
            <p:ph type="title"/>
          </p:nvPr>
        </p:nvSpPr>
        <p:spPr>
          <a:xfrm>
            <a:off x="605659"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0" name="Google Shape;380;p108"/>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81" name="Google Shape;381;p10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cxnSp>
        <p:nvCxnSpPr>
          <p:cNvPr id="382" name="Google Shape;382;p108"/>
          <p:cNvCxnSpPr/>
          <p:nvPr/>
        </p:nvCxnSpPr>
        <p:spPr>
          <a:xfrm>
            <a:off x="4572000" y="995363"/>
            <a:ext cx="0" cy="3152700"/>
          </a:xfrm>
          <a:prstGeom prst="straightConnector1">
            <a:avLst/>
          </a:prstGeom>
          <a:noFill/>
          <a:ln w="50800" cap="flat" cmpd="sng">
            <a:solidFill>
              <a:schemeClr val="dk1"/>
            </a:solidFill>
            <a:prstDash val="solid"/>
            <a:miter lim="8000"/>
            <a:headEnd type="none" w="sm" len="sm"/>
            <a:tailEnd type="none" w="sm" len="sm"/>
          </a:ln>
        </p:spPr>
      </p:cxn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3"/>
        <p:cNvGrpSpPr/>
        <p:nvPr/>
      </p:nvGrpSpPr>
      <p:grpSpPr>
        <a:xfrm>
          <a:off x="0" y="0"/>
          <a:ext cx="0" cy="0"/>
          <a:chOff x="0" y="0"/>
          <a:chExt cx="0" cy="0"/>
        </a:xfrm>
      </p:grpSpPr>
      <p:sp>
        <p:nvSpPr>
          <p:cNvPr id="384" name="Google Shape;384;p109"/>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5" name="Google Shape;385;p10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86"/>
        <p:cNvGrpSpPr/>
        <p:nvPr/>
      </p:nvGrpSpPr>
      <p:grpSpPr>
        <a:xfrm>
          <a:off x="0" y="0"/>
          <a:ext cx="0" cy="0"/>
          <a:chOff x="0" y="0"/>
          <a:chExt cx="0" cy="0"/>
        </a:xfrm>
      </p:grpSpPr>
      <p:sp>
        <p:nvSpPr>
          <p:cNvPr id="387" name="Google Shape;387;p110"/>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8" name="Google Shape;388;p11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389" name="Google Shape;389;p110"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90"/>
        <p:cNvGrpSpPr/>
        <p:nvPr/>
      </p:nvGrpSpPr>
      <p:grpSpPr>
        <a:xfrm>
          <a:off x="0" y="0"/>
          <a:ext cx="0" cy="0"/>
          <a:chOff x="0" y="0"/>
          <a:chExt cx="0" cy="0"/>
        </a:xfrm>
      </p:grpSpPr>
      <p:sp>
        <p:nvSpPr>
          <p:cNvPr id="391" name="Google Shape;391;p111"/>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2" name="Google Shape;392;p11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393" name="Google Shape;393;p111"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94"/>
        <p:cNvGrpSpPr/>
        <p:nvPr/>
      </p:nvGrpSpPr>
      <p:grpSpPr>
        <a:xfrm>
          <a:off x="0" y="0"/>
          <a:ext cx="0" cy="0"/>
          <a:chOff x="0" y="0"/>
          <a:chExt cx="0" cy="0"/>
        </a:xfrm>
      </p:grpSpPr>
      <p:sp>
        <p:nvSpPr>
          <p:cNvPr id="395" name="Google Shape;395;p11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96" name="Google Shape;396;p112"/>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97" name="Google Shape;397;p112"/>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98"/>
        <p:cNvGrpSpPr/>
        <p:nvPr/>
      </p:nvGrpSpPr>
      <p:grpSpPr>
        <a:xfrm>
          <a:off x="0" y="0"/>
          <a:ext cx="0" cy="0"/>
          <a:chOff x="0" y="0"/>
          <a:chExt cx="0" cy="0"/>
        </a:xfrm>
      </p:grpSpPr>
      <p:sp>
        <p:nvSpPr>
          <p:cNvPr id="399" name="Google Shape;399;p113"/>
          <p:cNvSpPr txBox="1">
            <a:spLocks noGrp="1"/>
          </p:cNvSpPr>
          <p:nvPr>
            <p:ph type="title"/>
          </p:nvPr>
        </p:nvSpPr>
        <p:spPr>
          <a:xfrm>
            <a:off x="446484" y="1635005"/>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0" name="Google Shape;400;p11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1"/>
        <p:cNvGrpSpPr/>
        <p:nvPr/>
      </p:nvGrpSpPr>
      <p:grpSpPr>
        <a:xfrm>
          <a:off x="0" y="0"/>
          <a:ext cx="0" cy="0"/>
          <a:chOff x="0" y="0"/>
          <a:chExt cx="0" cy="0"/>
        </a:xfrm>
      </p:grpSpPr>
      <p:sp>
        <p:nvSpPr>
          <p:cNvPr id="402" name="Google Shape;402;p1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a:endParaRPr/>
          </a:p>
        </p:txBody>
      </p:sp>
      <p:sp>
        <p:nvSpPr>
          <p:cNvPr id="403" name="Google Shape;403;p1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15000"/>
              </a:lnSpc>
              <a:spcBef>
                <a:spcPts val="1600"/>
              </a:spcBef>
              <a:spcAft>
                <a:spcPts val="1600"/>
              </a:spcAft>
              <a:buClr>
                <a:srgbClr val="000000"/>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04" name="Google Shape;404;p1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p:cSld name="Title 2">
    <p:spTree>
      <p:nvGrpSpPr>
        <p:cNvPr id="1" name="Shape 52"/>
        <p:cNvGrpSpPr/>
        <p:nvPr/>
      </p:nvGrpSpPr>
      <p:grpSpPr>
        <a:xfrm>
          <a:off x="0" y="0"/>
          <a:ext cx="0" cy="0"/>
          <a:chOff x="0" y="0"/>
          <a:chExt cx="0" cy="0"/>
        </a:xfrm>
      </p:grpSpPr>
      <p:pic>
        <p:nvPicPr>
          <p:cNvPr id="53" name="Google Shape;53;p196"/>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54" name="Google Shape;54;p196"/>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405"/>
        <p:cNvGrpSpPr/>
        <p:nvPr/>
      </p:nvGrpSpPr>
      <p:grpSpPr>
        <a:xfrm>
          <a:off x="0" y="0"/>
          <a:ext cx="0" cy="0"/>
          <a:chOff x="0" y="0"/>
          <a:chExt cx="0" cy="0"/>
        </a:xfrm>
      </p:grpSpPr>
      <p:sp>
        <p:nvSpPr>
          <p:cNvPr id="406" name="Google Shape;406;p115"/>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407"/>
        <p:cNvGrpSpPr/>
        <p:nvPr/>
      </p:nvGrpSpPr>
      <p:grpSpPr>
        <a:xfrm>
          <a:off x="0" y="0"/>
          <a:ext cx="0" cy="0"/>
          <a:chOff x="0" y="0"/>
          <a:chExt cx="0" cy="0"/>
        </a:xfrm>
      </p:grpSpPr>
      <p:sp>
        <p:nvSpPr>
          <p:cNvPr id="408" name="Google Shape;408;p116"/>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100000"/>
              </a:lnSpc>
              <a:spcBef>
                <a:spcPts val="300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rtl="0">
              <a:lnSpc>
                <a:spcPct val="100000"/>
              </a:lnSpc>
              <a:spcBef>
                <a:spcPts val="3000"/>
              </a:spcBef>
              <a:spcAft>
                <a:spcPts val="0"/>
              </a:spcAft>
              <a:buClr>
                <a:schemeClr val="dk1"/>
              </a:buClr>
              <a:buSzPts val="1700"/>
              <a:buFont typeface="Noto Sans"/>
              <a:buChar char="❖"/>
              <a:defRPr sz="17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09" name="Google Shape;409;p116"/>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10" name="Google Shape;410;p116"/>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411"/>
        <p:cNvGrpSpPr/>
        <p:nvPr/>
      </p:nvGrpSpPr>
      <p:grpSpPr>
        <a:xfrm>
          <a:off x="0" y="0"/>
          <a:ext cx="0" cy="0"/>
          <a:chOff x="0" y="0"/>
          <a:chExt cx="0" cy="0"/>
        </a:xfrm>
      </p:grpSpPr>
      <p:sp>
        <p:nvSpPr>
          <p:cNvPr id="412" name="Google Shape;412;p117"/>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00000"/>
              </a:lnSpc>
              <a:spcBef>
                <a:spcPts val="900"/>
              </a:spcBef>
              <a:spcAft>
                <a:spcPts val="0"/>
              </a:spcAft>
              <a:buClr>
                <a:srgbClr val="575757"/>
              </a:buClr>
              <a:buSzPts val="1100"/>
              <a:buFont typeface="Arial"/>
              <a:buNone/>
              <a:defRPr sz="1500" b="0" i="0" u="none" strike="noStrike" cap="none">
                <a:solidFill>
                  <a:srgbClr val="575757"/>
                </a:solidFill>
                <a:latin typeface="Arial"/>
                <a:ea typeface="Arial"/>
                <a:cs typeface="Arial"/>
                <a:sym typeface="Arial"/>
              </a:defRPr>
            </a:lvl1pPr>
            <a:lvl2pPr marL="914400" marR="0" lvl="1"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413" name="Google Shape;413;p117"/>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a:buNone/>
              <a:defRPr sz="21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a:endParaRPr/>
          </a:p>
        </p:txBody>
      </p:sp>
      <p:sp>
        <p:nvSpPr>
          <p:cNvPr id="414" name="Google Shape;414;p117"/>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5"/>
        <p:cNvGrpSpPr/>
        <p:nvPr/>
      </p:nvGrpSpPr>
      <p:grpSpPr>
        <a:xfrm>
          <a:off x="0" y="0"/>
          <a:ext cx="0" cy="0"/>
          <a:chOff x="0" y="0"/>
          <a:chExt cx="0" cy="0"/>
        </a:xfrm>
      </p:grpSpPr>
      <p:sp>
        <p:nvSpPr>
          <p:cNvPr id="416" name="Google Shape;416;p118"/>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417" name="Google Shape;417;p11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418" name="Google Shape;418;p118"/>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19"/>
        <p:cNvGrpSpPr/>
        <p:nvPr/>
      </p:nvGrpSpPr>
      <p:grpSpPr>
        <a:xfrm>
          <a:off x="0" y="0"/>
          <a:ext cx="0" cy="0"/>
          <a:chOff x="0" y="0"/>
          <a:chExt cx="0" cy="0"/>
        </a:xfrm>
      </p:grpSpPr>
      <p:sp>
        <p:nvSpPr>
          <p:cNvPr id="420" name="Google Shape;420;p119"/>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1" name="Google Shape;421;p1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422" name="Google Shape;422;p1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00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423" name="Google Shape;423;p119"/>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424"/>
        <p:cNvGrpSpPr/>
        <p:nvPr/>
      </p:nvGrpSpPr>
      <p:grpSpPr>
        <a:xfrm>
          <a:off x="0" y="0"/>
          <a:ext cx="0" cy="0"/>
          <a:chOff x="0" y="0"/>
          <a:chExt cx="0" cy="0"/>
        </a:xfrm>
      </p:grpSpPr>
      <p:sp>
        <p:nvSpPr>
          <p:cNvPr id="425" name="Google Shape;425;p120"/>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3400"/>
            </a:lvl1pPr>
            <a:lvl2pPr lvl="1" algn="l">
              <a:lnSpc>
                <a:spcPct val="100000"/>
              </a:lnSpc>
              <a:spcBef>
                <a:spcPts val="0"/>
              </a:spcBef>
              <a:spcAft>
                <a:spcPts val="0"/>
              </a:spcAft>
              <a:buClr>
                <a:srgbClr val="FFFFFF"/>
              </a:buClr>
              <a:buSzPts val="800"/>
              <a:buFont typeface="Trebuchet MS"/>
              <a:buNone/>
              <a:defRPr/>
            </a:lvl2pPr>
            <a:lvl3pPr lvl="2" algn="l">
              <a:lnSpc>
                <a:spcPct val="100000"/>
              </a:lnSpc>
              <a:spcBef>
                <a:spcPts val="0"/>
              </a:spcBef>
              <a:spcAft>
                <a:spcPts val="0"/>
              </a:spcAft>
              <a:buClr>
                <a:srgbClr val="FFFFFF"/>
              </a:buClr>
              <a:buSzPts val="800"/>
              <a:buFont typeface="Trebuchet MS"/>
              <a:buNone/>
              <a:defRPr/>
            </a:lvl3pPr>
            <a:lvl4pPr lvl="3" algn="l">
              <a:lnSpc>
                <a:spcPct val="100000"/>
              </a:lnSpc>
              <a:spcBef>
                <a:spcPts val="0"/>
              </a:spcBef>
              <a:spcAft>
                <a:spcPts val="0"/>
              </a:spcAft>
              <a:buClr>
                <a:srgbClr val="FFFFFF"/>
              </a:buClr>
              <a:buSzPts val="800"/>
              <a:buFont typeface="Trebuchet MS"/>
              <a:buNone/>
              <a:defRPr/>
            </a:lvl4pPr>
            <a:lvl5pPr lvl="4" algn="l">
              <a:lnSpc>
                <a:spcPct val="100000"/>
              </a:lnSpc>
              <a:spcBef>
                <a:spcPts val="0"/>
              </a:spcBef>
              <a:spcAft>
                <a:spcPts val="0"/>
              </a:spcAft>
              <a:buClr>
                <a:srgbClr val="FFFFFF"/>
              </a:buClr>
              <a:buSzPts val="800"/>
              <a:buFont typeface="Trebuchet MS"/>
              <a:buNone/>
              <a:defRPr/>
            </a:lvl5pPr>
            <a:lvl6pPr lvl="5" algn="l">
              <a:lnSpc>
                <a:spcPct val="100000"/>
              </a:lnSpc>
              <a:spcBef>
                <a:spcPts val="0"/>
              </a:spcBef>
              <a:spcAft>
                <a:spcPts val="0"/>
              </a:spcAft>
              <a:buClr>
                <a:srgbClr val="FFFFFF"/>
              </a:buClr>
              <a:buSzPts val="800"/>
              <a:buFont typeface="Trebuchet MS"/>
              <a:buNone/>
              <a:defRPr/>
            </a:lvl6pPr>
            <a:lvl7pPr lvl="6" algn="l">
              <a:lnSpc>
                <a:spcPct val="100000"/>
              </a:lnSpc>
              <a:spcBef>
                <a:spcPts val="0"/>
              </a:spcBef>
              <a:spcAft>
                <a:spcPts val="0"/>
              </a:spcAft>
              <a:buClr>
                <a:srgbClr val="FFFFFF"/>
              </a:buClr>
              <a:buSzPts val="800"/>
              <a:buFont typeface="Trebuchet MS"/>
              <a:buNone/>
              <a:defRPr/>
            </a:lvl7pPr>
            <a:lvl8pPr lvl="7" algn="l">
              <a:lnSpc>
                <a:spcPct val="100000"/>
              </a:lnSpc>
              <a:spcBef>
                <a:spcPts val="0"/>
              </a:spcBef>
              <a:spcAft>
                <a:spcPts val="0"/>
              </a:spcAft>
              <a:buClr>
                <a:srgbClr val="FFFFFF"/>
              </a:buClr>
              <a:buSzPts val="800"/>
              <a:buFont typeface="Trebuchet MS"/>
              <a:buNone/>
              <a:defRPr/>
            </a:lvl8pPr>
            <a:lvl9pPr lvl="8" algn="l">
              <a:lnSpc>
                <a:spcPct val="100000"/>
              </a:lnSpc>
              <a:spcBef>
                <a:spcPts val="0"/>
              </a:spcBef>
              <a:spcAft>
                <a:spcPts val="0"/>
              </a:spcAft>
              <a:buClr>
                <a:srgbClr val="FFFFFF"/>
              </a:buClr>
              <a:buSzPts val="800"/>
              <a:buFont typeface="Trebuchet MS"/>
              <a:buNone/>
              <a:defRPr/>
            </a:lvl9pPr>
          </a:lstStyle>
          <a:p>
            <a:endParaRPr/>
          </a:p>
        </p:txBody>
      </p:sp>
      <p:sp>
        <p:nvSpPr>
          <p:cNvPr id="426" name="Google Shape;426;p120"/>
          <p:cNvSpPr txBox="1">
            <a:spLocks noGrp="1"/>
          </p:cNvSpPr>
          <p:nvPr>
            <p:ph type="body" idx="1"/>
          </p:nvPr>
        </p:nvSpPr>
        <p:spPr>
          <a:xfrm>
            <a:off x="628650" y="1389227"/>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rtl="0">
              <a:lnSpc>
                <a:spcPct val="90000"/>
              </a:lnSpc>
              <a:spcBef>
                <a:spcPts val="600"/>
              </a:spcBef>
              <a:spcAft>
                <a:spcPts val="0"/>
              </a:spcAft>
              <a:buClr>
                <a:schemeClr val="dk1"/>
              </a:buClr>
              <a:buSzPts val="2000"/>
              <a:buFont typeface="Arial"/>
              <a:buChar char="•"/>
              <a:defRPr sz="2000" b="0" i="0" u="none" strike="noStrike" cap="none">
                <a:solidFill>
                  <a:schemeClr val="dk1"/>
                </a:solidFill>
                <a:latin typeface="Trebuchet MS"/>
                <a:ea typeface="Trebuchet MS"/>
                <a:cs typeface="Trebuchet MS"/>
                <a:sym typeface="Trebuchet MS"/>
              </a:defRPr>
            </a:lvl1pPr>
            <a:lvl2pPr marL="914400" marR="0" lvl="1" indent="-311150" algn="l" rtl="0">
              <a:lnSpc>
                <a:spcPct val="90000"/>
              </a:lnSpc>
              <a:spcBef>
                <a:spcPts val="300"/>
              </a:spcBef>
              <a:spcAft>
                <a:spcPts val="0"/>
              </a:spcAft>
              <a:buClr>
                <a:schemeClr val="dk1"/>
              </a:buClr>
              <a:buSzPts val="1300"/>
              <a:buFont typeface="Noto Sans"/>
              <a:buChar char="⮚"/>
              <a:defRPr sz="1900" b="0" i="0" u="none" strike="noStrike" cap="none">
                <a:solidFill>
                  <a:schemeClr val="dk1"/>
                </a:solidFill>
                <a:latin typeface="Trebuchet MS"/>
                <a:ea typeface="Trebuchet MS"/>
                <a:cs typeface="Trebuchet MS"/>
                <a:sym typeface="Trebuchet MS"/>
              </a:defRPr>
            </a:lvl2pPr>
            <a:lvl3pPr marL="1371600" marR="0" lvl="2" indent="-323850" algn="l" rtl="0">
              <a:lnSpc>
                <a:spcPct val="90000"/>
              </a:lnSpc>
              <a:spcBef>
                <a:spcPts val="300"/>
              </a:spcBef>
              <a:spcAft>
                <a:spcPts val="0"/>
              </a:spcAft>
              <a:buClr>
                <a:schemeClr val="dk1"/>
              </a:buClr>
              <a:buSzPts val="1500"/>
              <a:buFont typeface="Noto Sans"/>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9pPr>
          </a:lstStyle>
          <a:p>
            <a:endParaRPr/>
          </a:p>
        </p:txBody>
      </p:sp>
      <p:sp>
        <p:nvSpPr>
          <p:cNvPr id="427" name="Google Shape;427;p120"/>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428"/>
        <p:cNvGrpSpPr/>
        <p:nvPr/>
      </p:nvGrpSpPr>
      <p:grpSpPr>
        <a:xfrm>
          <a:off x="0" y="0"/>
          <a:ext cx="0" cy="0"/>
          <a:chOff x="0" y="0"/>
          <a:chExt cx="0" cy="0"/>
        </a:xfrm>
      </p:grpSpPr>
      <p:sp>
        <p:nvSpPr>
          <p:cNvPr id="429" name="Google Shape;429;p121"/>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rtl="0">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0" name="Google Shape;430;p121"/>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rtl="0">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1" name="Google Shape;431;p121"/>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rtl="0">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rtl="0">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rtl="0">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2" name="Google Shape;432;p12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439"/>
        <p:cNvGrpSpPr/>
        <p:nvPr/>
      </p:nvGrpSpPr>
      <p:grpSpPr>
        <a:xfrm>
          <a:off x="0" y="0"/>
          <a:ext cx="0" cy="0"/>
          <a:chOff x="0" y="0"/>
          <a:chExt cx="0" cy="0"/>
        </a:xfrm>
      </p:grpSpPr>
      <p:sp>
        <p:nvSpPr>
          <p:cNvPr id="440" name="Google Shape;440;p6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rmAutofit/>
          </a:bodyPr>
          <a:lstStyle>
            <a:lvl1pPr lvl="0" algn="ctr">
              <a:lnSpc>
                <a:spcPct val="100000"/>
              </a:lnSpc>
              <a:spcBef>
                <a:spcPts val="0"/>
              </a:spcBef>
              <a:spcAft>
                <a:spcPts val="0"/>
              </a:spcAft>
              <a:buSzPts val="1100"/>
              <a:buNone/>
              <a:defRPr sz="4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41" name="Google Shape;441;p63"/>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rtl="0">
              <a:lnSpc>
                <a:spcPct val="100000"/>
              </a:lnSpc>
              <a:spcBef>
                <a:spcPts val="30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rtl="0">
              <a:lnSpc>
                <a:spcPct val="100000"/>
              </a:lnSpc>
              <a:spcBef>
                <a:spcPts val="30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rtl="0">
              <a:lnSpc>
                <a:spcPct val="100000"/>
              </a:lnSpc>
              <a:spcBef>
                <a:spcPts val="3000"/>
              </a:spcBef>
              <a:spcAft>
                <a:spcPts val="0"/>
              </a:spcAft>
              <a:buClr>
                <a:schemeClr val="dk1"/>
              </a:buClr>
              <a:buSzPts val="2000"/>
              <a:buFont typeface="Noto Sans"/>
              <a:buChar char="▪"/>
              <a:defRPr sz="2000" b="0" i="0" u="none" strike="noStrike" cap="none">
                <a:solidFill>
                  <a:schemeClr val="dk1"/>
                </a:solidFill>
                <a:latin typeface="Trebuchet MS"/>
                <a:ea typeface="Trebuchet MS"/>
                <a:cs typeface="Trebuchet MS"/>
                <a:sym typeface="Trebuchet MS"/>
              </a:defRPr>
            </a:lvl3pPr>
            <a:lvl4pPr marL="1828800" marR="0" lvl="3" indent="-342900" algn="l" rtl="0">
              <a:lnSpc>
                <a:spcPct val="100000"/>
              </a:lnSpc>
              <a:spcBef>
                <a:spcPts val="30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9pPr>
          </a:lstStyle>
          <a:p>
            <a:endParaRPr/>
          </a:p>
        </p:txBody>
      </p:sp>
      <p:sp>
        <p:nvSpPr>
          <p:cNvPr id="442" name="Google Shape;442;p6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2"/>
        <p:cNvGrpSpPr/>
        <p:nvPr/>
      </p:nvGrpSpPr>
      <p:grpSpPr>
        <a:xfrm>
          <a:off x="0" y="0"/>
          <a:ext cx="0" cy="0"/>
          <a:chOff x="0" y="0"/>
          <a:chExt cx="0" cy="0"/>
        </a:xfrm>
      </p:grpSpPr>
      <p:pic>
        <p:nvPicPr>
          <p:cNvPr id="453" name="Google Shape;453;p139"/>
          <p:cNvPicPr preferRelativeResize="0"/>
          <p:nvPr/>
        </p:nvPicPr>
        <p:blipFill rotWithShape="1">
          <a:blip r:embed="rId2">
            <a:alphaModFix/>
          </a:blip>
          <a:srcRect/>
          <a:stretch/>
        </p:blipFill>
        <p:spPr>
          <a:xfrm>
            <a:off x="231450" y="149483"/>
            <a:ext cx="4739913" cy="4649244"/>
          </a:xfrm>
          <a:prstGeom prst="rect">
            <a:avLst/>
          </a:prstGeom>
          <a:noFill/>
          <a:ln>
            <a:noFill/>
          </a:ln>
        </p:spPr>
      </p:pic>
      <p:sp>
        <p:nvSpPr>
          <p:cNvPr id="454" name="Google Shape;454;p139"/>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55" name="Google Shape;455;p13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56"/>
        <p:cNvGrpSpPr/>
        <p:nvPr/>
      </p:nvGrpSpPr>
      <p:grpSpPr>
        <a:xfrm>
          <a:off x="0" y="0"/>
          <a:ext cx="0" cy="0"/>
          <a:chOff x="0" y="0"/>
          <a:chExt cx="0" cy="0"/>
        </a:xfrm>
      </p:grpSpPr>
      <p:sp>
        <p:nvSpPr>
          <p:cNvPr id="457" name="Google Shape;457;p140"/>
          <p:cNvSpPr txBox="1">
            <a:spLocks noGrp="1"/>
          </p:cNvSpPr>
          <p:nvPr>
            <p:ph type="title"/>
          </p:nvPr>
        </p:nvSpPr>
        <p:spPr>
          <a:xfrm>
            <a:off x="446485" y="841214"/>
            <a:ext cx="8250900" cy="967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sz="51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58" name="Google Shape;458;p140"/>
          <p:cNvSpPr txBox="1">
            <a:spLocks noGrp="1"/>
          </p:cNvSpPr>
          <p:nvPr>
            <p:ph type="body" idx="1"/>
          </p:nvPr>
        </p:nvSpPr>
        <p:spPr>
          <a:xfrm>
            <a:off x="1141930" y="2079903"/>
            <a:ext cx="6860400" cy="6126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100000"/>
              </a:lnSpc>
              <a:spcBef>
                <a:spcPts val="3000"/>
              </a:spcBef>
              <a:spcAft>
                <a:spcPts val="0"/>
              </a:spcAft>
              <a:buClr>
                <a:srgbClr val="000000"/>
              </a:buClr>
              <a:buSzPts val="1100"/>
              <a:buFont typeface="Arial"/>
              <a:buNone/>
              <a:defRPr sz="3500" b="1" i="0" u="none" strike="noStrike" cap="none">
                <a:solidFill>
                  <a:schemeClr val="lt1"/>
                </a:solidFill>
                <a:latin typeface="Trebuchet MS"/>
                <a:ea typeface="Trebuchet MS"/>
                <a:cs typeface="Trebuchet MS"/>
                <a:sym typeface="Trebuchet MS"/>
              </a:defRPr>
            </a:lvl1pPr>
            <a:lvl2pPr marL="914400" marR="0" lvl="1" indent="-228600" algn="r" rtl="0">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59" name="Google Shape;459;p140"/>
          <p:cNvSpPr txBox="1">
            <a:spLocks noGrp="1"/>
          </p:cNvSpPr>
          <p:nvPr>
            <p:ph type="body" idx="2"/>
          </p:nvPr>
        </p:nvSpPr>
        <p:spPr>
          <a:xfrm>
            <a:off x="2187238" y="3134321"/>
            <a:ext cx="4769700" cy="308700"/>
          </a:xfrm>
          <a:prstGeom prst="rect">
            <a:avLst/>
          </a:prstGeom>
          <a:noFill/>
          <a:ln>
            <a:noFill/>
          </a:ln>
        </p:spPr>
        <p:txBody>
          <a:bodyPr spcFirstLastPara="1" wrap="square" lIns="68575" tIns="34275" rIns="68575" bIns="34275" anchor="ctr" anchorCtr="0">
            <a:noAutofit/>
          </a:bodyPr>
          <a:lstStyle>
            <a:lvl1pPr marL="457200" marR="0" lvl="0" indent="-228600" algn="ctr" rtl="0">
              <a:lnSpc>
                <a:spcPct val="100000"/>
              </a:lnSpc>
              <a:spcBef>
                <a:spcPts val="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60" name="Google Shape;460;p14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61" name="Google Shape;461;p140"/>
          <p:cNvSpPr txBox="1">
            <a:spLocks noGrp="1"/>
          </p:cNvSpPr>
          <p:nvPr>
            <p:ph type="dt" idx="10"/>
          </p:nvPr>
        </p:nvSpPr>
        <p:spPr>
          <a:xfrm>
            <a:off x="3543412" y="3824976"/>
            <a:ext cx="2057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1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image" Target="../media/image6.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6.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21" Type="http://schemas.openxmlformats.org/officeDocument/2006/relationships/slideLayout" Target="../slideLayouts/slideLayout62.xml"/><Relationship Id="rId34" Type="http://schemas.openxmlformats.org/officeDocument/2006/relationships/slideLayout" Target="../slideLayouts/slideLayout75.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37" Type="http://schemas.openxmlformats.org/officeDocument/2006/relationships/image" Target="../media/image6.png"/><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36" Type="http://schemas.openxmlformats.org/officeDocument/2006/relationships/theme" Target="../theme/theme4.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slideLayout" Target="../slideLayouts/slideLayout76.xml"/><Relationship Id="rId8" Type="http://schemas.openxmlformats.org/officeDocument/2006/relationships/slideLayout" Target="../slideLayouts/slideLayout49.xml"/><Relationship Id="rId3"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3" Type="http://schemas.openxmlformats.org/officeDocument/2006/relationships/slideLayout" Target="../slideLayouts/slideLayout79.xml"/><Relationship Id="rId21" Type="http://schemas.openxmlformats.org/officeDocument/2006/relationships/theme" Target="../theme/theme5.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image" Target="../media/image17.jpg"/><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theme" Target="../theme/theme6.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image" Target="../media/image6.png"/><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theme" Target="../theme/theme7.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image" Target="../media/image6.png"/><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1"/>
          <p:cNvSpPr txBox="1">
            <a:spLocks noGrp="1"/>
          </p:cNvSpPr>
          <p:nvPr>
            <p:ph type="title"/>
          </p:nvPr>
        </p:nvSpPr>
        <p:spPr>
          <a:xfrm>
            <a:off x="137948" y="408315"/>
            <a:ext cx="8868300" cy="5745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7" name="Google Shape;7;p51"/>
          <p:cNvPicPr preferRelativeResize="0"/>
          <p:nvPr/>
        </p:nvPicPr>
        <p:blipFill rotWithShape="1">
          <a:blip r:embed="rId12">
            <a:alphaModFix/>
          </a:blip>
          <a:srcRect/>
          <a:stretch/>
        </p:blipFill>
        <p:spPr>
          <a:xfrm>
            <a:off x="7077868" y="4520837"/>
            <a:ext cx="1280207" cy="344102"/>
          </a:xfrm>
          <a:prstGeom prst="rect">
            <a:avLst/>
          </a:prstGeom>
          <a:noFill/>
          <a:ln>
            <a:noFill/>
          </a:ln>
        </p:spPr>
      </p:pic>
      <p:pic>
        <p:nvPicPr>
          <p:cNvPr id="8" name="Google Shape;8;p51" descr="Colorado Department of Health Care Policy &amp; Financing"/>
          <p:cNvPicPr preferRelativeResize="0"/>
          <p:nvPr/>
        </p:nvPicPr>
        <p:blipFill rotWithShape="1">
          <a:blip r:embed="rId13">
            <a:alphaModFix/>
          </a:blip>
          <a:srcRect/>
          <a:stretch/>
        </p:blipFill>
        <p:spPr>
          <a:xfrm>
            <a:off x="422133" y="4550579"/>
            <a:ext cx="1660592" cy="284617"/>
          </a:xfrm>
          <a:prstGeom prst="rect">
            <a:avLst/>
          </a:prstGeom>
          <a:noFill/>
          <a:ln>
            <a:noFill/>
          </a:ln>
        </p:spPr>
      </p:pic>
      <p:pic>
        <p:nvPicPr>
          <p:cNvPr id="9" name="Google Shape;9;p51"/>
          <p:cNvPicPr preferRelativeResize="0"/>
          <p:nvPr/>
        </p:nvPicPr>
        <p:blipFill rotWithShape="1">
          <a:blip r:embed="rId14">
            <a:alphaModFix/>
          </a:blip>
          <a:srcRect/>
          <a:stretch/>
        </p:blipFill>
        <p:spPr>
          <a:xfrm>
            <a:off x="3676763" y="4382358"/>
            <a:ext cx="1807062" cy="62106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
        <p:cNvGrpSpPr/>
        <p:nvPr/>
      </p:nvGrpSpPr>
      <p:grpSpPr>
        <a:xfrm>
          <a:off x="0" y="0"/>
          <a:ext cx="0" cy="0"/>
          <a:chOff x="0" y="0"/>
          <a:chExt cx="0" cy="0"/>
        </a:xfrm>
      </p:grpSpPr>
      <p:sp>
        <p:nvSpPr>
          <p:cNvPr id="59" name="Google Shape;59;p53"/>
          <p:cNvSpPr txBox="1">
            <a:spLocks noGrp="1"/>
          </p:cNvSpPr>
          <p:nvPr>
            <p:ph type="title"/>
          </p:nvPr>
        </p:nvSpPr>
        <p:spPr>
          <a:xfrm>
            <a:off x="137948" y="1645444"/>
            <a:ext cx="8868300" cy="994200"/>
          </a:xfrm>
          <a:prstGeom prst="rect">
            <a:avLst/>
          </a:prstGeom>
          <a:noFill/>
          <a:ln>
            <a:noFill/>
          </a:ln>
        </p:spPr>
        <p:txBody>
          <a:bodyPr spcFirstLastPara="1" wrap="square" lIns="88375" tIns="44175" rIns="88375" bIns="44175" anchor="ctr" anchorCtr="0">
            <a:noAutofit/>
          </a:bodyPr>
          <a:lstStyle>
            <a:lvl1pPr marR="0" lvl="0" algn="ctr" rtl="0">
              <a:lnSpc>
                <a:spcPct val="90000"/>
              </a:lnSpc>
              <a:spcBef>
                <a:spcPts val="0"/>
              </a:spcBef>
              <a:spcAft>
                <a:spcPts val="0"/>
              </a:spcAft>
              <a:buClr>
                <a:schemeClr val="dk2"/>
              </a:buClr>
              <a:buSzPts val="5800"/>
              <a:buFont typeface="Trebuchet MS"/>
              <a:buNone/>
              <a:defRPr sz="58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9pPr>
          </a:lstStyle>
          <a:p>
            <a:endParaRPr/>
          </a:p>
        </p:txBody>
      </p:sp>
      <p:sp>
        <p:nvSpPr>
          <p:cNvPr id="60" name="Google Shape;60;p53"/>
          <p:cNvSpPr txBox="1">
            <a:spLocks noGrp="1"/>
          </p:cNvSpPr>
          <p:nvPr>
            <p:ph type="dt" idx="10"/>
          </p:nvPr>
        </p:nvSpPr>
        <p:spPr>
          <a:xfrm>
            <a:off x="3543300" y="3680652"/>
            <a:ext cx="2057400" cy="273900"/>
          </a:xfrm>
          <a:prstGeom prst="rect">
            <a:avLst/>
          </a:prstGeom>
          <a:noFill/>
          <a:ln>
            <a:noFill/>
          </a:ln>
        </p:spPr>
        <p:txBody>
          <a:bodyPr spcFirstLastPara="1" wrap="square" lIns="88375" tIns="44175" rIns="88375" bIns="44175"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9pPr>
          </a:lstStyle>
          <a:p>
            <a:endParaRPr dirty="0"/>
          </a:p>
        </p:txBody>
      </p:sp>
      <p:sp>
        <p:nvSpPr>
          <p:cNvPr id="61" name="Google Shape;61;p53"/>
          <p:cNvSpPr/>
          <p:nvPr/>
        </p:nvSpPr>
        <p:spPr>
          <a:xfrm>
            <a:off x="0" y="4692459"/>
            <a:ext cx="9144000" cy="457200"/>
          </a:xfrm>
          <a:prstGeom prst="rect">
            <a:avLst/>
          </a:prstGeom>
          <a:solidFill>
            <a:schemeClr val="dk2"/>
          </a:solidFill>
          <a:ln>
            <a:noFill/>
          </a:ln>
        </p:spPr>
        <p:txBody>
          <a:bodyPr spcFirstLastPara="1" wrap="square" lIns="88375" tIns="44175" rIns="88375" bIns="44175"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dirty="0">
              <a:solidFill>
                <a:schemeClr val="lt1"/>
              </a:solidFill>
              <a:latin typeface="Calibri"/>
              <a:ea typeface="Calibri"/>
              <a:cs typeface="Calibri"/>
              <a:sym typeface="Calibri"/>
            </a:endParaRPr>
          </a:p>
        </p:txBody>
      </p:sp>
      <p:sp>
        <p:nvSpPr>
          <p:cNvPr id="62" name="Google Shape;62;p53"/>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63" name="Google Shape;63;p53" descr="Colorado Department of Health Care Policy &amp; Financing"/>
          <p:cNvPicPr preferRelativeResize="0"/>
          <p:nvPr/>
        </p:nvPicPr>
        <p:blipFill rotWithShape="1">
          <a:blip r:embed="rId20">
            <a:alphaModFix/>
          </a:blip>
          <a:srcRect/>
          <a:stretch/>
        </p:blipFill>
        <p:spPr>
          <a:xfrm>
            <a:off x="205740" y="4773168"/>
            <a:ext cx="1148205" cy="19442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55"/>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4" name="Google Shape;144;p55"/>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dirty="0"/>
          </a:p>
        </p:txBody>
      </p:sp>
      <p:sp>
        <p:nvSpPr>
          <p:cNvPr id="145" name="Google Shape;145;p55"/>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Calibri"/>
              <a:ea typeface="Calibri"/>
              <a:cs typeface="Calibri"/>
              <a:sym typeface="Calibri"/>
            </a:endParaRPr>
          </a:p>
        </p:txBody>
      </p:sp>
      <p:sp>
        <p:nvSpPr>
          <p:cNvPr id="146" name="Google Shape;146;p5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147" name="Google Shape;147;p55" descr="Colorado Department of Health Care Policy &amp; Financing"/>
          <p:cNvPicPr preferRelativeResize="0"/>
          <p:nvPr/>
        </p:nvPicPr>
        <p:blipFill rotWithShape="1">
          <a:blip r:embed="rId15">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sp>
        <p:nvSpPr>
          <p:cNvPr id="201" name="Google Shape;201;p57"/>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100"/>
              <a:buFont typeface="Trebuchet MS"/>
              <a:buNone/>
              <a:defRPr sz="1400" b="0" i="0" u="none" strike="noStrike" cap="none">
                <a:solidFill>
                  <a:srgbClr val="000000"/>
                </a:solidFill>
                <a:latin typeface="Trebuchet MS"/>
                <a:ea typeface="Trebuchet MS"/>
                <a:cs typeface="Trebuchet MS"/>
                <a:sym typeface="Trebuchet MS"/>
              </a:defRPr>
            </a:lvl9pPr>
          </a:lstStyle>
          <a:p>
            <a:endParaRPr/>
          </a:p>
        </p:txBody>
      </p:sp>
      <p:sp>
        <p:nvSpPr>
          <p:cNvPr id="202" name="Google Shape;202;p57"/>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dirty="0"/>
          </a:p>
        </p:txBody>
      </p:sp>
      <p:sp>
        <p:nvSpPr>
          <p:cNvPr id="203" name="Google Shape;203;p57"/>
          <p:cNvSpPr/>
          <p:nvPr/>
        </p:nvSpPr>
        <p:spPr>
          <a:xfrm>
            <a:off x="0" y="468630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Calibri"/>
              <a:ea typeface="Calibri"/>
              <a:cs typeface="Calibri"/>
              <a:sym typeface="Calibri"/>
            </a:endParaRPr>
          </a:p>
        </p:txBody>
      </p:sp>
      <p:sp>
        <p:nvSpPr>
          <p:cNvPr id="204" name="Google Shape;204;p57"/>
          <p:cNvSpPr txBox="1">
            <a:spLocks noGrp="1"/>
          </p:cNvSpPr>
          <p:nvPr>
            <p:ph type="sldNum" idx="12"/>
          </p:nvPr>
        </p:nvSpPr>
        <p:spPr>
          <a:xfrm>
            <a:off x="6880595" y="4774115"/>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205" name="Google Shape;205;p57"/>
          <p:cNvPicPr preferRelativeResize="0"/>
          <p:nvPr/>
        </p:nvPicPr>
        <p:blipFill rotWithShape="1">
          <a:blip r:embed="rId37">
            <a:alphaModFix/>
          </a:blip>
          <a:srcRect/>
          <a:stretch/>
        </p:blipFill>
        <p:spPr>
          <a:xfrm>
            <a:off x="205740" y="476701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7"/>
        <p:cNvGrpSpPr/>
        <p:nvPr/>
      </p:nvGrpSpPr>
      <p:grpSpPr>
        <a:xfrm>
          <a:off x="0" y="0"/>
          <a:ext cx="0" cy="0"/>
          <a:chOff x="0" y="0"/>
          <a:chExt cx="0" cy="0"/>
        </a:xfrm>
      </p:grpSpPr>
      <p:sp>
        <p:nvSpPr>
          <p:cNvPr id="348" name="Google Shape;348;p59"/>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349" name="Google Shape;349;p59"/>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dirty="0"/>
          </a:p>
        </p:txBody>
      </p:sp>
      <p:sp>
        <p:nvSpPr>
          <p:cNvPr id="350" name="Google Shape;350;p59"/>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Calibri"/>
              <a:ea typeface="Calibri"/>
              <a:cs typeface="Calibri"/>
              <a:sym typeface="Calibri"/>
            </a:endParaRPr>
          </a:p>
        </p:txBody>
      </p:sp>
      <p:sp>
        <p:nvSpPr>
          <p:cNvPr id="351" name="Google Shape;351;p5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352" name="Google Shape;352;p59"/>
          <p:cNvPicPr preferRelativeResize="0"/>
          <p:nvPr/>
        </p:nvPicPr>
        <p:blipFill rotWithShape="1">
          <a:blip r:embed="rId22">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3"/>
        <p:cNvGrpSpPr/>
        <p:nvPr/>
      </p:nvGrpSpPr>
      <p:grpSpPr>
        <a:xfrm>
          <a:off x="0" y="0"/>
          <a:ext cx="0" cy="0"/>
          <a:chOff x="0" y="0"/>
          <a:chExt cx="0" cy="0"/>
        </a:xfrm>
      </p:grpSpPr>
      <p:sp>
        <p:nvSpPr>
          <p:cNvPr id="434" name="Google Shape;434;p62" descr="&quot;&quot;"/>
          <p:cNvSpPr/>
          <p:nvPr/>
        </p:nvSpPr>
        <p:spPr>
          <a:xfrm>
            <a:off x="0" y="4781848"/>
            <a:ext cx="9161856" cy="361692"/>
          </a:xfrm>
          <a:custGeom>
            <a:avLst/>
            <a:gdLst/>
            <a:ahLst/>
            <a:cxnLst/>
            <a:rect l="l" t="t" r="r" b="b"/>
            <a:pathLst>
              <a:path w="21600" h="21600" extrusionOk="0">
                <a:moveTo>
                  <a:pt x="0" y="0"/>
                </a:moveTo>
                <a:lnTo>
                  <a:pt x="21599" y="0"/>
                </a:lnTo>
                <a:lnTo>
                  <a:pt x="21599" y="21600"/>
                </a:lnTo>
                <a:lnTo>
                  <a:pt x="0" y="2160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dirty="0">
              <a:solidFill>
                <a:schemeClr val="dk1"/>
              </a:solidFill>
              <a:latin typeface="Trebuchet MS"/>
              <a:ea typeface="Trebuchet MS"/>
              <a:cs typeface="Trebuchet MS"/>
              <a:sym typeface="Trebuchet MS"/>
            </a:endParaRPr>
          </a:p>
        </p:txBody>
      </p:sp>
      <p:pic>
        <p:nvPicPr>
          <p:cNvPr id="435" name="Google Shape;435;p62"/>
          <p:cNvPicPr preferRelativeResize="0"/>
          <p:nvPr/>
        </p:nvPicPr>
        <p:blipFill rotWithShape="1">
          <a:blip r:embed="rId25">
            <a:alphaModFix/>
          </a:blip>
          <a:srcRect/>
          <a:stretch/>
        </p:blipFill>
        <p:spPr>
          <a:xfrm>
            <a:off x="232304" y="4850573"/>
            <a:ext cx="1332362" cy="224202"/>
          </a:xfrm>
          <a:prstGeom prst="rect">
            <a:avLst/>
          </a:prstGeom>
          <a:noFill/>
          <a:ln>
            <a:noFill/>
          </a:ln>
        </p:spPr>
      </p:pic>
      <p:sp>
        <p:nvSpPr>
          <p:cNvPr id="436" name="Google Shape;436;p62"/>
          <p:cNvSpPr txBox="1">
            <a:spLocks noGrp="1"/>
          </p:cNvSpPr>
          <p:nvPr>
            <p:ph type="title"/>
          </p:nvPr>
        </p:nvSpPr>
        <p:spPr>
          <a:xfrm>
            <a:off x="232304" y="602754"/>
            <a:ext cx="8679300" cy="552600"/>
          </a:xfrm>
          <a:prstGeom prst="rect">
            <a:avLst/>
          </a:prstGeom>
          <a:noFill/>
          <a:ln>
            <a:noFill/>
          </a:ln>
        </p:spPr>
        <p:txBody>
          <a:bodyPr spcFirstLastPara="1" wrap="square" lIns="68575" tIns="34275" rIns="68575" bIns="34275" anchor="ctr" anchorCtr="0">
            <a:normAutofit/>
          </a:bodyPr>
          <a:lstStyle>
            <a:lvl1pPr marR="0" lvl="0" algn="ctr" rtl="0">
              <a:lnSpc>
                <a:spcPct val="100000"/>
              </a:lnSpc>
              <a:spcBef>
                <a:spcPts val="0"/>
              </a:spcBef>
              <a:spcAft>
                <a:spcPts val="0"/>
              </a:spcAft>
              <a:buClr>
                <a:srgbClr val="000000"/>
              </a:buClr>
              <a:buSzPts val="1100"/>
              <a:buFont typeface="Arial"/>
              <a:buNone/>
              <a:defRPr sz="4600" b="1" i="0" u="none" strike="noStrike" cap="none">
                <a:solidFill>
                  <a:schemeClr val="lt1"/>
                </a:solidFill>
                <a:latin typeface="Trebuchet MS"/>
                <a:ea typeface="Trebuchet MS"/>
                <a:cs typeface="Trebuchet MS"/>
                <a:sym typeface="Trebuchet MS"/>
              </a:defRPr>
            </a:lvl1pPr>
            <a:lvl2pPr marR="0" lvl="1"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2pPr>
            <a:lvl3pPr marR="0" lvl="2"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3pPr>
            <a:lvl4pPr marR="0" lvl="3"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4pPr>
            <a:lvl5pPr marR="0" lvl="4"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5pPr>
            <a:lvl6pPr marR="0" lvl="5"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6pPr>
            <a:lvl7pPr marR="0" lvl="6"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7pPr>
            <a:lvl8pPr marR="0" lvl="7"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8pPr>
            <a:lvl9pPr marR="0" lvl="8" algn="ctr" rtl="0">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9pPr>
          </a:lstStyle>
          <a:p>
            <a:endParaRPr/>
          </a:p>
        </p:txBody>
      </p:sp>
      <p:sp>
        <p:nvSpPr>
          <p:cNvPr id="437" name="Google Shape;437;p62"/>
          <p:cNvSpPr txBox="1">
            <a:spLocks noGrp="1"/>
          </p:cNvSpPr>
          <p:nvPr>
            <p:ph type="dt" idx="10"/>
          </p:nvPr>
        </p:nvSpPr>
        <p:spPr>
          <a:xfrm>
            <a:off x="3543412" y="3824976"/>
            <a:ext cx="2057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4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9pPr>
          </a:lstStyle>
          <a:p>
            <a:endParaRPr dirty="0"/>
          </a:p>
        </p:txBody>
      </p:sp>
      <p:sp>
        <p:nvSpPr>
          <p:cNvPr id="438" name="Google Shape;438;p6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750"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 id="2147483772" r:id="rId21"/>
    <p:sldLayoutId id="2147483773" r:id="rId22"/>
    <p:sldLayoutId id="2147483774"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9"/>
        <p:cNvGrpSpPr/>
        <p:nvPr/>
      </p:nvGrpSpPr>
      <p:grpSpPr>
        <a:xfrm>
          <a:off x="0" y="0"/>
          <a:ext cx="0" cy="0"/>
          <a:chOff x="0" y="0"/>
          <a:chExt cx="0" cy="0"/>
        </a:xfrm>
      </p:grpSpPr>
      <p:sp>
        <p:nvSpPr>
          <p:cNvPr id="560" name="Google Shape;560;p64"/>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61" name="Google Shape;561;p64"/>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5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dirty="0"/>
          </a:p>
        </p:txBody>
      </p:sp>
      <p:sp>
        <p:nvSpPr>
          <p:cNvPr id="562" name="Google Shape;562;p64"/>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Calibri"/>
              <a:ea typeface="Calibri"/>
              <a:cs typeface="Calibri"/>
              <a:sym typeface="Calibri"/>
            </a:endParaRPr>
          </a:p>
        </p:txBody>
      </p:sp>
      <p:sp>
        <p:nvSpPr>
          <p:cNvPr id="563" name="Google Shape;563;p6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64" name="Google Shape;564;p64"/>
          <p:cNvPicPr preferRelativeResize="0"/>
          <p:nvPr/>
        </p:nvPicPr>
        <p:blipFill rotWithShape="1">
          <a:blip r:embed="rId20">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76"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0"/>
        <p:cNvGrpSpPr/>
        <p:nvPr/>
      </p:nvGrpSpPr>
      <p:grpSpPr>
        <a:xfrm>
          <a:off x="0" y="0"/>
          <a:ext cx="0" cy="0"/>
          <a:chOff x="0" y="0"/>
          <a:chExt cx="0" cy="0"/>
        </a:xfrm>
      </p:grpSpPr>
      <p:sp>
        <p:nvSpPr>
          <p:cNvPr id="641" name="Google Shape;641;g3ee5a464f31_9_298"/>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642" name="Google Shape;642;g3ee5a464f31_9_298"/>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643" name="Google Shape;643;g3ee5a464f31_9_298"/>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644" name="Google Shape;644;g3ee5a464f31_9_29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645" name="Google Shape;645;g3ee5a464f31_9_298" descr="Colorado Department of Health Care Policy &amp; Financing"/>
          <p:cNvPicPr preferRelativeResize="0"/>
          <p:nvPr/>
        </p:nvPicPr>
        <p:blipFill rotWithShape="1">
          <a:blip r:embed="rId15">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7.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9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7.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77.xml"/></Relationships>
</file>

<file path=ppt/slides/_rels/slide23.xml.rels><?xml version="1.0" encoding="UTF-8" standalone="yes"?>
<Relationships xmlns="http://schemas.openxmlformats.org/package/2006/relationships"><Relationship Id="rId3" Type="http://schemas.openxmlformats.org/officeDocument/2006/relationships/hyperlink" Target="https://hcpf.colorado.gov/work-requirements-faqs#immigrant" TargetMode="External"/><Relationship Id="rId2" Type="http://schemas.openxmlformats.org/officeDocument/2006/relationships/notesSlide" Target="../notesSlides/notesSlide23.xml"/><Relationship Id="rId1" Type="http://schemas.openxmlformats.org/officeDocument/2006/relationships/slideLayout" Target="../slideLayouts/slideLayout77.xml"/><Relationship Id="rId5" Type="http://schemas.openxmlformats.org/officeDocument/2006/relationships/hyperlink" Target="https://www.healthfirstcolorado.com/work-requirements-screener" TargetMode="External"/><Relationship Id="rId4" Type="http://schemas.openxmlformats.org/officeDocument/2006/relationships/hyperlink" Target="https://www.healthfirstcolorado.com/frequently-asked-questions/work-requirements/immigrant-eligibility-changes-frequently-asked-question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onnectforhealthco.com/" TargetMode="External"/><Relationship Id="rId2" Type="http://schemas.openxmlformats.org/officeDocument/2006/relationships/notesSlide" Target="../notesSlides/notesSlide24.xml"/><Relationship Id="rId1" Type="http://schemas.openxmlformats.org/officeDocument/2006/relationships/slideLayout" Target="../slideLayouts/slideLayout77.xml"/><Relationship Id="rId6" Type="http://schemas.openxmlformats.org/officeDocument/2006/relationships/hyperlink" Target="https://www.healthfirstcolorado.com/benefits-services/emergency-medicaid/" TargetMode="External"/><Relationship Id="rId5" Type="http://schemas.openxmlformats.org/officeDocument/2006/relationships/hyperlink" Target="https://www.healthfirstcolorado.com/benefits-services/cover-all-coloradans-health-coverage-for-pregnant-people-and-children/" TargetMode="External"/><Relationship Id="rId4" Type="http://schemas.openxmlformats.org/officeDocument/2006/relationships/hyperlink" Target="https://connectforhealthco.com/get-started/omnisalud/"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denverlibrary.org/getting-help-insurance" TargetMode="External"/><Relationship Id="rId2" Type="http://schemas.openxmlformats.org/officeDocument/2006/relationships/notesSlide" Target="../notesSlides/notesSlide25.xml"/><Relationship Id="rId1" Type="http://schemas.openxmlformats.org/officeDocument/2006/relationships/slideLayout" Target="../slideLayouts/slideLayout7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77.xml"/><Relationship Id="rId4" Type="http://schemas.openxmlformats.org/officeDocument/2006/relationships/hyperlink" Target="https://hr1toolkit.healthfirstcolorado.gov/"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hr1toolkit.healthfirstcolorado.gov/campaigns/simple-actions/" TargetMode="External"/><Relationship Id="rId7" Type="http://schemas.openxmlformats.org/officeDocument/2006/relationships/comments" Target="../comments/comment3.xml"/><Relationship Id="rId2" Type="http://schemas.openxmlformats.org/officeDocument/2006/relationships/notesSlide" Target="../notesSlides/notesSlide28.xml"/><Relationship Id="rId1" Type="http://schemas.openxmlformats.org/officeDocument/2006/relationships/slideLayout" Target="../slideLayouts/slideLayout77.xml"/><Relationship Id="rId6" Type="http://schemas.openxmlformats.org/officeDocument/2006/relationships/image" Target="../media/image34.jpg"/><Relationship Id="rId5" Type="http://schemas.openxmlformats.org/officeDocument/2006/relationships/hyperlink" Target="https://hr1toolkit.healthfirstcolorado.gov/playbook/" TargetMode="External"/><Relationship Id="rId4" Type="http://schemas.openxmlformats.org/officeDocument/2006/relationships/hyperlink" Target="https://hr1toolkit.healthfirstcolorado.gov/campaign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healthfirstcolorado.com/Changes" TargetMode="External"/><Relationship Id="rId2" Type="http://schemas.openxmlformats.org/officeDocument/2006/relationships/notesSlide" Target="../notesSlides/notesSlide29.xml"/><Relationship Id="rId1" Type="http://schemas.openxmlformats.org/officeDocument/2006/relationships/slideLayout" Target="../slideLayouts/slideLayout77.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39.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0.xml"/><Relationship Id="rId1" Type="http://schemas.openxmlformats.org/officeDocument/2006/relationships/slideLayout" Target="../slideLayouts/slideLayout77.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7.xml"/></Relationships>
</file>

<file path=ppt/slides/_rels/slide34.xml.rels><?xml version="1.0" encoding="UTF-8" standalone="yes"?>
<Relationships xmlns="http://schemas.openxmlformats.org/package/2006/relationships"><Relationship Id="rId3" Type="http://schemas.openxmlformats.org/officeDocument/2006/relationships/hyperlink" Target="https://lp.constantcontactpages.com/su/UzY7aDO" TargetMode="External"/><Relationship Id="rId2" Type="http://schemas.openxmlformats.org/officeDocument/2006/relationships/notesSlide" Target="../notesSlides/notesSlide34.xml"/><Relationship Id="rId1" Type="http://schemas.openxmlformats.org/officeDocument/2006/relationships/slideLayout" Target="../slideLayouts/slideLayout77.xml"/><Relationship Id="rId5" Type="http://schemas.openxmlformats.org/officeDocument/2006/relationships/hyperlink" Target="mailto:hcpf_coverallco@state.co.us" TargetMode="External"/><Relationship Id="rId4" Type="http://schemas.openxmlformats.org/officeDocument/2006/relationships/hyperlink" Target="https://us02web.zoom.us/webinar/register/WN_q0h9C3ZMQpOfXWY_Tg-8uA#/registration"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ona.colorado.gov/refugee-services" TargetMode="External"/><Relationship Id="rId2" Type="http://schemas.openxmlformats.org/officeDocument/2006/relationships/notesSlide" Target="../notesSlides/notesSlide37.xml"/><Relationship Id="rId1" Type="http://schemas.openxmlformats.org/officeDocument/2006/relationships/slideLayout" Target="../slideLayouts/slideLayout77.xml"/><Relationship Id="rId4" Type="http://schemas.openxmlformats.org/officeDocument/2006/relationships/hyperlink" Target="https://search.unitedwayco.org/shared/resource-lists/NroWxorV"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7.xml"/></Relationships>
</file>

<file path=ppt/slides/_rels/slide39.xml.rels><?xml version="1.0" encoding="UTF-8" standalone="yes"?>
<Relationships xmlns="http://schemas.openxmlformats.org/package/2006/relationships"><Relationship Id="rId3" Type="http://schemas.openxmlformats.org/officeDocument/2006/relationships/hyperlink" Target="mailto:hcpf_HR1@state.co.us" TargetMode="External"/><Relationship Id="rId2" Type="http://schemas.openxmlformats.org/officeDocument/2006/relationships/notesSlide" Target="../notesSlides/notesSlide39.xml"/><Relationship Id="rId1" Type="http://schemas.openxmlformats.org/officeDocument/2006/relationships/slideLayout" Target="../slideLayouts/slideLayout77.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50.xml"/><Relationship Id="rId4" Type="http://schemas.openxmlformats.org/officeDocument/2006/relationships/comments" Target="../comments/commen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7.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42.xml"/><Relationship Id="rId4" Type="http://schemas.openxmlformats.org/officeDocument/2006/relationships/comments" Target="../comments/commen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1"/>
          <p:cNvSpPr txBox="1">
            <a:spLocks noGrp="1"/>
          </p:cNvSpPr>
          <p:nvPr>
            <p:ph type="ctrTitle"/>
          </p:nvPr>
        </p:nvSpPr>
        <p:spPr>
          <a:xfrm>
            <a:off x="22022" y="1136422"/>
            <a:ext cx="8889900" cy="1469256"/>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4500"/>
              <a:buNone/>
            </a:pPr>
            <a:r>
              <a:rPr lang="es-MX" sz="3800" dirty="0">
                <a:latin typeface="Trebuchet MS"/>
                <a:ea typeface="Trebuchet MS"/>
                <a:cs typeface="Trebuchet MS"/>
                <a:sym typeface="Trebuchet MS"/>
              </a:rPr>
              <a:t>Cambios federales en Medicaid que afectan a las comunidades de inmigrantes de Colorado</a:t>
            </a:r>
            <a:endParaRPr sz="4600" dirty="0">
              <a:latin typeface="Trebuchet MS"/>
              <a:ea typeface="Trebuchet MS"/>
              <a:cs typeface="Trebuchet MS"/>
              <a:sym typeface="Trebuchet MS"/>
            </a:endParaRPr>
          </a:p>
        </p:txBody>
      </p:sp>
      <p:sp>
        <p:nvSpPr>
          <p:cNvPr id="711" name="Google Shape;711;p1"/>
          <p:cNvSpPr txBox="1">
            <a:spLocks noGrp="1"/>
          </p:cNvSpPr>
          <p:nvPr>
            <p:ph type="body" idx="1"/>
          </p:nvPr>
        </p:nvSpPr>
        <p:spPr>
          <a:xfrm>
            <a:off x="471175" y="2666976"/>
            <a:ext cx="8140500" cy="5259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000"/>
              <a:buFont typeface="Arial"/>
              <a:buNone/>
            </a:pPr>
            <a:r>
              <a:rPr lang="es-MX" sz="1900" dirty="0">
                <a:latin typeface="Trebuchet MS"/>
                <a:ea typeface="Trebuchet MS"/>
                <a:cs typeface="Trebuchet MS"/>
                <a:sym typeface="Trebuchet MS"/>
              </a:rPr>
              <a:t>Organizado por el Instituto de Salud de Colorado (CHI) y el Departamento de Política Sanitaria y Financiación de Colorado (HCPF)</a:t>
            </a:r>
            <a:endParaRPr lang="en-US" sz="1900" dirty="0">
              <a:latin typeface="Trebuchet MS"/>
              <a:ea typeface="Trebuchet MS"/>
              <a:cs typeface="Trebuchet MS"/>
              <a:sym typeface="Trebuchet MS"/>
            </a:endParaRPr>
          </a:p>
        </p:txBody>
      </p:sp>
      <p:sp>
        <p:nvSpPr>
          <p:cNvPr id="712" name="Google Shape;712;p1"/>
          <p:cNvSpPr txBox="1">
            <a:spLocks noGrp="1"/>
          </p:cNvSpPr>
          <p:nvPr>
            <p:ph type="dt" idx="10"/>
          </p:nvPr>
        </p:nvSpPr>
        <p:spPr>
          <a:xfrm>
            <a:off x="471175" y="3203783"/>
            <a:ext cx="2556494" cy="2658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1100"/>
              <a:buNone/>
            </a:pPr>
            <a:r>
              <a:rPr lang="en" dirty="0">
                <a:latin typeface="Trebuchet MS"/>
                <a:ea typeface="Trebuchet MS"/>
                <a:cs typeface="Trebuchet MS"/>
                <a:sym typeface="Trebuchet MS"/>
              </a:rPr>
              <a:t>30 de junio de </a:t>
            </a:r>
            <a:r>
              <a:rPr lang="en" sz="1800" i="0" u="none" strike="noStrike" cap="none" dirty="0">
                <a:solidFill>
                  <a:schemeClr val="lt1"/>
                </a:solidFill>
                <a:latin typeface="Trebuchet MS"/>
                <a:ea typeface="Trebuchet MS"/>
                <a:cs typeface="Trebuchet MS"/>
                <a:sym typeface="Trebuchet MS"/>
              </a:rPr>
              <a:t>2026</a:t>
            </a:r>
            <a:endParaRPr dirty="0">
              <a:latin typeface="Trebuchet MS"/>
              <a:ea typeface="Trebuchet MS"/>
              <a:cs typeface="Trebuchet MS"/>
              <a:sym typeface="Trebuchet MS"/>
            </a:endParaRPr>
          </a:p>
        </p:txBody>
      </p:sp>
      <p:sp>
        <p:nvSpPr>
          <p:cNvPr id="713" name="Google Shape;713;p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1</a:t>
            </a:fld>
            <a:endParaRPr sz="900" dirty="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g3ee5a464f31_9_290"/>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solidFill>
                  <a:schemeClr val="lt1"/>
                </a:solidFill>
              </a:rPr>
              <a:t>10</a:t>
            </a:fld>
            <a:endParaRPr dirty="0">
              <a:solidFill>
                <a:schemeClr val="lt1"/>
              </a:solidFill>
            </a:endParaRPr>
          </a:p>
        </p:txBody>
      </p:sp>
      <p:sp>
        <p:nvSpPr>
          <p:cNvPr id="789" name="Google Shape;789;g3ee5a464f31_9_290"/>
          <p:cNvSpPr txBox="1"/>
          <p:nvPr/>
        </p:nvSpPr>
        <p:spPr>
          <a:xfrm>
            <a:off x="419788" y="1050274"/>
            <a:ext cx="4082700" cy="578700"/>
          </a:xfrm>
          <a:prstGeom prst="rect">
            <a:avLst/>
          </a:prstGeom>
          <a:noFill/>
          <a:ln>
            <a:noFill/>
          </a:ln>
        </p:spPr>
        <p:txBody>
          <a:bodyPr spcFirstLastPara="1" wrap="square" lIns="88350" tIns="88350" rIns="88350" bIns="88350" anchor="t" anchorCtr="0">
            <a:spAutoFit/>
          </a:bodyPr>
          <a:lstStyle/>
          <a:p>
            <a:pPr marL="0" marR="0" lvl="0" indent="0" algn="l" rtl="0">
              <a:lnSpc>
                <a:spcPct val="100000"/>
              </a:lnSpc>
              <a:spcBef>
                <a:spcPts val="0"/>
              </a:spcBef>
              <a:spcAft>
                <a:spcPts val="0"/>
              </a:spcAft>
              <a:buClr>
                <a:schemeClr val="accent1"/>
              </a:buClr>
              <a:buSzPts val="3400"/>
              <a:buFont typeface="Trebuchet MS"/>
              <a:buNone/>
            </a:pPr>
            <a:r>
              <a:rPr lang="en" sz="2600" b="1" dirty="0">
                <a:solidFill>
                  <a:schemeClr val="dk2"/>
                </a:solidFill>
                <a:latin typeface="Trebuchet MS"/>
                <a:ea typeface="Trebuchet MS"/>
                <a:cs typeface="Trebuchet MS"/>
                <a:sym typeface="Trebuchet MS"/>
              </a:rPr>
              <a:t>El HCPF:</a:t>
            </a:r>
            <a:endParaRPr sz="2600" b="0" i="0" u="none" strike="noStrike" cap="none" dirty="0">
              <a:solidFill>
                <a:schemeClr val="dk2"/>
              </a:solidFill>
              <a:latin typeface="Arial"/>
              <a:ea typeface="Arial"/>
              <a:cs typeface="Arial"/>
              <a:sym typeface="Arial"/>
            </a:endParaRPr>
          </a:p>
        </p:txBody>
      </p:sp>
      <p:sp>
        <p:nvSpPr>
          <p:cNvPr id="790" name="Google Shape;790;g3ee5a464f31_9_290"/>
          <p:cNvSpPr txBox="1"/>
          <p:nvPr/>
        </p:nvSpPr>
        <p:spPr>
          <a:xfrm>
            <a:off x="419799" y="1510031"/>
            <a:ext cx="7932600" cy="3153599"/>
          </a:xfrm>
          <a:prstGeom prst="rect">
            <a:avLst/>
          </a:prstGeom>
          <a:noFill/>
          <a:ln>
            <a:noFill/>
          </a:ln>
        </p:spPr>
        <p:txBody>
          <a:bodyPr spcFirstLastPara="1" wrap="square" lIns="88350" tIns="88350" rIns="88350" bIns="88350" anchor="t" anchorCtr="0">
            <a:spAutoFit/>
          </a:bodyPr>
          <a:lstStyle/>
          <a:p>
            <a:pPr marL="444500" lvl="0" indent="-355600" algn="l" rtl="0">
              <a:spcBef>
                <a:spcPts val="1000"/>
              </a:spcBef>
              <a:spcAft>
                <a:spcPts val="0"/>
              </a:spcAft>
              <a:buClr>
                <a:schemeClr val="dk2"/>
              </a:buClr>
              <a:buSzPts val="2000"/>
              <a:buFont typeface="Trebuchet MS"/>
              <a:buChar char="●"/>
            </a:pPr>
            <a:r>
              <a:rPr lang="es-MX" sz="2000" dirty="0">
                <a:solidFill>
                  <a:schemeClr val="dk2"/>
                </a:solidFill>
                <a:latin typeface="Trebuchet MS"/>
                <a:ea typeface="Trebuchet MS"/>
                <a:cs typeface="Trebuchet MS"/>
                <a:sym typeface="Trebuchet MS"/>
              </a:rPr>
              <a:t>Evaluará de forma exhaustiva y reflexiva todas las preguntas y comentarios.</a:t>
            </a:r>
          </a:p>
          <a:p>
            <a:pPr marL="444500" lvl="0" indent="-355600" algn="l" rtl="0">
              <a:spcBef>
                <a:spcPts val="1000"/>
              </a:spcBef>
              <a:spcAft>
                <a:spcPts val="0"/>
              </a:spcAft>
              <a:buClr>
                <a:schemeClr val="dk2"/>
              </a:buClr>
              <a:buSzPts val="2000"/>
              <a:buFont typeface="Trebuchet MS"/>
              <a:buChar char="●"/>
            </a:pPr>
            <a:r>
              <a:rPr lang="es-MX" sz="2000" dirty="0">
                <a:solidFill>
                  <a:schemeClr val="dk2"/>
                </a:solidFill>
                <a:latin typeface="Trebuchet MS"/>
                <a:ea typeface="Trebuchet MS"/>
                <a:cs typeface="Trebuchet MS"/>
                <a:sym typeface="Trebuchet MS"/>
              </a:rPr>
              <a:t>Identificará qué comentarios pueden incorporarse ahora o, potencialmente, en el futuro. </a:t>
            </a:r>
          </a:p>
          <a:p>
            <a:pPr marL="444500" lvl="0" indent="-355600" algn="l" rtl="0">
              <a:spcBef>
                <a:spcPts val="1000"/>
              </a:spcBef>
              <a:spcAft>
                <a:spcPts val="0"/>
              </a:spcAft>
              <a:buClr>
                <a:schemeClr val="dk2"/>
              </a:buClr>
              <a:buSzPts val="2000"/>
              <a:buFont typeface="Trebuchet MS"/>
              <a:buChar char="●"/>
            </a:pPr>
            <a:r>
              <a:rPr lang="es-MX" sz="2000" dirty="0">
                <a:solidFill>
                  <a:schemeClr val="dk2"/>
                </a:solidFill>
                <a:latin typeface="Trebuchet MS"/>
                <a:ea typeface="Trebuchet MS"/>
                <a:cs typeface="Trebuchet MS"/>
                <a:sym typeface="Trebuchet MS"/>
              </a:rPr>
              <a:t>Comunicará de forma transparente los resultados de los comentarios y las preguntas. </a:t>
            </a:r>
          </a:p>
          <a:p>
            <a:pPr marL="444500" lvl="0" indent="-355600" algn="l" rtl="0">
              <a:spcBef>
                <a:spcPts val="1000"/>
              </a:spcBef>
              <a:spcAft>
                <a:spcPts val="0"/>
              </a:spcAft>
              <a:buClr>
                <a:schemeClr val="dk2"/>
              </a:buClr>
              <a:buSzPts val="2000"/>
              <a:buFont typeface="Trebuchet MS"/>
              <a:buChar char="●"/>
            </a:pPr>
            <a:r>
              <a:rPr lang="es-MX" sz="2000" dirty="0">
                <a:solidFill>
                  <a:schemeClr val="dk2"/>
                </a:solidFill>
                <a:latin typeface="Trebuchet MS"/>
                <a:ea typeface="Trebuchet MS"/>
                <a:cs typeface="Trebuchet MS"/>
                <a:sym typeface="Trebuchet MS"/>
              </a:rPr>
              <a:t>Remitirá a las personas a los recursos adecuados del HCPF para temas que queden fuera de su ámbito de competencia.</a:t>
            </a:r>
            <a:endParaRPr sz="2000" dirty="0">
              <a:solidFill>
                <a:schemeClr val="dk2"/>
              </a:solidFill>
              <a:latin typeface="Trebuchet MS"/>
              <a:ea typeface="Trebuchet MS"/>
              <a:cs typeface="Trebuchet MS"/>
              <a:sym typeface="Trebuchet MS"/>
            </a:endParaRPr>
          </a:p>
        </p:txBody>
      </p:sp>
      <p:sp>
        <p:nvSpPr>
          <p:cNvPr id="791" name="Google Shape;791;g3ee5a464f31_9_290"/>
          <p:cNvSpPr txBox="1">
            <a:spLocks noGrp="1"/>
          </p:cNvSpPr>
          <p:nvPr>
            <p:ph type="title"/>
          </p:nvPr>
        </p:nvSpPr>
        <p:spPr>
          <a:xfrm>
            <a:off x="414000" y="249825"/>
            <a:ext cx="83160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3200" dirty="0"/>
              <a:t>Compromiso</a:t>
            </a:r>
            <a:r>
              <a:rPr lang="es-MX" sz="3600" dirty="0"/>
              <a:t> con las partes interesadas</a:t>
            </a:r>
            <a:endParaRPr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8"/>
          <p:cNvSpPr txBox="1">
            <a:spLocks noGrp="1"/>
          </p:cNvSpPr>
          <p:nvPr>
            <p:ph type="ctrTitle"/>
          </p:nvPr>
        </p:nvSpPr>
        <p:spPr>
          <a:xfrm>
            <a:off x="3143250" y="1291525"/>
            <a:ext cx="5543550" cy="25605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accent1"/>
              </a:buClr>
              <a:buSzPts val="5000"/>
              <a:buFont typeface="Arial"/>
              <a:buNone/>
            </a:pPr>
            <a:r>
              <a:rPr lang="es-MX" dirty="0">
                <a:latin typeface="Trebuchet MS"/>
                <a:ea typeface="Trebuchet MS"/>
                <a:cs typeface="Trebuchet MS"/>
                <a:sym typeface="Trebuchet MS"/>
              </a:rPr>
              <a:t>Resumen de la H.R. 1</a:t>
            </a:r>
            <a:endParaRPr sz="2700" i="1"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dirty="0">
              <a:latin typeface="Trebuchet MS"/>
              <a:ea typeface="Trebuchet MS"/>
              <a:cs typeface="Trebuchet MS"/>
              <a:sym typeface="Trebuchet MS"/>
            </a:endParaRPr>
          </a:p>
        </p:txBody>
      </p:sp>
      <p:sp>
        <p:nvSpPr>
          <p:cNvPr id="797" name="Google Shape;797;p8"/>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11</a:t>
            </a:fld>
            <a:endParaRPr sz="900" dirty="0">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9"/>
          <p:cNvSpPr txBox="1">
            <a:spLocks noGrp="1"/>
          </p:cNvSpPr>
          <p:nvPr>
            <p:ph type="title"/>
          </p:nvPr>
        </p:nvSpPr>
        <p:spPr>
          <a:xfrm>
            <a:off x="628650" y="124069"/>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CO" sz="4000" dirty="0"/>
              <a:t>Cambios federales de Medicaid</a:t>
            </a:r>
            <a:endParaRPr sz="4000" dirty="0"/>
          </a:p>
        </p:txBody>
      </p:sp>
      <p:sp>
        <p:nvSpPr>
          <p:cNvPr id="803" name="Google Shape;803;p9"/>
          <p:cNvSpPr txBox="1">
            <a:spLocks noGrp="1"/>
          </p:cNvSpPr>
          <p:nvPr>
            <p:ph type="body" idx="1"/>
          </p:nvPr>
        </p:nvSpPr>
        <p:spPr>
          <a:xfrm>
            <a:off x="160800" y="741319"/>
            <a:ext cx="8811750" cy="3320700"/>
          </a:xfrm>
          <a:prstGeom prst="rect">
            <a:avLst/>
          </a:prstGeom>
          <a:noFill/>
          <a:ln>
            <a:noFill/>
          </a:ln>
        </p:spPr>
        <p:txBody>
          <a:bodyPr spcFirstLastPara="1" wrap="square" lIns="68575" tIns="34275" rIns="68575" bIns="34275" anchor="t" anchorCtr="0">
            <a:noAutofit/>
          </a:bodyPr>
          <a:lstStyle/>
          <a:p>
            <a:pPr marL="457200" marR="0" lvl="0" indent="-400050" algn="l" rtl="0">
              <a:lnSpc>
                <a:spcPct val="90000"/>
              </a:lnSpc>
              <a:spcBef>
                <a:spcPts val="800"/>
              </a:spcBef>
              <a:spcAft>
                <a:spcPts val="0"/>
              </a:spcAft>
              <a:buClr>
                <a:schemeClr val="dk1"/>
              </a:buClr>
              <a:buSzPts val="2700"/>
              <a:buFont typeface="Arial"/>
              <a:buChar char="•"/>
            </a:pPr>
            <a:r>
              <a:rPr lang="es-MX" sz="2300" dirty="0"/>
              <a:t>El Gobierno federal, a través del proyecto de ley H.R. 1, está introduciendo cambios en los programas estatales de Medicaid</a:t>
            </a:r>
            <a:r>
              <a:rPr lang="en" sz="2300" dirty="0"/>
              <a:t> </a:t>
            </a:r>
            <a:endParaRPr sz="2300" dirty="0"/>
          </a:p>
          <a:p>
            <a:pPr marL="457200" marR="0" lvl="0" indent="-400050" algn="l" rtl="0">
              <a:lnSpc>
                <a:spcPct val="90000"/>
              </a:lnSpc>
              <a:spcBef>
                <a:spcPts val="800"/>
              </a:spcBef>
              <a:spcAft>
                <a:spcPts val="0"/>
              </a:spcAft>
              <a:buClr>
                <a:schemeClr val="dk1"/>
              </a:buClr>
              <a:buSzPts val="2700"/>
              <a:buFont typeface="Arial"/>
              <a:buChar char="•"/>
            </a:pPr>
            <a:r>
              <a:rPr lang="es-CO" sz="2300" dirty="0"/>
              <a:t>El programa de Medicaid de Colorado se denomina Health First Colorado</a:t>
            </a:r>
            <a:r>
              <a:rPr lang="en" sz="2300" dirty="0"/>
              <a:t>. </a:t>
            </a:r>
            <a:endParaRPr sz="2300" dirty="0"/>
          </a:p>
          <a:p>
            <a:pPr marL="457200" marR="0" lvl="0" indent="-400050" algn="l" rtl="0">
              <a:lnSpc>
                <a:spcPct val="90000"/>
              </a:lnSpc>
              <a:spcBef>
                <a:spcPts val="800"/>
              </a:spcBef>
              <a:spcAft>
                <a:spcPts val="0"/>
              </a:spcAft>
              <a:buClr>
                <a:schemeClr val="dk1"/>
              </a:buClr>
              <a:buSzPts val="2700"/>
              <a:buFont typeface="Arial"/>
              <a:buChar char="•"/>
            </a:pPr>
            <a:r>
              <a:rPr lang="en" sz="2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Estos cambios: </a:t>
            </a:r>
            <a:endParaRPr sz="2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endParaRPr>
          </a:p>
          <a:p>
            <a:pPr marL="914400" lvl="1" indent="-336550" algn="l" rtl="0">
              <a:lnSpc>
                <a:spcPct val="90000"/>
              </a:lnSpc>
              <a:spcBef>
                <a:spcPts val="400"/>
              </a:spcBef>
              <a:spcAft>
                <a:spcPts val="0"/>
              </a:spcAft>
              <a:buSzPts val="1700"/>
              <a:buFont typeface="Courier New"/>
              <a:buChar char="o"/>
            </a:pPr>
            <a:r>
              <a:rPr lang="es-MX" sz="2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Darán de baja a determinados miembros, como los refugiados y los solicitantes de asilo</a:t>
            </a:r>
            <a:r>
              <a:rPr lang="en" sz="2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a:t>
            </a:r>
            <a:endParaRPr sz="2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endParaRPr>
          </a:p>
          <a:p>
            <a:pPr marL="914400" lvl="1" indent="-336550" algn="l" rtl="0">
              <a:lnSpc>
                <a:spcPct val="90000"/>
              </a:lnSpc>
              <a:spcBef>
                <a:spcPts val="400"/>
              </a:spcBef>
              <a:spcAft>
                <a:spcPts val="0"/>
              </a:spcAft>
              <a:buSzPts val="1700"/>
              <a:buFont typeface="Courier New"/>
              <a:buChar char="o"/>
            </a:pPr>
            <a:r>
              <a:rPr lang="es-MX" sz="2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Impondrán restricciones a otras personas que sigan reuniendo los requisitos para acceder a Medicaid</a:t>
            </a:r>
            <a:r>
              <a:rPr lang="en" sz="2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a:t>
            </a:r>
            <a:endParaRPr sz="2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endParaRPr>
          </a:p>
          <a:p>
            <a:pPr marL="914400" lvl="1" indent="-336550" algn="l" rtl="0">
              <a:lnSpc>
                <a:spcPct val="90000"/>
              </a:lnSpc>
              <a:spcBef>
                <a:spcPts val="400"/>
              </a:spcBef>
              <a:spcAft>
                <a:spcPts val="0"/>
              </a:spcAft>
              <a:buSzPts val="1700"/>
              <a:buFont typeface="Courier New"/>
              <a:buChar char="o"/>
            </a:pPr>
            <a:r>
              <a:rPr lang="es-MX" sz="23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Afectarán a la financiación de Medicaid en Colorado</a:t>
            </a:r>
            <a:r>
              <a:rPr lang="es-MX"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a:t>
            </a:r>
            <a:endParaRPr dirty="0"/>
          </a:p>
        </p:txBody>
      </p:sp>
      <p:sp>
        <p:nvSpPr>
          <p:cNvPr id="804" name="Google Shape;804;p9"/>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12</a:t>
            </a:fld>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10"/>
          <p:cNvSpPr txBox="1"/>
          <p:nvPr/>
        </p:nvSpPr>
        <p:spPr>
          <a:xfrm>
            <a:off x="57300" y="77837"/>
            <a:ext cx="9144000" cy="6711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s-MX" sz="3200" b="1" i="0" u="none" strike="noStrike" cap="none" dirty="0">
                <a:solidFill>
                  <a:srgbClr val="001970"/>
                </a:solidFill>
                <a:latin typeface="Trebuchet MS"/>
                <a:ea typeface="Trebuchet MS"/>
                <a:cs typeface="Trebuchet MS"/>
                <a:sym typeface="Trebuchet MS"/>
              </a:rPr>
              <a:t>Resumen del calendario de trabajo</a:t>
            </a:r>
            <a:endParaRPr sz="3200" b="1" i="0" u="none" strike="noStrike" cap="none" dirty="0">
              <a:solidFill>
                <a:srgbClr val="001970"/>
              </a:solidFill>
              <a:latin typeface="Trebuchet MS"/>
              <a:ea typeface="Trebuchet MS"/>
              <a:cs typeface="Trebuchet MS"/>
              <a:sym typeface="Trebuchet MS"/>
            </a:endParaRPr>
          </a:p>
        </p:txBody>
      </p:sp>
      <p:sp>
        <p:nvSpPr>
          <p:cNvPr id="811" name="Google Shape;811;p10"/>
          <p:cNvSpPr txBox="1"/>
          <p:nvPr/>
        </p:nvSpPr>
        <p:spPr>
          <a:xfrm>
            <a:off x="966632" y="634191"/>
            <a:ext cx="7210735" cy="273900"/>
          </a:xfrm>
          <a:prstGeom prst="rect">
            <a:avLst/>
          </a:prstGeom>
          <a:no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s-MX" sz="1400" b="1" u="none" strike="noStrike" cap="none" dirty="0">
                <a:solidFill>
                  <a:srgbClr val="858585"/>
                </a:solidFill>
                <a:latin typeface="Trebuchet MS"/>
                <a:ea typeface="Trebuchet MS"/>
                <a:cs typeface="Trebuchet MS"/>
                <a:sym typeface="Trebuchet MS"/>
              </a:rPr>
              <a:t>El calendario está sujeto a cambios a medida que se ultimen las directrices.</a:t>
            </a:r>
            <a:endParaRPr sz="1400" b="1" u="none" strike="noStrike" cap="none" dirty="0">
              <a:solidFill>
                <a:srgbClr val="858585"/>
              </a:solidFill>
              <a:latin typeface="Trebuchet MS"/>
              <a:ea typeface="Trebuchet MS"/>
              <a:cs typeface="Trebuchet MS"/>
              <a:sym typeface="Trebuchet MS"/>
            </a:endParaRPr>
          </a:p>
        </p:txBody>
      </p:sp>
      <p:sp>
        <p:nvSpPr>
          <p:cNvPr id="812" name="Google Shape;812;p10"/>
          <p:cNvSpPr txBox="1"/>
          <p:nvPr/>
        </p:nvSpPr>
        <p:spPr>
          <a:xfrm>
            <a:off x="-44204" y="935030"/>
            <a:ext cx="855900" cy="438900"/>
          </a:xfrm>
          <a:prstGeom prst="rect">
            <a:avLst/>
          </a:prstGeom>
          <a:noFill/>
          <a:ln>
            <a:noFill/>
          </a:ln>
        </p:spPr>
        <p:txBody>
          <a:bodyPr spcFirstLastPara="1" wrap="square" lIns="97775" tIns="97775" rIns="97775" bIns="97775" anchor="t" anchorCtr="0">
            <a:noAutofit/>
          </a:bodyPr>
          <a:lstStyle/>
          <a:p>
            <a:pPr marL="0" marR="0" lvl="0" indent="0" algn="r" rtl="0">
              <a:lnSpc>
                <a:spcPct val="115000"/>
              </a:lnSpc>
              <a:spcBef>
                <a:spcPts val="0"/>
              </a:spcBef>
              <a:spcAft>
                <a:spcPts val="1700"/>
              </a:spcAft>
              <a:buClr>
                <a:srgbClr val="000000"/>
              </a:buClr>
              <a:buSzPts val="1700"/>
              <a:buFont typeface="Arial"/>
              <a:buNone/>
            </a:pPr>
            <a:r>
              <a:rPr lang="en" sz="1700" b="1" i="0" u="none" strike="noStrike" cap="none">
                <a:solidFill>
                  <a:srgbClr val="0C57D3"/>
                </a:solidFill>
                <a:latin typeface="Trebuchet MS"/>
                <a:ea typeface="Trebuchet MS"/>
                <a:cs typeface="Trebuchet MS"/>
                <a:sym typeface="Trebuchet MS"/>
              </a:rPr>
              <a:t>2026</a:t>
            </a:r>
            <a:endParaRPr sz="1700" b="0" i="0" u="none" strike="noStrike" cap="none" dirty="0">
              <a:solidFill>
                <a:srgbClr val="0C57D3"/>
              </a:solidFill>
              <a:latin typeface="Trebuchet MS"/>
              <a:ea typeface="Trebuchet MS"/>
              <a:cs typeface="Trebuchet MS"/>
              <a:sym typeface="Trebuchet MS"/>
            </a:endParaRPr>
          </a:p>
        </p:txBody>
      </p:sp>
      <p:sp>
        <p:nvSpPr>
          <p:cNvPr id="813" name="Google Shape;813;p10"/>
          <p:cNvSpPr txBox="1"/>
          <p:nvPr/>
        </p:nvSpPr>
        <p:spPr>
          <a:xfrm>
            <a:off x="6009159" y="950660"/>
            <a:ext cx="855900" cy="438900"/>
          </a:xfrm>
          <a:prstGeom prst="rect">
            <a:avLst/>
          </a:prstGeom>
          <a:noFill/>
          <a:ln>
            <a:noFill/>
          </a:ln>
        </p:spPr>
        <p:txBody>
          <a:bodyPr spcFirstLastPara="1" wrap="square" lIns="97775" tIns="97775" rIns="97775" bIns="97775" anchor="t" anchorCtr="0">
            <a:noAutofit/>
          </a:bodyPr>
          <a:lstStyle/>
          <a:p>
            <a:pPr marL="0" marR="0" lvl="0" indent="0" algn="r" rtl="0">
              <a:lnSpc>
                <a:spcPct val="115000"/>
              </a:lnSpc>
              <a:spcBef>
                <a:spcPts val="0"/>
              </a:spcBef>
              <a:spcAft>
                <a:spcPts val="1700"/>
              </a:spcAft>
              <a:buClr>
                <a:srgbClr val="000000"/>
              </a:buClr>
              <a:buSzPts val="1700"/>
              <a:buFont typeface="Arial"/>
              <a:buNone/>
            </a:pPr>
            <a:r>
              <a:rPr lang="en" sz="1700" b="1" i="0" u="none" strike="noStrike" cap="none">
                <a:solidFill>
                  <a:srgbClr val="0C57D3"/>
                </a:solidFill>
                <a:latin typeface="Trebuchet MS"/>
                <a:ea typeface="Trebuchet MS"/>
                <a:cs typeface="Trebuchet MS"/>
                <a:sym typeface="Trebuchet MS"/>
              </a:rPr>
              <a:t>2027</a:t>
            </a:r>
            <a:endParaRPr sz="1700" b="0" i="0" u="none" strike="noStrike" cap="none" dirty="0">
              <a:solidFill>
                <a:srgbClr val="858585"/>
              </a:solidFill>
              <a:latin typeface="Trebuchet MS"/>
              <a:ea typeface="Trebuchet MS"/>
              <a:cs typeface="Trebuchet MS"/>
              <a:sym typeface="Trebuchet MS"/>
            </a:endParaRPr>
          </a:p>
        </p:txBody>
      </p:sp>
      <p:sp>
        <p:nvSpPr>
          <p:cNvPr id="814" name="Google Shape;814;p10"/>
          <p:cNvSpPr/>
          <p:nvPr/>
        </p:nvSpPr>
        <p:spPr>
          <a:xfrm>
            <a:off x="188859" y="1923575"/>
            <a:ext cx="1215051" cy="2234191"/>
          </a:xfrm>
          <a:prstGeom prst="rect">
            <a:avLst/>
          </a:prstGeom>
          <a:solidFill>
            <a:srgbClr val="245D38">
              <a:alpha val="13725"/>
            </a:srgbClr>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815" name="Google Shape;815;p10"/>
          <p:cNvSpPr/>
          <p:nvPr/>
        </p:nvSpPr>
        <p:spPr>
          <a:xfrm>
            <a:off x="1536150" y="1905975"/>
            <a:ext cx="1359000" cy="2701744"/>
          </a:xfrm>
          <a:prstGeom prst="rect">
            <a:avLst/>
          </a:prstGeom>
          <a:solidFill>
            <a:srgbClr val="245D38">
              <a:alpha val="13725"/>
            </a:srgbClr>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816" name="Google Shape;816;p10"/>
          <p:cNvSpPr txBox="1"/>
          <p:nvPr/>
        </p:nvSpPr>
        <p:spPr>
          <a:xfrm>
            <a:off x="2913100" y="1831726"/>
            <a:ext cx="1305900" cy="2635500"/>
          </a:xfrm>
          <a:prstGeom prst="rect">
            <a:avLst/>
          </a:prstGeom>
          <a:noFill/>
          <a:ln>
            <a:noFill/>
          </a:ln>
        </p:spPr>
        <p:txBody>
          <a:bodyPr spcFirstLastPara="1" wrap="square" lIns="97775" tIns="97775" rIns="97775" bIns="97775"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s-CO" sz="1600" b="1" i="0" u="none" strike="noStrike" cap="none" dirty="0">
                <a:solidFill>
                  <a:srgbClr val="0C57D3"/>
                </a:solidFill>
                <a:latin typeface="Trebuchet MS"/>
                <a:ea typeface="Trebuchet MS"/>
                <a:cs typeface="Trebuchet MS"/>
                <a:sym typeface="Trebuchet MS"/>
              </a:rPr>
              <a:t>Octubre de 2026</a:t>
            </a:r>
            <a:endParaRPr sz="1600" b="1" i="0" u="none" strike="noStrike" cap="none" dirty="0">
              <a:solidFill>
                <a:srgbClr val="0C57D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s-MX" sz="1400" b="1" i="0" u="none" strike="noStrike" cap="none" dirty="0">
                <a:solidFill>
                  <a:srgbClr val="2F2F2F"/>
                </a:solidFill>
                <a:latin typeface="Trebuchet MS"/>
                <a:ea typeface="Trebuchet MS"/>
                <a:cs typeface="Trebuchet MS"/>
                <a:sym typeface="Trebuchet MS"/>
              </a:rPr>
              <a:t>Cambios en la cobertura para algunos inmigrantes</a:t>
            </a:r>
          </a:p>
          <a:p>
            <a:pPr marL="0" marR="0" lvl="0" indent="0" algn="l" rtl="0">
              <a:lnSpc>
                <a:spcPct val="100000"/>
              </a:lnSpc>
              <a:spcBef>
                <a:spcPts val="0"/>
              </a:spcBef>
              <a:spcAft>
                <a:spcPts val="0"/>
              </a:spcAft>
              <a:buClr>
                <a:srgbClr val="000000"/>
              </a:buClr>
              <a:buSzPts val="1400"/>
              <a:buFont typeface="Arial"/>
              <a:buNone/>
            </a:pPr>
            <a:endParaRPr lang="es-MX" b="1" dirty="0">
              <a:solidFill>
                <a:srgbClr val="2F2F2F"/>
              </a:solidFill>
              <a:highlight>
                <a:schemeClr val="lt1"/>
              </a:highlight>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s-CO" b="1" dirty="0">
                <a:solidFill>
                  <a:schemeClr val="accent6"/>
                </a:solidFill>
                <a:highlight>
                  <a:schemeClr val="lt1"/>
                </a:highlight>
                <a:latin typeface="Trebuchet MS"/>
                <a:ea typeface="Trebuchet MS"/>
                <a:cs typeface="Trebuchet MS"/>
                <a:sym typeface="Trebuchet MS"/>
              </a:rPr>
              <a:t>Se prevé que afectará a unas 7 000 personas</a:t>
            </a:r>
            <a:endParaRPr sz="1400" b="1" i="0" u="none" strike="noStrike" cap="none" dirty="0">
              <a:solidFill>
                <a:schemeClr val="accent6"/>
              </a:solidFill>
              <a:latin typeface="Trebuchet MS"/>
              <a:ea typeface="Trebuchet MS"/>
              <a:cs typeface="Trebuchet MS"/>
              <a:sym typeface="Trebuchet MS"/>
            </a:endParaRPr>
          </a:p>
        </p:txBody>
      </p:sp>
      <p:sp>
        <p:nvSpPr>
          <p:cNvPr id="817" name="Google Shape;817;p10"/>
          <p:cNvSpPr txBox="1"/>
          <p:nvPr/>
        </p:nvSpPr>
        <p:spPr>
          <a:xfrm>
            <a:off x="4233026" y="1928778"/>
            <a:ext cx="1124787" cy="2720570"/>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MX" sz="1300" b="1" i="0" u="none" strike="noStrike" cap="none" dirty="0">
                <a:solidFill>
                  <a:schemeClr val="accent2"/>
                </a:solidFill>
                <a:latin typeface="Trebuchet MS"/>
                <a:ea typeface="Trebuchet MS"/>
                <a:cs typeface="Trebuchet MS"/>
                <a:sym typeface="Trebuchet MS"/>
              </a:rPr>
              <a:t>Noviembre de 2026</a:t>
            </a:r>
          </a:p>
          <a:p>
            <a:pPr marL="0" marR="0" lvl="0" indent="0" algn="l" rtl="0">
              <a:lnSpc>
                <a:spcPct val="100000"/>
              </a:lnSpc>
              <a:spcBef>
                <a:spcPts val="0"/>
              </a:spcBef>
              <a:spcAft>
                <a:spcPts val="0"/>
              </a:spcAft>
              <a:buClr>
                <a:srgbClr val="000000"/>
              </a:buClr>
              <a:buSzPts val="1400"/>
              <a:buFont typeface="Arial"/>
              <a:buNone/>
            </a:pPr>
            <a:r>
              <a:rPr lang="es-MX" sz="1250" i="0" u="none" strike="noStrike" cap="none" dirty="0">
                <a:solidFill>
                  <a:schemeClr val="accent2"/>
                </a:solidFill>
                <a:latin typeface="Trebuchet MS"/>
                <a:ea typeface="Trebuchet MS"/>
                <a:cs typeface="Trebuchet MS"/>
                <a:sym typeface="Trebuchet MS"/>
              </a:rPr>
              <a:t>Se han enviado los avisos, correos electrónicos y mensajes de texto correspondientes a las renovaciones de enero</a:t>
            </a:r>
            <a:endParaRPr sz="1250" i="0" u="none" strike="noStrike" cap="none" dirty="0">
              <a:solidFill>
                <a:schemeClr val="accent2"/>
              </a:solidFill>
              <a:latin typeface="Trebuchet MS"/>
              <a:ea typeface="Trebuchet MS"/>
              <a:cs typeface="Trebuchet MS"/>
              <a:sym typeface="Trebuchet MS"/>
            </a:endParaRPr>
          </a:p>
        </p:txBody>
      </p:sp>
      <p:sp>
        <p:nvSpPr>
          <p:cNvPr id="818" name="Google Shape;818;p10"/>
          <p:cNvSpPr txBox="1"/>
          <p:nvPr/>
        </p:nvSpPr>
        <p:spPr>
          <a:xfrm>
            <a:off x="5450975" y="1837847"/>
            <a:ext cx="2057400" cy="2354993"/>
          </a:xfrm>
          <a:prstGeom prst="rect">
            <a:avLst/>
          </a:prstGeom>
          <a:noFill/>
          <a:ln>
            <a:noFill/>
          </a:ln>
        </p:spPr>
        <p:txBody>
          <a:bodyPr spcFirstLastPara="1" wrap="square" lIns="97775" tIns="97775" rIns="97775" bIns="9777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CO" sz="1600" b="1" i="0" u="none" strike="noStrike" cap="none" dirty="0">
                <a:solidFill>
                  <a:srgbClr val="0C57D3"/>
                </a:solidFill>
                <a:latin typeface="Trebuchet MS"/>
                <a:ea typeface="Trebuchet MS"/>
                <a:cs typeface="Trebuchet MS"/>
                <a:sym typeface="Trebuchet MS"/>
              </a:rPr>
              <a:t>Enero de 2027</a:t>
            </a:r>
            <a:endParaRPr sz="1600" b="1" i="0" u="none" strike="noStrike" cap="none" dirty="0">
              <a:solidFill>
                <a:srgbClr val="0C57D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s-MX" sz="1400" b="1" i="0" u="none" strike="noStrike" cap="none" dirty="0">
                <a:solidFill>
                  <a:srgbClr val="2F2F2F"/>
                </a:solidFill>
                <a:latin typeface="Trebuchet MS"/>
                <a:ea typeface="Trebuchet MS"/>
                <a:cs typeface="Trebuchet MS"/>
                <a:sym typeface="Trebuchet MS"/>
              </a:rPr>
              <a:t>Renovaciones de 6 meses</a:t>
            </a:r>
          </a:p>
          <a:p>
            <a:pPr marL="0" marR="0" lvl="0" indent="0" algn="l" rtl="0">
              <a:lnSpc>
                <a:spcPct val="100000"/>
              </a:lnSpc>
              <a:spcBef>
                <a:spcPts val="0"/>
              </a:spcBef>
              <a:spcAft>
                <a:spcPts val="0"/>
              </a:spcAft>
              <a:buClr>
                <a:srgbClr val="000000"/>
              </a:buClr>
              <a:buSzPts val="1400"/>
              <a:buFont typeface="Arial"/>
              <a:buNone/>
            </a:pPr>
            <a:r>
              <a:rPr lang="es-MX" sz="1400" b="1" i="0" u="none" strike="noStrike" cap="none" dirty="0">
                <a:solidFill>
                  <a:srgbClr val="2F2F2F"/>
                </a:solidFill>
                <a:latin typeface="Trebuchet MS"/>
                <a:ea typeface="Trebuchet MS"/>
                <a:cs typeface="Trebuchet MS"/>
                <a:sym typeface="Trebuchet MS"/>
              </a:rPr>
              <a:t>Requisitos laborales</a:t>
            </a:r>
          </a:p>
          <a:p>
            <a:pPr marL="0" marR="0" lvl="0" indent="0" algn="l" rtl="0">
              <a:lnSpc>
                <a:spcPct val="100000"/>
              </a:lnSpc>
              <a:spcBef>
                <a:spcPts val="0"/>
              </a:spcBef>
              <a:spcAft>
                <a:spcPts val="0"/>
              </a:spcAft>
              <a:buClr>
                <a:srgbClr val="000000"/>
              </a:buClr>
              <a:buSzPts val="1400"/>
              <a:buFont typeface="Arial"/>
              <a:buNone/>
            </a:pPr>
            <a:r>
              <a:rPr lang="es-MX" sz="1400" b="1" i="0" u="none" strike="noStrike" cap="none" dirty="0">
                <a:solidFill>
                  <a:srgbClr val="2F2F2F"/>
                </a:solidFill>
                <a:latin typeface="Trebuchet MS"/>
                <a:ea typeface="Trebuchet MS"/>
                <a:cs typeface="Trebuchet MS"/>
                <a:sym typeface="Trebuchet MS"/>
              </a:rPr>
              <a:t>Retroactividad de la cobertura</a:t>
            </a:r>
          </a:p>
          <a:p>
            <a:pPr marL="0" marR="0" lvl="0" indent="0" algn="l" rtl="0">
              <a:lnSpc>
                <a:spcPct val="100000"/>
              </a:lnSpc>
              <a:spcBef>
                <a:spcPts val="0"/>
              </a:spcBef>
              <a:spcAft>
                <a:spcPts val="0"/>
              </a:spcAft>
              <a:buClr>
                <a:srgbClr val="000000"/>
              </a:buClr>
              <a:buSzPts val="1400"/>
              <a:buFont typeface="Arial"/>
              <a:buNone/>
            </a:pPr>
            <a:endParaRPr b="1" dirty="0">
              <a:solidFill>
                <a:srgbClr val="2F2F2F"/>
              </a:solidFill>
              <a:latin typeface="Trebuchet MS"/>
              <a:ea typeface="Trebuchet MS"/>
              <a:cs typeface="Trebuchet MS"/>
              <a:sym typeface="Trebuchet MS"/>
            </a:endParaRPr>
          </a:p>
          <a:p>
            <a:pPr marL="0" marR="0" lvl="0" indent="0" algn="l" rtl="0">
              <a:lnSpc>
                <a:spcPct val="100000"/>
              </a:lnSpc>
              <a:spcBef>
                <a:spcPts val="0"/>
              </a:spcBef>
              <a:spcAft>
                <a:spcPts val="1700"/>
              </a:spcAft>
              <a:buClr>
                <a:srgbClr val="000000"/>
              </a:buClr>
              <a:buSzPts val="1400"/>
              <a:buFont typeface="Arial"/>
              <a:buNone/>
            </a:pPr>
            <a:r>
              <a:rPr lang="es-MX" b="1" dirty="0">
                <a:solidFill>
                  <a:schemeClr val="accent6"/>
                </a:solidFill>
                <a:latin typeface="Trebuchet MS"/>
                <a:ea typeface="Trebuchet MS"/>
                <a:cs typeface="Trebuchet MS"/>
                <a:sym typeface="Trebuchet MS"/>
              </a:rPr>
              <a:t>Se prevé afectará a unas 378 000 personas</a:t>
            </a:r>
            <a:endParaRPr sz="1400" b="1" i="0" u="none" strike="noStrike" cap="none" dirty="0">
              <a:solidFill>
                <a:srgbClr val="0C57D3"/>
              </a:solidFill>
              <a:latin typeface="Trebuchet MS"/>
              <a:ea typeface="Trebuchet MS"/>
              <a:cs typeface="Trebuchet MS"/>
              <a:sym typeface="Trebuchet MS"/>
            </a:endParaRPr>
          </a:p>
        </p:txBody>
      </p:sp>
      <p:sp>
        <p:nvSpPr>
          <p:cNvPr id="819" name="Google Shape;819;p10"/>
          <p:cNvSpPr/>
          <p:nvPr/>
        </p:nvSpPr>
        <p:spPr>
          <a:xfrm>
            <a:off x="7412150" y="1930655"/>
            <a:ext cx="1542989" cy="1718367"/>
          </a:xfrm>
          <a:prstGeom prst="rect">
            <a:avLst/>
          </a:prstGeom>
          <a:solidFill>
            <a:srgbClr val="245D38">
              <a:alpha val="13725"/>
            </a:srgbClr>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820" name="Google Shape;820;p10"/>
          <p:cNvSpPr/>
          <p:nvPr/>
        </p:nvSpPr>
        <p:spPr>
          <a:xfrm>
            <a:off x="167441" y="1588629"/>
            <a:ext cx="21690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821" name="Google Shape;821;p10"/>
          <p:cNvSpPr/>
          <p:nvPr/>
        </p:nvSpPr>
        <p:spPr>
          <a:xfrm flipH="1">
            <a:off x="167484" y="1460888"/>
            <a:ext cx="52791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6071AA"/>
                </a:solidFill>
                <a:latin typeface="Arial"/>
                <a:ea typeface="Arial"/>
                <a:cs typeface="Arial"/>
                <a:sym typeface="Arial"/>
              </a:rPr>
              <a:t>  </a:t>
            </a:r>
            <a:endParaRPr sz="1500" b="0" i="0" u="none" strike="noStrike" cap="none" dirty="0">
              <a:solidFill>
                <a:srgbClr val="6071AA"/>
              </a:solidFill>
              <a:latin typeface="Arial"/>
              <a:ea typeface="Arial"/>
              <a:cs typeface="Arial"/>
              <a:sym typeface="Arial"/>
            </a:endParaRPr>
          </a:p>
        </p:txBody>
      </p:sp>
      <p:sp>
        <p:nvSpPr>
          <p:cNvPr id="822" name="Google Shape;822;p10"/>
          <p:cNvSpPr/>
          <p:nvPr/>
        </p:nvSpPr>
        <p:spPr>
          <a:xfrm>
            <a:off x="5358268" y="1588815"/>
            <a:ext cx="21693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823" name="Google Shape;823;p10"/>
          <p:cNvSpPr/>
          <p:nvPr/>
        </p:nvSpPr>
        <p:spPr>
          <a:xfrm>
            <a:off x="2215565" y="1588433"/>
            <a:ext cx="32316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cxnSp>
        <p:nvCxnSpPr>
          <p:cNvPr id="824" name="Google Shape;824;p10"/>
          <p:cNvCxnSpPr/>
          <p:nvPr/>
        </p:nvCxnSpPr>
        <p:spPr>
          <a:xfrm rot="10800000">
            <a:off x="5550905" y="1592598"/>
            <a:ext cx="0" cy="341100"/>
          </a:xfrm>
          <a:prstGeom prst="straightConnector1">
            <a:avLst/>
          </a:prstGeom>
          <a:noFill/>
          <a:ln w="81500" cap="flat" cmpd="sng">
            <a:solidFill>
              <a:schemeClr val="accent6"/>
            </a:solidFill>
            <a:prstDash val="solid"/>
            <a:round/>
            <a:headEnd type="none" w="sm" len="sm"/>
            <a:tailEnd type="none" w="sm" len="sm"/>
          </a:ln>
        </p:spPr>
      </p:cxnSp>
      <p:cxnSp>
        <p:nvCxnSpPr>
          <p:cNvPr id="825" name="Google Shape;825;p10"/>
          <p:cNvCxnSpPr/>
          <p:nvPr/>
        </p:nvCxnSpPr>
        <p:spPr>
          <a:xfrm rot="10800000">
            <a:off x="3045328" y="1593218"/>
            <a:ext cx="0" cy="341100"/>
          </a:xfrm>
          <a:prstGeom prst="straightConnector1">
            <a:avLst/>
          </a:prstGeom>
          <a:noFill/>
          <a:ln w="81500" cap="flat" cmpd="sng">
            <a:solidFill>
              <a:schemeClr val="accent6"/>
            </a:solidFill>
            <a:prstDash val="solid"/>
            <a:round/>
            <a:headEnd type="none" w="sm" len="sm"/>
            <a:tailEnd type="none" w="sm" len="sm"/>
          </a:ln>
        </p:spPr>
      </p:cxnSp>
      <p:sp>
        <p:nvSpPr>
          <p:cNvPr id="826" name="Google Shape;826;p10"/>
          <p:cNvSpPr/>
          <p:nvPr/>
        </p:nvSpPr>
        <p:spPr>
          <a:xfrm flipH="1">
            <a:off x="5351859" y="1460100"/>
            <a:ext cx="30534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00000"/>
                </a:solidFill>
                <a:latin typeface="Arial"/>
                <a:ea typeface="Arial"/>
                <a:cs typeface="Arial"/>
                <a:sym typeface="Arial"/>
              </a:rPr>
              <a:t>  </a:t>
            </a:r>
            <a:endParaRPr sz="1500" b="0" i="0" u="none" strike="noStrike" cap="none" dirty="0">
              <a:solidFill>
                <a:srgbClr val="000000"/>
              </a:solidFill>
              <a:latin typeface="Arial"/>
              <a:ea typeface="Arial"/>
              <a:cs typeface="Arial"/>
              <a:sym typeface="Arial"/>
            </a:endParaRPr>
          </a:p>
        </p:txBody>
      </p:sp>
      <p:sp>
        <p:nvSpPr>
          <p:cNvPr id="827" name="Google Shape;827;p10"/>
          <p:cNvSpPr/>
          <p:nvPr/>
        </p:nvSpPr>
        <p:spPr>
          <a:xfrm>
            <a:off x="6236584" y="1588028"/>
            <a:ext cx="21690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828" name="Google Shape;828;p10"/>
          <p:cNvSpPr/>
          <p:nvPr/>
        </p:nvSpPr>
        <p:spPr>
          <a:xfrm>
            <a:off x="1092275" y="985734"/>
            <a:ext cx="485100" cy="465000"/>
          </a:xfrm>
          <a:prstGeom prst="down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cxnSp>
        <p:nvCxnSpPr>
          <p:cNvPr id="829" name="Google Shape;829;p10"/>
          <p:cNvCxnSpPr/>
          <p:nvPr/>
        </p:nvCxnSpPr>
        <p:spPr>
          <a:xfrm rot="10800000">
            <a:off x="1182451" y="1581797"/>
            <a:ext cx="0" cy="341100"/>
          </a:xfrm>
          <a:prstGeom prst="straightConnector1">
            <a:avLst/>
          </a:prstGeom>
          <a:noFill/>
          <a:ln w="19050" cap="flat" cmpd="sng">
            <a:solidFill>
              <a:schemeClr val="accent4"/>
            </a:solidFill>
            <a:prstDash val="solid"/>
            <a:round/>
            <a:headEnd type="none" w="sm" len="sm"/>
            <a:tailEnd type="none" w="sm" len="sm"/>
          </a:ln>
        </p:spPr>
      </p:cxnSp>
      <p:sp>
        <p:nvSpPr>
          <p:cNvPr id="830" name="Google Shape;830;p10"/>
          <p:cNvSpPr/>
          <p:nvPr/>
        </p:nvSpPr>
        <p:spPr>
          <a:xfrm>
            <a:off x="4222553" y="1907377"/>
            <a:ext cx="1130100" cy="2601932"/>
          </a:xfrm>
          <a:prstGeom prst="rect">
            <a:avLst/>
          </a:prstGeom>
          <a:solidFill>
            <a:srgbClr val="245D38">
              <a:alpha val="13725"/>
            </a:srgbClr>
          </a:solidFill>
          <a:ln>
            <a:noFill/>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p:txBody>
      </p:sp>
      <p:sp>
        <p:nvSpPr>
          <p:cNvPr id="831" name="Google Shape;831;p10"/>
          <p:cNvSpPr txBox="1"/>
          <p:nvPr/>
        </p:nvSpPr>
        <p:spPr>
          <a:xfrm>
            <a:off x="7426176" y="1928778"/>
            <a:ext cx="1520977" cy="971585"/>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dirty="0">
                <a:solidFill>
                  <a:schemeClr val="accent2"/>
                </a:solidFill>
                <a:latin typeface="Trebuchet MS"/>
                <a:ea typeface="Trebuchet MS"/>
                <a:cs typeface="Trebuchet MS"/>
                <a:sym typeface="Trebuchet MS"/>
              </a:rPr>
              <a:t>2027 </a:t>
            </a:r>
            <a:endParaRPr sz="1400" b="1" i="0" u="none" strike="noStrike" cap="none" dirty="0">
              <a:solidFill>
                <a:schemeClr val="accent2"/>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s-MX" sz="1300" b="0" i="0" u="none" strike="noStrike" cap="none" dirty="0">
                <a:solidFill>
                  <a:schemeClr val="accent2"/>
                </a:solidFill>
                <a:latin typeface="Trebuchet MS"/>
                <a:ea typeface="Trebuchet MS"/>
                <a:cs typeface="Trebuchet MS"/>
                <a:sym typeface="Trebuchet MS"/>
              </a:rPr>
              <a:t>El contacto directo con los miembros continúa en función de la fecha de renovación</a:t>
            </a:r>
            <a:endParaRPr sz="1300" b="0" i="0" u="none" strike="noStrike" cap="none" dirty="0">
              <a:solidFill>
                <a:schemeClr val="accent2"/>
              </a:solidFill>
              <a:latin typeface="Trebuchet MS"/>
              <a:ea typeface="Trebuchet MS"/>
              <a:cs typeface="Trebuchet MS"/>
              <a:sym typeface="Trebuchet MS"/>
            </a:endParaRPr>
          </a:p>
        </p:txBody>
      </p:sp>
      <p:sp>
        <p:nvSpPr>
          <p:cNvPr id="832" name="Google Shape;832;p10"/>
          <p:cNvSpPr txBox="1"/>
          <p:nvPr/>
        </p:nvSpPr>
        <p:spPr>
          <a:xfrm>
            <a:off x="192881" y="1928778"/>
            <a:ext cx="1211029" cy="1720244"/>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300" b="1" i="0" u="none" strike="noStrike" cap="none" dirty="0">
                <a:solidFill>
                  <a:schemeClr val="accent2"/>
                </a:solidFill>
                <a:latin typeface="Trebuchet MS"/>
                <a:ea typeface="Trebuchet MS"/>
                <a:cs typeface="Trebuchet MS"/>
                <a:sym typeface="Trebuchet MS"/>
              </a:rPr>
              <a:t>Mayo de 2026</a:t>
            </a:r>
            <a:endParaRPr sz="1300" b="1" i="0" u="none" strike="noStrike" cap="none" dirty="0">
              <a:solidFill>
                <a:schemeClr val="accent2"/>
              </a:solidFill>
              <a:latin typeface="Trebuchet MS"/>
              <a:ea typeface="Trebuchet MS"/>
              <a:cs typeface="Trebuchet MS"/>
              <a:sym typeface="Trebuchet MS"/>
            </a:endParaRPr>
          </a:p>
          <a:p>
            <a:pPr marL="0" marR="0" lvl="0" indent="0" algn="l" rtl="0">
              <a:lnSpc>
                <a:spcPct val="100000"/>
              </a:lnSpc>
              <a:spcBef>
                <a:spcPts val="800"/>
              </a:spcBef>
              <a:spcAft>
                <a:spcPts val="0"/>
              </a:spcAft>
              <a:buClr>
                <a:srgbClr val="000000"/>
              </a:buClr>
              <a:buSzPts val="1400"/>
              <a:buFont typeface="Arial"/>
              <a:buNone/>
            </a:pPr>
            <a:r>
              <a:rPr lang="es-MX" sz="1300" b="0" i="0" u="none" strike="noStrike" cap="none" dirty="0">
                <a:solidFill>
                  <a:schemeClr val="accent2"/>
                </a:solidFill>
                <a:latin typeface="Trebuchet MS"/>
                <a:ea typeface="Trebuchet MS"/>
                <a:cs typeface="Trebuchet MS"/>
                <a:sym typeface="Trebuchet MS"/>
              </a:rPr>
              <a:t>Notificaciones, correos electrónicos y mensajes de texto enviados a los socios inmigrantes afectados</a:t>
            </a:r>
            <a:endParaRPr sz="1300" b="0" i="0" u="none" strike="noStrike" cap="none" dirty="0">
              <a:solidFill>
                <a:schemeClr val="accent2"/>
              </a:solidFill>
              <a:latin typeface="Trebuchet MS"/>
              <a:ea typeface="Trebuchet MS"/>
              <a:cs typeface="Trebuchet MS"/>
              <a:sym typeface="Trebuchet MS"/>
            </a:endParaRPr>
          </a:p>
        </p:txBody>
      </p:sp>
      <p:cxnSp>
        <p:nvCxnSpPr>
          <p:cNvPr id="833" name="Google Shape;833;p10"/>
          <p:cNvCxnSpPr/>
          <p:nvPr/>
        </p:nvCxnSpPr>
        <p:spPr>
          <a:xfrm rot="10800000">
            <a:off x="2295976" y="1581797"/>
            <a:ext cx="0" cy="341100"/>
          </a:xfrm>
          <a:prstGeom prst="straightConnector1">
            <a:avLst/>
          </a:prstGeom>
          <a:noFill/>
          <a:ln w="19050" cap="flat" cmpd="sng">
            <a:solidFill>
              <a:schemeClr val="accent4"/>
            </a:solidFill>
            <a:prstDash val="solid"/>
            <a:round/>
            <a:headEnd type="none" w="sm" len="sm"/>
            <a:tailEnd type="none" w="sm" len="sm"/>
          </a:ln>
        </p:spPr>
      </p:cxnSp>
      <p:sp>
        <p:nvSpPr>
          <p:cNvPr id="834" name="Google Shape;834;p10"/>
          <p:cNvSpPr txBox="1"/>
          <p:nvPr/>
        </p:nvSpPr>
        <p:spPr>
          <a:xfrm>
            <a:off x="1559397" y="1905975"/>
            <a:ext cx="1353703" cy="2123243"/>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CO" sz="1300" b="1" i="0" u="none" strike="noStrike" cap="none" dirty="0">
                <a:solidFill>
                  <a:schemeClr val="accent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Septiembre de 2026</a:t>
            </a:r>
          </a:p>
          <a:p>
            <a:pPr marL="0" marR="0" lvl="0" indent="0" algn="l" rtl="0">
              <a:lnSpc>
                <a:spcPct val="100000"/>
              </a:lnSpc>
              <a:spcBef>
                <a:spcPts val="0"/>
              </a:spcBef>
              <a:spcAft>
                <a:spcPts val="0"/>
              </a:spcAft>
              <a:buClr>
                <a:srgbClr val="000000"/>
              </a:buClr>
              <a:buSzPts val="1400"/>
              <a:buFont typeface="Arial"/>
              <a:buNone/>
            </a:pPr>
            <a:r>
              <a:rPr lang="es-MX" sz="1300" b="0" i="0" u="none" strike="noStrike" cap="none" dirty="0">
                <a:solidFill>
                  <a:schemeClr val="accent2"/>
                </a:solidFill>
                <a:latin typeface="Trebuchet MS"/>
                <a:ea typeface="Trebuchet MS"/>
                <a:cs typeface="Trebuchet MS"/>
                <a:sym typeface="Trebuchet MS"/>
              </a:rPr>
              <a:t>Notificaciones, correos y mensajes de texto enviados a los miembros afectados por los cambios en la normativa sobre inmigrantes cualificados</a:t>
            </a:r>
            <a:endParaRPr sz="1300" b="0" i="0" u="none" strike="noStrike" cap="none" dirty="0">
              <a:solidFill>
                <a:schemeClr val="accent2"/>
              </a:solidFill>
              <a:latin typeface="Trebuchet MS"/>
              <a:ea typeface="Trebuchet MS"/>
              <a:cs typeface="Trebuchet MS"/>
              <a:sym typeface="Trebuchet MS"/>
            </a:endParaRPr>
          </a:p>
        </p:txBody>
      </p:sp>
      <p:cxnSp>
        <p:nvCxnSpPr>
          <p:cNvPr id="835" name="Google Shape;835;p10"/>
          <p:cNvCxnSpPr/>
          <p:nvPr/>
        </p:nvCxnSpPr>
        <p:spPr>
          <a:xfrm rot="10800000">
            <a:off x="4791057" y="1581178"/>
            <a:ext cx="0" cy="341100"/>
          </a:xfrm>
          <a:prstGeom prst="straightConnector1">
            <a:avLst/>
          </a:prstGeom>
          <a:noFill/>
          <a:ln w="19050" cap="flat" cmpd="sng">
            <a:solidFill>
              <a:schemeClr val="accent4"/>
            </a:solidFill>
            <a:prstDash val="solid"/>
            <a:round/>
            <a:headEnd type="none" w="sm" len="sm"/>
            <a:tailEnd type="none" w="sm" len="sm"/>
          </a:ln>
        </p:spPr>
      </p:cxnSp>
      <p:cxnSp>
        <p:nvCxnSpPr>
          <p:cNvPr id="836" name="Google Shape;836;p10"/>
          <p:cNvCxnSpPr/>
          <p:nvPr/>
        </p:nvCxnSpPr>
        <p:spPr>
          <a:xfrm rot="10800000">
            <a:off x="7683061" y="1581338"/>
            <a:ext cx="0" cy="341100"/>
          </a:xfrm>
          <a:prstGeom prst="straightConnector1">
            <a:avLst/>
          </a:prstGeom>
          <a:noFill/>
          <a:ln w="19050" cap="flat" cmpd="sng">
            <a:solidFill>
              <a:schemeClr val="accent4"/>
            </a:solidFill>
            <a:prstDash val="solid"/>
            <a:round/>
            <a:headEnd type="none" w="sm" len="sm"/>
            <a:tailEnd type="none" w="sm" len="sm"/>
          </a:ln>
        </p:spPr>
      </p:cxnSp>
      <p:sp>
        <p:nvSpPr>
          <p:cNvPr id="837" name="Google Shape;837;p10"/>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13</a:t>
            </a:fld>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11"/>
          <p:cNvSpPr txBox="1"/>
          <p:nvPr/>
        </p:nvSpPr>
        <p:spPr>
          <a:xfrm>
            <a:off x="507206" y="120660"/>
            <a:ext cx="8079582" cy="72000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s-MX" sz="2800" b="1" i="0" u="none" strike="noStrike" cap="none" dirty="0">
                <a:solidFill>
                  <a:schemeClr val="dk2"/>
                </a:solidFill>
                <a:latin typeface="Trebuchet MS"/>
                <a:ea typeface="Trebuchet MS"/>
                <a:cs typeface="Trebuchet MS"/>
                <a:sym typeface="Trebuchet MS"/>
              </a:rPr>
              <a:t>Complejidades de la aplicación de la Ley H.R. 1</a:t>
            </a:r>
            <a:endParaRPr sz="2800" b="1" i="0" u="none" strike="noStrike" cap="none" dirty="0">
              <a:solidFill>
                <a:schemeClr val="dk2"/>
              </a:solidFill>
              <a:latin typeface="Trebuchet MS"/>
              <a:ea typeface="Trebuchet MS"/>
              <a:cs typeface="Trebuchet MS"/>
              <a:sym typeface="Trebuchet MS"/>
            </a:endParaRPr>
          </a:p>
        </p:txBody>
      </p:sp>
      <p:sp>
        <p:nvSpPr>
          <p:cNvPr id="844" name="Google Shape;844;p11"/>
          <p:cNvSpPr txBox="1"/>
          <p:nvPr/>
        </p:nvSpPr>
        <p:spPr>
          <a:xfrm>
            <a:off x="1516225" y="688975"/>
            <a:ext cx="7627800" cy="4136700"/>
          </a:xfrm>
          <a:prstGeom prst="rect">
            <a:avLst/>
          </a:prstGeom>
          <a:noFill/>
          <a:ln>
            <a:noFill/>
          </a:ln>
        </p:spPr>
        <p:txBody>
          <a:bodyPr spcFirstLastPara="1" wrap="square" lIns="91425" tIns="91425" rIns="91425" bIns="91425" anchor="t" anchorCtr="0">
            <a:noAutofit/>
          </a:bodyPr>
          <a:lstStyle/>
          <a:p>
            <a:pPr marL="95250" marR="0" lvl="0" indent="0" algn="l" rtl="0">
              <a:lnSpc>
                <a:spcPct val="115000"/>
              </a:lnSpc>
              <a:spcBef>
                <a:spcPts val="0"/>
              </a:spcBef>
              <a:spcAft>
                <a:spcPts val="0"/>
              </a:spcAft>
              <a:buNone/>
            </a:pPr>
            <a:r>
              <a:rPr lang="es-MX" sz="1800" b="0" i="0" u="none" strike="noStrike" cap="none" dirty="0">
                <a:solidFill>
                  <a:schemeClr val="dk1"/>
                </a:solidFill>
                <a:latin typeface="Trebuchet MS"/>
                <a:ea typeface="Trebuchet MS"/>
                <a:cs typeface="Trebuchet MS"/>
                <a:sym typeface="Trebuchet MS"/>
              </a:rPr>
              <a:t>Plazos ajustados entre la publicación de las normas y su aplicación</a:t>
            </a:r>
          </a:p>
          <a:p>
            <a:pPr marL="95250" marR="0" lvl="0" indent="0" algn="l" rtl="0">
              <a:lnSpc>
                <a:spcPct val="115000"/>
              </a:lnSpc>
              <a:spcBef>
                <a:spcPts val="0"/>
              </a:spcBef>
              <a:spcAft>
                <a:spcPts val="0"/>
              </a:spcAft>
              <a:buNone/>
            </a:pPr>
            <a:endParaRPr lang="es-MX" sz="1200" b="0" i="0" u="none" strike="noStrike" cap="none" dirty="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s-MX" sz="1800" b="0" i="0" u="none" strike="noStrike" cap="none" dirty="0">
                <a:solidFill>
                  <a:schemeClr val="dk1"/>
                </a:solidFill>
                <a:latin typeface="Trebuchet MS"/>
                <a:ea typeface="Trebuchet MS"/>
                <a:cs typeface="Trebuchet MS"/>
                <a:sym typeface="Trebuchet MS"/>
              </a:rPr>
              <a:t>Cambios en los sistemas tecnológicos </a:t>
            </a:r>
          </a:p>
          <a:p>
            <a:pPr marL="95250" marR="0" lvl="0" indent="0" algn="l" rtl="0">
              <a:lnSpc>
                <a:spcPct val="115000"/>
              </a:lnSpc>
              <a:spcBef>
                <a:spcPts val="0"/>
              </a:spcBef>
              <a:spcAft>
                <a:spcPts val="0"/>
              </a:spcAft>
              <a:buNone/>
            </a:pPr>
            <a:endParaRPr lang="es-MX" sz="1200" b="0" i="0" u="none" strike="noStrike" cap="none" dirty="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s-MX" sz="1800" b="0" i="0" u="none" strike="noStrike" cap="none" dirty="0">
                <a:solidFill>
                  <a:schemeClr val="dk1"/>
                </a:solidFill>
                <a:latin typeface="Trebuchet MS"/>
                <a:ea typeface="Trebuchet MS"/>
                <a:cs typeface="Trebuchet MS"/>
                <a:sym typeface="Trebuchet MS"/>
              </a:rPr>
              <a:t>Coordinación de la aplicación de las políticas entre los distintos departamentos</a:t>
            </a:r>
          </a:p>
          <a:p>
            <a:pPr marL="95250" marR="0" lvl="0" indent="0" algn="l" rtl="0">
              <a:lnSpc>
                <a:spcPct val="115000"/>
              </a:lnSpc>
              <a:spcBef>
                <a:spcPts val="0"/>
              </a:spcBef>
              <a:spcAft>
                <a:spcPts val="0"/>
              </a:spcAft>
              <a:buNone/>
            </a:pPr>
            <a:endParaRPr lang="es-MX" sz="1200" b="0" i="0" u="none" strike="noStrike" cap="none" dirty="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s-MX" sz="1800" b="0" i="0" u="none" strike="noStrike" cap="none" dirty="0">
                <a:solidFill>
                  <a:schemeClr val="dk1"/>
                </a:solidFill>
                <a:latin typeface="Trebuchet MS"/>
                <a:ea typeface="Trebuchet MS"/>
                <a:cs typeface="Trebuchet MS"/>
                <a:sym typeface="Trebuchet MS"/>
              </a:rPr>
              <a:t>Aumento de la carga de trabajo para el personal de primera línea </a:t>
            </a:r>
          </a:p>
          <a:p>
            <a:pPr marL="95250" marR="0" lvl="0" indent="0" algn="l" rtl="0">
              <a:lnSpc>
                <a:spcPct val="115000"/>
              </a:lnSpc>
              <a:spcBef>
                <a:spcPts val="0"/>
              </a:spcBef>
              <a:spcAft>
                <a:spcPts val="0"/>
              </a:spcAft>
              <a:buNone/>
            </a:pPr>
            <a:endParaRPr lang="es-MX" sz="1200" b="0" i="0" u="none" strike="noStrike" cap="none" dirty="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s-MX" sz="1800" b="0" i="0" u="none" strike="noStrike" cap="none" dirty="0">
                <a:solidFill>
                  <a:schemeClr val="dk1"/>
                </a:solidFill>
                <a:latin typeface="Trebuchet MS"/>
                <a:ea typeface="Trebuchet MS"/>
                <a:cs typeface="Trebuchet MS"/>
                <a:sym typeface="Trebuchet MS"/>
              </a:rPr>
              <a:t>Aumento de la asistencia sanitaria no remunerada y del uso de los servicios de urgencias</a:t>
            </a:r>
          </a:p>
          <a:p>
            <a:pPr marL="95250" marR="0" lvl="0" indent="0" algn="l" rtl="0">
              <a:lnSpc>
                <a:spcPct val="115000"/>
              </a:lnSpc>
              <a:spcBef>
                <a:spcPts val="0"/>
              </a:spcBef>
              <a:spcAft>
                <a:spcPts val="0"/>
              </a:spcAft>
              <a:buNone/>
            </a:pPr>
            <a:endParaRPr lang="es-MX" sz="1200" b="0" i="0" u="none" strike="noStrike" cap="none" dirty="0">
              <a:solidFill>
                <a:schemeClr val="dk1"/>
              </a:solidFill>
              <a:latin typeface="Trebuchet MS"/>
              <a:ea typeface="Trebuchet MS"/>
              <a:cs typeface="Trebuchet MS"/>
              <a:sym typeface="Trebuchet MS"/>
            </a:endParaRPr>
          </a:p>
          <a:p>
            <a:pPr marL="95250" marR="0" lvl="0" indent="0" algn="l" rtl="0">
              <a:lnSpc>
                <a:spcPct val="115000"/>
              </a:lnSpc>
              <a:spcBef>
                <a:spcPts val="0"/>
              </a:spcBef>
              <a:spcAft>
                <a:spcPts val="0"/>
              </a:spcAft>
              <a:buNone/>
            </a:pPr>
            <a:r>
              <a:rPr lang="es-MX" sz="1800" b="0" i="0" u="none" strike="noStrike" cap="none" dirty="0">
                <a:solidFill>
                  <a:schemeClr val="dk1"/>
                </a:solidFill>
                <a:latin typeface="Trebuchet MS"/>
                <a:ea typeface="Trebuchet MS"/>
                <a:cs typeface="Trebuchet MS"/>
                <a:sym typeface="Trebuchet MS"/>
              </a:rPr>
              <a:t>Aumento de los costes y recortes en la financiación de los servicios</a:t>
            </a:r>
            <a:endParaRPr sz="1800" dirty="0">
              <a:solidFill>
                <a:schemeClr val="dk1"/>
              </a:solidFill>
              <a:latin typeface="Trebuchet MS"/>
              <a:ea typeface="Trebuchet MS"/>
              <a:cs typeface="Trebuchet MS"/>
              <a:sym typeface="Trebuchet MS"/>
            </a:endParaRPr>
          </a:p>
        </p:txBody>
      </p:sp>
      <p:pic>
        <p:nvPicPr>
          <p:cNvPr id="845" name="Google Shape;845;p11" descr="Runs time icon vector. Isolated contour symbol illustration (Provided by Getty Images)"/>
          <p:cNvPicPr preferRelativeResize="0"/>
          <p:nvPr/>
        </p:nvPicPr>
        <p:blipFill rotWithShape="1">
          <a:blip r:embed="rId3">
            <a:alphaModFix/>
          </a:blip>
          <a:srcRect/>
          <a:stretch/>
        </p:blipFill>
        <p:spPr>
          <a:xfrm>
            <a:off x="857253" y="635264"/>
            <a:ext cx="636872" cy="636872"/>
          </a:xfrm>
          <a:prstGeom prst="rect">
            <a:avLst/>
          </a:prstGeom>
          <a:solidFill>
            <a:schemeClr val="lt1"/>
          </a:solidFill>
          <a:ln>
            <a:noFill/>
          </a:ln>
        </p:spPr>
      </p:pic>
      <p:pic>
        <p:nvPicPr>
          <p:cNvPr id="846" name="Google Shape;846;p11" descr="working mechanism colleague line icon vector illustration (Provided by Getty Images)"/>
          <p:cNvPicPr preferRelativeResize="0"/>
          <p:nvPr/>
        </p:nvPicPr>
        <p:blipFill rotWithShape="1">
          <a:blip r:embed="rId4">
            <a:alphaModFix/>
          </a:blip>
          <a:srcRect/>
          <a:stretch/>
        </p:blipFill>
        <p:spPr>
          <a:xfrm>
            <a:off x="907450" y="1241599"/>
            <a:ext cx="529464" cy="529464"/>
          </a:xfrm>
          <a:prstGeom prst="rect">
            <a:avLst/>
          </a:prstGeom>
          <a:solidFill>
            <a:schemeClr val="lt1"/>
          </a:solidFill>
          <a:ln>
            <a:noFill/>
          </a:ln>
        </p:spPr>
      </p:pic>
      <p:pic>
        <p:nvPicPr>
          <p:cNvPr id="847" name="Google Shape;847;p11" descr="Bridge icon vector. Isolated contour symbol illustration (Provided by Getty Images)"/>
          <p:cNvPicPr preferRelativeResize="0"/>
          <p:nvPr/>
        </p:nvPicPr>
        <p:blipFill rotWithShape="1">
          <a:blip r:embed="rId5">
            <a:alphaModFix/>
          </a:blip>
          <a:srcRect/>
          <a:stretch/>
        </p:blipFill>
        <p:spPr>
          <a:xfrm>
            <a:off x="907436" y="1764154"/>
            <a:ext cx="529464" cy="529464"/>
          </a:xfrm>
          <a:prstGeom prst="rect">
            <a:avLst/>
          </a:prstGeom>
          <a:solidFill>
            <a:schemeClr val="lt1"/>
          </a:solidFill>
          <a:ln>
            <a:noFill/>
          </a:ln>
        </p:spPr>
      </p:pic>
      <p:pic>
        <p:nvPicPr>
          <p:cNvPr id="848" name="Google Shape;848;p11" descr="increase in vector icon indicators. Isolated contour symbol illustration (Provided by Getty Images)"/>
          <p:cNvPicPr preferRelativeResize="0"/>
          <p:nvPr/>
        </p:nvPicPr>
        <p:blipFill rotWithShape="1">
          <a:blip r:embed="rId6">
            <a:alphaModFix/>
          </a:blip>
          <a:srcRect/>
          <a:stretch/>
        </p:blipFill>
        <p:spPr>
          <a:xfrm>
            <a:off x="857253" y="2482669"/>
            <a:ext cx="636872" cy="636872"/>
          </a:xfrm>
          <a:prstGeom prst="rect">
            <a:avLst/>
          </a:prstGeom>
          <a:solidFill>
            <a:schemeClr val="lt1"/>
          </a:solidFill>
          <a:ln>
            <a:noFill/>
          </a:ln>
        </p:spPr>
      </p:pic>
      <p:pic>
        <p:nvPicPr>
          <p:cNvPr id="849" name="Google Shape;849;p11"/>
          <p:cNvPicPr preferRelativeResize="0"/>
          <p:nvPr/>
        </p:nvPicPr>
        <p:blipFill>
          <a:blip r:embed="rId7">
            <a:alphaModFix/>
          </a:blip>
          <a:stretch>
            <a:fillRect/>
          </a:stretch>
        </p:blipFill>
        <p:spPr>
          <a:xfrm>
            <a:off x="907436" y="3119541"/>
            <a:ext cx="529450" cy="529450"/>
          </a:xfrm>
          <a:prstGeom prst="rect">
            <a:avLst/>
          </a:prstGeom>
          <a:noFill/>
          <a:ln>
            <a:noFill/>
          </a:ln>
        </p:spPr>
      </p:pic>
      <p:pic>
        <p:nvPicPr>
          <p:cNvPr id="850" name="Google Shape;850;p11"/>
          <p:cNvPicPr preferRelativeResize="0"/>
          <p:nvPr/>
        </p:nvPicPr>
        <p:blipFill>
          <a:blip r:embed="rId8">
            <a:alphaModFix/>
          </a:blip>
          <a:stretch>
            <a:fillRect/>
          </a:stretch>
        </p:blipFill>
        <p:spPr>
          <a:xfrm>
            <a:off x="968343" y="4000160"/>
            <a:ext cx="407650" cy="407650"/>
          </a:xfrm>
          <a:prstGeom prst="rect">
            <a:avLst/>
          </a:prstGeom>
          <a:noFill/>
          <a:ln>
            <a:noFill/>
          </a:ln>
        </p:spPr>
      </p:pic>
      <p:sp>
        <p:nvSpPr>
          <p:cNvPr id="851" name="Google Shape;851;p1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14</a:t>
            </a:fld>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12"/>
          <p:cNvSpPr txBox="1">
            <a:spLocks noGrp="1"/>
          </p:cNvSpPr>
          <p:nvPr>
            <p:ph type="ctrTitle"/>
          </p:nvPr>
        </p:nvSpPr>
        <p:spPr>
          <a:xfrm>
            <a:off x="3459750" y="714375"/>
            <a:ext cx="5024100" cy="312715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s-MX" sz="4400" dirty="0">
                <a:latin typeface="Trebuchet MS"/>
                <a:ea typeface="Trebuchet MS"/>
                <a:cs typeface="Trebuchet MS"/>
                <a:sym typeface="Trebuchet MS"/>
              </a:rPr>
              <a:t>Cambios en los requisitos de acceso a Medicaid para inmigrantes</a:t>
            </a:r>
            <a:endParaRPr sz="2800" dirty="0">
              <a:latin typeface="Trebuchet MS"/>
              <a:ea typeface="Trebuchet MS"/>
              <a:cs typeface="Trebuchet MS"/>
              <a:sym typeface="Trebuchet MS"/>
            </a:endParaRPr>
          </a:p>
        </p:txBody>
      </p:sp>
      <p:sp>
        <p:nvSpPr>
          <p:cNvPr id="857" name="Google Shape;857;p1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15</a:t>
            </a:fld>
            <a:endParaRPr sz="900" dirty="0">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13"/>
          <p:cNvSpPr txBox="1">
            <a:spLocks noGrp="1"/>
          </p:cNvSpPr>
          <p:nvPr>
            <p:ph type="title"/>
          </p:nvPr>
        </p:nvSpPr>
        <p:spPr>
          <a:xfrm>
            <a:off x="370875" y="364075"/>
            <a:ext cx="8277000" cy="6498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1100"/>
              <a:buFont typeface="Arial"/>
              <a:buNone/>
            </a:pPr>
            <a:r>
              <a:rPr lang="es-MX" sz="3200" dirty="0"/>
              <a:t>1 de octubre: Cambios para determinados inmigrantes</a:t>
            </a:r>
            <a:endParaRPr sz="3200" dirty="0"/>
          </a:p>
        </p:txBody>
      </p:sp>
      <p:sp>
        <p:nvSpPr>
          <p:cNvPr id="863" name="Google Shape;863;p13"/>
          <p:cNvSpPr txBox="1"/>
          <p:nvPr/>
        </p:nvSpPr>
        <p:spPr>
          <a:xfrm>
            <a:off x="310200" y="1093824"/>
            <a:ext cx="8523600" cy="3877954"/>
          </a:xfrm>
          <a:prstGeom prst="rect">
            <a:avLst/>
          </a:prstGeom>
          <a:noFill/>
          <a:ln>
            <a:noFill/>
          </a:ln>
        </p:spPr>
        <p:txBody>
          <a:bodyPr spcFirstLastPara="1" wrap="square" lIns="91425" tIns="91425" rIns="91425" bIns="91425" anchor="t" anchorCtr="0">
            <a:spAutoFit/>
          </a:bodyPr>
          <a:lstStyle/>
          <a:p>
            <a:pPr marL="342900" marR="0" lvl="0" indent="-368300" algn="l" rtl="0">
              <a:lnSpc>
                <a:spcPct val="100000"/>
              </a:lnSpc>
              <a:spcBef>
                <a:spcPts val="0"/>
              </a:spcBef>
              <a:spcAft>
                <a:spcPts val="0"/>
              </a:spcAft>
              <a:buClr>
                <a:srgbClr val="000000"/>
              </a:buClr>
              <a:buSzPts val="2400"/>
              <a:buFont typeface="Arial"/>
              <a:buChar char="•"/>
            </a:pPr>
            <a:r>
              <a:rPr lang="es-MX" sz="2400" b="0" i="0" u="none" strike="noStrike" cap="none" dirty="0">
                <a:solidFill>
                  <a:schemeClr val="dk1"/>
                </a:solidFill>
                <a:latin typeface="Trebuchet MS"/>
                <a:ea typeface="Trebuchet MS"/>
                <a:cs typeface="Trebuchet MS"/>
                <a:sym typeface="Trebuchet MS"/>
              </a:rPr>
              <a:t>La cobertura de Medicaid dejará de estar disponible para </a:t>
            </a:r>
            <a:r>
              <a:rPr lang="es-MX" sz="2400" b="1" i="0" u="none" strike="noStrike" cap="none" dirty="0">
                <a:solidFill>
                  <a:schemeClr val="dk1"/>
                </a:solidFill>
                <a:latin typeface="Trebuchet MS"/>
                <a:ea typeface="Trebuchet MS"/>
                <a:cs typeface="Trebuchet MS"/>
                <a:sym typeface="Trebuchet MS"/>
              </a:rPr>
              <a:t>algunos inmigrantes en situación regular</a:t>
            </a:r>
            <a:r>
              <a:rPr lang="es-MX" sz="2400" b="0" i="0" u="none" strike="noStrike" cap="none" dirty="0">
                <a:solidFill>
                  <a:schemeClr val="dk1"/>
                </a:solidFill>
                <a:latin typeface="Trebuchet MS"/>
                <a:ea typeface="Trebuchet MS"/>
                <a:cs typeface="Trebuchet MS"/>
                <a:sym typeface="Trebuchet MS"/>
              </a:rPr>
              <a:t>, entre los que se incluyen los </a:t>
            </a:r>
            <a:r>
              <a:rPr lang="es-MX" sz="2400" b="1" i="0" u="none" strike="noStrike" cap="none" dirty="0">
                <a:solidFill>
                  <a:schemeClr val="dk1"/>
                </a:solidFill>
                <a:latin typeface="Trebuchet MS"/>
                <a:ea typeface="Trebuchet MS"/>
                <a:cs typeface="Trebuchet MS"/>
                <a:sym typeface="Trebuchet MS"/>
              </a:rPr>
              <a:t>refugiados</a:t>
            </a:r>
            <a:r>
              <a:rPr lang="es-MX" sz="2400" b="0" i="0" u="none" strike="noStrike" cap="none" dirty="0">
                <a:solidFill>
                  <a:schemeClr val="dk1"/>
                </a:solidFill>
                <a:latin typeface="Trebuchet MS"/>
                <a:ea typeface="Trebuchet MS"/>
                <a:cs typeface="Trebuchet MS"/>
                <a:sym typeface="Trebuchet MS"/>
              </a:rPr>
              <a:t>, los </a:t>
            </a:r>
            <a:r>
              <a:rPr lang="es-MX" sz="2400" b="1" i="0" u="none" strike="noStrike" cap="none" dirty="0">
                <a:solidFill>
                  <a:schemeClr val="dk1"/>
                </a:solidFill>
                <a:latin typeface="Trebuchet MS"/>
                <a:ea typeface="Trebuchet MS"/>
                <a:cs typeface="Trebuchet MS"/>
                <a:sym typeface="Trebuchet MS"/>
              </a:rPr>
              <a:t>solicitantes de asilo</a:t>
            </a:r>
            <a:r>
              <a:rPr lang="es-MX" sz="2400" b="0" i="0" u="none" strike="noStrike" cap="none" dirty="0">
                <a:solidFill>
                  <a:schemeClr val="dk1"/>
                </a:solidFill>
                <a:latin typeface="Trebuchet MS"/>
                <a:ea typeface="Trebuchet MS"/>
                <a:cs typeface="Trebuchet MS"/>
                <a:sym typeface="Trebuchet MS"/>
              </a:rPr>
              <a:t> y las </a:t>
            </a:r>
            <a:r>
              <a:rPr lang="es-MX" sz="2400" b="1" i="0" u="none" strike="noStrike" cap="none" dirty="0">
                <a:solidFill>
                  <a:schemeClr val="dk1"/>
                </a:solidFill>
                <a:latin typeface="Trebuchet MS"/>
                <a:ea typeface="Trebuchet MS"/>
                <a:cs typeface="Trebuchet MS"/>
                <a:sym typeface="Trebuchet MS"/>
              </a:rPr>
              <a:t>personas en libertad condicional por razones humanitarias</a:t>
            </a:r>
            <a:r>
              <a:rPr lang="es-MX" sz="2400" b="0" i="0" u="none" strike="noStrike" cap="none" dirty="0">
                <a:solidFill>
                  <a:schemeClr val="dk1"/>
                </a:solidFill>
                <a:latin typeface="Trebuchet MS"/>
                <a:ea typeface="Trebuchet MS"/>
                <a:cs typeface="Trebuchet MS"/>
                <a:sym typeface="Trebuchet MS"/>
              </a:rPr>
              <a:t>, entre otros</a:t>
            </a:r>
            <a:r>
              <a:rPr lang="en" sz="2400" b="0" i="0" u="none" strike="noStrike" cap="none" dirty="0">
                <a:solidFill>
                  <a:schemeClr val="dk1"/>
                </a:solidFill>
                <a:latin typeface="Trebuchet MS"/>
                <a:ea typeface="Trebuchet MS"/>
                <a:cs typeface="Trebuchet MS"/>
                <a:sym typeface="Trebuchet MS"/>
              </a:rPr>
              <a:t>. </a:t>
            </a:r>
            <a:endParaRPr sz="2400" b="0" i="0" u="none" strike="noStrike" cap="none" dirty="0">
              <a:solidFill>
                <a:schemeClr val="dk1"/>
              </a:solidFill>
              <a:latin typeface="Trebuchet MS"/>
              <a:ea typeface="Trebuchet MS"/>
              <a:cs typeface="Trebuchet MS"/>
              <a:sym typeface="Trebuchet MS"/>
            </a:endParaRPr>
          </a:p>
          <a:p>
            <a:pPr marL="171450" marR="0" lvl="0" indent="-104775" algn="l" rtl="0">
              <a:lnSpc>
                <a:spcPct val="100000"/>
              </a:lnSpc>
              <a:spcBef>
                <a:spcPts val="0"/>
              </a:spcBef>
              <a:spcAft>
                <a:spcPts val="0"/>
              </a:spcAft>
              <a:buClr>
                <a:srgbClr val="000000"/>
              </a:buClr>
              <a:buSzPts val="1050"/>
              <a:buFont typeface="Arial"/>
              <a:buNone/>
            </a:pPr>
            <a:endParaRPr sz="2400" b="0" i="0" u="none" strike="noStrike" cap="none" dirty="0">
              <a:solidFill>
                <a:schemeClr val="dk1"/>
              </a:solidFill>
              <a:latin typeface="Trebuchet MS"/>
              <a:ea typeface="Trebuchet MS"/>
              <a:cs typeface="Trebuchet MS"/>
              <a:sym typeface="Trebuchet MS"/>
            </a:endParaRPr>
          </a:p>
          <a:p>
            <a:pPr marL="342900" marR="0" lvl="0" indent="-368300" algn="l" rtl="0">
              <a:lnSpc>
                <a:spcPct val="100000"/>
              </a:lnSpc>
              <a:spcBef>
                <a:spcPts val="0"/>
              </a:spcBef>
              <a:spcAft>
                <a:spcPts val="0"/>
              </a:spcAft>
              <a:buClr>
                <a:srgbClr val="000000"/>
              </a:buClr>
              <a:buSzPts val="2400"/>
              <a:buFont typeface="Arial"/>
              <a:buChar char="•"/>
            </a:pPr>
            <a:r>
              <a:rPr lang="es-MX" sz="2400" b="0" i="0" u="none" strike="noStrike" cap="none" dirty="0">
                <a:solidFill>
                  <a:schemeClr val="dk1"/>
                </a:solidFill>
                <a:latin typeface="Trebuchet MS"/>
                <a:ea typeface="Trebuchet MS"/>
                <a:cs typeface="Trebuchet MS"/>
                <a:sym typeface="Trebuchet MS"/>
              </a:rPr>
              <a:t>Informaremos a los afiliados afectados de las demás opciones de cobertura de las que disponen, incluida una posible cobertura de emergencia de Medicaid</a:t>
            </a:r>
            <a:r>
              <a:rPr lang="en" sz="2400" b="0" i="0" u="none" strike="noStrike" cap="none" dirty="0">
                <a:solidFill>
                  <a:schemeClr val="dk1"/>
                </a:solidFill>
                <a:latin typeface="Trebuchet MS"/>
                <a:ea typeface="Trebuchet MS"/>
                <a:cs typeface="Trebuchet MS"/>
                <a:sym typeface="Trebuchet MS"/>
              </a:rPr>
              <a:t>.</a:t>
            </a:r>
            <a:endParaRPr sz="2400" b="0" i="0" u="none" strike="noStrike" cap="none"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800"/>
              <a:buFont typeface="Arial"/>
              <a:buNone/>
            </a:pPr>
            <a:endParaRPr sz="2400" b="1" i="0" u="none" strike="noStrike" cap="none" dirty="0">
              <a:solidFill>
                <a:schemeClr val="dk1"/>
              </a:solidFill>
              <a:latin typeface="Trebuchet MS"/>
              <a:ea typeface="Trebuchet MS"/>
              <a:cs typeface="Trebuchet MS"/>
              <a:sym typeface="Trebuchet MS"/>
            </a:endParaRPr>
          </a:p>
        </p:txBody>
      </p:sp>
      <p:sp>
        <p:nvSpPr>
          <p:cNvPr id="864" name="Google Shape;864;p1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14"/>
          <p:cNvSpPr txBox="1">
            <a:spLocks noGrp="1"/>
          </p:cNvSpPr>
          <p:nvPr>
            <p:ph type="title"/>
          </p:nvPr>
        </p:nvSpPr>
        <p:spPr>
          <a:xfrm>
            <a:off x="311085" y="486631"/>
            <a:ext cx="8408194"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3600" dirty="0"/>
              <a:t>¿Quién seguirá cumpliendo los requisitos? (1 de 2)</a:t>
            </a:r>
            <a:endParaRPr sz="3600" dirty="0"/>
          </a:p>
        </p:txBody>
      </p:sp>
      <p:sp>
        <p:nvSpPr>
          <p:cNvPr id="870" name="Google Shape;870;p14"/>
          <p:cNvSpPr txBox="1">
            <a:spLocks noGrp="1"/>
          </p:cNvSpPr>
          <p:nvPr>
            <p:ph type="body" idx="1"/>
          </p:nvPr>
        </p:nvSpPr>
        <p:spPr>
          <a:xfrm>
            <a:off x="477820" y="1206631"/>
            <a:ext cx="8355095" cy="3346222"/>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s-MX" b="1" dirty="0"/>
              <a:t>Estos grupos seguirán teniendo derecho a Medicaid a partir del 1 de octubre</a:t>
            </a:r>
            <a:r>
              <a:rPr lang="en" b="1" dirty="0"/>
              <a:t>: </a:t>
            </a:r>
            <a:endParaRPr dirty="0"/>
          </a:p>
          <a:p>
            <a:pPr marL="457200" lvl="0" indent="-400050" algn="l" rtl="0">
              <a:lnSpc>
                <a:spcPct val="90000"/>
              </a:lnSpc>
              <a:spcBef>
                <a:spcPts val="2000"/>
              </a:spcBef>
              <a:spcAft>
                <a:spcPts val="0"/>
              </a:spcAft>
              <a:buSzPts val="2700"/>
              <a:buChar char="•"/>
            </a:pPr>
            <a:r>
              <a:rPr lang="es-MX" dirty="0"/>
              <a:t>Niños de hasta 18 años</a:t>
            </a:r>
            <a:r>
              <a:rPr lang="en"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 </a:t>
            </a:r>
            <a:endParaRPr dirty="0"/>
          </a:p>
          <a:p>
            <a:pPr marL="457200" lvl="0" indent="-400050" algn="l" rtl="0">
              <a:lnSpc>
                <a:spcPct val="90000"/>
              </a:lnSpc>
              <a:spcBef>
                <a:spcPts val="2000"/>
              </a:spcBef>
              <a:spcAft>
                <a:spcPts val="0"/>
              </a:spcAft>
              <a:buSzPts val="2700"/>
              <a:buChar char="•"/>
            </a:pPr>
            <a:r>
              <a:rPr lang="es-MX" dirty="0"/>
              <a:t>Mujeres embarazadas o que hayan estado embarazadas en los últimos 12 meses</a:t>
            </a:r>
            <a:endParaRPr dirty="0"/>
          </a:p>
          <a:p>
            <a:pPr marL="457200" marR="0" lvl="0" indent="-228600" algn="l" rtl="0">
              <a:lnSpc>
                <a:spcPct val="90000"/>
              </a:lnSpc>
              <a:spcBef>
                <a:spcPts val="800"/>
              </a:spcBef>
              <a:spcAft>
                <a:spcPts val="0"/>
              </a:spcAft>
              <a:buClr>
                <a:schemeClr val="dk1"/>
              </a:buClr>
              <a:buSzPts val="2700"/>
              <a:buFont typeface="Arial"/>
              <a:buNone/>
            </a:pPr>
            <a:endParaRPr dirty="0"/>
          </a:p>
          <a:p>
            <a:pPr marL="457200" marR="0" lvl="0" indent="-228600" algn="l" rtl="0">
              <a:lnSpc>
                <a:spcPct val="90000"/>
              </a:lnSpc>
              <a:spcBef>
                <a:spcPts val="800"/>
              </a:spcBef>
              <a:spcAft>
                <a:spcPts val="0"/>
              </a:spcAft>
              <a:buClr>
                <a:schemeClr val="dk1"/>
              </a:buClr>
              <a:buSzPts val="2700"/>
              <a:buFont typeface="Arial"/>
              <a:buNone/>
            </a:pPr>
            <a:endParaRPr dirty="0"/>
          </a:p>
          <a:p>
            <a:pPr marL="457200" marR="0" lvl="0" indent="-228600" algn="l" rtl="0">
              <a:lnSpc>
                <a:spcPct val="90000"/>
              </a:lnSpc>
              <a:spcBef>
                <a:spcPts val="800"/>
              </a:spcBef>
              <a:spcAft>
                <a:spcPts val="0"/>
              </a:spcAft>
              <a:buClr>
                <a:schemeClr val="dk1"/>
              </a:buClr>
              <a:buSzPts val="2700"/>
              <a:buFont typeface="Arial"/>
              <a:buNone/>
            </a:pPr>
            <a:endParaRPr dirty="0"/>
          </a:p>
        </p:txBody>
      </p:sp>
      <p:sp>
        <p:nvSpPr>
          <p:cNvPr id="871" name="Google Shape;871;p1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15"/>
          <p:cNvSpPr txBox="1">
            <a:spLocks noGrp="1"/>
          </p:cNvSpPr>
          <p:nvPr>
            <p:ph type="title"/>
          </p:nvPr>
        </p:nvSpPr>
        <p:spPr>
          <a:xfrm>
            <a:off x="707231" y="420671"/>
            <a:ext cx="7729537" cy="720000"/>
          </a:xfrm>
          <a:prstGeom prst="rect">
            <a:avLst/>
          </a:prstGeom>
          <a:noFill/>
          <a:ln>
            <a:noFill/>
          </a:ln>
        </p:spPr>
        <p:txBody>
          <a:bodyPr spcFirstLastPara="1" wrap="square" lIns="68575" tIns="34275" rIns="68575" bIns="34275" anchor="b" anchorCtr="0">
            <a:noAutofit/>
          </a:bodyPr>
          <a:lstStyle/>
          <a:p>
            <a:pPr marL="0" lvl="0" indent="0" algn="ctr" rtl="0">
              <a:spcBef>
                <a:spcPts val="0"/>
              </a:spcBef>
              <a:spcAft>
                <a:spcPts val="0"/>
              </a:spcAft>
              <a:buClr>
                <a:schemeClr val="dk2"/>
              </a:buClr>
              <a:buSzPts val="4500"/>
              <a:buFont typeface="Trebuchet MS"/>
              <a:buNone/>
            </a:pPr>
            <a:r>
              <a:rPr lang="es-MX" sz="3600" dirty="0"/>
              <a:t>¿Quién seguirá cumpliendo los requisitos? (2 de 2)</a:t>
            </a:r>
          </a:p>
        </p:txBody>
      </p:sp>
      <p:sp>
        <p:nvSpPr>
          <p:cNvPr id="877" name="Google Shape;877;p15"/>
          <p:cNvSpPr txBox="1">
            <a:spLocks noGrp="1"/>
          </p:cNvSpPr>
          <p:nvPr>
            <p:ph type="body" idx="1"/>
          </p:nvPr>
        </p:nvSpPr>
        <p:spPr>
          <a:xfrm>
            <a:off x="385026" y="935831"/>
            <a:ext cx="8373948" cy="3786998"/>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s-MX" sz="2600" b="1" dirty="0"/>
              <a:t>Estos grupos seguirán teniendo derecho a Medicaid a partir del 1 de octubre:</a:t>
            </a:r>
            <a:r>
              <a:rPr lang="en" sz="2600" b="1" dirty="0"/>
              <a:t> </a:t>
            </a:r>
            <a:endParaRPr sz="2600" dirty="0"/>
          </a:p>
          <a:p>
            <a:pPr marL="457200" marR="0" lvl="0" indent="-400050" algn="l" rtl="0">
              <a:lnSpc>
                <a:spcPct val="90000"/>
              </a:lnSpc>
              <a:spcBef>
                <a:spcPts val="800"/>
              </a:spcBef>
              <a:spcAft>
                <a:spcPts val="0"/>
              </a:spcAft>
              <a:buClr>
                <a:schemeClr val="dk1"/>
              </a:buClr>
              <a:buSzPts val="2700"/>
              <a:buFont typeface="Arial"/>
              <a:buChar char="•"/>
            </a:pPr>
            <a:r>
              <a:rPr lang="es-MX" sz="2600" dirty="0"/>
              <a:t>Ciudadanos estadounidenses y nacionales estadounidenses</a:t>
            </a:r>
          </a:p>
          <a:p>
            <a:pPr marL="457200" marR="0" lvl="0" indent="-400050" algn="l" rtl="0">
              <a:lnSpc>
                <a:spcPct val="90000"/>
              </a:lnSpc>
              <a:spcBef>
                <a:spcPts val="800"/>
              </a:spcBef>
              <a:spcAft>
                <a:spcPts val="0"/>
              </a:spcAft>
              <a:buClr>
                <a:schemeClr val="dk1"/>
              </a:buClr>
              <a:buSzPts val="2700"/>
              <a:buFont typeface="Arial"/>
              <a:buChar char="•"/>
            </a:pPr>
            <a:r>
              <a:rPr lang="es-MX" sz="2600" dirty="0"/>
              <a:t>Residentes permanentes legales que cumplan el requisito de los 5 años</a:t>
            </a:r>
            <a:endParaRPr lang="en-US" sz="2600" dirty="0"/>
          </a:p>
          <a:p>
            <a:pPr marL="457200" marR="0" lvl="0" indent="-400050" algn="l" rtl="0">
              <a:lnSpc>
                <a:spcPct val="90000"/>
              </a:lnSpc>
              <a:spcBef>
                <a:spcPts val="800"/>
              </a:spcBef>
              <a:spcAft>
                <a:spcPts val="0"/>
              </a:spcAft>
              <a:buClr>
                <a:schemeClr val="dk1"/>
              </a:buClr>
              <a:buSzPts val="2700"/>
              <a:buFont typeface="Arial"/>
              <a:buChar char="•"/>
            </a:pPr>
            <a:r>
              <a:rPr lang="es-MX" sz="2600" dirty="0"/>
              <a:t>Ciudadanos de las Islas Marshall, Micronesia y Palau que residan en EE. UU</a:t>
            </a:r>
            <a:r>
              <a:rPr lang="en-US" sz="2600" dirty="0"/>
              <a:t>.</a:t>
            </a:r>
          </a:p>
          <a:p>
            <a:pPr marL="457200" marR="0" lvl="0" indent="-400050" algn="l" rtl="0">
              <a:lnSpc>
                <a:spcPct val="90000"/>
              </a:lnSpc>
              <a:spcBef>
                <a:spcPts val="800"/>
              </a:spcBef>
              <a:spcAft>
                <a:spcPts val="0"/>
              </a:spcAft>
              <a:buClr>
                <a:schemeClr val="dk1"/>
              </a:buClr>
              <a:buSzPts val="2700"/>
              <a:buFont typeface="Arial"/>
              <a:buChar char="•"/>
            </a:pPr>
            <a:r>
              <a:rPr lang="es-CO" sz="2600" dirty="0"/>
              <a:t>Determinados inmigrantes cubanos o haitianos</a:t>
            </a:r>
            <a:endParaRPr sz="2600" dirty="0"/>
          </a:p>
          <a:p>
            <a:pPr marL="457200" marR="0" lvl="0" indent="-228600" algn="l" rtl="0">
              <a:lnSpc>
                <a:spcPct val="90000"/>
              </a:lnSpc>
              <a:spcBef>
                <a:spcPts val="800"/>
              </a:spcBef>
              <a:spcAft>
                <a:spcPts val="0"/>
              </a:spcAft>
              <a:buClr>
                <a:schemeClr val="dk1"/>
              </a:buClr>
              <a:buSzPts val="2700"/>
              <a:buFont typeface="Arial"/>
              <a:buNone/>
            </a:pPr>
            <a:endParaRPr dirty="0"/>
          </a:p>
          <a:p>
            <a:pPr marL="457200" marR="0" lvl="0" indent="-228600" algn="l" rtl="0">
              <a:lnSpc>
                <a:spcPct val="90000"/>
              </a:lnSpc>
              <a:spcBef>
                <a:spcPts val="800"/>
              </a:spcBef>
              <a:spcAft>
                <a:spcPts val="0"/>
              </a:spcAft>
              <a:buClr>
                <a:schemeClr val="dk1"/>
              </a:buClr>
              <a:buSzPts val="2700"/>
              <a:buFont typeface="Arial"/>
              <a:buNone/>
            </a:pPr>
            <a:endParaRPr dirty="0"/>
          </a:p>
          <a:p>
            <a:pPr marL="457200" marR="0" lvl="0" indent="-228600" algn="l" rtl="0">
              <a:lnSpc>
                <a:spcPct val="90000"/>
              </a:lnSpc>
              <a:spcBef>
                <a:spcPts val="800"/>
              </a:spcBef>
              <a:spcAft>
                <a:spcPts val="0"/>
              </a:spcAft>
              <a:buClr>
                <a:schemeClr val="dk1"/>
              </a:buClr>
              <a:buSzPts val="2700"/>
              <a:buFont typeface="Arial"/>
              <a:buNone/>
            </a:pPr>
            <a:endParaRPr dirty="0"/>
          </a:p>
        </p:txBody>
      </p:sp>
      <p:sp>
        <p:nvSpPr>
          <p:cNvPr id="878" name="Google Shape;878;p1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18</a:t>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Google Shape;883;p16"/>
          <p:cNvSpPr txBox="1">
            <a:spLocks noGrp="1"/>
          </p:cNvSpPr>
          <p:nvPr>
            <p:ph type="title"/>
          </p:nvPr>
        </p:nvSpPr>
        <p:spPr>
          <a:xfrm>
            <a:off x="539353" y="43801"/>
            <a:ext cx="8065294" cy="1214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3600" dirty="0"/>
              <a:t>¿Quiénes perderán la cobertura de Medicaid el 1 de octubre? (1 de 3)</a:t>
            </a:r>
            <a:endParaRPr sz="3600" dirty="0"/>
          </a:p>
        </p:txBody>
      </p:sp>
      <p:sp>
        <p:nvSpPr>
          <p:cNvPr id="884" name="Google Shape;884;p16"/>
          <p:cNvSpPr txBox="1">
            <a:spLocks noGrp="1"/>
          </p:cNvSpPr>
          <p:nvPr>
            <p:ph type="body" idx="1"/>
          </p:nvPr>
        </p:nvSpPr>
        <p:spPr>
          <a:xfrm>
            <a:off x="500062" y="1258200"/>
            <a:ext cx="8143876" cy="3270937"/>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s-MX" sz="2600" dirty="0"/>
              <a:t>Salvo que se aplique una exención, las personas pertenecientes a estos grupos perderán su cobertura</a:t>
            </a:r>
            <a:r>
              <a:rPr lang="en" sz="2400" dirty="0"/>
              <a:t>: </a:t>
            </a:r>
            <a:endParaRPr sz="2400" dirty="0"/>
          </a:p>
          <a:p>
            <a:pPr marL="457200" lvl="0" indent="-400050" algn="l" rtl="0">
              <a:lnSpc>
                <a:spcPct val="90000"/>
              </a:lnSpc>
              <a:spcBef>
                <a:spcPts val="2000"/>
              </a:spcBef>
              <a:spcAft>
                <a:spcPts val="0"/>
              </a:spcAft>
              <a:buSzPts val="2700"/>
              <a:buChar char="•"/>
            </a:pPr>
            <a:r>
              <a:rPr lang="es-MX" sz="2400" dirty="0"/>
              <a:t>Refugiados y solicitantes de asilo</a:t>
            </a:r>
          </a:p>
          <a:p>
            <a:pPr marL="457200" lvl="0" indent="-400050" algn="l" rtl="0">
              <a:lnSpc>
                <a:spcPct val="90000"/>
              </a:lnSpc>
              <a:spcBef>
                <a:spcPts val="2000"/>
              </a:spcBef>
              <a:spcAft>
                <a:spcPts val="0"/>
              </a:spcAft>
              <a:buSzPts val="2700"/>
              <a:buChar char="•"/>
            </a:pPr>
            <a:r>
              <a:rPr lang="es-MX" sz="2400" dirty="0"/>
              <a:t>Personas a las que se les haya concedido la libertad condicional humanitaria</a:t>
            </a:r>
          </a:p>
          <a:p>
            <a:pPr marL="457200" lvl="0" indent="-400050" algn="l" rtl="0">
              <a:lnSpc>
                <a:spcPct val="90000"/>
              </a:lnSpc>
              <a:spcBef>
                <a:spcPts val="2000"/>
              </a:spcBef>
              <a:spcAft>
                <a:spcPts val="0"/>
              </a:spcAft>
              <a:buSzPts val="2700"/>
              <a:buChar char="•"/>
            </a:pPr>
            <a:r>
              <a:rPr lang="es-MX" sz="2400" dirty="0"/>
              <a:t>Personas a las que se les haya concedido la suspensión de la expulsión</a:t>
            </a:r>
            <a:endParaRPr sz="2400" dirty="0"/>
          </a:p>
          <a:p>
            <a:pPr marL="457200" lvl="0" indent="-228600" algn="l" rtl="0">
              <a:lnSpc>
                <a:spcPct val="90000"/>
              </a:lnSpc>
              <a:spcBef>
                <a:spcPts val="2000"/>
              </a:spcBef>
              <a:spcAft>
                <a:spcPts val="0"/>
              </a:spcAft>
              <a:buSzPts val="2700"/>
              <a:buNone/>
            </a:pPr>
            <a:endParaRPr sz="2800" dirty="0"/>
          </a:p>
          <a:p>
            <a:pPr marL="457200" lvl="0" indent="-228600" algn="l" rtl="0">
              <a:lnSpc>
                <a:spcPct val="90000"/>
              </a:lnSpc>
              <a:spcBef>
                <a:spcPts val="2000"/>
              </a:spcBef>
              <a:spcAft>
                <a:spcPts val="0"/>
              </a:spcAft>
              <a:buSzPts val="2700"/>
              <a:buNone/>
            </a:pPr>
            <a:endParaRPr sz="2800" dirty="0"/>
          </a:p>
          <a:p>
            <a:pPr marL="457200" lvl="0" indent="-228600" algn="l" rtl="0">
              <a:lnSpc>
                <a:spcPct val="90000"/>
              </a:lnSpc>
              <a:spcBef>
                <a:spcPts val="2000"/>
              </a:spcBef>
              <a:spcAft>
                <a:spcPts val="0"/>
              </a:spcAft>
              <a:buSzPts val="2700"/>
              <a:buNone/>
            </a:pPr>
            <a:endParaRPr sz="2800" dirty="0"/>
          </a:p>
          <a:p>
            <a:pPr marL="457200" lvl="0" indent="-228600" algn="l" rtl="0">
              <a:lnSpc>
                <a:spcPct val="90000"/>
              </a:lnSpc>
              <a:spcBef>
                <a:spcPts val="2000"/>
              </a:spcBef>
              <a:spcAft>
                <a:spcPts val="0"/>
              </a:spcAft>
              <a:buSzPts val="2700"/>
              <a:buNone/>
            </a:pPr>
            <a:endParaRPr sz="2800" dirty="0"/>
          </a:p>
          <a:p>
            <a:pPr marL="457200" lvl="0" indent="-228600" algn="l" rtl="0">
              <a:lnSpc>
                <a:spcPct val="90000"/>
              </a:lnSpc>
              <a:spcBef>
                <a:spcPts val="2000"/>
              </a:spcBef>
              <a:spcAft>
                <a:spcPts val="1200"/>
              </a:spcAft>
              <a:buSzPts val="2700"/>
              <a:buNone/>
            </a:pPr>
            <a:endParaRPr sz="2800" dirty="0"/>
          </a:p>
        </p:txBody>
      </p:sp>
      <p:sp>
        <p:nvSpPr>
          <p:cNvPr id="885" name="Google Shape;885;p1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19</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2"/>
          <p:cNvSpPr txBox="1"/>
          <p:nvPr/>
        </p:nvSpPr>
        <p:spPr>
          <a:xfrm>
            <a:off x="618150" y="218075"/>
            <a:ext cx="7907700" cy="871200"/>
          </a:xfrm>
          <a:prstGeom prst="rect">
            <a:avLst/>
          </a:prstGeom>
          <a:noFill/>
          <a:ln>
            <a:noFill/>
          </a:ln>
        </p:spPr>
        <p:txBody>
          <a:bodyPr spcFirstLastPara="1" wrap="square" lIns="88350" tIns="88350" rIns="88350" bIns="88350" anchor="t" anchorCtr="0">
            <a:spAutoFit/>
          </a:bodyPr>
          <a:lstStyle/>
          <a:p>
            <a:pPr marL="0" marR="0" lvl="0" indent="0" algn="ctr" rtl="0">
              <a:lnSpc>
                <a:spcPct val="100000"/>
              </a:lnSpc>
              <a:spcBef>
                <a:spcPts val="0"/>
              </a:spcBef>
              <a:spcAft>
                <a:spcPts val="0"/>
              </a:spcAft>
              <a:buClr>
                <a:schemeClr val="accent1"/>
              </a:buClr>
              <a:buSzPts val="3400"/>
              <a:buFont typeface="Trebuchet MS"/>
              <a:buNone/>
            </a:pPr>
            <a:r>
              <a:rPr lang="en" sz="4500" b="1" i="0" u="none" strike="noStrike" cap="none" dirty="0">
                <a:solidFill>
                  <a:schemeClr val="dk2"/>
                </a:solidFill>
                <a:latin typeface="Trebuchet MS"/>
                <a:ea typeface="Trebuchet MS"/>
                <a:cs typeface="Trebuchet MS"/>
                <a:sym typeface="Trebuchet MS"/>
              </a:rPr>
              <a:t>Servicio de interpretación</a:t>
            </a:r>
            <a:endParaRPr sz="4500" b="0" i="0" u="none" strike="noStrike" cap="none" dirty="0">
              <a:solidFill>
                <a:schemeClr val="dk2"/>
              </a:solidFill>
              <a:latin typeface="Arial"/>
              <a:ea typeface="Arial"/>
              <a:cs typeface="Arial"/>
              <a:sym typeface="Arial"/>
            </a:endParaRPr>
          </a:p>
        </p:txBody>
      </p:sp>
      <p:sp>
        <p:nvSpPr>
          <p:cNvPr id="719" name="Google Shape;719;p2"/>
          <p:cNvSpPr txBox="1"/>
          <p:nvPr/>
        </p:nvSpPr>
        <p:spPr>
          <a:xfrm>
            <a:off x="600311" y="916429"/>
            <a:ext cx="7218900" cy="3625523"/>
          </a:xfrm>
          <a:prstGeom prst="rect">
            <a:avLst/>
          </a:prstGeom>
          <a:noFill/>
          <a:ln>
            <a:noFill/>
          </a:ln>
        </p:spPr>
        <p:txBody>
          <a:bodyPr spcFirstLastPara="1" wrap="square" lIns="88350" tIns="88350" rIns="88350" bIns="88350" anchor="t" anchorCtr="0">
            <a:spAutoFit/>
          </a:bodyPr>
          <a:lstStyle/>
          <a:p>
            <a:pPr marL="444500" marR="0" lvl="0" indent="-355600" algn="l" rtl="0">
              <a:lnSpc>
                <a:spcPct val="100000"/>
              </a:lnSpc>
              <a:spcBef>
                <a:spcPts val="1000"/>
              </a:spcBef>
              <a:spcAft>
                <a:spcPts val="0"/>
              </a:spcAft>
              <a:buClr>
                <a:schemeClr val="dk2"/>
              </a:buClr>
              <a:buSzPts val="2000"/>
              <a:buFont typeface="Trebuchet MS"/>
              <a:buChar char="●"/>
            </a:pPr>
            <a:r>
              <a:rPr lang="es-MX" sz="2000" b="0" i="0" u="none" strike="noStrike" cap="none" dirty="0">
                <a:solidFill>
                  <a:schemeClr val="dk2"/>
                </a:solidFill>
                <a:latin typeface="Trebuchet MS"/>
                <a:ea typeface="Trebuchet MS"/>
                <a:cs typeface="Trebuchet MS"/>
                <a:sym typeface="Trebuchet MS"/>
              </a:rPr>
              <a:t>Para acceder al servicio de interpretación, haga clic en «</a:t>
            </a:r>
            <a:r>
              <a:rPr lang="es-MX" sz="2000" b="1" i="0" u="none" strike="noStrike" cap="none" dirty="0">
                <a:solidFill>
                  <a:schemeClr val="dk2"/>
                </a:solidFill>
                <a:latin typeface="Trebuchet MS"/>
                <a:ea typeface="Trebuchet MS"/>
                <a:cs typeface="Trebuchet MS"/>
                <a:sym typeface="Trebuchet MS"/>
              </a:rPr>
              <a:t>Interpretación</a:t>
            </a:r>
            <a:r>
              <a:rPr lang="es-MX" sz="2000" b="0" i="0" u="none" strike="noStrike" cap="none" dirty="0">
                <a:solidFill>
                  <a:schemeClr val="dk2"/>
                </a:solidFill>
                <a:latin typeface="Trebuchet MS"/>
                <a:ea typeface="Trebuchet MS"/>
                <a:cs typeface="Trebuchet MS"/>
                <a:sym typeface="Trebuchet MS"/>
              </a:rPr>
              <a:t>» en los controles de su reunión o seminario web.</a:t>
            </a:r>
            <a:r>
              <a:rPr lang="en" sz="2000" b="0" i="0" u="none" strike="noStrike" cap="none" dirty="0">
                <a:solidFill>
                  <a:schemeClr val="dk2"/>
                </a:solidFill>
                <a:latin typeface="Trebuchet MS"/>
                <a:ea typeface="Trebuchet MS"/>
                <a:cs typeface="Trebuchet MS"/>
                <a:sym typeface="Trebuchet MS"/>
              </a:rPr>
              <a:t>  </a:t>
            </a:r>
            <a:endParaRPr sz="20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700"/>
              <a:buFont typeface="Arial"/>
              <a:buNone/>
            </a:pPr>
            <a:endParaRPr sz="20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700"/>
              <a:buFont typeface="Arial"/>
              <a:buNone/>
            </a:pPr>
            <a:endParaRPr sz="900" b="0" i="0" u="none" strike="noStrike" cap="none" dirty="0">
              <a:solidFill>
                <a:schemeClr val="dk2"/>
              </a:solidFill>
              <a:latin typeface="Trebuchet MS"/>
              <a:ea typeface="Trebuchet MS"/>
              <a:cs typeface="Trebuchet MS"/>
              <a:sym typeface="Trebuchet MS"/>
            </a:endParaRPr>
          </a:p>
          <a:p>
            <a:pPr marL="444500" marR="0" lvl="0" indent="-355600" algn="l" rtl="0">
              <a:lnSpc>
                <a:spcPct val="100000"/>
              </a:lnSpc>
              <a:spcBef>
                <a:spcPts val="1000"/>
              </a:spcBef>
              <a:spcAft>
                <a:spcPts val="0"/>
              </a:spcAft>
              <a:buClr>
                <a:schemeClr val="dk2"/>
              </a:buClr>
              <a:buSzPts val="2000"/>
              <a:buFont typeface="Trebuchet MS"/>
              <a:buChar char="●"/>
            </a:pPr>
            <a:r>
              <a:rPr lang="es-MX" sz="2000" b="0" i="0" u="none" strike="noStrike" cap="none" dirty="0">
                <a:solidFill>
                  <a:schemeClr val="dk2"/>
                </a:solidFill>
                <a:latin typeface="Trebuchet MS"/>
                <a:ea typeface="Trebuchet MS"/>
                <a:cs typeface="Trebuchet MS"/>
                <a:sym typeface="Trebuchet MS"/>
              </a:rPr>
              <a:t>Si no ve el botón «</a:t>
            </a:r>
            <a:r>
              <a:rPr lang="es-MX" sz="2000" i="0" u="none" strike="noStrike" cap="none" dirty="0">
                <a:solidFill>
                  <a:schemeClr val="dk2"/>
                </a:solidFill>
                <a:latin typeface="Trebuchet MS"/>
                <a:ea typeface="Trebuchet MS"/>
                <a:cs typeface="Trebuchet MS"/>
                <a:sym typeface="Trebuchet MS"/>
              </a:rPr>
              <a:t>Interpretación</a:t>
            </a:r>
            <a:r>
              <a:rPr lang="es-MX" sz="2000" b="0" i="0" u="none" strike="noStrike" cap="none" dirty="0">
                <a:solidFill>
                  <a:schemeClr val="dk2"/>
                </a:solidFill>
                <a:latin typeface="Trebuchet MS"/>
                <a:ea typeface="Trebuchet MS"/>
                <a:cs typeface="Trebuchet MS"/>
                <a:sym typeface="Trebuchet MS"/>
              </a:rPr>
              <a:t>», haga clic en «</a:t>
            </a:r>
            <a:r>
              <a:rPr lang="es-MX" sz="2000" b="1" i="0" u="none" strike="noStrike" cap="none" dirty="0">
                <a:solidFill>
                  <a:schemeClr val="dk2"/>
                </a:solidFill>
                <a:latin typeface="Trebuchet MS"/>
                <a:ea typeface="Trebuchet MS"/>
                <a:cs typeface="Trebuchet MS"/>
                <a:sym typeface="Trebuchet MS"/>
              </a:rPr>
              <a:t>Más</a:t>
            </a:r>
            <a:r>
              <a:rPr lang="es-MX" sz="2000" b="0" i="0" u="none" strike="noStrike" cap="none" dirty="0">
                <a:solidFill>
                  <a:schemeClr val="dk2"/>
                </a:solidFill>
                <a:latin typeface="Trebuchet MS"/>
                <a:ea typeface="Trebuchet MS"/>
                <a:cs typeface="Trebuchet MS"/>
                <a:sym typeface="Trebuchet MS"/>
              </a:rPr>
              <a:t>» y, a continuación, en «I</a:t>
            </a:r>
            <a:r>
              <a:rPr lang="es-MX" sz="2000" b="1" i="0" u="none" strike="noStrike" cap="none" dirty="0">
                <a:solidFill>
                  <a:schemeClr val="dk2"/>
                </a:solidFill>
                <a:latin typeface="Trebuchet MS"/>
                <a:ea typeface="Trebuchet MS"/>
                <a:cs typeface="Trebuchet MS"/>
                <a:sym typeface="Trebuchet MS"/>
              </a:rPr>
              <a:t>nterpretación</a:t>
            </a:r>
            <a:r>
              <a:rPr lang="es-MX" sz="2000" b="0" i="0" u="none" strike="noStrike" cap="none" dirty="0">
                <a:solidFill>
                  <a:schemeClr val="dk2"/>
                </a:solidFill>
                <a:latin typeface="Trebuchet MS"/>
                <a:ea typeface="Trebuchet MS"/>
                <a:cs typeface="Trebuchet MS"/>
                <a:sym typeface="Trebuchet MS"/>
              </a:rPr>
              <a:t>»</a:t>
            </a:r>
            <a:r>
              <a:rPr lang="en" sz="2000" b="0" i="0" u="none" strike="noStrike" cap="none" dirty="0">
                <a:solidFill>
                  <a:schemeClr val="dk2"/>
                </a:solidFill>
                <a:latin typeface="Trebuchet MS"/>
                <a:ea typeface="Trebuchet MS"/>
                <a:cs typeface="Trebuchet MS"/>
                <a:sym typeface="Trebuchet MS"/>
              </a:rPr>
              <a:t>.</a:t>
            </a:r>
            <a:endParaRPr sz="2000" b="0" i="0" u="none" strike="noStrike" cap="none" dirty="0">
              <a:solidFill>
                <a:schemeClr val="dk2"/>
              </a:solidFill>
              <a:latin typeface="Trebuchet MS"/>
              <a:ea typeface="Trebuchet MS"/>
              <a:cs typeface="Trebuchet MS"/>
              <a:sym typeface="Trebuchet MS"/>
            </a:endParaRPr>
          </a:p>
          <a:p>
            <a:pPr marL="444500" marR="0" lvl="0" indent="0" algn="l" rtl="0">
              <a:lnSpc>
                <a:spcPct val="100000"/>
              </a:lnSpc>
              <a:spcBef>
                <a:spcPts val="1000"/>
              </a:spcBef>
              <a:spcAft>
                <a:spcPts val="0"/>
              </a:spcAft>
              <a:buClr>
                <a:srgbClr val="000000"/>
              </a:buClr>
              <a:buSzPts val="1700"/>
              <a:buFont typeface="Arial"/>
              <a:buNone/>
            </a:pPr>
            <a:endParaRPr sz="2000" b="0" i="0" u="none" strike="noStrike" cap="none" dirty="0">
              <a:solidFill>
                <a:schemeClr val="dk2"/>
              </a:solidFill>
              <a:latin typeface="Trebuchet MS"/>
              <a:ea typeface="Trebuchet MS"/>
              <a:cs typeface="Trebuchet MS"/>
              <a:sym typeface="Trebuchet MS"/>
            </a:endParaRPr>
          </a:p>
          <a:p>
            <a:pPr marL="444500" marR="0" lvl="0" indent="-355600" algn="l" rtl="0">
              <a:lnSpc>
                <a:spcPct val="100000"/>
              </a:lnSpc>
              <a:spcBef>
                <a:spcPts val="1000"/>
              </a:spcBef>
              <a:spcAft>
                <a:spcPts val="0"/>
              </a:spcAft>
              <a:buClr>
                <a:schemeClr val="dk2"/>
              </a:buClr>
              <a:buSzPts val="2000"/>
              <a:buFont typeface="Trebuchet MS"/>
              <a:buChar char="●"/>
            </a:pPr>
            <a:r>
              <a:rPr lang="es-MX" sz="2000" b="0" i="0" u="none" strike="noStrike" cap="none" dirty="0">
                <a:solidFill>
                  <a:schemeClr val="dk2"/>
                </a:solidFill>
                <a:latin typeface="Trebuchet MS"/>
                <a:ea typeface="Trebuchet MS"/>
                <a:cs typeface="Trebuchet MS"/>
                <a:sym typeface="Trebuchet MS"/>
              </a:rPr>
              <a:t>Haga clic en el idioma que desee escuchar</a:t>
            </a:r>
            <a:r>
              <a:rPr lang="en" sz="2000" b="0" i="0" u="none" strike="noStrike" cap="none" dirty="0">
                <a:solidFill>
                  <a:schemeClr val="dk2"/>
                </a:solidFill>
                <a:latin typeface="Trebuchet MS"/>
                <a:ea typeface="Trebuchet MS"/>
                <a:cs typeface="Trebuchet MS"/>
                <a:sym typeface="Trebuchet MS"/>
              </a:rPr>
              <a:t>.</a:t>
            </a:r>
            <a:endParaRPr sz="2000" b="0" i="0" u="none" strike="noStrike" cap="none" dirty="0">
              <a:solidFill>
                <a:schemeClr val="dk2"/>
              </a:solidFill>
              <a:latin typeface="Arial"/>
              <a:ea typeface="Arial"/>
              <a:cs typeface="Arial"/>
              <a:sym typeface="Arial"/>
            </a:endParaRPr>
          </a:p>
        </p:txBody>
      </p:sp>
      <p:pic>
        <p:nvPicPr>
          <p:cNvPr id="720" name="Google Shape;720;p2" descr="Interpretation icon found in the Zoom toolbar. "/>
          <p:cNvPicPr preferRelativeResize="0"/>
          <p:nvPr/>
        </p:nvPicPr>
        <p:blipFill rotWithShape="1">
          <a:blip r:embed="rId3">
            <a:alphaModFix/>
          </a:blip>
          <a:srcRect r="45049"/>
          <a:stretch/>
        </p:blipFill>
        <p:spPr>
          <a:xfrm>
            <a:off x="3573836" y="1930780"/>
            <a:ext cx="1271850" cy="600067"/>
          </a:xfrm>
          <a:prstGeom prst="rect">
            <a:avLst/>
          </a:prstGeom>
          <a:noFill/>
          <a:ln>
            <a:noFill/>
          </a:ln>
        </p:spPr>
      </p:pic>
      <p:pic>
        <p:nvPicPr>
          <p:cNvPr id="721" name="Google Shape;721;p2" descr="The More icon found in the Zoom toolbar. "/>
          <p:cNvPicPr preferRelativeResize="0"/>
          <p:nvPr/>
        </p:nvPicPr>
        <p:blipFill rotWithShape="1">
          <a:blip r:embed="rId3">
            <a:alphaModFix/>
          </a:blip>
          <a:srcRect l="65020"/>
          <a:stretch/>
        </p:blipFill>
        <p:spPr>
          <a:xfrm>
            <a:off x="3907861" y="3600952"/>
            <a:ext cx="603800" cy="447547"/>
          </a:xfrm>
          <a:prstGeom prst="rect">
            <a:avLst/>
          </a:prstGeom>
          <a:noFill/>
          <a:ln>
            <a:noFill/>
          </a:ln>
        </p:spPr>
      </p:pic>
      <p:sp>
        <p:nvSpPr>
          <p:cNvPr id="722" name="Google Shape;722;p2"/>
          <p:cNvSpPr txBox="1">
            <a:spLocks noGrp="1"/>
          </p:cNvSpPr>
          <p:nvPr>
            <p:ph type="sldNum" idx="12"/>
          </p:nvPr>
        </p:nvSpPr>
        <p:spPr>
          <a:xfrm>
            <a:off x="6880595" y="4778066"/>
            <a:ext cx="2057400" cy="273900"/>
          </a:xfrm>
          <a:prstGeom prst="rect">
            <a:avLst/>
          </a:prstGeom>
          <a:noFill/>
          <a:ln>
            <a:noFill/>
          </a:ln>
        </p:spPr>
        <p:txBody>
          <a:bodyPr spcFirstLastPara="1" wrap="square" lIns="88375" tIns="44175" rIns="88375" bIns="44175" anchor="ctr" anchorCtr="0">
            <a:noAutofit/>
          </a:bodyPr>
          <a:lstStyle/>
          <a:p>
            <a:pPr marL="0" lvl="0" indent="0" algn="r" rtl="0">
              <a:lnSpc>
                <a:spcPct val="100000"/>
              </a:lnSpc>
              <a:spcBef>
                <a:spcPts val="0"/>
              </a:spcBef>
              <a:spcAft>
                <a:spcPts val="0"/>
              </a:spcAft>
              <a:buClr>
                <a:srgbClr val="000000"/>
              </a:buClr>
              <a:buSzPts val="1100"/>
              <a:buFont typeface="Arial"/>
              <a:buNone/>
            </a:pPr>
            <a:fld id="{00000000-1234-1234-1234-123412341234}" type="slidenum">
              <a:rPr lang="en" sz="900"/>
              <a:t>2</a:t>
            </a:fld>
            <a:endParaRPr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17"/>
          <p:cNvSpPr txBox="1">
            <a:spLocks noGrp="1"/>
          </p:cNvSpPr>
          <p:nvPr>
            <p:ph type="title"/>
          </p:nvPr>
        </p:nvSpPr>
        <p:spPr>
          <a:xfrm>
            <a:off x="628650" y="134800"/>
            <a:ext cx="7886700" cy="1214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3600" dirty="0"/>
              <a:t>¿Quiénes perderán la cobertura de Medicaid el 1 de octubre? (2 de 3)</a:t>
            </a:r>
            <a:endParaRPr sz="3600" dirty="0"/>
          </a:p>
        </p:txBody>
      </p:sp>
      <p:sp>
        <p:nvSpPr>
          <p:cNvPr id="891" name="Google Shape;891;p17"/>
          <p:cNvSpPr txBox="1">
            <a:spLocks noGrp="1"/>
          </p:cNvSpPr>
          <p:nvPr>
            <p:ph type="body" idx="1"/>
          </p:nvPr>
        </p:nvSpPr>
        <p:spPr>
          <a:xfrm>
            <a:off x="456225" y="1293018"/>
            <a:ext cx="8538900" cy="3108481"/>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s-MX" sz="2200" dirty="0"/>
              <a:t>Salvo que se aplique una exención, las personas pertenecientes a estos grupos perderán su cobertura</a:t>
            </a:r>
            <a:r>
              <a:rPr lang="en" sz="2200" dirty="0"/>
              <a:t>: </a:t>
            </a:r>
            <a:endParaRPr sz="2200" dirty="0"/>
          </a:p>
          <a:p>
            <a:pPr marL="457200" lvl="0" indent="-368300" algn="l" rtl="0">
              <a:lnSpc>
                <a:spcPct val="90000"/>
              </a:lnSpc>
              <a:spcBef>
                <a:spcPts val="1400"/>
              </a:spcBef>
              <a:spcAft>
                <a:spcPts val="0"/>
              </a:spcAft>
              <a:buSzPts val="2200"/>
              <a:buChar char="•"/>
            </a:pPr>
            <a:r>
              <a:rPr lang="es-MX" sz="2000" dirty="0"/>
              <a:t>Supervivientes de violencia doméstica que no sean ciudadanos estadounidenses y que tengan una solicitud pendiente o aprobada en virtud de la Ley contra la Violencia hacia las Mujeres, y que no hayan nacido en EE. UU.</a:t>
            </a:r>
          </a:p>
          <a:p>
            <a:pPr marL="457200" lvl="0" indent="-368300" algn="l" rtl="0">
              <a:lnSpc>
                <a:spcPct val="90000"/>
              </a:lnSpc>
              <a:spcBef>
                <a:spcPts val="1400"/>
              </a:spcBef>
              <a:spcAft>
                <a:spcPts val="0"/>
              </a:spcAft>
              <a:buSzPts val="2200"/>
              <a:buChar char="•"/>
            </a:pPr>
            <a:r>
              <a:rPr lang="es-MX" sz="2000" dirty="0"/>
              <a:t>Supervivientes de la trata de personas que no sean ciudadanos estadounidenses y que tengan una solicitud pendiente o aprobada para obtener un visado de víctima de la trata, y que no hayan nacido en EE. UU.</a:t>
            </a:r>
            <a:endParaRPr sz="2000" dirty="0"/>
          </a:p>
          <a:p>
            <a:pPr marL="457200" marR="0" lvl="0" indent="-228600" algn="l" rtl="0">
              <a:lnSpc>
                <a:spcPct val="90000"/>
              </a:lnSpc>
              <a:spcBef>
                <a:spcPts val="800"/>
              </a:spcBef>
              <a:spcAft>
                <a:spcPts val="0"/>
              </a:spcAft>
              <a:buClr>
                <a:schemeClr val="dk1"/>
              </a:buClr>
              <a:buSzPts val="2700"/>
              <a:buFont typeface="Arial"/>
              <a:buNone/>
            </a:pPr>
            <a:endParaRPr sz="2200" dirty="0"/>
          </a:p>
          <a:p>
            <a:pPr marL="457200" marR="0" lvl="0" indent="-228600" algn="l" rtl="0">
              <a:lnSpc>
                <a:spcPct val="90000"/>
              </a:lnSpc>
              <a:spcBef>
                <a:spcPts val="800"/>
              </a:spcBef>
              <a:spcAft>
                <a:spcPts val="0"/>
              </a:spcAft>
              <a:buClr>
                <a:schemeClr val="dk1"/>
              </a:buClr>
              <a:buSzPts val="2700"/>
              <a:buFont typeface="Arial"/>
              <a:buNone/>
            </a:pPr>
            <a:endParaRPr sz="2200" dirty="0"/>
          </a:p>
        </p:txBody>
      </p:sp>
      <p:sp>
        <p:nvSpPr>
          <p:cNvPr id="892" name="Google Shape;892;p1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g3f1638b10ed_4_0"/>
          <p:cNvSpPr txBox="1">
            <a:spLocks noGrp="1"/>
          </p:cNvSpPr>
          <p:nvPr>
            <p:ph type="title"/>
          </p:nvPr>
        </p:nvSpPr>
        <p:spPr>
          <a:xfrm>
            <a:off x="628650" y="328508"/>
            <a:ext cx="7886700" cy="1214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3600" dirty="0"/>
              <a:t>¿Quiénes perderán la cobertura de Medicaid el 1 de octubre? (3 de 3)</a:t>
            </a:r>
            <a:endParaRPr sz="3600" dirty="0"/>
          </a:p>
        </p:txBody>
      </p:sp>
      <p:sp>
        <p:nvSpPr>
          <p:cNvPr id="898" name="Google Shape;898;g3f1638b10ed_4_0"/>
          <p:cNvSpPr txBox="1">
            <a:spLocks noGrp="1"/>
          </p:cNvSpPr>
          <p:nvPr>
            <p:ph type="body" idx="1"/>
          </p:nvPr>
        </p:nvSpPr>
        <p:spPr>
          <a:xfrm>
            <a:off x="628650" y="1675425"/>
            <a:ext cx="8337600" cy="2954700"/>
          </a:xfrm>
          <a:prstGeom prst="rect">
            <a:avLst/>
          </a:prstGeom>
          <a:noFill/>
          <a:ln>
            <a:noFill/>
          </a:ln>
        </p:spPr>
        <p:txBody>
          <a:bodyPr spcFirstLastPara="1" wrap="square" lIns="68575" tIns="34275" rIns="68575" bIns="34275" anchor="t" anchorCtr="0">
            <a:noAutofit/>
          </a:bodyPr>
          <a:lstStyle/>
          <a:p>
            <a:pPr marL="57150" lvl="0" indent="0" algn="l" rtl="0">
              <a:lnSpc>
                <a:spcPct val="90000"/>
              </a:lnSpc>
              <a:spcBef>
                <a:spcPts val="800"/>
              </a:spcBef>
              <a:spcAft>
                <a:spcPts val="0"/>
              </a:spcAft>
              <a:buSzPts val="2700"/>
              <a:buNone/>
            </a:pPr>
            <a:r>
              <a:rPr lang="es-MX" sz="2200" dirty="0"/>
              <a:t>Salvo que se aplique una exención, las personas pertenecientes a estos grupos perderán su cobertura</a:t>
            </a:r>
            <a:r>
              <a:rPr lang="en" sz="2200" dirty="0"/>
              <a:t>: </a:t>
            </a:r>
            <a:endParaRPr sz="2200" dirty="0"/>
          </a:p>
          <a:p>
            <a:pPr marL="457200" lvl="0" indent="-368300" algn="l" rtl="0">
              <a:lnSpc>
                <a:spcPct val="90000"/>
              </a:lnSpc>
              <a:spcBef>
                <a:spcPts val="1400"/>
              </a:spcBef>
              <a:spcAft>
                <a:spcPts val="0"/>
              </a:spcAft>
              <a:buSzPts val="2200"/>
              <a:buChar char="•"/>
            </a:pPr>
            <a:r>
              <a:rPr lang="es-MX"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
                  </a:ext>
                </a:extLst>
              </a:rPr>
              <a:t>Indígenas estadounidenses nacidos en Canadá o miembros de una tribu indígena reconocida a nivel federal por los Estados Unidos que hayan nacido en Canadá.</a:t>
            </a:r>
          </a:p>
          <a:p>
            <a:pPr marL="457200" lvl="0" indent="-368300" algn="l" rtl="0">
              <a:lnSpc>
                <a:spcPct val="90000"/>
              </a:lnSpc>
              <a:spcBef>
                <a:spcPts val="1400"/>
              </a:spcBef>
              <a:spcAft>
                <a:spcPts val="0"/>
              </a:spcAft>
              <a:buSzPts val="2200"/>
              <a:buChar char="•"/>
            </a:pPr>
            <a:r>
              <a:rPr lang="es-MX" sz="2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
                  </a:ext>
                </a:extLst>
              </a:rPr>
              <a:t>Refugiados a los que se les haya concedido la condición de «admisión condicional» antes de 1980.</a:t>
            </a:r>
            <a:endParaRPr sz="2200" dirty="0"/>
          </a:p>
          <a:p>
            <a:pPr marL="457200" marR="0" lvl="0" indent="-228600" algn="l" rtl="0">
              <a:lnSpc>
                <a:spcPct val="90000"/>
              </a:lnSpc>
              <a:spcBef>
                <a:spcPts val="800"/>
              </a:spcBef>
              <a:spcAft>
                <a:spcPts val="0"/>
              </a:spcAft>
              <a:buClr>
                <a:schemeClr val="dk1"/>
              </a:buClr>
              <a:buSzPts val="2700"/>
              <a:buFont typeface="Arial"/>
              <a:buNone/>
            </a:pPr>
            <a:endParaRPr sz="2200" dirty="0"/>
          </a:p>
          <a:p>
            <a:pPr marL="457200" marR="0" lvl="0" indent="-228600" algn="l" rtl="0">
              <a:lnSpc>
                <a:spcPct val="90000"/>
              </a:lnSpc>
              <a:spcBef>
                <a:spcPts val="800"/>
              </a:spcBef>
              <a:spcAft>
                <a:spcPts val="0"/>
              </a:spcAft>
              <a:buClr>
                <a:schemeClr val="dk1"/>
              </a:buClr>
              <a:buSzPts val="2700"/>
              <a:buFont typeface="Arial"/>
              <a:buNone/>
            </a:pPr>
            <a:endParaRPr sz="2200" dirty="0"/>
          </a:p>
          <a:p>
            <a:pPr marL="457200" marR="0" lvl="0" indent="-228600" algn="l" rtl="0">
              <a:lnSpc>
                <a:spcPct val="90000"/>
              </a:lnSpc>
              <a:spcBef>
                <a:spcPts val="800"/>
              </a:spcBef>
              <a:spcAft>
                <a:spcPts val="0"/>
              </a:spcAft>
              <a:buClr>
                <a:schemeClr val="dk1"/>
              </a:buClr>
              <a:buSzPts val="2700"/>
              <a:buFont typeface="Arial"/>
              <a:buNone/>
            </a:pPr>
            <a:endParaRPr sz="2200" dirty="0"/>
          </a:p>
          <a:p>
            <a:pPr marL="457200" marR="0" lvl="0" indent="-228600" algn="l" rtl="0">
              <a:lnSpc>
                <a:spcPct val="90000"/>
              </a:lnSpc>
              <a:spcBef>
                <a:spcPts val="800"/>
              </a:spcBef>
              <a:spcAft>
                <a:spcPts val="0"/>
              </a:spcAft>
              <a:buClr>
                <a:schemeClr val="dk1"/>
              </a:buClr>
              <a:buSzPts val="2700"/>
              <a:buFont typeface="Arial"/>
              <a:buNone/>
            </a:pPr>
            <a:endParaRPr sz="2200" dirty="0"/>
          </a:p>
        </p:txBody>
      </p:sp>
      <p:sp>
        <p:nvSpPr>
          <p:cNvPr id="899" name="Google Shape;899;g3f1638b10ed_4_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21</a:t>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19" descr="Unreadable Page 1 Image of the HCPF Official Notice  for Qualified Immigrant Changes "/>
          <p:cNvSpPr txBox="1">
            <a:spLocks noGrp="1"/>
          </p:cNvSpPr>
          <p:nvPr>
            <p:ph type="body" idx="1"/>
          </p:nvPr>
        </p:nvSpPr>
        <p:spPr>
          <a:xfrm>
            <a:off x="527674" y="271250"/>
            <a:ext cx="4101475" cy="13752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800"/>
              </a:spcBef>
              <a:spcAft>
                <a:spcPts val="0"/>
              </a:spcAft>
              <a:buSzPts val="2700"/>
              <a:buNone/>
            </a:pPr>
            <a:r>
              <a:rPr lang="es-MX" sz="3200" b="1" dirty="0">
                <a:solidFill>
                  <a:schemeClr val="dk2"/>
                </a:solidFill>
              </a:rPr>
              <a:t>¿Cómo puedo saber con certeza si voy a perder la cobertura?</a:t>
            </a:r>
            <a:endParaRPr sz="3200" b="1" dirty="0">
              <a:solidFill>
                <a:schemeClr val="dk2"/>
              </a:solidFill>
            </a:endParaRPr>
          </a:p>
        </p:txBody>
      </p:sp>
      <p:sp>
        <p:nvSpPr>
          <p:cNvPr id="905" name="Google Shape;905;p19"/>
          <p:cNvSpPr txBox="1"/>
          <p:nvPr/>
        </p:nvSpPr>
        <p:spPr>
          <a:xfrm>
            <a:off x="527675" y="1749775"/>
            <a:ext cx="4226400" cy="2716611"/>
          </a:xfrm>
          <a:prstGeom prst="rect">
            <a:avLst/>
          </a:prstGeom>
          <a:noFill/>
          <a:ln>
            <a:noFill/>
          </a:ln>
        </p:spPr>
        <p:txBody>
          <a:bodyPr spcFirstLastPara="1" wrap="square" lIns="91425" tIns="91425" rIns="91425" bIns="91425" anchor="t" anchorCtr="0">
            <a:spAutoFit/>
          </a:bodyPr>
          <a:lstStyle/>
          <a:p>
            <a:pPr marL="457200" lvl="0" indent="-393700" algn="l" rtl="0">
              <a:lnSpc>
                <a:spcPct val="90000"/>
              </a:lnSpc>
              <a:spcBef>
                <a:spcPts val="800"/>
              </a:spcBef>
              <a:spcAft>
                <a:spcPts val="0"/>
              </a:spcAft>
              <a:buClr>
                <a:schemeClr val="dk1"/>
              </a:buClr>
              <a:buSzPts val="2600"/>
              <a:buChar char="•"/>
            </a:pPr>
            <a:r>
              <a:rPr lang="es-MX" sz="2400" dirty="0">
                <a:solidFill>
                  <a:schemeClr val="dk1"/>
                </a:solidFill>
                <a:latin typeface="Trebuchet MS"/>
                <a:ea typeface="Trebuchet MS"/>
                <a:cs typeface="Trebuchet MS"/>
                <a:sym typeface="Trebuchet MS"/>
              </a:rPr>
              <a:t>Si recibió una notificación en mayo (como la de la imagen), </a:t>
            </a:r>
            <a:r>
              <a:rPr lang="es-MX" sz="2400" b="1" dirty="0">
                <a:solidFill>
                  <a:schemeClr val="dk1"/>
                </a:solidFill>
                <a:latin typeface="Trebuchet MS"/>
                <a:ea typeface="Trebuchet MS"/>
                <a:cs typeface="Trebuchet MS"/>
                <a:sym typeface="Trebuchet MS"/>
              </a:rPr>
              <a:t>podría</a:t>
            </a:r>
            <a:r>
              <a:rPr lang="es-MX" sz="2400" dirty="0">
                <a:solidFill>
                  <a:schemeClr val="dk1"/>
                </a:solidFill>
                <a:latin typeface="Trebuchet MS"/>
                <a:ea typeface="Trebuchet MS"/>
                <a:cs typeface="Trebuchet MS"/>
                <a:sym typeface="Trebuchet MS"/>
              </a:rPr>
              <a:t> perder la cobertura</a:t>
            </a:r>
            <a:r>
              <a:rPr lang="en" sz="2400" dirty="0">
                <a:solidFill>
                  <a:schemeClr val="dk1"/>
                </a:solidFill>
                <a:latin typeface="Trebuchet MS"/>
                <a:ea typeface="Trebuchet MS"/>
                <a:cs typeface="Trebuchet MS"/>
                <a:sym typeface="Trebuchet MS"/>
              </a:rPr>
              <a:t>. </a:t>
            </a:r>
            <a:endParaRPr sz="2400" dirty="0">
              <a:solidFill>
                <a:schemeClr val="dk1"/>
              </a:solidFill>
              <a:latin typeface="Trebuchet MS"/>
              <a:ea typeface="Trebuchet MS"/>
              <a:cs typeface="Trebuchet MS"/>
              <a:sym typeface="Trebuchet MS"/>
            </a:endParaRPr>
          </a:p>
          <a:p>
            <a:pPr marL="457200" lvl="0" indent="-393700" algn="l" rtl="0">
              <a:lnSpc>
                <a:spcPct val="90000"/>
              </a:lnSpc>
              <a:spcBef>
                <a:spcPts val="800"/>
              </a:spcBef>
              <a:spcAft>
                <a:spcPts val="0"/>
              </a:spcAft>
              <a:buClr>
                <a:schemeClr val="dk1"/>
              </a:buClr>
              <a:buSzPts val="2600"/>
              <a:buChar char="•"/>
            </a:pPr>
            <a:r>
              <a:rPr lang="es-MX" sz="2400" dirty="0">
                <a:solidFill>
                  <a:schemeClr val="dk1"/>
                </a:solidFill>
                <a:latin typeface="Trebuchet MS"/>
                <a:ea typeface="Trebuchet MS"/>
                <a:cs typeface="Trebuchet MS"/>
                <a:sym typeface="Trebuchet MS"/>
              </a:rPr>
              <a:t>Si se ve afectado, recibirá una notificación oficial en </a:t>
            </a:r>
            <a:r>
              <a:rPr lang="es-MX" sz="2400" b="1" dirty="0">
                <a:solidFill>
                  <a:schemeClr val="dk1"/>
                </a:solidFill>
                <a:latin typeface="Trebuchet MS"/>
                <a:ea typeface="Trebuchet MS"/>
                <a:cs typeface="Trebuchet MS"/>
                <a:sym typeface="Trebuchet MS"/>
              </a:rPr>
              <a:t>septiembre</a:t>
            </a:r>
            <a:r>
              <a:rPr lang="en" sz="2400" dirty="0">
                <a:solidFill>
                  <a:schemeClr val="dk1"/>
                </a:solidFill>
                <a:latin typeface="Trebuchet MS"/>
                <a:ea typeface="Trebuchet MS"/>
                <a:cs typeface="Trebuchet MS"/>
                <a:sym typeface="Trebuchet MS"/>
              </a:rPr>
              <a:t>.</a:t>
            </a:r>
            <a:endParaRPr sz="1200" dirty="0"/>
          </a:p>
        </p:txBody>
      </p:sp>
      <p:pic>
        <p:nvPicPr>
          <p:cNvPr id="906" name="Google Shape;906;p19" descr="Unreadable Page 1 Image of the HCPF Official Notice  for Qualified Immigrant Changes " title="Screenshot 2026-05-26 091032.png"/>
          <p:cNvPicPr preferRelativeResize="0"/>
          <p:nvPr/>
        </p:nvPicPr>
        <p:blipFill rotWithShape="1">
          <a:blip r:embed="rId3">
            <a:alphaModFix/>
          </a:blip>
          <a:srcRect/>
          <a:stretch/>
        </p:blipFill>
        <p:spPr>
          <a:xfrm>
            <a:off x="4971200" y="101626"/>
            <a:ext cx="3488525" cy="4430251"/>
          </a:xfrm>
          <a:prstGeom prst="rect">
            <a:avLst/>
          </a:prstGeom>
          <a:noFill/>
          <a:ln w="9525" cap="flat" cmpd="sng">
            <a:solidFill>
              <a:schemeClr val="dk1"/>
            </a:solidFill>
            <a:prstDash val="solid"/>
            <a:round/>
            <a:headEnd type="none" w="sm" len="sm"/>
            <a:tailEnd type="none" w="sm" len="sm"/>
          </a:ln>
          <a:effectLst>
            <a:outerShdw blurRad="57150" dist="76200" dir="5400000" algn="bl" rotWithShape="0">
              <a:srgbClr val="000000">
                <a:alpha val="50196"/>
              </a:srgbClr>
            </a:outerShdw>
          </a:effectLst>
        </p:spPr>
      </p:pic>
      <p:sp>
        <p:nvSpPr>
          <p:cNvPr id="907" name="Google Shape;907;p1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22</a:t>
            </a:fld>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20"/>
          <p:cNvSpPr txBox="1">
            <a:spLocks noGrp="1"/>
          </p:cNvSpPr>
          <p:nvPr>
            <p:ph type="title"/>
          </p:nvPr>
        </p:nvSpPr>
        <p:spPr>
          <a:xfrm>
            <a:off x="-100" y="249350"/>
            <a:ext cx="9144000" cy="491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2500" dirty="0"/>
              <a:t>Si voy a perder la cobertura, ¿qué puedo hacer? (1 de 3)</a:t>
            </a:r>
            <a:endParaRPr sz="2500" dirty="0"/>
          </a:p>
        </p:txBody>
      </p:sp>
      <p:sp>
        <p:nvSpPr>
          <p:cNvPr id="913" name="Google Shape;913;p20"/>
          <p:cNvSpPr txBox="1">
            <a:spLocks noGrp="1"/>
          </p:cNvSpPr>
          <p:nvPr>
            <p:ph type="body" idx="1"/>
          </p:nvPr>
        </p:nvSpPr>
        <p:spPr>
          <a:xfrm>
            <a:off x="206125" y="740750"/>
            <a:ext cx="8883300" cy="3768275"/>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800"/>
              </a:spcBef>
              <a:spcAft>
                <a:spcPts val="0"/>
              </a:spcAft>
              <a:buNone/>
            </a:pPr>
            <a:r>
              <a:rPr lang="es-MX" sz="2200" b="1" dirty="0"/>
              <a:t>Prepárese antes del 1 de octubre</a:t>
            </a:r>
            <a:endParaRPr lang="en-US" sz="2200" b="1" dirty="0"/>
          </a:p>
          <a:p>
            <a:pPr marL="457200" marR="0" lvl="0" indent="-368300" algn="l" rtl="0">
              <a:lnSpc>
                <a:spcPct val="90000"/>
              </a:lnSpc>
              <a:spcBef>
                <a:spcPts val="1000"/>
              </a:spcBef>
              <a:spcAft>
                <a:spcPts val="0"/>
              </a:spcAft>
              <a:buSzPts val="2200"/>
              <a:buChar char="●"/>
            </a:pPr>
            <a:r>
              <a:rPr lang="es-MX" sz="2000" dirty="0"/>
              <a:t>Compruebe su categoría específica de inmigración</a:t>
            </a:r>
            <a:r>
              <a:rPr lang="en-US" sz="2000" dirty="0"/>
              <a:t>.</a:t>
            </a:r>
          </a:p>
          <a:p>
            <a:pPr marL="457200" lvl="0" indent="-368300" algn="l" rtl="0">
              <a:spcBef>
                <a:spcPts val="1000"/>
              </a:spcBef>
              <a:spcAft>
                <a:spcPts val="0"/>
              </a:spcAft>
              <a:buSzPts val="2200"/>
              <a:buChar char="●"/>
            </a:pPr>
            <a:r>
              <a:rPr lang="es-MX" sz="2000" dirty="0"/>
              <a:t>Actualice sus datos de contacto en PEAK</a:t>
            </a:r>
            <a:r>
              <a:rPr lang="en" sz="2000" dirty="0"/>
              <a:t>.</a:t>
            </a:r>
            <a:endParaRPr sz="2000" dirty="0"/>
          </a:p>
          <a:p>
            <a:pPr marL="457200" lvl="0" indent="-368300" algn="l" rtl="0">
              <a:lnSpc>
                <a:spcPct val="90000"/>
              </a:lnSpc>
              <a:spcBef>
                <a:spcPts val="1000"/>
              </a:spcBef>
              <a:spcAft>
                <a:spcPts val="0"/>
              </a:spcAft>
              <a:buSzPts val="2200"/>
              <a:buChar char="●"/>
            </a:pPr>
            <a:r>
              <a:rPr lang="es-MX" sz="2000" dirty="0"/>
              <a:t>Si está embarazada, asegúrese de que sus datos estén actualizados tanto en su condado como en PEAK</a:t>
            </a:r>
            <a:r>
              <a:rPr lang="en" sz="2000" dirty="0"/>
              <a:t>.  </a:t>
            </a:r>
            <a:endParaRPr sz="2000" dirty="0"/>
          </a:p>
          <a:p>
            <a:pPr marL="457200" lvl="0" indent="-368300" algn="l" rtl="0">
              <a:lnSpc>
                <a:spcPct val="90000"/>
              </a:lnSpc>
              <a:spcBef>
                <a:spcPts val="1000"/>
              </a:spcBef>
              <a:spcAft>
                <a:spcPts val="0"/>
              </a:spcAft>
              <a:buSzPts val="2200"/>
              <a:buChar char="●"/>
            </a:pPr>
            <a:r>
              <a:rPr lang="es-MX" sz="2000" dirty="0"/>
              <a:t>Prepárese para una posible pérdida de cobertura concertando citas y surtiendo recetas</a:t>
            </a:r>
            <a:r>
              <a:rPr lang="en-US" sz="2000" dirty="0"/>
              <a:t>.</a:t>
            </a:r>
          </a:p>
          <a:p>
            <a:pPr marL="457200" lvl="0" indent="-368300" algn="l" rtl="0">
              <a:lnSpc>
                <a:spcPct val="90000"/>
              </a:lnSpc>
              <a:spcBef>
                <a:spcPts val="1600"/>
              </a:spcBef>
              <a:spcAft>
                <a:spcPts val="0"/>
              </a:spcAft>
              <a:buSzPts val="2200"/>
              <a:buChar char="●"/>
            </a:pPr>
            <a:r>
              <a:rPr lang="es-MX" sz="2000" dirty="0"/>
              <a:t>Consulte las preguntas frecuentes de</a:t>
            </a:r>
            <a:r>
              <a:rPr lang="en" sz="2000" dirty="0"/>
              <a:t> </a:t>
            </a:r>
            <a:r>
              <a:rPr lang="en" sz="2000" u="sng" dirty="0">
                <a:solidFill>
                  <a:schemeClr val="hlink"/>
                </a:solidFill>
                <a:hlinkClick r:id="rId3"/>
              </a:rPr>
              <a:t>HCPF</a:t>
            </a:r>
            <a:r>
              <a:rPr lang="en" sz="2000" dirty="0"/>
              <a:t> y </a:t>
            </a:r>
            <a:r>
              <a:rPr lang="en" sz="2000" u="sng" dirty="0">
                <a:solidFill>
                  <a:schemeClr val="hlink"/>
                </a:solidFill>
                <a:hlinkClick r:id="rId4"/>
              </a:rPr>
              <a:t>Health First Colorado</a:t>
            </a:r>
            <a:r>
              <a:rPr lang="en" sz="2000" dirty="0"/>
              <a:t>.</a:t>
            </a:r>
            <a:endParaRPr sz="2000" dirty="0"/>
          </a:p>
          <a:p>
            <a:pPr marL="457200" lvl="0" indent="-368300" algn="l" rtl="0">
              <a:lnSpc>
                <a:spcPct val="90000"/>
              </a:lnSpc>
              <a:spcBef>
                <a:spcPts val="1600"/>
              </a:spcBef>
              <a:spcAft>
                <a:spcPts val="1000"/>
              </a:spcAft>
              <a:buSzPts val="2200"/>
              <a:buChar char="●"/>
            </a:pPr>
            <a:r>
              <a:rPr lang="es-MX" sz="2000" dirty="0"/>
              <a:t>Si sigue reuniendo los requisitos</a:t>
            </a:r>
            <a:r>
              <a:rPr lang="en" sz="2000" dirty="0"/>
              <a:t>, </a:t>
            </a:r>
            <a:r>
              <a:rPr lang="es-MX" sz="2000" u="sng" dirty="0">
                <a:solidFill>
                  <a:schemeClr val="hlink"/>
                </a:solidFill>
                <a:hlinkClick r:id="rId5"/>
              </a:rPr>
              <a:t>compruebe si está sujeto a los requisitos laborales</a:t>
            </a:r>
            <a:r>
              <a:rPr lang="en" sz="2000" u="sng" dirty="0">
                <a:solidFill>
                  <a:schemeClr val="hlink"/>
                </a:solidFill>
                <a:hlinkClick r:id="rId5"/>
              </a:rPr>
              <a:t>s</a:t>
            </a:r>
            <a:r>
              <a:rPr lang="en" sz="2000" dirty="0"/>
              <a:t>. </a:t>
            </a:r>
            <a:endParaRPr sz="2000" dirty="0"/>
          </a:p>
        </p:txBody>
      </p:sp>
      <p:sp>
        <p:nvSpPr>
          <p:cNvPr id="914" name="Google Shape;914;p2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23</a:t>
            </a:fld>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21"/>
          <p:cNvSpPr txBox="1">
            <a:spLocks noGrp="1"/>
          </p:cNvSpPr>
          <p:nvPr>
            <p:ph type="title"/>
          </p:nvPr>
        </p:nvSpPr>
        <p:spPr>
          <a:xfrm>
            <a:off x="0" y="116475"/>
            <a:ext cx="9144000" cy="6087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2500" dirty="0"/>
              <a:t>Si voy a perder la cobertura, ¿qué puedo hacer? (2 de 3)</a:t>
            </a:r>
            <a:endParaRPr sz="2500" dirty="0"/>
          </a:p>
        </p:txBody>
      </p:sp>
      <p:sp>
        <p:nvSpPr>
          <p:cNvPr id="920" name="Google Shape;920;p21"/>
          <p:cNvSpPr txBox="1">
            <a:spLocks noGrp="1"/>
          </p:cNvSpPr>
          <p:nvPr>
            <p:ph type="body" idx="1"/>
          </p:nvPr>
        </p:nvSpPr>
        <p:spPr>
          <a:xfrm>
            <a:off x="27125" y="926820"/>
            <a:ext cx="9144000" cy="3485700"/>
          </a:xfrm>
          <a:prstGeom prst="rect">
            <a:avLst/>
          </a:prstGeom>
          <a:noFill/>
          <a:ln>
            <a:noFill/>
          </a:ln>
        </p:spPr>
        <p:txBody>
          <a:bodyPr spcFirstLastPara="1" wrap="square" lIns="68575" tIns="34275" rIns="68575" bIns="34275" anchor="t" anchorCtr="0">
            <a:noAutofit/>
          </a:bodyPr>
          <a:lstStyle/>
          <a:p>
            <a:pPr marL="457200" lvl="0" indent="-368300" algn="l" rtl="0">
              <a:lnSpc>
                <a:spcPct val="90000"/>
              </a:lnSpc>
              <a:spcBef>
                <a:spcPts val="0"/>
              </a:spcBef>
              <a:spcAft>
                <a:spcPts val="0"/>
              </a:spcAft>
              <a:buSzPts val="2200"/>
              <a:buChar char="•"/>
            </a:pPr>
            <a:r>
              <a:rPr lang="es-MX" sz="2000" dirty="0"/>
              <a:t>Otras opciones de cobertura que </a:t>
            </a:r>
            <a:r>
              <a:rPr lang="es-MX" sz="2000" b="1" dirty="0"/>
              <a:t>puede solicitar ahora </a:t>
            </a:r>
            <a:r>
              <a:rPr lang="es-MX" sz="2000" dirty="0"/>
              <a:t>pueden incluir</a:t>
            </a:r>
            <a:r>
              <a:rPr lang="en" sz="2000" dirty="0"/>
              <a:t>: </a:t>
            </a:r>
            <a:endParaRPr sz="2000" dirty="0"/>
          </a:p>
          <a:p>
            <a:pPr marL="914400" lvl="1" indent="-304800" algn="l" rtl="0">
              <a:lnSpc>
                <a:spcPct val="90000"/>
              </a:lnSpc>
              <a:spcBef>
                <a:spcPts val="1200"/>
              </a:spcBef>
              <a:spcAft>
                <a:spcPts val="0"/>
              </a:spcAft>
              <a:buSzPts val="1200"/>
              <a:buFont typeface="Courier New"/>
              <a:buChar char="o"/>
            </a:pPr>
            <a:r>
              <a:rPr lang="en" sz="1800" dirty="0"/>
              <a:t>Use el sitio web </a:t>
            </a:r>
            <a:r>
              <a:rPr lang="en" sz="1800" b="1" u="sng" dirty="0">
                <a:solidFill>
                  <a:srgbClr val="0000FF"/>
                </a:solidFill>
                <a:hlinkClick r:id="rId3">
                  <a:extLst>
                    <a:ext uri="{A12FA001-AC4F-418D-AE19-62706E023703}">
                      <ahyp:hlinkClr xmlns:ahyp="http://schemas.microsoft.com/office/drawing/2018/hyperlinkcolor" val="tx"/>
                    </a:ext>
                  </a:extLst>
                </a:hlinkClick>
              </a:rPr>
              <a:t>Connect for Health Colorado Marketplace</a:t>
            </a:r>
            <a:r>
              <a:rPr lang="en" sz="1800" dirty="0"/>
              <a:t> </a:t>
            </a:r>
            <a:r>
              <a:rPr lang="es-MX" sz="1800" dirty="0"/>
              <a:t>para averiguar si cumple los requisitos para contratar un seguro médico privado y para obtener ayuda económica que le permita reducir el coste del seguro</a:t>
            </a:r>
            <a:r>
              <a:rPr lang="en" sz="1800" dirty="0"/>
              <a:t>.</a:t>
            </a:r>
            <a:endParaRPr sz="1800" dirty="0"/>
          </a:p>
          <a:p>
            <a:pPr marL="914400" lvl="1" indent="-304800" algn="l" rtl="0">
              <a:lnSpc>
                <a:spcPct val="90000"/>
              </a:lnSpc>
              <a:spcBef>
                <a:spcPts val="1200"/>
              </a:spcBef>
              <a:spcAft>
                <a:spcPts val="0"/>
              </a:spcAft>
              <a:buSzPts val="1200"/>
              <a:buChar char="o"/>
            </a:pPr>
            <a:r>
              <a:rPr lang="es-MX" sz="1800" dirty="0"/>
              <a:t>Si está empleado, consulte con su empresa</a:t>
            </a:r>
            <a:r>
              <a:rPr lang="en" sz="1800" dirty="0"/>
              <a:t>. </a:t>
            </a:r>
            <a:endParaRPr sz="1800" dirty="0"/>
          </a:p>
          <a:p>
            <a:pPr marL="914400" lvl="1" indent="-304800" algn="l" rtl="0">
              <a:lnSpc>
                <a:spcPct val="90000"/>
              </a:lnSpc>
              <a:spcBef>
                <a:spcPts val="1200"/>
              </a:spcBef>
              <a:spcAft>
                <a:spcPts val="0"/>
              </a:spcAft>
              <a:buSzPts val="1200"/>
              <a:buFont typeface="Courier New"/>
              <a:buChar char="o"/>
            </a:pPr>
            <a:r>
              <a:rPr lang="en" sz="1800" u="sng" dirty="0">
                <a:solidFill>
                  <a:schemeClr val="hlink"/>
                </a:solidFill>
                <a:hlinkClick r:id="rId4"/>
              </a:rPr>
              <a:t>Omnisalud</a:t>
            </a:r>
            <a:r>
              <a:rPr lang="en" sz="1800" dirty="0"/>
              <a:t> </a:t>
            </a:r>
            <a:r>
              <a:rPr lang="es-CO" sz="1800" dirty="0"/>
              <a:t>a través de</a:t>
            </a:r>
            <a:r>
              <a:rPr lang="en" sz="1800" dirty="0"/>
              <a:t> Connect for Health Colorado.</a:t>
            </a:r>
            <a:endParaRPr sz="1800" dirty="0"/>
          </a:p>
          <a:p>
            <a:pPr marL="914400" lvl="1" indent="-304800" algn="l" rtl="0">
              <a:lnSpc>
                <a:spcPct val="90000"/>
              </a:lnSpc>
              <a:spcBef>
                <a:spcPts val="1200"/>
              </a:spcBef>
              <a:spcAft>
                <a:spcPts val="0"/>
              </a:spcAft>
              <a:buSzPts val="1200"/>
              <a:buChar char="o"/>
            </a:pPr>
            <a:r>
              <a:rPr lang="en" sz="1800" u="sng" dirty="0">
                <a:solidFill>
                  <a:schemeClr val="hlink"/>
                </a:solidFill>
                <a:hlinkClick r:id="rId5"/>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4"/>
                  </a:ext>
                </a:extLst>
              </a:rPr>
              <a:t>Cover All Coloradans</a:t>
            </a:r>
            <a:r>
              <a:rPr lang="en"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5"/>
                  </a:ext>
                </a:extLst>
              </a:rPr>
              <a:t>, </a:t>
            </a:r>
            <a:r>
              <a:rPr lang="es-CO"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5"/>
                  </a:ext>
                </a:extLst>
              </a:rPr>
              <a:t>si cumple los requisitos</a:t>
            </a:r>
            <a:r>
              <a:rPr lang="en"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5"/>
                  </a:ext>
                </a:extLst>
              </a:rPr>
              <a:t>.</a:t>
            </a:r>
            <a:endParaRPr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6"/>
                </a:ext>
              </a:extLst>
            </a:endParaRPr>
          </a:p>
          <a:p>
            <a:pPr marL="914400" lvl="1" indent="-304800" algn="l" rtl="0">
              <a:lnSpc>
                <a:spcPct val="90000"/>
              </a:lnSpc>
              <a:spcBef>
                <a:spcPts val="1200"/>
              </a:spcBef>
              <a:spcAft>
                <a:spcPts val="0"/>
              </a:spcAft>
              <a:buSzPts val="1200"/>
              <a:buChar char="o"/>
            </a:pPr>
            <a:r>
              <a:rPr lang="en" sz="1800" u="sng" dirty="0">
                <a:solidFill>
                  <a:schemeClr val="hlink"/>
                </a:solidFill>
                <a:hlinkClick r:id="rId6"/>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7"/>
                  </a:ext>
                </a:extLst>
              </a:rPr>
              <a:t>Emergency Medicaid</a:t>
            </a:r>
            <a:r>
              <a:rPr lang="en"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8"/>
                  </a:ext>
                </a:extLst>
              </a:rPr>
              <a:t>, </a:t>
            </a:r>
            <a:r>
              <a:rPr lang="es-CO"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8"/>
                  </a:ext>
                </a:extLst>
              </a:rPr>
              <a:t>si cumple los requisitos</a:t>
            </a:r>
            <a:r>
              <a:rPr lang="en"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8"/>
                  </a:ext>
                </a:extLst>
              </a:rPr>
              <a:t>.</a:t>
            </a:r>
            <a:endParaRPr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9"/>
                </a:ext>
              </a:extLst>
            </a:endParaRPr>
          </a:p>
          <a:p>
            <a:pPr marL="914400" lvl="1" indent="-304800" algn="l" rtl="0">
              <a:lnSpc>
                <a:spcPct val="90000"/>
              </a:lnSpc>
              <a:spcBef>
                <a:spcPts val="1200"/>
              </a:spcBef>
              <a:spcAft>
                <a:spcPts val="1200"/>
              </a:spcAft>
              <a:buSzPts val="1200"/>
              <a:buChar char="o"/>
            </a:pPr>
            <a:r>
              <a:rPr lang="en"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0"/>
                  </a:ext>
                </a:extLst>
              </a:rPr>
              <a:t>CHP+, </a:t>
            </a:r>
            <a:r>
              <a:rPr lang="es-CO" sz="1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0"/>
                  </a:ext>
                </a:extLst>
              </a:rPr>
              <a:t>si cumple los requisitos</a:t>
            </a:r>
            <a:r>
              <a:rPr lang="en" sz="1800" dirty="0"/>
              <a:t>.</a:t>
            </a:r>
            <a:endParaRPr sz="1800" dirty="0"/>
          </a:p>
        </p:txBody>
      </p:sp>
      <p:sp>
        <p:nvSpPr>
          <p:cNvPr id="921" name="Google Shape;921;p2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24</a:t>
            </a:fld>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22"/>
          <p:cNvSpPr txBox="1">
            <a:spLocks noGrp="1"/>
          </p:cNvSpPr>
          <p:nvPr>
            <p:ph type="title"/>
          </p:nvPr>
        </p:nvSpPr>
        <p:spPr>
          <a:xfrm>
            <a:off x="0" y="116475"/>
            <a:ext cx="9144000" cy="6087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2500" dirty="0"/>
              <a:t>Si voy a perder la cobertura, ¿qué puedo hacer? (3 de 3)</a:t>
            </a:r>
            <a:endParaRPr sz="2500" dirty="0"/>
          </a:p>
        </p:txBody>
      </p:sp>
      <p:sp>
        <p:nvSpPr>
          <p:cNvPr id="927" name="Google Shape;927;p22"/>
          <p:cNvSpPr txBox="1">
            <a:spLocks noGrp="1"/>
          </p:cNvSpPr>
          <p:nvPr>
            <p:ph type="body" idx="1"/>
          </p:nvPr>
        </p:nvSpPr>
        <p:spPr>
          <a:xfrm>
            <a:off x="628650" y="932593"/>
            <a:ext cx="7886700" cy="3278313"/>
          </a:xfrm>
          <a:prstGeom prst="rect">
            <a:avLst/>
          </a:prstGeom>
          <a:noFill/>
          <a:ln>
            <a:noFill/>
          </a:ln>
        </p:spPr>
        <p:txBody>
          <a:bodyPr spcFirstLastPara="1" wrap="square" lIns="68575" tIns="34275" rIns="68575" bIns="34275" anchor="t" anchorCtr="0">
            <a:noAutofit/>
          </a:bodyPr>
          <a:lstStyle/>
          <a:p>
            <a:pPr marL="457200" lvl="0" indent="-393700" algn="l" rtl="0">
              <a:lnSpc>
                <a:spcPct val="90000"/>
              </a:lnSpc>
              <a:spcBef>
                <a:spcPts val="800"/>
              </a:spcBef>
              <a:spcAft>
                <a:spcPts val="0"/>
              </a:spcAft>
              <a:buSzPts val="2600"/>
              <a:buChar char="●"/>
            </a:pPr>
            <a:r>
              <a:rPr lang="es-CO" sz="2600" u="sng" dirty="0">
                <a:solidFill>
                  <a:schemeClr val="hlink"/>
                </a:solidFill>
                <a:hlinkClick r:id="rId3"/>
              </a:rPr>
              <a:t>Otras opciones de atención</a:t>
            </a:r>
            <a:r>
              <a:rPr lang="es-CO" sz="2600" dirty="0"/>
              <a:t>: </a:t>
            </a:r>
          </a:p>
          <a:p>
            <a:pPr marL="914400" lvl="1" indent="-393700" algn="l" rtl="0">
              <a:lnSpc>
                <a:spcPct val="90000"/>
              </a:lnSpc>
              <a:spcBef>
                <a:spcPts val="800"/>
              </a:spcBef>
              <a:spcAft>
                <a:spcPts val="0"/>
              </a:spcAft>
              <a:buSzPts val="2600"/>
              <a:buChar char="○"/>
            </a:pPr>
            <a:r>
              <a:rPr lang="es-MX" sz="2600" dirty="0"/>
              <a:t>Proveedores de la red de seguridad</a:t>
            </a:r>
            <a:r>
              <a:rPr lang="en" sz="2600" dirty="0"/>
              <a:t>  </a:t>
            </a:r>
            <a:endParaRPr sz="2600" dirty="0"/>
          </a:p>
          <a:p>
            <a:pPr marL="1371600" lvl="2" indent="-393700" algn="l" rtl="0">
              <a:lnSpc>
                <a:spcPct val="90000"/>
              </a:lnSpc>
              <a:spcBef>
                <a:spcPts val="800"/>
              </a:spcBef>
              <a:spcAft>
                <a:spcPts val="0"/>
              </a:spcAft>
              <a:buSzPts val="2600"/>
              <a:buChar char="■"/>
            </a:pPr>
            <a:r>
              <a:rPr lang="es-CO" sz="2600" dirty="0"/>
              <a:t>Centros de salud acreditados a nivel federal</a:t>
            </a:r>
            <a:r>
              <a:rPr lang="en" sz="2600" dirty="0"/>
              <a:t> </a:t>
            </a:r>
            <a:endParaRPr sz="2600" dirty="0"/>
          </a:p>
          <a:p>
            <a:pPr marL="1371600" lvl="2" indent="-393700" algn="l" rtl="0">
              <a:lnSpc>
                <a:spcPct val="90000"/>
              </a:lnSpc>
              <a:spcBef>
                <a:spcPts val="800"/>
              </a:spcBef>
              <a:spcAft>
                <a:spcPts val="0"/>
              </a:spcAft>
              <a:buSzPts val="2600"/>
              <a:buChar char="■"/>
            </a:pPr>
            <a:r>
              <a:rPr lang="es-CO" sz="2600" dirty="0"/>
              <a:t>Centros comunitarios de salud mental</a:t>
            </a:r>
            <a:endParaRPr sz="2600" dirty="0"/>
          </a:p>
          <a:p>
            <a:pPr marL="1371600" lvl="2" indent="-393700" algn="l" rtl="0">
              <a:lnSpc>
                <a:spcPct val="90000"/>
              </a:lnSpc>
              <a:spcBef>
                <a:spcPts val="800"/>
              </a:spcBef>
              <a:spcAft>
                <a:spcPts val="0"/>
              </a:spcAft>
              <a:buSzPts val="2600"/>
              <a:buChar char="■"/>
            </a:pPr>
            <a:r>
              <a:rPr lang="es-MX" sz="2600" dirty="0"/>
              <a:t>Otras clínicas gratuitas o de bajo costo</a:t>
            </a:r>
            <a:endParaRPr lang="en-US" sz="2600" dirty="0"/>
          </a:p>
          <a:p>
            <a:pPr marL="914400" lvl="1" indent="-393700" algn="l" rtl="0">
              <a:lnSpc>
                <a:spcPct val="90000"/>
              </a:lnSpc>
              <a:spcBef>
                <a:spcPts val="800"/>
              </a:spcBef>
              <a:spcAft>
                <a:spcPts val="800"/>
              </a:spcAft>
              <a:buSzPts val="2600"/>
              <a:buChar char="○"/>
            </a:pPr>
            <a:r>
              <a:rPr lang="es-MX" sz="2600" u="sng" dirty="0">
                <a:solidFill>
                  <a:schemeClr val="hlink"/>
                </a:solidFill>
              </a:rPr>
              <a:t>Recursos para obtener descuentos en medicamentos con receta</a:t>
            </a:r>
            <a:endParaRPr lang="en-US" sz="2600" dirty="0"/>
          </a:p>
        </p:txBody>
      </p:sp>
      <p:sp>
        <p:nvSpPr>
          <p:cNvPr id="928" name="Google Shape;928;p2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25</a:t>
            </a:fld>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Google Shape;933;p23"/>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s-MX" dirty="0">
                <a:latin typeface="Trebuchet MS"/>
                <a:ea typeface="Trebuchet MS"/>
                <a:cs typeface="Trebuchet MS"/>
                <a:sym typeface="Trebuchet MS"/>
              </a:rPr>
              <a:t>Kit de comunicación H.R. 1</a:t>
            </a:r>
            <a:endParaRPr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dirty="0">
              <a:latin typeface="Trebuchet MS"/>
              <a:ea typeface="Trebuchet MS"/>
              <a:cs typeface="Trebuchet MS"/>
              <a:sym typeface="Trebuchet MS"/>
            </a:endParaRPr>
          </a:p>
        </p:txBody>
      </p:sp>
      <p:sp>
        <p:nvSpPr>
          <p:cNvPr id="934" name="Google Shape;934;p2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26</a:t>
            </a:fld>
            <a:endParaRPr sz="900" dirty="0">
              <a:latin typeface="Trebuchet MS"/>
              <a:ea typeface="Trebuchet MS"/>
              <a:cs typeface="Trebuchet MS"/>
              <a:sym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g3eb04110ffc_0_12"/>
          <p:cNvSpPr txBox="1">
            <a:spLocks noGrp="1"/>
          </p:cNvSpPr>
          <p:nvPr>
            <p:ph type="title"/>
          </p:nvPr>
        </p:nvSpPr>
        <p:spPr>
          <a:xfrm>
            <a:off x="442025" y="125344"/>
            <a:ext cx="8073325"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3400" dirty="0"/>
              <a:t>Descripción general del kit de la H.R. 1</a:t>
            </a:r>
            <a:endParaRPr dirty="0"/>
          </a:p>
        </p:txBody>
      </p:sp>
      <p:sp>
        <p:nvSpPr>
          <p:cNvPr id="940" name="Google Shape;940;g3eb04110ffc_0_12"/>
          <p:cNvSpPr txBox="1"/>
          <p:nvPr/>
        </p:nvSpPr>
        <p:spPr>
          <a:xfrm>
            <a:off x="442025" y="967500"/>
            <a:ext cx="3357300" cy="3344700"/>
          </a:xfrm>
          <a:prstGeom prst="rect">
            <a:avLst/>
          </a:prstGeom>
          <a:noFill/>
          <a:ln>
            <a:noFill/>
          </a:ln>
        </p:spPr>
        <p:txBody>
          <a:bodyPr spcFirstLastPara="1" wrap="square" lIns="91425" tIns="91425" rIns="91425" bIns="91425" anchor="t" anchorCtr="0">
            <a:noAutofit/>
          </a:bodyPr>
          <a:lstStyle/>
          <a:p>
            <a:pPr marL="50800" lvl="0" indent="0" algn="l" rtl="0">
              <a:lnSpc>
                <a:spcPct val="90000"/>
              </a:lnSpc>
              <a:spcBef>
                <a:spcPts val="800"/>
              </a:spcBef>
              <a:spcAft>
                <a:spcPts val="0"/>
              </a:spcAft>
              <a:buClr>
                <a:schemeClr val="dk1"/>
              </a:buClr>
              <a:buSzPts val="1100"/>
              <a:buFont typeface="Arial"/>
              <a:buNone/>
            </a:pPr>
            <a:r>
              <a:rPr lang="es-MX" sz="1800" b="1" dirty="0">
                <a:solidFill>
                  <a:schemeClr val="dk1"/>
                </a:solidFill>
                <a:latin typeface="Trebuchet MS"/>
                <a:ea typeface="Trebuchet MS"/>
                <a:cs typeface="Trebuchet MS"/>
                <a:sym typeface="Trebuchet MS"/>
              </a:rPr>
              <a:t>Kit de herramientas para socios oficiales</a:t>
            </a:r>
          </a:p>
          <a:p>
            <a:pPr marL="50800" lvl="0" indent="0" algn="l" rtl="0">
              <a:lnSpc>
                <a:spcPct val="90000"/>
              </a:lnSpc>
              <a:spcBef>
                <a:spcPts val="800"/>
              </a:spcBef>
              <a:spcAft>
                <a:spcPts val="0"/>
              </a:spcAft>
              <a:buClr>
                <a:schemeClr val="dk1"/>
              </a:buClr>
              <a:buSzPts val="1100"/>
              <a:buFont typeface="Arial"/>
              <a:buNone/>
            </a:pPr>
            <a:r>
              <a:rPr lang="es-MX" sz="1800" dirty="0">
                <a:solidFill>
                  <a:schemeClr val="dk1"/>
                </a:solidFill>
                <a:latin typeface="Trebuchet MS"/>
                <a:ea typeface="Trebuchet MS"/>
                <a:cs typeface="Trebuchet MS"/>
                <a:sym typeface="Trebuchet MS"/>
              </a:rPr>
              <a:t>Diseñado para ayudar a los miembros a comprender los próximos cambios a nivel federal</a:t>
            </a:r>
            <a:endParaRPr lang="en-US" sz="1800" dirty="0">
              <a:solidFill>
                <a:schemeClr val="dk1"/>
              </a:solidFill>
              <a:latin typeface="Trebuchet MS"/>
              <a:ea typeface="Trebuchet MS"/>
              <a:cs typeface="Trebuchet MS"/>
              <a:sym typeface="Trebuchet MS"/>
            </a:endParaRPr>
          </a:p>
          <a:p>
            <a:pPr marL="457200" lvl="0" indent="-342900" algn="l" rtl="0">
              <a:lnSpc>
                <a:spcPct val="90000"/>
              </a:lnSpc>
              <a:spcBef>
                <a:spcPts val="1000"/>
              </a:spcBef>
              <a:spcAft>
                <a:spcPts val="0"/>
              </a:spcAft>
              <a:buClr>
                <a:schemeClr val="dk1"/>
              </a:buClr>
              <a:buSzPts val="1800"/>
              <a:buFont typeface="Trebuchet MS"/>
              <a:buChar char="●"/>
            </a:pPr>
            <a:r>
              <a:rPr lang="es-MX" sz="1800" dirty="0">
                <a:solidFill>
                  <a:schemeClr val="dk1"/>
                </a:solidFill>
                <a:latin typeface="Trebuchet MS"/>
                <a:ea typeface="Trebuchet MS"/>
                <a:cs typeface="Trebuchet MS"/>
                <a:sym typeface="Trebuchet MS"/>
              </a:rPr>
              <a:t>Describe las medidas que algunos miembros podrían tener que adoptar</a:t>
            </a:r>
            <a:endParaRPr lang="en-US" sz="1800" dirty="0">
              <a:solidFill>
                <a:schemeClr val="dk1"/>
              </a:solidFill>
              <a:latin typeface="Trebuchet MS"/>
              <a:ea typeface="Trebuchet MS"/>
              <a:cs typeface="Trebuchet MS"/>
              <a:sym typeface="Trebuchet MS"/>
            </a:endParaRPr>
          </a:p>
          <a:p>
            <a:pPr marL="457200" lvl="0" indent="-342900" algn="l" rtl="0">
              <a:lnSpc>
                <a:spcPct val="90000"/>
              </a:lnSpc>
              <a:spcBef>
                <a:spcPts val="1000"/>
              </a:spcBef>
              <a:spcAft>
                <a:spcPts val="0"/>
              </a:spcAft>
              <a:buClr>
                <a:schemeClr val="dk1"/>
              </a:buClr>
              <a:buSzPts val="1800"/>
              <a:buFont typeface="Trebuchet MS"/>
              <a:buChar char="●"/>
            </a:pPr>
            <a:r>
              <a:rPr lang="es-MX" sz="1800" dirty="0">
                <a:solidFill>
                  <a:schemeClr val="dk1"/>
                </a:solidFill>
                <a:latin typeface="Trebuchet MS"/>
                <a:ea typeface="Trebuchet MS"/>
                <a:cs typeface="Trebuchet MS"/>
                <a:sym typeface="Trebuchet MS"/>
              </a:rPr>
              <a:t>Incluye folletos, imágenes para redes sociales, mensajes y otros recursos</a:t>
            </a:r>
            <a:endParaRPr sz="1800" dirty="0">
              <a:latin typeface="Trebuchet MS"/>
              <a:ea typeface="Trebuchet MS"/>
              <a:cs typeface="Trebuchet MS"/>
              <a:sym typeface="Trebuchet MS"/>
            </a:endParaRPr>
          </a:p>
        </p:txBody>
      </p:sp>
      <p:pic>
        <p:nvPicPr>
          <p:cNvPr id="941" name="Google Shape;941;g3eb04110ffc_0_12" descr="Landing page of the H.R. 1 Communications Toolkit for Colorado's Medicaid Program, which is available at hr1toolkit.healthfirstcolorado.gov. " title="HR1-toolkit-image.png"/>
          <p:cNvPicPr preferRelativeResize="0"/>
          <p:nvPr/>
        </p:nvPicPr>
        <p:blipFill>
          <a:blip r:embed="rId3">
            <a:alphaModFix/>
          </a:blip>
          <a:stretch>
            <a:fillRect/>
          </a:stretch>
        </p:blipFill>
        <p:spPr>
          <a:xfrm>
            <a:off x="3840850" y="1002625"/>
            <a:ext cx="4832749" cy="2921574"/>
          </a:xfrm>
          <a:prstGeom prst="rect">
            <a:avLst/>
          </a:prstGeom>
          <a:noFill/>
          <a:ln>
            <a:noFill/>
          </a:ln>
          <a:effectLst>
            <a:outerShdw blurRad="214313" dist="95250" dir="2700000" algn="bl" rotWithShape="0">
              <a:srgbClr val="000000">
                <a:alpha val="50000"/>
              </a:srgbClr>
            </a:outerShdw>
          </a:effectLst>
        </p:spPr>
      </p:pic>
      <p:sp>
        <p:nvSpPr>
          <p:cNvPr id="942" name="Google Shape;942;g3eb04110ffc_0_12"/>
          <p:cNvSpPr txBox="1"/>
          <p:nvPr/>
        </p:nvSpPr>
        <p:spPr>
          <a:xfrm>
            <a:off x="3840850" y="3929100"/>
            <a:ext cx="4832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700" u="sng">
                <a:solidFill>
                  <a:schemeClr val="hlink"/>
                </a:solidFill>
                <a:latin typeface="Trebuchet MS"/>
                <a:ea typeface="Trebuchet MS"/>
                <a:cs typeface="Trebuchet MS"/>
                <a:sym typeface="Trebuchet MS"/>
                <a:hlinkClick r:id="rId4"/>
              </a:rPr>
              <a:t>hr1toolkit.healthfirstcolorado.gov</a:t>
            </a:r>
            <a:endParaRPr sz="1700" u="sng" dirty="0">
              <a:solidFill>
                <a:schemeClr val="hlink"/>
              </a:solidFill>
              <a:latin typeface="Trebuchet MS"/>
              <a:ea typeface="Trebuchet MS"/>
              <a:cs typeface="Trebuchet MS"/>
              <a:sym typeface="Trebuchet MS"/>
            </a:endParaRPr>
          </a:p>
        </p:txBody>
      </p:sp>
      <p:sp>
        <p:nvSpPr>
          <p:cNvPr id="943" name="Google Shape;943;g3eb04110ffc_0_1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27</a:t>
            </a:fld>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8" name="Google Shape;948;g3eee5ce3258_0_9"/>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3400" dirty="0"/>
              <a:t>Contenido del kit de herramientas</a:t>
            </a:r>
            <a:endParaRPr dirty="0"/>
          </a:p>
        </p:txBody>
      </p:sp>
      <p:sp>
        <p:nvSpPr>
          <p:cNvPr id="949" name="Google Shape;949;g3eee5ce3258_0_9"/>
          <p:cNvSpPr txBox="1"/>
          <p:nvPr/>
        </p:nvSpPr>
        <p:spPr>
          <a:xfrm>
            <a:off x="406800" y="749021"/>
            <a:ext cx="8108400" cy="609367"/>
          </a:xfrm>
          <a:prstGeom prst="rect">
            <a:avLst/>
          </a:prstGeom>
          <a:noFill/>
          <a:ln>
            <a:noFill/>
          </a:ln>
        </p:spPr>
        <p:txBody>
          <a:bodyPr spcFirstLastPara="1" wrap="square" lIns="91425" tIns="91425" rIns="91425" bIns="91425" anchor="t" anchorCtr="0">
            <a:spAutoFit/>
          </a:bodyPr>
          <a:lstStyle/>
          <a:p>
            <a:pPr marL="50800" lvl="0" indent="0" algn="l" rtl="0">
              <a:lnSpc>
                <a:spcPct val="115000"/>
              </a:lnSpc>
              <a:spcBef>
                <a:spcPts val="0"/>
              </a:spcBef>
              <a:spcAft>
                <a:spcPts val="0"/>
              </a:spcAft>
              <a:buNone/>
            </a:pPr>
            <a:r>
              <a:rPr lang="es-MX" sz="2400" b="1" dirty="0">
                <a:solidFill>
                  <a:schemeClr val="dk1"/>
                </a:solidFill>
                <a:latin typeface="Trebuchet MS"/>
                <a:ea typeface="Trebuchet MS"/>
                <a:cs typeface="Trebuchet MS"/>
                <a:sym typeface="Trebuchet MS"/>
              </a:rPr>
              <a:t>El kit ofrece múltiples formas de compartir mensajes</a:t>
            </a:r>
            <a:r>
              <a:rPr lang="en" sz="2400" b="1" dirty="0">
                <a:solidFill>
                  <a:schemeClr val="dk1"/>
                </a:solidFill>
                <a:latin typeface="Trebuchet MS"/>
                <a:ea typeface="Trebuchet MS"/>
                <a:cs typeface="Trebuchet MS"/>
                <a:sym typeface="Trebuchet MS"/>
              </a:rPr>
              <a:t>.</a:t>
            </a:r>
            <a:endParaRPr sz="2400" b="1" dirty="0">
              <a:solidFill>
                <a:schemeClr val="dk1"/>
              </a:solidFill>
              <a:latin typeface="Trebuchet MS"/>
              <a:ea typeface="Trebuchet MS"/>
              <a:cs typeface="Trebuchet MS"/>
              <a:sym typeface="Trebuchet MS"/>
            </a:endParaRPr>
          </a:p>
        </p:txBody>
      </p:sp>
      <p:sp>
        <p:nvSpPr>
          <p:cNvPr id="950" name="Google Shape;950;g3eee5ce3258_0_9"/>
          <p:cNvSpPr txBox="1"/>
          <p:nvPr/>
        </p:nvSpPr>
        <p:spPr>
          <a:xfrm>
            <a:off x="406800" y="1207294"/>
            <a:ext cx="5051100" cy="341471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800" dirty="0">
                <a:solidFill>
                  <a:schemeClr val="dk1"/>
                </a:solidFill>
                <a:latin typeface="Trebuchet MS"/>
                <a:ea typeface="Trebuchet MS"/>
                <a:cs typeface="Trebuchet MS"/>
                <a:sym typeface="Trebuchet MS"/>
              </a:rPr>
              <a:t>El contenido actual incluye:</a:t>
            </a:r>
            <a:endParaRPr sz="1800" dirty="0">
              <a:solidFill>
                <a:schemeClr val="dk1"/>
              </a:solidFill>
              <a:latin typeface="Trebuchet MS"/>
              <a:ea typeface="Trebuchet MS"/>
              <a:cs typeface="Trebuchet MS"/>
              <a:sym typeface="Trebuchet MS"/>
            </a:endParaRPr>
          </a:p>
          <a:p>
            <a:pPr marL="457200" lvl="0" indent="-342900" algn="l" rtl="0">
              <a:lnSpc>
                <a:spcPct val="100000"/>
              </a:lnSpc>
              <a:spcBef>
                <a:spcPts val="800"/>
              </a:spcBef>
              <a:spcAft>
                <a:spcPts val="0"/>
              </a:spcAft>
              <a:buClr>
                <a:schemeClr val="dk1"/>
              </a:buClr>
              <a:buSzPts val="1800"/>
              <a:buFont typeface="Trebuchet MS"/>
              <a:buChar char="●"/>
            </a:pPr>
            <a:r>
              <a:rPr lang="es-CO" sz="1800" u="sng" dirty="0">
                <a:solidFill>
                  <a:schemeClr val="hlink"/>
                </a:solidFill>
                <a:latin typeface="Trebuchet MS"/>
                <a:ea typeface="Trebuchet MS"/>
                <a:cs typeface="Trebuchet MS"/>
                <a:sym typeface="Trebuchet MS"/>
                <a:hlinkClick r:id="rId3"/>
              </a:rPr>
              <a:t>M</a:t>
            </a:r>
            <a:r>
              <a:rPr lang="en" sz="1800" u="sng" dirty="0">
                <a:solidFill>
                  <a:schemeClr val="hlink"/>
                </a:solidFill>
                <a:latin typeface="Trebuchet MS"/>
                <a:ea typeface="Trebuchet MS"/>
                <a:cs typeface="Trebuchet MS"/>
                <a:sym typeface="Trebuchet MS"/>
                <a:hlinkClick r:id="rId3"/>
              </a:rPr>
              <a:t>edidas sencillas</a:t>
            </a:r>
            <a:r>
              <a:rPr lang="en" sz="1800" dirty="0">
                <a:solidFill>
                  <a:schemeClr val="dk1"/>
                </a:solidFill>
                <a:latin typeface="Trebuchet MS"/>
                <a:ea typeface="Trebuchet MS"/>
                <a:cs typeface="Trebuchet MS"/>
                <a:sym typeface="Trebuchet MS"/>
              </a:rPr>
              <a:t> </a:t>
            </a:r>
            <a:r>
              <a:rPr lang="es-MX" sz="1800" dirty="0">
                <a:solidFill>
                  <a:schemeClr val="dk1"/>
                </a:solidFill>
                <a:latin typeface="Trebuchet MS"/>
                <a:ea typeface="Trebuchet MS"/>
                <a:cs typeface="Trebuchet MS"/>
                <a:sym typeface="Trebuchet MS"/>
              </a:rPr>
              <a:t>para ayudar a los miembros a mantenerse informados, preparados y conectados</a:t>
            </a:r>
            <a:r>
              <a:rPr lang="en" sz="1800" dirty="0">
                <a:solidFill>
                  <a:schemeClr val="dk1"/>
                </a:solidFill>
                <a:latin typeface="Trebuchet MS"/>
                <a:ea typeface="Trebuchet MS"/>
                <a:cs typeface="Trebuchet MS"/>
                <a:sym typeface="Trebuchet MS"/>
              </a:rPr>
              <a:t>.</a:t>
            </a:r>
            <a:endParaRPr sz="1800" dirty="0">
              <a:solidFill>
                <a:schemeClr val="dk1"/>
              </a:solidFill>
              <a:latin typeface="Trebuchet MS"/>
              <a:ea typeface="Trebuchet MS"/>
              <a:cs typeface="Trebuchet MS"/>
              <a:sym typeface="Trebuchet MS"/>
            </a:endParaRPr>
          </a:p>
          <a:p>
            <a:pPr marL="457200" lvl="0" indent="-342900" algn="l" rtl="0">
              <a:lnSpc>
                <a:spcPct val="100000"/>
              </a:lnSpc>
              <a:spcBef>
                <a:spcPts val="600"/>
              </a:spcBef>
              <a:spcAft>
                <a:spcPts val="0"/>
              </a:spcAft>
              <a:buClr>
                <a:schemeClr val="dk1"/>
              </a:buClr>
              <a:buSzPts val="1800"/>
              <a:buFont typeface="Trebuchet MS"/>
              <a:buChar char="●"/>
            </a:pPr>
            <a:r>
              <a:rPr lang="es-MX" sz="1800" dirty="0">
                <a:solidFill>
                  <a:schemeClr val="dk1"/>
                </a:solidFill>
                <a:latin typeface="Trebuchet MS"/>
                <a:ea typeface="Trebuchet MS"/>
                <a:cs typeface="Trebuchet MS"/>
                <a:sym typeface="Trebuchet MS"/>
              </a:rPr>
              <a:t>Material listo para usar y personalizable con su propia marca sobre los</a:t>
            </a:r>
            <a:r>
              <a:rPr lang="en" sz="1800" dirty="0">
                <a:solidFill>
                  <a:schemeClr val="dk1"/>
                </a:solidFill>
                <a:uFill>
                  <a:noFill/>
                </a:u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 </a:t>
            </a:r>
            <a:r>
              <a:rPr lang="es-MX" sz="1800" u="sng" dirty="0">
                <a:solidFill>
                  <a:schemeClr val="hlink"/>
                </a:solidFill>
                <a:highlight>
                  <a:srgbClr val="FFFF00"/>
                </a:highlight>
                <a:latin typeface="Trebuchet MS"/>
                <a:ea typeface="Trebuchet MS"/>
                <a:cs typeface="Trebuchet MS"/>
                <a:sym typeface="Trebuchet MS"/>
                <a:hlinkClick r:id="rId4"/>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2"/>
                  </a:ext>
                </a:extLst>
              </a:rPr>
              <a:t>cambios en los requisitos de elegibilidad</a:t>
            </a:r>
            <a:r>
              <a:rPr lang="en" sz="1800" dirty="0">
                <a:solidFill>
                  <a:schemeClr val="dk1"/>
                </a:solidFill>
                <a:latin typeface="Trebuchet MS"/>
                <a:ea typeface="Trebuchet MS"/>
                <a:cs typeface="Trebuchet MS"/>
                <a:sym typeface="Trebuchet MS"/>
              </a:rPr>
              <a:t> </a:t>
            </a:r>
            <a:r>
              <a:rPr lang="es-MX" sz="1800" dirty="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para inmigrantes, disponible en inglés y español</a:t>
            </a:r>
            <a:r>
              <a:rPr lang="en" sz="1800" dirty="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a:t>
            </a:r>
            <a:endParaRPr sz="1800" dirty="0">
              <a:solidFill>
                <a:schemeClr val="dk1"/>
              </a:solidFill>
              <a:latin typeface="Trebuchet MS"/>
              <a:ea typeface="Trebuchet MS"/>
              <a:cs typeface="Trebuchet MS"/>
              <a:sym typeface="Trebuchet MS"/>
            </a:endParaRPr>
          </a:p>
          <a:p>
            <a:pPr marL="457200" lvl="0" indent="-342900" algn="l" rtl="0">
              <a:lnSpc>
                <a:spcPct val="100000"/>
              </a:lnSpc>
              <a:spcBef>
                <a:spcPts val="600"/>
              </a:spcBef>
              <a:spcAft>
                <a:spcPts val="0"/>
              </a:spcAft>
              <a:buClr>
                <a:schemeClr val="dk1"/>
              </a:buClr>
              <a:buSzPts val="1800"/>
              <a:buFont typeface="Trebuchet MS"/>
              <a:buChar char="●"/>
            </a:pPr>
            <a:r>
              <a:rPr lang="es-CO" sz="1800" u="sng" dirty="0">
                <a:solidFill>
                  <a:schemeClr val="hlink"/>
                </a:solidFill>
                <a:latin typeface="Trebuchet MS"/>
                <a:ea typeface="Trebuchet MS"/>
                <a:cs typeface="Trebuchet MS"/>
                <a:sym typeface="Trebuchet MS"/>
                <a:hlinkClick r:id="rId5"/>
              </a:rPr>
              <a:t>Guía práctica del kit</a:t>
            </a:r>
            <a:r>
              <a:rPr lang="en" sz="1800" dirty="0">
                <a:solidFill>
                  <a:schemeClr val="dk1"/>
                </a:solidFill>
                <a:latin typeface="Trebuchet MS"/>
                <a:ea typeface="Trebuchet MS"/>
                <a:cs typeface="Trebuchet MS"/>
                <a:sym typeface="Trebuchet MS"/>
              </a:rPr>
              <a:t> </a:t>
            </a:r>
            <a:r>
              <a:rPr lang="es-MX" sz="1800" dirty="0">
                <a:solidFill>
                  <a:schemeClr val="dk1"/>
                </a:solidFill>
                <a:latin typeface="Trebuchet MS"/>
                <a:ea typeface="Trebuchet MS"/>
                <a:cs typeface="Trebuchet MS"/>
                <a:sym typeface="Trebuchet MS"/>
              </a:rPr>
              <a:t>para ayudar a los socios a utilizar y compartir el material</a:t>
            </a:r>
            <a:r>
              <a:rPr lang="en" sz="1800" dirty="0">
                <a:solidFill>
                  <a:schemeClr val="dk1"/>
                </a:solidFill>
                <a:latin typeface="Trebuchet MS"/>
                <a:ea typeface="Trebuchet MS"/>
                <a:cs typeface="Trebuchet MS"/>
                <a:sym typeface="Trebuchet MS"/>
              </a:rPr>
              <a:t>.</a:t>
            </a:r>
            <a:endParaRPr sz="1600" dirty="0">
              <a:solidFill>
                <a:schemeClr val="dk1"/>
              </a:solidFill>
              <a:latin typeface="Trebuchet MS"/>
              <a:ea typeface="Trebuchet MS"/>
              <a:cs typeface="Trebuchet MS"/>
              <a:sym typeface="Trebuchet MS"/>
            </a:endParaRPr>
          </a:p>
          <a:p>
            <a:pPr marL="0" lvl="0" indent="0" algn="l" rtl="0">
              <a:lnSpc>
                <a:spcPct val="100000"/>
              </a:lnSpc>
              <a:spcBef>
                <a:spcPts val="0"/>
              </a:spcBef>
              <a:spcAft>
                <a:spcPts val="0"/>
              </a:spcAft>
              <a:buNone/>
            </a:pPr>
            <a:endParaRPr sz="1800" dirty="0">
              <a:latin typeface="Trebuchet MS"/>
              <a:ea typeface="Trebuchet MS"/>
              <a:cs typeface="Trebuchet MS"/>
              <a:sym typeface="Trebuchet MS"/>
            </a:endParaRPr>
          </a:p>
        </p:txBody>
      </p:sp>
      <p:pic>
        <p:nvPicPr>
          <p:cNvPr id="951" name="Google Shape;951;g3eee5ce3258_0_9" descr="A family of three stands together on a sunny trail with red rock hills in the background. A man in a gray t-shirt and shorts looks toward a woman holding a young girl who is kissing her on the cheek. Text reads: &quot;IMPORTANT! Federal Changes to Colorado's Medicaid Program. Stay informed. Stay covered. For the latest updates and guidance visit: HealthFirstColorado.com/Changes.&quot; The Health First Colorado logo and tagline &quot;Colorado's Medicaid Program&quot; appear at the bottom on a purple bar." title="universal-post-simple-action-english-scaled (1).jpg"/>
          <p:cNvPicPr preferRelativeResize="0"/>
          <p:nvPr/>
        </p:nvPicPr>
        <p:blipFill>
          <a:blip r:embed="rId6">
            <a:alphaModFix/>
          </a:blip>
          <a:stretch>
            <a:fillRect/>
          </a:stretch>
        </p:blipFill>
        <p:spPr>
          <a:xfrm>
            <a:off x="5624375" y="1475825"/>
            <a:ext cx="2972826" cy="2972826"/>
          </a:xfrm>
          <a:prstGeom prst="rect">
            <a:avLst/>
          </a:prstGeom>
          <a:noFill/>
          <a:ln>
            <a:noFill/>
          </a:ln>
          <a:effectLst>
            <a:outerShdw blurRad="214313" dist="95250" dir="2700000" algn="bl" rotWithShape="0">
              <a:srgbClr val="000000">
                <a:alpha val="50000"/>
              </a:srgbClr>
            </a:outerShdw>
          </a:effectLst>
        </p:spPr>
      </p:pic>
      <p:sp>
        <p:nvSpPr>
          <p:cNvPr id="952" name="Google Shape;952;g3eee5ce3258_0_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28</a:t>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g3eee5ce3258_0_45"/>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CO" sz="3400" dirty="0"/>
              <a:t>Mensajes clave</a:t>
            </a:r>
            <a:endParaRPr dirty="0"/>
          </a:p>
        </p:txBody>
      </p:sp>
      <p:grpSp>
        <p:nvGrpSpPr>
          <p:cNvPr id="958" name="Google Shape;958;g3eee5ce3258_0_45"/>
          <p:cNvGrpSpPr/>
          <p:nvPr/>
        </p:nvGrpSpPr>
        <p:grpSpPr>
          <a:xfrm>
            <a:off x="497431" y="1202538"/>
            <a:ext cx="8194310" cy="2834493"/>
            <a:chOff x="490518" y="1310775"/>
            <a:chExt cx="8194310" cy="2834493"/>
          </a:xfrm>
        </p:grpSpPr>
        <p:grpSp>
          <p:nvGrpSpPr>
            <p:cNvPr id="959" name="Google Shape;959;g3eee5ce3258_0_45"/>
            <p:cNvGrpSpPr/>
            <p:nvPr/>
          </p:nvGrpSpPr>
          <p:grpSpPr>
            <a:xfrm>
              <a:off x="490518" y="1358775"/>
              <a:ext cx="1861472" cy="2778379"/>
              <a:chOff x="490525" y="1358774"/>
              <a:chExt cx="1895400" cy="2744891"/>
            </a:xfrm>
          </p:grpSpPr>
          <p:sp>
            <p:nvSpPr>
              <p:cNvPr id="960" name="Google Shape;960;g3eee5ce3258_0_45"/>
              <p:cNvSpPr/>
              <p:nvPr/>
            </p:nvSpPr>
            <p:spPr>
              <a:xfrm>
                <a:off x="490525" y="1358774"/>
                <a:ext cx="1895400" cy="2744891"/>
              </a:xfrm>
              <a:prstGeom prst="rect">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961" name="Google Shape;961;g3eee5ce3258_0_45"/>
              <p:cNvSpPr txBox="1"/>
              <p:nvPr/>
            </p:nvSpPr>
            <p:spPr>
              <a:xfrm>
                <a:off x="507748" y="1374780"/>
                <a:ext cx="1878177" cy="2425242"/>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2600" b="1" dirty="0">
                    <a:solidFill>
                      <a:srgbClr val="0067AB"/>
                    </a:solidFill>
                    <a:latin typeface="Verdana"/>
                    <a:ea typeface="Verdana"/>
                    <a:cs typeface="Verdana"/>
                    <a:sym typeface="Verdana"/>
                  </a:rPr>
                  <a:t>01</a:t>
                </a:r>
                <a:endParaRPr sz="2600" b="1" dirty="0">
                  <a:solidFill>
                    <a:srgbClr val="0067AB"/>
                  </a:solidFill>
                  <a:latin typeface="Verdana"/>
                  <a:ea typeface="Verdana"/>
                  <a:cs typeface="Verdana"/>
                  <a:sym typeface="Verdana"/>
                </a:endParaRPr>
              </a:p>
              <a:p>
                <a:pPr marL="0" lvl="0" indent="0" algn="l" rtl="0">
                  <a:spcBef>
                    <a:spcPts val="1000"/>
                  </a:spcBef>
                  <a:spcAft>
                    <a:spcPts val="0"/>
                  </a:spcAft>
                  <a:buNone/>
                </a:pPr>
                <a:r>
                  <a:rPr lang="es-CO" sz="1200" b="1" dirty="0">
                    <a:latin typeface="Verdana"/>
                    <a:ea typeface="Verdana"/>
                    <a:cs typeface="Verdana"/>
                    <a:sym typeface="Verdana"/>
                  </a:rPr>
                  <a:t>Actualice su información</a:t>
                </a:r>
                <a:endParaRPr sz="1200" b="1" dirty="0">
                  <a:latin typeface="Verdana"/>
                  <a:ea typeface="Verdana"/>
                  <a:cs typeface="Verdana"/>
                  <a:sym typeface="Verdana"/>
                </a:endParaRPr>
              </a:p>
              <a:p>
                <a:pPr marL="0" lvl="0" indent="0" algn="l" rtl="0">
                  <a:spcBef>
                    <a:spcPts val="0"/>
                  </a:spcBef>
                  <a:spcAft>
                    <a:spcPts val="0"/>
                  </a:spcAft>
                  <a:buNone/>
                </a:pPr>
                <a:endParaRPr sz="1000" dirty="0"/>
              </a:p>
              <a:p>
                <a:pPr marL="0" lvl="0" indent="0" algn="l" rtl="0">
                  <a:spcBef>
                    <a:spcPts val="0"/>
                  </a:spcBef>
                  <a:spcAft>
                    <a:spcPts val="0"/>
                  </a:spcAft>
                  <a:buNone/>
                </a:pPr>
                <a:r>
                  <a:rPr lang="es-MX" sz="1200" dirty="0">
                    <a:latin typeface="Verdana"/>
                    <a:ea typeface="Verdana"/>
                    <a:cs typeface="Verdana"/>
                    <a:sym typeface="Verdana"/>
                  </a:rPr>
                  <a:t>Llame o acuda a la oficina de servicios sociales de su condado, o actualice sus datos en línea en</a:t>
                </a:r>
                <a:r>
                  <a:rPr lang="en" sz="1200" dirty="0">
                    <a:latin typeface="Verdana"/>
                    <a:ea typeface="Verdana"/>
                    <a:cs typeface="Verdana"/>
                    <a:sym typeface="Verdana"/>
                  </a:rPr>
                  <a:t> Colorado PEAK: co.gov/PEAK</a:t>
                </a:r>
                <a:endParaRPr sz="1200" dirty="0">
                  <a:latin typeface="Verdana"/>
                  <a:ea typeface="Verdana"/>
                  <a:cs typeface="Verdana"/>
                  <a:sym typeface="Verdana"/>
                </a:endParaRPr>
              </a:p>
            </p:txBody>
          </p:sp>
        </p:grpSp>
        <p:grpSp>
          <p:nvGrpSpPr>
            <p:cNvPr id="962" name="Google Shape;962;g3eee5ce3258_0_45"/>
            <p:cNvGrpSpPr/>
            <p:nvPr/>
          </p:nvGrpSpPr>
          <p:grpSpPr>
            <a:xfrm>
              <a:off x="2623400" y="1374976"/>
              <a:ext cx="1864636" cy="2762179"/>
              <a:chOff x="2596081" y="1411518"/>
              <a:chExt cx="1861844" cy="2758042"/>
            </a:xfrm>
          </p:grpSpPr>
          <p:sp>
            <p:nvSpPr>
              <p:cNvPr id="963" name="Google Shape;963;g3eee5ce3258_0_45"/>
              <p:cNvSpPr/>
              <p:nvPr/>
            </p:nvSpPr>
            <p:spPr>
              <a:xfrm>
                <a:off x="2596425" y="1411650"/>
                <a:ext cx="1861500" cy="2757910"/>
              </a:xfrm>
              <a:prstGeom prst="rect">
                <a:avLst/>
              </a:prstGeom>
              <a:solidFill>
                <a:srgbClr val="EFEFEF"/>
              </a:solidFill>
              <a:ln>
                <a:noFill/>
              </a:ln>
            </p:spPr>
            <p:txBody>
              <a:bodyPr spcFirstLastPara="1" wrap="square" lIns="91550" tIns="91550" rIns="91550" bIns="91550" anchor="ctr" anchorCtr="0">
                <a:noAutofit/>
              </a:bodyPr>
              <a:lstStyle/>
              <a:p>
                <a:pPr marL="0" lvl="0" indent="0" algn="ctr" rtl="0">
                  <a:spcBef>
                    <a:spcPts val="0"/>
                  </a:spcBef>
                  <a:spcAft>
                    <a:spcPts val="0"/>
                  </a:spcAft>
                  <a:buNone/>
                </a:pPr>
                <a:endParaRPr sz="1402" dirty="0"/>
              </a:p>
            </p:txBody>
          </p:sp>
          <p:sp>
            <p:nvSpPr>
              <p:cNvPr id="964" name="Google Shape;964;g3eee5ce3258_0_45"/>
              <p:cNvSpPr txBox="1"/>
              <p:nvPr/>
            </p:nvSpPr>
            <p:spPr>
              <a:xfrm>
                <a:off x="2596081" y="1411518"/>
                <a:ext cx="1858800" cy="2605981"/>
              </a:xfrm>
              <a:prstGeom prst="rect">
                <a:avLst/>
              </a:prstGeom>
              <a:noFill/>
              <a:ln>
                <a:noFill/>
              </a:ln>
            </p:spPr>
            <p:txBody>
              <a:bodyPr spcFirstLastPara="1" wrap="square" lIns="91550" tIns="91550" rIns="91550" bIns="91550" anchor="t" anchorCtr="0">
                <a:noAutofit/>
              </a:bodyPr>
              <a:lstStyle/>
              <a:p>
                <a:pPr marL="0" lvl="0" indent="0" algn="l" rtl="0">
                  <a:spcBef>
                    <a:spcPts val="1001"/>
                  </a:spcBef>
                  <a:spcAft>
                    <a:spcPts val="0"/>
                  </a:spcAft>
                  <a:buNone/>
                </a:pPr>
                <a:r>
                  <a:rPr lang="en" sz="2604" b="1" dirty="0">
                    <a:solidFill>
                      <a:srgbClr val="265F3A"/>
                    </a:solidFill>
                    <a:latin typeface="Verdana"/>
                    <a:ea typeface="Verdana"/>
                    <a:cs typeface="Verdana"/>
                    <a:sym typeface="Verdana"/>
                  </a:rPr>
                  <a:t>02</a:t>
                </a:r>
                <a:endParaRPr sz="2604" b="1" dirty="0">
                  <a:solidFill>
                    <a:srgbClr val="265F3A"/>
                  </a:solidFill>
                  <a:latin typeface="Verdana"/>
                  <a:ea typeface="Verdana"/>
                  <a:cs typeface="Verdana"/>
                  <a:sym typeface="Verdana"/>
                </a:endParaRPr>
              </a:p>
              <a:p>
                <a:pPr marL="0" lvl="0" indent="0" algn="l" rtl="0">
                  <a:spcBef>
                    <a:spcPts val="1001"/>
                  </a:spcBef>
                  <a:spcAft>
                    <a:spcPts val="0"/>
                  </a:spcAft>
                  <a:buNone/>
                </a:pPr>
                <a:r>
                  <a:rPr lang="es-CO" sz="1202" b="1" dirty="0">
                    <a:latin typeface="Verdana"/>
                    <a:ea typeface="Verdana"/>
                    <a:cs typeface="Verdana"/>
                    <a:sym typeface="Verdana"/>
                  </a:rPr>
                  <a:t>Use su cobertura ahora</a:t>
                </a:r>
                <a:endParaRPr sz="1202" b="1" dirty="0">
                  <a:latin typeface="Verdana"/>
                  <a:ea typeface="Verdana"/>
                  <a:cs typeface="Verdana"/>
                  <a:sym typeface="Verdana"/>
                </a:endParaRPr>
              </a:p>
              <a:p>
                <a:pPr marL="0" lvl="0" indent="0" algn="l" rtl="0">
                  <a:spcBef>
                    <a:spcPts val="0"/>
                  </a:spcBef>
                  <a:spcAft>
                    <a:spcPts val="0"/>
                  </a:spcAft>
                  <a:buNone/>
                </a:pPr>
                <a:endParaRPr sz="1402" dirty="0"/>
              </a:p>
              <a:p>
                <a:pPr marL="0" lvl="0" indent="0" algn="l" rtl="0">
                  <a:spcBef>
                    <a:spcPts val="0"/>
                  </a:spcBef>
                  <a:spcAft>
                    <a:spcPts val="0"/>
                  </a:spcAft>
                  <a:buNone/>
                </a:pPr>
                <a:r>
                  <a:rPr lang="es-MX" sz="1202" dirty="0">
                    <a:latin typeface="Verdana"/>
                    <a:ea typeface="Verdana"/>
                    <a:cs typeface="Verdana"/>
                    <a:sym typeface="Verdana"/>
                  </a:rPr>
                  <a:t>Concierte citas médicas, dentales y de salud mental. Renueve sus recetas hasta el límite permitido. No espere.</a:t>
                </a:r>
                <a:endParaRPr sz="1202" dirty="0">
                  <a:latin typeface="Verdana"/>
                  <a:ea typeface="Verdana"/>
                  <a:cs typeface="Verdana"/>
                  <a:sym typeface="Verdana"/>
                </a:endParaRPr>
              </a:p>
            </p:txBody>
          </p:sp>
        </p:grpSp>
        <p:grpSp>
          <p:nvGrpSpPr>
            <p:cNvPr id="965" name="Google Shape;965;g3eee5ce3258_0_45"/>
            <p:cNvGrpSpPr/>
            <p:nvPr/>
          </p:nvGrpSpPr>
          <p:grpSpPr>
            <a:xfrm>
              <a:off x="4699475" y="1350663"/>
              <a:ext cx="1861500" cy="2786492"/>
              <a:chOff x="4728375" y="1411650"/>
              <a:chExt cx="1861500" cy="2752906"/>
            </a:xfrm>
          </p:grpSpPr>
          <p:sp>
            <p:nvSpPr>
              <p:cNvPr id="966" name="Google Shape;966;g3eee5ce3258_0_45"/>
              <p:cNvSpPr/>
              <p:nvPr/>
            </p:nvSpPr>
            <p:spPr>
              <a:xfrm>
                <a:off x="4728375" y="1411650"/>
                <a:ext cx="1861500" cy="2752906"/>
              </a:xfrm>
              <a:prstGeom prst="rect">
                <a:avLst/>
              </a:prstGeom>
              <a:solidFill>
                <a:srgbClr val="EFEF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967" name="Google Shape;967;g3eee5ce3258_0_45"/>
              <p:cNvSpPr txBox="1"/>
              <p:nvPr/>
            </p:nvSpPr>
            <p:spPr>
              <a:xfrm>
                <a:off x="4728375" y="1435669"/>
                <a:ext cx="1861500" cy="2425243"/>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2600" b="1" dirty="0">
                    <a:solidFill>
                      <a:srgbClr val="792670"/>
                    </a:solidFill>
                    <a:latin typeface="Verdana"/>
                    <a:ea typeface="Verdana"/>
                    <a:cs typeface="Verdana"/>
                    <a:sym typeface="Verdana"/>
                  </a:rPr>
                  <a:t>03</a:t>
                </a:r>
                <a:endParaRPr sz="2600" b="1" dirty="0">
                  <a:solidFill>
                    <a:srgbClr val="792670"/>
                  </a:solidFill>
                  <a:latin typeface="Verdana"/>
                  <a:ea typeface="Verdana"/>
                  <a:cs typeface="Verdana"/>
                  <a:sym typeface="Verdana"/>
                </a:endParaRPr>
              </a:p>
              <a:p>
                <a:pPr marL="0" lvl="0" indent="0" algn="l" rtl="0">
                  <a:spcBef>
                    <a:spcPts val="1000"/>
                  </a:spcBef>
                  <a:spcAft>
                    <a:spcPts val="0"/>
                  </a:spcAft>
                  <a:buNone/>
                </a:pPr>
                <a:r>
                  <a:rPr lang="es-MX" sz="1200" b="1" dirty="0">
                    <a:latin typeface="Verdana"/>
                    <a:ea typeface="Verdana"/>
                    <a:cs typeface="Verdana"/>
                    <a:sym typeface="Verdana"/>
                  </a:rPr>
                  <a:t>Esté atento a las cartas oficiale</a:t>
                </a:r>
                <a:r>
                  <a:rPr lang="es-CO" sz="1200" b="1" dirty="0">
                    <a:latin typeface="Verdana"/>
                    <a:ea typeface="Verdana"/>
                    <a:cs typeface="Verdana"/>
                    <a:sym typeface="Verdana"/>
                  </a:rPr>
                  <a:t>s</a:t>
                </a:r>
              </a:p>
              <a:p>
                <a:pPr marL="0" lvl="0" indent="0" algn="l" rtl="0">
                  <a:spcBef>
                    <a:spcPts val="0"/>
                  </a:spcBef>
                  <a:spcAft>
                    <a:spcPts val="0"/>
                  </a:spcAft>
                  <a:buNone/>
                </a:pPr>
                <a:endParaRPr lang="es-CO" sz="500" dirty="0"/>
              </a:p>
              <a:p>
                <a:pPr marL="0" lvl="0" indent="0" algn="l" rtl="0">
                  <a:spcBef>
                    <a:spcPts val="0"/>
                  </a:spcBef>
                  <a:spcAft>
                    <a:spcPts val="0"/>
                  </a:spcAft>
                  <a:buNone/>
                </a:pPr>
                <a:r>
                  <a:rPr lang="es-MX" sz="1200" dirty="0">
                    <a:latin typeface="Verdana"/>
                    <a:ea typeface="Verdana"/>
                    <a:cs typeface="Verdana"/>
                    <a:sym typeface="Verdana"/>
                  </a:rPr>
                  <a:t>Health First Colorado le enviará una notificación por correo antes de que se produzca cualquier cambio. Abra y responda a todas las cartas que reciba.</a:t>
                </a:r>
                <a:endParaRPr sz="1200" dirty="0">
                  <a:latin typeface="Verdana"/>
                  <a:ea typeface="Verdana"/>
                  <a:cs typeface="Verdana"/>
                  <a:sym typeface="Verdana"/>
                </a:endParaRPr>
              </a:p>
            </p:txBody>
          </p:sp>
        </p:grpSp>
        <p:grpSp>
          <p:nvGrpSpPr>
            <p:cNvPr id="968" name="Google Shape;968;g3eee5ce3258_0_45"/>
            <p:cNvGrpSpPr/>
            <p:nvPr/>
          </p:nvGrpSpPr>
          <p:grpSpPr>
            <a:xfrm>
              <a:off x="6743952" y="1358775"/>
              <a:ext cx="1940876" cy="2786493"/>
              <a:chOff x="6744271" y="1358790"/>
              <a:chExt cx="1957910" cy="2810948"/>
            </a:xfrm>
          </p:grpSpPr>
          <p:sp>
            <p:nvSpPr>
              <p:cNvPr id="969" name="Google Shape;969;g3eee5ce3258_0_45"/>
              <p:cNvSpPr/>
              <p:nvPr/>
            </p:nvSpPr>
            <p:spPr>
              <a:xfrm>
                <a:off x="6764735" y="1358790"/>
                <a:ext cx="1911900" cy="2810948"/>
              </a:xfrm>
              <a:prstGeom prst="rect">
                <a:avLst/>
              </a:prstGeom>
              <a:solidFill>
                <a:srgbClr val="EFEFEF"/>
              </a:solidFill>
              <a:ln>
                <a:noFill/>
              </a:ln>
            </p:spPr>
            <p:txBody>
              <a:bodyPr spcFirstLastPara="1" wrap="square" lIns="90625" tIns="90625" rIns="90625" bIns="90625" anchor="ctr" anchorCtr="0">
                <a:noAutofit/>
              </a:bodyPr>
              <a:lstStyle/>
              <a:p>
                <a:pPr marL="0" lvl="0" indent="0" algn="ctr" rtl="0">
                  <a:spcBef>
                    <a:spcPts val="0"/>
                  </a:spcBef>
                  <a:spcAft>
                    <a:spcPts val="0"/>
                  </a:spcAft>
                  <a:buNone/>
                </a:pPr>
                <a:endParaRPr sz="1388" dirty="0"/>
              </a:p>
            </p:txBody>
          </p:sp>
          <p:sp>
            <p:nvSpPr>
              <p:cNvPr id="970" name="Google Shape;970;g3eee5ce3258_0_45"/>
              <p:cNvSpPr txBox="1"/>
              <p:nvPr/>
            </p:nvSpPr>
            <p:spPr>
              <a:xfrm>
                <a:off x="6744271" y="1358791"/>
                <a:ext cx="1957910" cy="2802762"/>
              </a:xfrm>
              <a:prstGeom prst="rect">
                <a:avLst/>
              </a:prstGeom>
              <a:noFill/>
              <a:ln>
                <a:noFill/>
              </a:ln>
            </p:spPr>
            <p:txBody>
              <a:bodyPr spcFirstLastPara="1" wrap="square" lIns="90625" tIns="90625" rIns="90625" bIns="90625" anchor="t" anchorCtr="0">
                <a:noAutofit/>
              </a:bodyPr>
              <a:lstStyle/>
              <a:p>
                <a:pPr marL="0" lvl="0" indent="0" algn="l" rtl="0">
                  <a:spcBef>
                    <a:spcPts val="991"/>
                  </a:spcBef>
                  <a:spcAft>
                    <a:spcPts val="0"/>
                  </a:spcAft>
                  <a:buNone/>
                </a:pPr>
                <a:r>
                  <a:rPr lang="en" sz="2578" b="1" dirty="0">
                    <a:solidFill>
                      <a:srgbClr val="2D0A29"/>
                    </a:solidFill>
                    <a:latin typeface="Verdana"/>
                    <a:ea typeface="Verdana"/>
                    <a:cs typeface="Verdana"/>
                    <a:sym typeface="Verdana"/>
                  </a:rPr>
                  <a:t>04</a:t>
                </a:r>
                <a:endParaRPr sz="2578" b="1" dirty="0">
                  <a:solidFill>
                    <a:srgbClr val="2D0A29"/>
                  </a:solidFill>
                  <a:latin typeface="Verdana"/>
                  <a:ea typeface="Verdana"/>
                  <a:cs typeface="Verdana"/>
                  <a:sym typeface="Verdana"/>
                </a:endParaRPr>
              </a:p>
              <a:p>
                <a:pPr marL="0" lvl="0" indent="0" algn="l" rtl="0">
                  <a:spcBef>
                    <a:spcPts val="991"/>
                  </a:spcBef>
                  <a:spcAft>
                    <a:spcPts val="0"/>
                  </a:spcAft>
                  <a:buNone/>
                </a:pPr>
                <a:r>
                  <a:rPr lang="es-MX" sz="1190" b="1" dirty="0">
                    <a:latin typeface="Verdana"/>
                    <a:ea typeface="Verdana"/>
                    <a:cs typeface="Verdana"/>
                    <a:sym typeface="Verdana"/>
                  </a:rPr>
                  <a:t>Busque ayuda de alguien en quien confíe</a:t>
                </a:r>
                <a:endParaRPr sz="1190" b="1" dirty="0">
                  <a:latin typeface="Verdana"/>
                  <a:ea typeface="Verdana"/>
                  <a:cs typeface="Verdana"/>
                  <a:sym typeface="Verdana"/>
                </a:endParaRPr>
              </a:p>
              <a:p>
                <a:pPr marL="0" lvl="0" indent="0" algn="l" rtl="0">
                  <a:spcBef>
                    <a:spcPts val="0"/>
                  </a:spcBef>
                  <a:spcAft>
                    <a:spcPts val="0"/>
                  </a:spcAft>
                  <a:buNone/>
                </a:pPr>
                <a:endParaRPr sz="600" dirty="0"/>
              </a:p>
              <a:p>
                <a:pPr marL="0" lvl="0" indent="0" algn="l" rtl="0">
                  <a:lnSpc>
                    <a:spcPct val="105000"/>
                  </a:lnSpc>
                  <a:spcBef>
                    <a:spcPts val="0"/>
                  </a:spcBef>
                  <a:spcAft>
                    <a:spcPts val="198"/>
                  </a:spcAft>
                  <a:buNone/>
                </a:pPr>
                <a:r>
                  <a:rPr lang="es-MX" sz="1050" dirty="0">
                    <a:solidFill>
                      <a:srgbClr val="444444"/>
                    </a:solidFill>
                    <a:latin typeface="Verdana"/>
                    <a:ea typeface="Verdana"/>
                    <a:cs typeface="Verdana"/>
                    <a:sym typeface="Verdana"/>
                  </a:rPr>
                  <a:t>Contacte a la persona de su centro de salud o de su comunidad que le haya ayudado anteriormente con Medicaid. Las organizaciones locales están listas para ayudarle.</a:t>
                </a:r>
                <a:endParaRPr sz="1200" dirty="0">
                  <a:latin typeface="Verdana"/>
                  <a:ea typeface="Verdana"/>
                  <a:cs typeface="Verdana"/>
                  <a:sym typeface="Verdana"/>
                </a:endParaRPr>
              </a:p>
            </p:txBody>
          </p:sp>
        </p:grpSp>
        <p:sp>
          <p:nvSpPr>
            <p:cNvPr id="971" name="Google Shape;971;g3eee5ce3258_0_45"/>
            <p:cNvSpPr/>
            <p:nvPr/>
          </p:nvSpPr>
          <p:spPr>
            <a:xfrm>
              <a:off x="491400" y="1310775"/>
              <a:ext cx="1861500" cy="64200"/>
            </a:xfrm>
            <a:prstGeom prst="rect">
              <a:avLst/>
            </a:prstGeom>
            <a:solidFill>
              <a:srgbClr val="0067A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972" name="Google Shape;972;g3eee5ce3258_0_45"/>
            <p:cNvSpPr/>
            <p:nvPr/>
          </p:nvSpPr>
          <p:spPr>
            <a:xfrm>
              <a:off x="2623500" y="1310775"/>
              <a:ext cx="1861500" cy="64200"/>
            </a:xfrm>
            <a:prstGeom prst="rect">
              <a:avLst/>
            </a:prstGeom>
            <a:solidFill>
              <a:srgbClr val="265F3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973" name="Google Shape;973;g3eee5ce3258_0_45"/>
            <p:cNvSpPr/>
            <p:nvPr/>
          </p:nvSpPr>
          <p:spPr>
            <a:xfrm>
              <a:off x="4699475" y="1310775"/>
              <a:ext cx="1861500" cy="64200"/>
            </a:xfrm>
            <a:prstGeom prst="rect">
              <a:avLst/>
            </a:prstGeom>
            <a:solidFill>
              <a:srgbClr val="78256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974" name="Google Shape;974;g3eee5ce3258_0_45"/>
            <p:cNvSpPr/>
            <p:nvPr/>
          </p:nvSpPr>
          <p:spPr>
            <a:xfrm>
              <a:off x="6744250" y="1310775"/>
              <a:ext cx="1895400" cy="642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grpSp>
      <p:grpSp>
        <p:nvGrpSpPr>
          <p:cNvPr id="975" name="Google Shape;975;g3eee5ce3258_0_45"/>
          <p:cNvGrpSpPr/>
          <p:nvPr/>
        </p:nvGrpSpPr>
        <p:grpSpPr>
          <a:xfrm>
            <a:off x="441231" y="4107500"/>
            <a:ext cx="8250509" cy="390300"/>
            <a:chOff x="163025" y="3811650"/>
            <a:chExt cx="8839200" cy="390300"/>
          </a:xfrm>
        </p:grpSpPr>
        <p:sp>
          <p:nvSpPr>
            <p:cNvPr id="976" name="Google Shape;976;g3eee5ce3258_0_45"/>
            <p:cNvSpPr/>
            <p:nvPr/>
          </p:nvSpPr>
          <p:spPr>
            <a:xfrm>
              <a:off x="202100" y="3811650"/>
              <a:ext cx="8760900" cy="390300"/>
            </a:xfrm>
            <a:prstGeom prst="roundRect">
              <a:avLst>
                <a:gd name="adj" fmla="val 16667"/>
              </a:avLst>
            </a:prstGeom>
            <a:solidFill>
              <a:srgbClr val="78256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977" name="Google Shape;977;g3eee5ce3258_0_45"/>
            <p:cNvSpPr txBox="1"/>
            <p:nvPr/>
          </p:nvSpPr>
          <p:spPr>
            <a:xfrm>
              <a:off x="163025" y="3811650"/>
              <a:ext cx="8839200" cy="3903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solidFill>
                    <a:schemeClr val="lt1"/>
                  </a:solidFill>
                  <a:latin typeface="Verdana"/>
                  <a:ea typeface="Verdana"/>
                  <a:cs typeface="Verdana"/>
                  <a:sym typeface="Verdana"/>
                </a:rPr>
                <a:t>Vaya a</a:t>
              </a:r>
              <a:r>
                <a:rPr lang="en" sz="1200" dirty="0">
                  <a:latin typeface="Verdana"/>
                  <a:ea typeface="Verdana"/>
                  <a:cs typeface="Verdana"/>
                  <a:sym typeface="Verdana"/>
                </a:rPr>
                <a:t> </a:t>
              </a:r>
              <a:r>
                <a:rPr lang="en" sz="1200" u="sng" dirty="0">
                  <a:solidFill>
                    <a:schemeClr val="lt2"/>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HealthFirstColorado.com/Changes</a:t>
              </a:r>
              <a:r>
                <a:rPr lang="en" sz="1200" dirty="0">
                  <a:latin typeface="Verdana"/>
                  <a:ea typeface="Verdana"/>
                  <a:cs typeface="Verdana"/>
                  <a:sym typeface="Verdana"/>
                </a:rPr>
                <a:t> </a:t>
              </a:r>
              <a:r>
                <a:rPr lang="es-MX" sz="1200" dirty="0">
                  <a:solidFill>
                    <a:schemeClr val="lt1"/>
                  </a:solidFill>
                  <a:latin typeface="Verdana"/>
                  <a:ea typeface="Verdana"/>
                  <a:cs typeface="Verdana"/>
                  <a:sym typeface="Verdana"/>
                </a:rPr>
                <a:t>para acceder a información y orientación actualizadas</a:t>
              </a:r>
              <a:endParaRPr sz="1200" dirty="0">
                <a:solidFill>
                  <a:schemeClr val="lt1"/>
                </a:solidFill>
                <a:latin typeface="Verdana"/>
                <a:ea typeface="Verdana"/>
                <a:cs typeface="Verdana"/>
                <a:sym typeface="Verdana"/>
              </a:endParaRPr>
            </a:p>
          </p:txBody>
        </p:sp>
      </p:grpSp>
      <p:sp>
        <p:nvSpPr>
          <p:cNvPr id="978" name="Google Shape;978;g3eee5ce3258_0_4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g3ee5a464f31_9_93"/>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dirty="0"/>
              <a:t>Subtítulos</a:t>
            </a:r>
            <a:endParaRPr dirty="0"/>
          </a:p>
        </p:txBody>
      </p:sp>
      <p:sp>
        <p:nvSpPr>
          <p:cNvPr id="729" name="Google Shape;729;g3ee5a464f31_9_93"/>
          <p:cNvSpPr txBox="1">
            <a:spLocks noGrp="1"/>
          </p:cNvSpPr>
          <p:nvPr>
            <p:ph type="body" idx="1"/>
          </p:nvPr>
        </p:nvSpPr>
        <p:spPr>
          <a:xfrm>
            <a:off x="628650" y="1389227"/>
            <a:ext cx="7886700" cy="3154200"/>
          </a:xfrm>
          <a:prstGeom prst="rect">
            <a:avLst/>
          </a:prstGeom>
        </p:spPr>
        <p:txBody>
          <a:bodyPr spcFirstLastPara="1" wrap="square" lIns="68575" tIns="34275" rIns="68575" bIns="34275" anchor="t" anchorCtr="0">
            <a:noAutofit/>
          </a:bodyPr>
          <a:lstStyle/>
          <a:p>
            <a:pPr marL="254000" lvl="0" indent="-203200" algn="l" rtl="0">
              <a:lnSpc>
                <a:spcPct val="100000"/>
              </a:lnSpc>
              <a:spcBef>
                <a:spcPts val="800"/>
              </a:spcBef>
              <a:spcAft>
                <a:spcPts val="0"/>
              </a:spcAft>
              <a:buClr>
                <a:schemeClr val="dk2"/>
              </a:buClr>
              <a:buSzPts val="2000"/>
              <a:buFont typeface="Trebuchet MS"/>
              <a:buChar char="●"/>
            </a:pPr>
            <a:r>
              <a:rPr lang="es-MX" sz="2000" dirty="0">
                <a:solidFill>
                  <a:schemeClr val="dk2"/>
                </a:solidFill>
              </a:rPr>
              <a:t>En Zoom hay subtítulos disponibles.</a:t>
            </a:r>
          </a:p>
          <a:p>
            <a:pPr marL="254000" lvl="0" indent="-203200" algn="l" rtl="0">
              <a:lnSpc>
                <a:spcPct val="100000"/>
              </a:lnSpc>
              <a:spcBef>
                <a:spcPts val="800"/>
              </a:spcBef>
              <a:spcAft>
                <a:spcPts val="0"/>
              </a:spcAft>
              <a:buClr>
                <a:schemeClr val="dk2"/>
              </a:buClr>
              <a:buSzPts val="2000"/>
              <a:buFont typeface="Trebuchet MS"/>
              <a:buChar char="●"/>
            </a:pPr>
            <a:r>
              <a:rPr lang="es-MX" sz="2000" dirty="0">
                <a:solidFill>
                  <a:schemeClr val="dk2"/>
                </a:solidFill>
              </a:rPr>
              <a:t>Para activarlos, haga clic en el icono «Mostrar subtítulos».</a:t>
            </a:r>
          </a:p>
          <a:p>
            <a:pPr marL="254000" lvl="0" indent="-203200" algn="l" rtl="0">
              <a:lnSpc>
                <a:spcPct val="100000"/>
              </a:lnSpc>
              <a:spcBef>
                <a:spcPts val="800"/>
              </a:spcBef>
              <a:spcAft>
                <a:spcPts val="0"/>
              </a:spcAft>
              <a:buClr>
                <a:schemeClr val="dk2"/>
              </a:buClr>
              <a:buSzPts val="2000"/>
              <a:buFont typeface="Trebuchet MS"/>
              <a:buChar char="●"/>
            </a:pPr>
            <a:r>
              <a:rPr lang="es-MX" sz="2000" dirty="0">
                <a:solidFill>
                  <a:schemeClr val="dk2"/>
                </a:solidFill>
              </a:rPr>
              <a:t>Para traducir los subtítulos, haga clic en la flecha situada junto a «Mostrar subtítulos» y seleccione su idioma.</a:t>
            </a:r>
            <a:endParaRPr dirty="0">
              <a:solidFill>
                <a:schemeClr val="dk2"/>
              </a:solidFill>
            </a:endParaRPr>
          </a:p>
        </p:txBody>
      </p:sp>
      <p:pic>
        <p:nvPicPr>
          <p:cNvPr id="730" name="Google Shape;730;g3ee5a464f31_9_93" descr="Screenshot of Zoom toolbar showing the closed caption icon."/>
          <p:cNvPicPr preferRelativeResize="0"/>
          <p:nvPr/>
        </p:nvPicPr>
        <p:blipFill>
          <a:blip r:embed="rId3">
            <a:alphaModFix/>
          </a:blip>
          <a:stretch>
            <a:fillRect/>
          </a:stretch>
        </p:blipFill>
        <p:spPr>
          <a:xfrm>
            <a:off x="3390478" y="3068119"/>
            <a:ext cx="2363044" cy="1189669"/>
          </a:xfrm>
          <a:prstGeom prst="rect">
            <a:avLst/>
          </a:prstGeom>
          <a:noFill/>
          <a:ln>
            <a:noFill/>
          </a:ln>
        </p:spPr>
      </p:pic>
      <p:sp>
        <p:nvSpPr>
          <p:cNvPr id="731" name="Google Shape;731;g3ee5a464f31_9_93"/>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solidFill>
                  <a:schemeClr val="lt1"/>
                </a:solidFill>
              </a:rPr>
              <a:t>3</a:t>
            </a:fld>
            <a:endParaRPr dirty="0">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g3eee5ce3258_0_23"/>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3000" dirty="0"/>
              <a:t>Material de elegibilidad para inmigrantes</a:t>
            </a:r>
            <a:endParaRPr sz="3000" dirty="0"/>
          </a:p>
        </p:txBody>
      </p:sp>
      <p:sp>
        <p:nvSpPr>
          <p:cNvPr id="984" name="Google Shape;984;g3eee5ce3258_0_23"/>
          <p:cNvSpPr txBox="1"/>
          <p:nvPr/>
        </p:nvSpPr>
        <p:spPr>
          <a:xfrm>
            <a:off x="380025" y="661840"/>
            <a:ext cx="8383950" cy="1035125"/>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800"/>
              </a:spcBef>
              <a:spcAft>
                <a:spcPts val="0"/>
              </a:spcAft>
              <a:buNone/>
            </a:pPr>
            <a:r>
              <a:rPr lang="es-MX" sz="1800" dirty="0">
                <a:solidFill>
                  <a:schemeClr val="dk1"/>
                </a:solidFill>
                <a:latin typeface="Trebuchet MS"/>
                <a:ea typeface="Trebuchet MS"/>
                <a:cs typeface="Trebuchet MS"/>
                <a:sym typeface="Trebuchet MS"/>
              </a:rPr>
              <a:t>Resumen de los grupos de inmigrantes que podrían verse afectados por los cambios federales de Medicaid y dónde pueden dirigirse los miembros para obtener ayuda</a:t>
            </a:r>
            <a:endParaRPr sz="1800" b="1" dirty="0">
              <a:solidFill>
                <a:schemeClr val="dk1"/>
              </a:solidFill>
              <a:latin typeface="Trebuchet MS"/>
              <a:ea typeface="Trebuchet MS"/>
              <a:cs typeface="Trebuchet MS"/>
              <a:sym typeface="Trebuchet MS"/>
            </a:endParaRPr>
          </a:p>
        </p:txBody>
      </p:sp>
      <p:sp>
        <p:nvSpPr>
          <p:cNvPr id="985" name="Google Shape;985;g3eee5ce3258_0_23"/>
          <p:cNvSpPr txBox="1"/>
          <p:nvPr/>
        </p:nvSpPr>
        <p:spPr>
          <a:xfrm>
            <a:off x="380088" y="3994375"/>
            <a:ext cx="1828200" cy="68015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s-CO" b="1" dirty="0">
                <a:solidFill>
                  <a:srgbClr val="1F1F1F"/>
                </a:solidFill>
                <a:latin typeface="Trebuchet MS"/>
                <a:ea typeface="Trebuchet MS"/>
                <a:cs typeface="Trebuchet MS"/>
                <a:sym typeface="Trebuchet MS"/>
              </a:rPr>
              <a:t>Folleto a página completa</a:t>
            </a:r>
            <a:endParaRPr b="1" dirty="0">
              <a:solidFill>
                <a:srgbClr val="1F1F1F"/>
              </a:solidFill>
              <a:latin typeface="Trebuchet MS"/>
              <a:ea typeface="Trebuchet MS"/>
              <a:cs typeface="Trebuchet MS"/>
              <a:sym typeface="Trebuchet MS"/>
            </a:endParaRPr>
          </a:p>
        </p:txBody>
      </p:sp>
      <p:pic>
        <p:nvPicPr>
          <p:cNvPr id="986" name="Google Shape;986;g3eee5ce3258_0_23" descr="First page of a full-page flyer available in the H.R. 1 toolkit. Logo at top reads &quot;Important! Federal Changes to Colorado's Medicaid Program.&quot; Title reads, &quot;Changes to Colorado Medicaid eligibility for some immigrants.&quot; Photo to the right of the image depicts a father and child sitting together and talking on a couch at home." title="HR1-toolkit_full-page.jpg"/>
          <p:cNvPicPr preferRelativeResize="0"/>
          <p:nvPr/>
        </p:nvPicPr>
        <p:blipFill>
          <a:blip r:embed="rId3">
            <a:alphaModFix/>
          </a:blip>
          <a:stretch>
            <a:fillRect/>
          </a:stretch>
        </p:blipFill>
        <p:spPr>
          <a:xfrm>
            <a:off x="380025" y="1667725"/>
            <a:ext cx="1828329" cy="2366899"/>
          </a:xfrm>
          <a:prstGeom prst="rect">
            <a:avLst/>
          </a:prstGeom>
          <a:noFill/>
          <a:ln>
            <a:noFill/>
          </a:ln>
          <a:effectLst>
            <a:outerShdw blurRad="214313" dist="95250" dir="2700000" algn="bl" rotWithShape="0">
              <a:srgbClr val="000000">
                <a:alpha val="50000"/>
              </a:srgbClr>
            </a:outerShdw>
          </a:effectLst>
        </p:spPr>
      </p:pic>
      <p:sp>
        <p:nvSpPr>
          <p:cNvPr id="987" name="Google Shape;987;g3eee5ce3258_0_23"/>
          <p:cNvSpPr txBox="1"/>
          <p:nvPr/>
        </p:nvSpPr>
        <p:spPr>
          <a:xfrm>
            <a:off x="2378663" y="3578950"/>
            <a:ext cx="2388000" cy="43239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s-CO" b="1" dirty="0">
                <a:solidFill>
                  <a:srgbClr val="1F1F1F"/>
                </a:solidFill>
                <a:latin typeface="Trebuchet MS"/>
                <a:ea typeface="Trebuchet MS"/>
                <a:cs typeface="Trebuchet MS"/>
                <a:sym typeface="Trebuchet MS"/>
              </a:rPr>
              <a:t>Folleto de media página</a:t>
            </a:r>
            <a:endParaRPr b="1" dirty="0">
              <a:solidFill>
                <a:srgbClr val="1F1F1F"/>
              </a:solidFill>
              <a:latin typeface="Trebuchet MS"/>
              <a:ea typeface="Trebuchet MS"/>
              <a:cs typeface="Trebuchet MS"/>
              <a:sym typeface="Trebuchet MS"/>
            </a:endParaRPr>
          </a:p>
        </p:txBody>
      </p:sp>
      <p:pic>
        <p:nvPicPr>
          <p:cNvPr id="988" name="Google Shape;988;g3eee5ce3258_0_23" descr="Half-page flyer available in the H.R. 1 toolkit. Logo at top reads &quot;Important! Federal Changes to Colorado's Medicaid Program.&quot; Title reads, &quot;Changes to Colorado Medicaid eligibility for some immigrants.&quot;" title="HR1-toolkit_half-page.jpg"/>
          <p:cNvPicPr preferRelativeResize="0"/>
          <p:nvPr/>
        </p:nvPicPr>
        <p:blipFill>
          <a:blip r:embed="rId4">
            <a:alphaModFix/>
          </a:blip>
          <a:stretch>
            <a:fillRect/>
          </a:stretch>
        </p:blipFill>
        <p:spPr>
          <a:xfrm>
            <a:off x="2378650" y="2033773"/>
            <a:ext cx="2388024" cy="1545176"/>
          </a:xfrm>
          <a:prstGeom prst="rect">
            <a:avLst/>
          </a:prstGeom>
          <a:noFill/>
          <a:ln>
            <a:noFill/>
          </a:ln>
          <a:effectLst>
            <a:outerShdw blurRad="214313" dist="95250" dir="2700000" algn="bl" rotWithShape="0">
              <a:srgbClr val="000000">
                <a:alpha val="50000"/>
              </a:srgbClr>
            </a:outerShdw>
          </a:effectLst>
        </p:spPr>
      </p:pic>
      <p:sp>
        <p:nvSpPr>
          <p:cNvPr id="989" name="Google Shape;989;g3eee5ce3258_0_23"/>
          <p:cNvSpPr txBox="1"/>
          <p:nvPr/>
        </p:nvSpPr>
        <p:spPr>
          <a:xfrm>
            <a:off x="4937000" y="4032350"/>
            <a:ext cx="1828200" cy="43239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s-CO" b="1" dirty="0">
                <a:solidFill>
                  <a:srgbClr val="1F1F1F"/>
                </a:solidFill>
                <a:latin typeface="Trebuchet MS"/>
                <a:ea typeface="Trebuchet MS"/>
                <a:cs typeface="Trebuchet MS"/>
                <a:sym typeface="Trebuchet MS"/>
              </a:rPr>
              <a:t>Cartel de paso</a:t>
            </a:r>
            <a:endParaRPr b="1" dirty="0">
              <a:solidFill>
                <a:srgbClr val="1F1F1F"/>
              </a:solidFill>
              <a:latin typeface="Trebuchet MS"/>
              <a:ea typeface="Trebuchet MS"/>
              <a:cs typeface="Trebuchet MS"/>
              <a:sym typeface="Trebuchet MS"/>
            </a:endParaRPr>
          </a:p>
        </p:txBody>
      </p:sp>
      <p:pic>
        <p:nvPicPr>
          <p:cNvPr id="990" name="Google Shape;990;g3eee5ce3258_0_23" descr="Image of a walk-by poster available in the H.R. 1 toolkit. Top background image depicts a father and child sitting together and talking on a couch at home. Title in white lettering reads, &quot;Changes to Colorado Medicaid eligibility for some immigrants. The Health First Colorado logo and tagline &quot;Colorado's Medicaid Program&quot; appear at the bottom left." title="HR1-toolkit_walk-by.jpg"/>
          <p:cNvPicPr preferRelativeResize="0"/>
          <p:nvPr/>
        </p:nvPicPr>
        <p:blipFill>
          <a:blip r:embed="rId5">
            <a:alphaModFix/>
          </a:blip>
          <a:stretch>
            <a:fillRect/>
          </a:stretch>
        </p:blipFill>
        <p:spPr>
          <a:xfrm>
            <a:off x="4937000" y="1667737"/>
            <a:ext cx="1828325" cy="2365379"/>
          </a:xfrm>
          <a:prstGeom prst="rect">
            <a:avLst/>
          </a:prstGeom>
          <a:noFill/>
          <a:ln>
            <a:noFill/>
          </a:ln>
          <a:effectLst>
            <a:outerShdw blurRad="214313" dist="95250" dir="2700000" algn="bl" rotWithShape="0">
              <a:srgbClr val="000000">
                <a:alpha val="50000"/>
              </a:srgbClr>
            </a:outerShdw>
          </a:effectLst>
        </p:spPr>
      </p:pic>
      <p:sp>
        <p:nvSpPr>
          <p:cNvPr id="991" name="Google Shape;991;g3eee5ce3258_0_23"/>
          <p:cNvSpPr txBox="1"/>
          <p:nvPr/>
        </p:nvSpPr>
        <p:spPr>
          <a:xfrm>
            <a:off x="6935775" y="4033100"/>
            <a:ext cx="1828200" cy="43239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s-CO" b="1" dirty="0">
                <a:solidFill>
                  <a:srgbClr val="1F1F1F"/>
                </a:solidFill>
                <a:latin typeface="Trebuchet MS"/>
                <a:ea typeface="Trebuchet MS"/>
                <a:cs typeface="Trebuchet MS"/>
                <a:sym typeface="Trebuchet MS"/>
              </a:rPr>
              <a:t>Referencia de socio</a:t>
            </a:r>
            <a:endParaRPr b="1" dirty="0">
              <a:solidFill>
                <a:srgbClr val="1F1F1F"/>
              </a:solidFill>
              <a:latin typeface="Trebuchet MS"/>
              <a:ea typeface="Trebuchet MS"/>
              <a:cs typeface="Trebuchet MS"/>
              <a:sym typeface="Trebuchet MS"/>
            </a:endParaRPr>
          </a:p>
        </p:txBody>
      </p:sp>
      <p:pic>
        <p:nvPicPr>
          <p:cNvPr id="992" name="Google Shape;992;g3eee5ce3258_0_23" descr="First page of a partner reference guide available in the H.R. 1 toolkit. Top central image depicts four young adults stand outside talking and smiling together. Title text below image reads &quot;Community Partner Reference: Navigating Medicaid Coverage Changes for Some Immigrants.&quot; Logo in lower left reads, &quot;Important! Federal Changes to Colorado's Medicaid Program&quot;. The Health First Colorado logo and tagline &quot;Colorado's Medicaid Program&quot; appear at the bottom right." title="HR1-toolkit_partner.jpg"/>
          <p:cNvPicPr preferRelativeResize="0"/>
          <p:nvPr/>
        </p:nvPicPr>
        <p:blipFill>
          <a:blip r:embed="rId6">
            <a:alphaModFix/>
          </a:blip>
          <a:stretch>
            <a:fillRect/>
          </a:stretch>
        </p:blipFill>
        <p:spPr>
          <a:xfrm>
            <a:off x="6935650" y="1667725"/>
            <a:ext cx="1828325" cy="2365379"/>
          </a:xfrm>
          <a:prstGeom prst="rect">
            <a:avLst/>
          </a:prstGeom>
          <a:noFill/>
          <a:ln>
            <a:noFill/>
          </a:ln>
          <a:effectLst>
            <a:outerShdw blurRad="214313" dist="95250" dir="2700000" algn="bl" rotWithShape="0">
              <a:srgbClr val="000000">
                <a:alpha val="50000"/>
              </a:srgbClr>
            </a:outerShdw>
          </a:effectLst>
        </p:spPr>
      </p:pic>
      <p:sp>
        <p:nvSpPr>
          <p:cNvPr id="993" name="Google Shape;993;g3eee5ce3258_0_2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30</a:t>
            </a:fld>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g3eb04110ffc_0_8"/>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dirty="0">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8"/>
                  </a:ext>
                </a:extLst>
              </a:rPr>
              <a:t>Cambios en </a:t>
            </a:r>
            <a:br>
              <a:rPr lang="en" dirty="0">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8"/>
                  </a:ext>
                </a:extLst>
              </a:rPr>
            </a:br>
            <a:r>
              <a:rPr lang="en" dirty="0">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8"/>
                  </a:ext>
                </a:extLst>
              </a:rPr>
              <a:t>Cover </a:t>
            </a:r>
            <a:r>
              <a:rPr lang="en" dirty="0">
                <a:latin typeface="Trebuchet MS"/>
                <a:ea typeface="Trebuchet MS"/>
                <a:cs typeface="Trebuchet MS"/>
                <a:sym typeface="Trebuchet MS"/>
              </a:rPr>
              <a:t>All Coloradans </a:t>
            </a:r>
            <a:endParaRPr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dirty="0">
              <a:latin typeface="Trebuchet MS"/>
              <a:ea typeface="Trebuchet MS"/>
              <a:cs typeface="Trebuchet MS"/>
              <a:sym typeface="Trebuchet MS"/>
            </a:endParaRPr>
          </a:p>
        </p:txBody>
      </p:sp>
      <p:sp>
        <p:nvSpPr>
          <p:cNvPr id="1005" name="Google Shape;1005;g3eb04110ffc_0_8"/>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31</a:t>
            </a:fld>
            <a:endParaRPr sz="900" dirty="0">
              <a:latin typeface="Trebuchet MS"/>
              <a:ea typeface="Trebuchet MS"/>
              <a:cs typeface="Trebuchet MS"/>
              <a:sym typeface="Trebuchet M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g3edcf012a9b_3_0"/>
          <p:cNvSpPr txBox="1">
            <a:spLocks noGrp="1"/>
          </p:cNvSpPr>
          <p:nvPr>
            <p:ph type="title"/>
          </p:nvPr>
        </p:nvSpPr>
        <p:spPr>
          <a:xfrm>
            <a:off x="628650" y="125353"/>
            <a:ext cx="7886700" cy="11319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CO" sz="4000" dirty="0"/>
              <a:t>Descripción del CAC</a:t>
            </a:r>
            <a:endParaRPr sz="4000" dirty="0"/>
          </a:p>
        </p:txBody>
      </p:sp>
      <p:sp>
        <p:nvSpPr>
          <p:cNvPr id="1011" name="Google Shape;1011;g3edcf012a9b_3_0"/>
          <p:cNvSpPr txBox="1"/>
          <p:nvPr/>
        </p:nvSpPr>
        <p:spPr>
          <a:xfrm>
            <a:off x="1062025" y="1364400"/>
            <a:ext cx="7523700" cy="2467312"/>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2800" dirty="0">
                <a:solidFill>
                  <a:schemeClr val="dk1"/>
                </a:solidFill>
                <a:latin typeface="Trebuchet MS"/>
                <a:ea typeface="Trebuchet MS"/>
                <a:cs typeface="Trebuchet MS"/>
                <a:sym typeface="Trebuchet MS"/>
              </a:rPr>
              <a:t>Cover All Coloradans (CAC) </a:t>
            </a:r>
            <a:r>
              <a:rPr lang="es-MX" sz="2800" dirty="0">
                <a:solidFill>
                  <a:schemeClr val="dk1"/>
                </a:solidFill>
                <a:latin typeface="Trebuchet MS"/>
                <a:ea typeface="Trebuchet MS"/>
                <a:cs typeface="Trebuchet MS"/>
                <a:sym typeface="Trebuchet MS"/>
              </a:rPr>
              <a:t>es un programa de cobertura sanitaria dirigido a mujeres embarazadas y en el posparto, así como a menores de 18 años, independientemente de su situación migratoria</a:t>
            </a:r>
            <a:r>
              <a:rPr lang="en" sz="2800" dirty="0">
                <a:solidFill>
                  <a:schemeClr val="dk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9"/>
                  </a:ext>
                </a:extLst>
              </a:rPr>
              <a:t>.</a:t>
            </a:r>
            <a:endParaRPr sz="2500" dirty="0">
              <a:solidFill>
                <a:schemeClr val="dk1"/>
              </a:solidFill>
              <a:latin typeface="Trebuchet MS"/>
              <a:ea typeface="Trebuchet MS"/>
              <a:cs typeface="Trebuchet MS"/>
              <a:sym typeface="Trebuchet MS"/>
            </a:endParaRPr>
          </a:p>
        </p:txBody>
      </p:sp>
      <p:sp>
        <p:nvSpPr>
          <p:cNvPr id="1012" name="Google Shape;1012;g3edcf012a9b_3_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32</a:t>
            </a:fld>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g3edcf012a9b_3_5"/>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n" sz="4000" dirty="0"/>
              <a:t>Elegibilidad del CAC</a:t>
            </a:r>
            <a:endParaRPr sz="4000" dirty="0"/>
          </a:p>
        </p:txBody>
      </p:sp>
      <p:sp>
        <p:nvSpPr>
          <p:cNvPr id="1018" name="Google Shape;1018;g3edcf012a9b_3_5"/>
          <p:cNvSpPr txBox="1"/>
          <p:nvPr/>
        </p:nvSpPr>
        <p:spPr>
          <a:xfrm>
            <a:off x="991650" y="845344"/>
            <a:ext cx="7523700" cy="3852306"/>
          </a:xfrm>
          <a:prstGeom prst="rect">
            <a:avLst/>
          </a:prstGeom>
          <a:noFill/>
          <a:ln>
            <a:noFill/>
          </a:ln>
        </p:spPr>
        <p:txBody>
          <a:bodyPr spcFirstLastPara="1" wrap="square" lIns="91425" tIns="91425" rIns="91425" bIns="91425" anchor="t" anchorCtr="0">
            <a:spAutoFit/>
          </a:bodyPr>
          <a:lstStyle/>
          <a:p>
            <a:pPr marL="12700" lvl="0" indent="0" algn="l" rtl="0">
              <a:spcBef>
                <a:spcPts val="1000"/>
              </a:spcBef>
              <a:spcAft>
                <a:spcPts val="0"/>
              </a:spcAft>
              <a:buClr>
                <a:schemeClr val="dk1"/>
              </a:buClr>
              <a:buSzPts val="1300"/>
              <a:buFont typeface="Arial"/>
              <a:buNone/>
            </a:pPr>
            <a:r>
              <a:rPr lang="es-MX" sz="1800" dirty="0">
                <a:solidFill>
                  <a:schemeClr val="dk1"/>
                </a:solidFill>
                <a:latin typeface="Trebuchet MS"/>
                <a:ea typeface="Trebuchet MS"/>
                <a:cs typeface="Trebuchet MS"/>
                <a:sym typeface="Trebuchet MS"/>
              </a:rPr>
              <a:t>A partir del 1 de enero de 2025, los menores de 18 años y las personas embarazadas que residan en Colorado, sin importar su situación migratoria, pueden solicitar una cobertura sanitaria.</a:t>
            </a:r>
            <a:r>
              <a:rPr lang="en" sz="1800" dirty="0">
                <a:solidFill>
                  <a:schemeClr val="dk1"/>
                </a:solidFill>
                <a:latin typeface="Trebuchet MS"/>
                <a:ea typeface="Trebuchet MS"/>
                <a:cs typeface="Trebuchet MS"/>
                <a:sym typeface="Trebuchet MS"/>
              </a:rPr>
              <a:t> </a:t>
            </a:r>
            <a:endParaRPr sz="1800" dirty="0">
              <a:solidFill>
                <a:schemeClr val="dk1"/>
              </a:solidFill>
              <a:latin typeface="Trebuchet MS"/>
              <a:ea typeface="Trebuchet MS"/>
              <a:cs typeface="Trebuchet MS"/>
              <a:sym typeface="Trebuchet MS"/>
            </a:endParaRPr>
          </a:p>
          <a:p>
            <a:pPr marL="12700" lvl="0" indent="0" algn="l" rtl="0">
              <a:spcBef>
                <a:spcPts val="1000"/>
              </a:spcBef>
              <a:spcAft>
                <a:spcPts val="0"/>
              </a:spcAft>
              <a:buClr>
                <a:schemeClr val="dk1"/>
              </a:buClr>
              <a:buSzPts val="1300"/>
              <a:buFont typeface="Arial"/>
              <a:buNone/>
            </a:pPr>
            <a:r>
              <a:rPr lang="es-CO" sz="1800" b="1" dirty="0">
                <a:solidFill>
                  <a:schemeClr val="dk1"/>
                </a:solidFill>
                <a:latin typeface="Trebuchet MS"/>
                <a:ea typeface="Trebuchet MS"/>
                <a:cs typeface="Trebuchet MS"/>
                <a:sym typeface="Trebuchet MS"/>
              </a:rPr>
              <a:t>¿Quién cumple los requisitos</a:t>
            </a:r>
            <a:r>
              <a:rPr lang="en" sz="1800" b="1" dirty="0">
                <a:solidFill>
                  <a:schemeClr val="dk1"/>
                </a:solidFill>
                <a:latin typeface="Trebuchet MS"/>
                <a:ea typeface="Trebuchet MS"/>
                <a:cs typeface="Trebuchet MS"/>
                <a:sym typeface="Trebuchet MS"/>
              </a:rPr>
              <a:t>?</a:t>
            </a:r>
            <a:endParaRPr sz="1800" dirty="0">
              <a:solidFill>
                <a:schemeClr val="dk1"/>
              </a:solidFill>
              <a:latin typeface="Trebuchet MS"/>
              <a:ea typeface="Trebuchet MS"/>
              <a:cs typeface="Trebuchet MS"/>
              <a:sym typeface="Trebuchet MS"/>
            </a:endParaRPr>
          </a:p>
          <a:p>
            <a:pPr marL="12700" marR="215900" lvl="0" indent="0" algn="l" rtl="0">
              <a:spcBef>
                <a:spcPts val="1000"/>
              </a:spcBef>
              <a:spcAft>
                <a:spcPts val="0"/>
              </a:spcAft>
              <a:buClr>
                <a:schemeClr val="dk1"/>
              </a:buClr>
              <a:buSzPts val="1300"/>
              <a:buFont typeface="Arial"/>
              <a:buNone/>
            </a:pPr>
            <a:r>
              <a:rPr lang="es-MX" sz="1800" dirty="0">
                <a:solidFill>
                  <a:schemeClr val="dk1"/>
                </a:solidFill>
                <a:latin typeface="Trebuchet MS"/>
                <a:ea typeface="Trebuchet MS"/>
                <a:cs typeface="Trebuchet MS"/>
                <a:sym typeface="Trebuchet MS"/>
              </a:rPr>
              <a:t>A través del CAC, podría cumplir los requisitos para acceder a Health First Colorado o CHP+ si usted</a:t>
            </a:r>
            <a:r>
              <a:rPr lang="en" sz="1800" dirty="0">
                <a:solidFill>
                  <a:schemeClr val="dk1"/>
                </a:solidFill>
                <a:latin typeface="Trebuchet MS"/>
                <a:ea typeface="Trebuchet MS"/>
                <a:cs typeface="Trebuchet MS"/>
                <a:sym typeface="Trebuchet MS"/>
              </a:rPr>
              <a:t>:</a:t>
            </a:r>
            <a:endParaRPr sz="1800" dirty="0">
              <a:solidFill>
                <a:schemeClr val="dk1"/>
              </a:solidFill>
              <a:latin typeface="Trebuchet MS"/>
              <a:ea typeface="Trebuchet MS"/>
              <a:cs typeface="Trebuchet MS"/>
              <a:sym typeface="Trebuchet MS"/>
            </a:endParaRPr>
          </a:p>
          <a:p>
            <a:pPr marL="355600" lvl="0" indent="-292100" algn="l" rtl="0">
              <a:spcBef>
                <a:spcPts val="1000"/>
              </a:spcBef>
              <a:spcAft>
                <a:spcPts val="0"/>
              </a:spcAft>
              <a:buClr>
                <a:schemeClr val="dk1"/>
              </a:buClr>
              <a:buSzPts val="1800"/>
              <a:buChar char="•"/>
            </a:pPr>
            <a:r>
              <a:rPr lang="en" sz="1800" dirty="0">
                <a:solidFill>
                  <a:schemeClr val="dk1"/>
                </a:solidFill>
                <a:latin typeface="Trebuchet MS"/>
                <a:ea typeface="Trebuchet MS"/>
                <a:cs typeface="Trebuchet MS"/>
                <a:sym typeface="Trebuchet MS"/>
              </a:rPr>
              <a:t>Vive en Colorado, y</a:t>
            </a:r>
            <a:endParaRPr sz="1800" dirty="0">
              <a:solidFill>
                <a:schemeClr val="dk1"/>
              </a:solidFill>
              <a:latin typeface="Trebuchet MS"/>
              <a:ea typeface="Trebuchet MS"/>
              <a:cs typeface="Trebuchet MS"/>
              <a:sym typeface="Trebuchet MS"/>
            </a:endParaRPr>
          </a:p>
          <a:p>
            <a:pPr marL="355600" marR="368300" lvl="0" indent="-292100" algn="l" rtl="0">
              <a:spcBef>
                <a:spcPts val="1000"/>
              </a:spcBef>
              <a:spcAft>
                <a:spcPts val="0"/>
              </a:spcAft>
              <a:buClr>
                <a:schemeClr val="dk1"/>
              </a:buClr>
              <a:buSzPts val="1800"/>
              <a:buChar char="•"/>
            </a:pPr>
            <a:r>
              <a:rPr lang="es-MX" sz="1800" dirty="0">
                <a:solidFill>
                  <a:schemeClr val="dk1"/>
                </a:solidFill>
                <a:latin typeface="Trebuchet MS"/>
                <a:ea typeface="Trebuchet MS"/>
                <a:cs typeface="Trebuchet MS"/>
                <a:sym typeface="Trebuchet MS"/>
              </a:rPr>
              <a:t>Cumple los requisitos de ingresos y de elegibilidad del hogar, y</a:t>
            </a:r>
            <a:endParaRPr sz="1800" dirty="0">
              <a:solidFill>
                <a:schemeClr val="dk1"/>
              </a:solidFill>
              <a:latin typeface="Trebuchet MS"/>
              <a:ea typeface="Trebuchet MS"/>
              <a:cs typeface="Trebuchet MS"/>
              <a:sym typeface="Trebuchet MS"/>
            </a:endParaRPr>
          </a:p>
          <a:p>
            <a:pPr marL="355600" lvl="0" indent="-292100" algn="l" rtl="0">
              <a:spcBef>
                <a:spcPts val="1000"/>
              </a:spcBef>
              <a:spcAft>
                <a:spcPts val="0"/>
              </a:spcAft>
              <a:buClr>
                <a:schemeClr val="dk1"/>
              </a:buClr>
              <a:buSzPts val="1800"/>
              <a:buChar char="•"/>
            </a:pPr>
            <a:r>
              <a:rPr lang="es-CO" sz="1800" dirty="0">
                <a:solidFill>
                  <a:schemeClr val="dk1"/>
                </a:solidFill>
                <a:latin typeface="Trebuchet MS"/>
                <a:ea typeface="Trebuchet MS"/>
                <a:cs typeface="Trebuchet MS"/>
                <a:sym typeface="Trebuchet MS"/>
              </a:rPr>
              <a:t>Está embarazada o,</a:t>
            </a:r>
            <a:endParaRPr sz="1800" dirty="0">
              <a:solidFill>
                <a:schemeClr val="dk1"/>
              </a:solidFill>
              <a:latin typeface="Trebuchet MS"/>
              <a:ea typeface="Trebuchet MS"/>
              <a:cs typeface="Trebuchet MS"/>
              <a:sym typeface="Trebuchet MS"/>
            </a:endParaRPr>
          </a:p>
          <a:p>
            <a:pPr marL="355600" lvl="0" indent="-292100" algn="l" rtl="0">
              <a:spcBef>
                <a:spcPts val="1000"/>
              </a:spcBef>
              <a:spcAft>
                <a:spcPts val="0"/>
              </a:spcAft>
              <a:buClr>
                <a:schemeClr val="dk1"/>
              </a:buClr>
              <a:buSzPts val="1800"/>
              <a:buChar char="•"/>
            </a:pPr>
            <a:r>
              <a:rPr lang="es-MX" sz="1800" dirty="0">
                <a:solidFill>
                  <a:schemeClr val="dk1"/>
                </a:solidFill>
                <a:latin typeface="Trebuchet MS"/>
                <a:ea typeface="Trebuchet MS"/>
                <a:cs typeface="Trebuchet MS"/>
                <a:sym typeface="Trebuchet MS"/>
              </a:rPr>
              <a:t>Tiene 18 años o menos</a:t>
            </a:r>
            <a:r>
              <a:rPr lang="en" sz="1800" dirty="0">
                <a:solidFill>
                  <a:schemeClr val="dk1"/>
                </a:solidFill>
                <a:latin typeface="Trebuchet MS"/>
                <a:ea typeface="Trebuchet MS"/>
                <a:cs typeface="Trebuchet MS"/>
                <a:sym typeface="Trebuchet MS"/>
              </a:rPr>
              <a:t>.</a:t>
            </a:r>
            <a:endParaRPr sz="3300" dirty="0">
              <a:solidFill>
                <a:schemeClr val="dk1"/>
              </a:solidFill>
              <a:latin typeface="Trebuchet MS"/>
              <a:ea typeface="Trebuchet MS"/>
              <a:cs typeface="Trebuchet MS"/>
              <a:sym typeface="Trebuchet MS"/>
            </a:endParaRPr>
          </a:p>
        </p:txBody>
      </p:sp>
      <p:sp>
        <p:nvSpPr>
          <p:cNvPr id="1019" name="Google Shape;1019;g3edcf012a9b_3_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33</a:t>
            </a:fld>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g3edcf012a9b_3_10"/>
          <p:cNvSpPr txBox="1">
            <a:spLocks noGrp="1"/>
          </p:cNvSpPr>
          <p:nvPr>
            <p:ph type="title"/>
          </p:nvPr>
        </p:nvSpPr>
        <p:spPr>
          <a:xfrm>
            <a:off x="628650" y="125344"/>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4000" dirty="0"/>
              <a:t>Más información sobre el CAC</a:t>
            </a:r>
            <a:endParaRPr sz="4000" dirty="0"/>
          </a:p>
        </p:txBody>
      </p:sp>
      <p:sp>
        <p:nvSpPr>
          <p:cNvPr id="1025" name="Google Shape;1025;g3edcf012a9b_3_10"/>
          <p:cNvSpPr txBox="1"/>
          <p:nvPr/>
        </p:nvSpPr>
        <p:spPr>
          <a:xfrm>
            <a:off x="895675" y="1161275"/>
            <a:ext cx="7523700" cy="2852033"/>
          </a:xfrm>
          <a:prstGeom prst="rect">
            <a:avLst/>
          </a:prstGeom>
          <a:noFill/>
          <a:ln>
            <a:noFill/>
          </a:ln>
        </p:spPr>
        <p:txBody>
          <a:bodyPr spcFirstLastPara="1" wrap="square" lIns="91425" tIns="91425" rIns="91425" bIns="91425" anchor="t" anchorCtr="0">
            <a:spAutoFit/>
          </a:bodyPr>
          <a:lstStyle/>
          <a:p>
            <a:pPr marL="342900" lvl="0" indent="-298450" algn="l" rtl="0">
              <a:spcBef>
                <a:spcPts val="0"/>
              </a:spcBef>
              <a:spcAft>
                <a:spcPts val="0"/>
              </a:spcAft>
              <a:buClr>
                <a:schemeClr val="dk1"/>
              </a:buClr>
              <a:buSzPts val="2100"/>
              <a:buChar char="•"/>
            </a:pPr>
            <a:r>
              <a:rPr lang="es-CO" sz="2100" dirty="0">
                <a:solidFill>
                  <a:schemeClr val="dk1"/>
                </a:solidFill>
                <a:latin typeface="Trebuchet MS"/>
                <a:ea typeface="Trebuchet MS"/>
                <a:cs typeface="Trebuchet MS"/>
                <a:sym typeface="Trebuchet MS"/>
              </a:rPr>
              <a:t>Suscríbase al</a:t>
            </a:r>
            <a:r>
              <a:rPr lang="en" sz="2100" dirty="0">
                <a:solidFill>
                  <a:schemeClr val="dk1"/>
                </a:solidFill>
                <a:latin typeface="Trebuchet MS"/>
                <a:ea typeface="Trebuchet MS"/>
                <a:cs typeface="Trebuchet MS"/>
                <a:sym typeface="Trebuchet MS"/>
              </a:rPr>
              <a:t> </a:t>
            </a:r>
            <a:r>
              <a:rPr lang="en" sz="2100" dirty="0">
                <a:solidFill>
                  <a:schemeClr val="hlink"/>
                </a:solidFill>
                <a:latin typeface="Trebuchet MS"/>
                <a:ea typeface="Trebuchet MS"/>
                <a:cs typeface="Trebuchet MS"/>
                <a:sym typeface="Trebuchet MS"/>
                <a:hlinkClick r:id="rId3"/>
              </a:rPr>
              <a:t>boletín</a:t>
            </a:r>
            <a:r>
              <a:rPr lang="en" sz="2100" dirty="0">
                <a:solidFill>
                  <a:schemeClr val="dk1"/>
                </a:solidFill>
                <a:latin typeface="Trebuchet MS"/>
                <a:ea typeface="Trebuchet MS"/>
                <a:cs typeface="Trebuchet MS"/>
                <a:sym typeface="Trebuchet MS"/>
              </a:rPr>
              <a:t> del CAC</a:t>
            </a:r>
          </a:p>
          <a:p>
            <a:pPr marL="44450" lvl="0" algn="l" rtl="0">
              <a:spcBef>
                <a:spcPts val="0"/>
              </a:spcBef>
              <a:spcAft>
                <a:spcPts val="0"/>
              </a:spcAft>
              <a:buClr>
                <a:schemeClr val="dk1"/>
              </a:buClr>
              <a:buSzPts val="2100"/>
            </a:pPr>
            <a:endParaRPr lang="en" dirty="0">
              <a:solidFill>
                <a:schemeClr val="dk1"/>
              </a:solidFill>
              <a:latin typeface="Trebuchet MS"/>
              <a:ea typeface="Trebuchet MS"/>
              <a:cs typeface="Trebuchet MS"/>
              <a:sym typeface="Trebuchet MS"/>
            </a:endParaRPr>
          </a:p>
          <a:p>
            <a:pPr marL="342900" indent="-298450">
              <a:buClr>
                <a:schemeClr val="dk1"/>
              </a:buClr>
              <a:buSzPts val="2100"/>
              <a:buFont typeface="Arial"/>
              <a:buChar char="•"/>
            </a:pPr>
            <a:r>
              <a:rPr lang="en" sz="2100" dirty="0">
                <a:solidFill>
                  <a:schemeClr val="dk1"/>
                </a:solidFill>
                <a:latin typeface="Trebuchet MS"/>
                <a:ea typeface="Trebuchet MS"/>
                <a:cs typeface="Trebuchet MS"/>
                <a:sym typeface="Trebuchet MS"/>
              </a:rPr>
              <a:t>Visite el </a:t>
            </a:r>
            <a:r>
              <a:rPr lang="en" sz="2100" u="sng" dirty="0">
                <a:solidFill>
                  <a:schemeClr val="hlink"/>
                </a:solidFill>
                <a:latin typeface="Trebuchet MS"/>
                <a:ea typeface="Trebuchet MS"/>
                <a:cs typeface="Trebuchet MS"/>
                <a:sym typeface="Trebuchet MS"/>
              </a:rPr>
              <a:t>sitio web</a:t>
            </a:r>
            <a:r>
              <a:rPr lang="en" sz="2100" dirty="0">
                <a:solidFill>
                  <a:schemeClr val="hlink"/>
                </a:solidFill>
                <a:latin typeface="Trebuchet MS"/>
                <a:ea typeface="Trebuchet MS"/>
                <a:cs typeface="Trebuchet MS"/>
                <a:sym typeface="Trebuchet MS"/>
              </a:rPr>
              <a:t> </a:t>
            </a:r>
            <a:r>
              <a:rPr lang="en" sz="2100" dirty="0">
                <a:solidFill>
                  <a:schemeClr val="dk1"/>
                </a:solidFill>
                <a:latin typeface="Trebuchet MS"/>
                <a:ea typeface="Trebuchet MS"/>
                <a:cs typeface="Trebuchet MS"/>
                <a:sym typeface="Trebuchet MS"/>
              </a:rPr>
              <a:t>del CAC</a:t>
            </a:r>
            <a:endParaRPr sz="2100" dirty="0">
              <a:solidFill>
                <a:schemeClr val="dk1"/>
              </a:solidFill>
              <a:latin typeface="Trebuchet MS"/>
              <a:ea typeface="Trebuchet MS"/>
              <a:cs typeface="Trebuchet MS"/>
              <a:sym typeface="Trebuchet MS"/>
            </a:endParaRPr>
          </a:p>
          <a:p>
            <a:pPr marL="342900" lvl="0" indent="-298450" algn="l" rtl="0">
              <a:spcBef>
                <a:spcPts val="1000"/>
              </a:spcBef>
              <a:spcAft>
                <a:spcPts val="0"/>
              </a:spcAft>
              <a:buClr>
                <a:schemeClr val="dk1"/>
              </a:buClr>
              <a:buSzPts val="2100"/>
              <a:buChar char="•"/>
            </a:pPr>
            <a:r>
              <a:rPr lang="es-CO" sz="2100" u="sng" dirty="0">
                <a:solidFill>
                  <a:schemeClr val="hlink"/>
                </a:solidFill>
                <a:latin typeface="Trebuchet MS"/>
                <a:ea typeface="Trebuchet MS"/>
                <a:cs typeface="Trebuchet MS"/>
                <a:sym typeface="Trebuchet MS"/>
                <a:hlinkClick r:id="rId4"/>
              </a:rPr>
              <a:t>Inscríbase</a:t>
            </a:r>
            <a:r>
              <a:rPr lang="en" sz="2100" dirty="0">
                <a:solidFill>
                  <a:schemeClr val="dk1"/>
                </a:solidFill>
                <a:latin typeface="Trebuchet MS"/>
                <a:ea typeface="Trebuchet MS"/>
                <a:cs typeface="Trebuchet MS"/>
                <a:sym typeface="Trebuchet MS"/>
              </a:rPr>
              <a:t> e</a:t>
            </a:r>
            <a:r>
              <a:rPr lang="es-MX" sz="2100" dirty="0">
                <a:solidFill>
                  <a:schemeClr val="dk1"/>
                </a:solidFill>
                <a:latin typeface="Trebuchet MS"/>
                <a:ea typeface="Trebuchet MS"/>
                <a:cs typeface="Trebuchet MS"/>
                <a:sym typeface="Trebuchet MS"/>
              </a:rPr>
              <a:t>n la próxima reunión de partes interesadas sobre el CAC</a:t>
            </a:r>
            <a:endParaRPr sz="2100" dirty="0">
              <a:solidFill>
                <a:schemeClr val="dk1"/>
              </a:solidFill>
              <a:latin typeface="Trebuchet MS"/>
              <a:ea typeface="Trebuchet MS"/>
              <a:cs typeface="Trebuchet MS"/>
              <a:sym typeface="Trebuchet MS"/>
            </a:endParaRPr>
          </a:p>
          <a:p>
            <a:pPr marL="685800" lvl="1" indent="-298450" algn="l" rtl="0">
              <a:spcBef>
                <a:spcPts val="1000"/>
              </a:spcBef>
              <a:spcAft>
                <a:spcPts val="0"/>
              </a:spcAft>
              <a:buClr>
                <a:schemeClr val="dk1"/>
              </a:buClr>
              <a:buSzPts val="2100"/>
              <a:buFont typeface="Trebuchet MS"/>
              <a:buChar char="○"/>
            </a:pPr>
            <a:r>
              <a:rPr lang="es-CO" sz="2100" dirty="0">
                <a:solidFill>
                  <a:schemeClr val="dk1"/>
                </a:solidFill>
                <a:latin typeface="Trebuchet MS"/>
                <a:ea typeface="Trebuchet MS"/>
                <a:cs typeface="Trebuchet MS"/>
                <a:sym typeface="Trebuchet MS"/>
              </a:rPr>
              <a:t>15 de julio de 2026, de 13:00 a 14:30 horas</a:t>
            </a:r>
            <a:endParaRPr sz="2100" dirty="0">
              <a:solidFill>
                <a:schemeClr val="dk1"/>
              </a:solidFill>
              <a:latin typeface="Trebuchet MS"/>
              <a:ea typeface="Trebuchet MS"/>
              <a:cs typeface="Trebuchet MS"/>
              <a:sym typeface="Trebuchet MS"/>
            </a:endParaRPr>
          </a:p>
          <a:p>
            <a:pPr marL="342900" lvl="0" indent="-298450" algn="l" rtl="0">
              <a:spcBef>
                <a:spcPts val="1000"/>
              </a:spcBef>
              <a:spcAft>
                <a:spcPts val="1000"/>
              </a:spcAft>
              <a:buClr>
                <a:schemeClr val="dk1"/>
              </a:buClr>
              <a:buSzPts val="2100"/>
              <a:buFont typeface="Trebuchet MS"/>
              <a:buChar char="•"/>
            </a:pPr>
            <a:r>
              <a:rPr lang="en" sz="2100" dirty="0">
                <a:solidFill>
                  <a:schemeClr val="dk1"/>
                </a:solidFill>
                <a:latin typeface="Trebuchet MS"/>
                <a:ea typeface="Trebuchet MS"/>
                <a:cs typeface="Trebuchet MS"/>
                <a:sym typeface="Trebuchet MS"/>
              </a:rPr>
              <a:t>Escriba a </a:t>
            </a:r>
            <a:r>
              <a:rPr lang="en" sz="2100" u="sng" dirty="0">
                <a:solidFill>
                  <a:schemeClr val="hlink"/>
                </a:solidFill>
                <a:latin typeface="Trebuchet MS"/>
                <a:ea typeface="Trebuchet MS"/>
                <a:cs typeface="Trebuchet MS"/>
                <a:sym typeface="Trebuchet MS"/>
                <a:hlinkClick r:id="rId5"/>
              </a:rPr>
              <a:t>hcpf_coverallco@state.co.us</a:t>
            </a:r>
            <a:endParaRPr sz="1800" dirty="0">
              <a:solidFill>
                <a:schemeClr val="dk1"/>
              </a:solidFill>
              <a:latin typeface="Trebuchet MS"/>
              <a:ea typeface="Trebuchet MS"/>
              <a:cs typeface="Trebuchet MS"/>
              <a:sym typeface="Trebuchet MS"/>
            </a:endParaRPr>
          </a:p>
        </p:txBody>
      </p:sp>
      <p:sp>
        <p:nvSpPr>
          <p:cNvPr id="1026" name="Google Shape;1026;g3edcf012a9b_3_1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34</a:t>
            </a:fld>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30"/>
        <p:cNvGrpSpPr/>
        <p:nvPr/>
      </p:nvGrpSpPr>
      <p:grpSpPr>
        <a:xfrm>
          <a:off x="0" y="0"/>
          <a:ext cx="0" cy="0"/>
          <a:chOff x="0" y="0"/>
          <a:chExt cx="0" cy="0"/>
        </a:xfrm>
      </p:grpSpPr>
      <p:sp>
        <p:nvSpPr>
          <p:cNvPr id="1031" name="Google Shape;1031;g3ee5a464f31_13_1"/>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s-CO" dirty="0">
                <a:latin typeface="Trebuchet MS"/>
                <a:ea typeface="Trebuchet MS"/>
                <a:cs typeface="Trebuchet MS"/>
                <a:sym typeface="Trebuchet MS"/>
              </a:rPr>
              <a:t>Preguntas y respuestas</a:t>
            </a:r>
            <a:endParaRPr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dirty="0">
              <a:latin typeface="Trebuchet MS"/>
              <a:ea typeface="Trebuchet MS"/>
              <a:cs typeface="Trebuchet MS"/>
              <a:sym typeface="Trebuchet MS"/>
            </a:endParaRPr>
          </a:p>
        </p:txBody>
      </p:sp>
      <p:sp>
        <p:nvSpPr>
          <p:cNvPr id="1032" name="Google Shape;1032;g3ee5a464f31_13_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35</a:t>
            </a:fld>
            <a:endParaRPr sz="900" dirty="0">
              <a:latin typeface="Trebuchet MS"/>
              <a:ea typeface="Trebuchet MS"/>
              <a:cs typeface="Trebuchet MS"/>
              <a:sym typeface="Trebuchet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24"/>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s-CO" dirty="0">
                <a:latin typeface="Trebuchet MS"/>
                <a:ea typeface="Trebuchet MS"/>
                <a:cs typeface="Trebuchet MS"/>
                <a:sym typeface="Trebuchet MS"/>
              </a:rPr>
              <a:t>Recursos y próximos pasos</a:t>
            </a:r>
            <a:endParaRPr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dirty="0">
              <a:latin typeface="Trebuchet MS"/>
              <a:ea typeface="Trebuchet MS"/>
              <a:cs typeface="Trebuchet MS"/>
              <a:sym typeface="Trebuchet MS"/>
            </a:endParaRPr>
          </a:p>
        </p:txBody>
      </p:sp>
      <p:sp>
        <p:nvSpPr>
          <p:cNvPr id="1038" name="Google Shape;1038;p2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sz="900">
                <a:latin typeface="Trebuchet MS"/>
                <a:ea typeface="Trebuchet MS"/>
                <a:cs typeface="Trebuchet MS"/>
                <a:sym typeface="Trebuchet MS"/>
              </a:rPr>
              <a:t>36</a:t>
            </a:fld>
            <a:endParaRPr sz="900" dirty="0">
              <a:latin typeface="Trebuchet MS"/>
              <a:ea typeface="Trebuchet MS"/>
              <a:cs typeface="Trebuchet MS"/>
              <a:sym typeface="Trebuchet M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25"/>
          <p:cNvSpPr txBox="1">
            <a:spLocks noGrp="1"/>
          </p:cNvSpPr>
          <p:nvPr>
            <p:ph type="title"/>
          </p:nvPr>
        </p:nvSpPr>
        <p:spPr>
          <a:xfrm>
            <a:off x="628650" y="337056"/>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CO" sz="4000" dirty="0"/>
              <a:t>Recursos para refugiados</a:t>
            </a:r>
            <a:endParaRPr dirty="0"/>
          </a:p>
        </p:txBody>
      </p:sp>
      <p:sp>
        <p:nvSpPr>
          <p:cNvPr id="1044" name="Google Shape;1044;p25"/>
          <p:cNvSpPr txBox="1">
            <a:spLocks noGrp="1"/>
          </p:cNvSpPr>
          <p:nvPr>
            <p:ph type="body" idx="1"/>
          </p:nvPr>
        </p:nvSpPr>
        <p:spPr>
          <a:xfrm>
            <a:off x="628650" y="1432423"/>
            <a:ext cx="7886700" cy="3014021"/>
          </a:xfrm>
          <a:prstGeom prst="rect">
            <a:avLst/>
          </a:prstGeom>
          <a:noFill/>
          <a:ln>
            <a:noFill/>
          </a:ln>
        </p:spPr>
        <p:txBody>
          <a:bodyPr spcFirstLastPara="1" wrap="square" lIns="68575" tIns="34275" rIns="68575" bIns="34275" anchor="t" anchorCtr="0">
            <a:noAutofit/>
          </a:bodyPr>
          <a:lstStyle/>
          <a:p>
            <a:pPr marL="457200" marR="0" lvl="0" indent="-419100" algn="l" rtl="0">
              <a:lnSpc>
                <a:spcPct val="90000"/>
              </a:lnSpc>
              <a:spcBef>
                <a:spcPts val="800"/>
              </a:spcBef>
              <a:spcAft>
                <a:spcPts val="0"/>
              </a:spcAft>
              <a:buClr>
                <a:schemeClr val="dk1"/>
              </a:buClr>
              <a:buSzPts val="3000"/>
              <a:buFont typeface="Arial"/>
              <a:buChar char="•"/>
            </a:pPr>
            <a:r>
              <a:rPr lang="en" sz="3000" dirty="0"/>
              <a:t>Los servicios para refugiados de la </a:t>
            </a:r>
            <a:r>
              <a:rPr lang="en" sz="3000" u="sng" dirty="0">
                <a:solidFill>
                  <a:schemeClr val="hlink"/>
                </a:solidFill>
                <a:hlinkClick r:id="rId3"/>
              </a:rPr>
              <a:t>Oficina de Nuevos Americanos</a:t>
            </a:r>
            <a:r>
              <a:rPr lang="en" sz="3000" dirty="0"/>
              <a:t> </a:t>
            </a:r>
            <a:endParaRPr sz="3000" dirty="0"/>
          </a:p>
          <a:p>
            <a:pPr marL="457200" marR="0" lvl="0" indent="-419100" algn="l" rtl="0">
              <a:lnSpc>
                <a:spcPct val="90000"/>
              </a:lnSpc>
              <a:spcBef>
                <a:spcPts val="800"/>
              </a:spcBef>
              <a:spcAft>
                <a:spcPts val="0"/>
              </a:spcAft>
              <a:buSzPts val="3000"/>
              <a:buChar char="•"/>
            </a:pPr>
            <a:r>
              <a:rPr lang="en" sz="3000" dirty="0"/>
              <a:t>Encuentre soporte </a:t>
            </a:r>
            <a:r>
              <a:rPr lang="en" sz="3000" u="sng" dirty="0">
                <a:solidFill>
                  <a:schemeClr val="hlink"/>
                </a:solidFill>
              </a:rPr>
              <a:t>e</a:t>
            </a:r>
            <a:r>
              <a:rPr lang="en" sz="3000" u="sng" dirty="0">
                <a:solidFill>
                  <a:schemeClr val="hlink"/>
                </a:solidFill>
                <a:hlinkClick r:id="rId4"/>
              </a:rPr>
              <a:t>n su zona</a:t>
            </a:r>
            <a:endParaRPr sz="3000" dirty="0"/>
          </a:p>
          <a:p>
            <a:pPr marL="457200" marR="0" lvl="0" indent="-419100" algn="l" rtl="0">
              <a:lnSpc>
                <a:spcPct val="90000"/>
              </a:lnSpc>
              <a:spcBef>
                <a:spcPts val="800"/>
              </a:spcBef>
              <a:spcAft>
                <a:spcPts val="0"/>
              </a:spcAft>
              <a:buSzPts val="3000"/>
              <a:buChar char="•"/>
            </a:pPr>
            <a:r>
              <a:rPr lang="en" sz="3000" dirty="0"/>
              <a:t>Recursos federales </a:t>
            </a:r>
            <a:endParaRPr sz="3000" dirty="0"/>
          </a:p>
        </p:txBody>
      </p:sp>
      <p:sp>
        <p:nvSpPr>
          <p:cNvPr id="1045" name="Google Shape;1045;p2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37</a:t>
            </a:fld>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0" name="Google Shape;1050;p2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MX" sz="3600" dirty="0"/>
              <a:t>Próximos pasos para los miembros</a:t>
            </a:r>
            <a:endParaRPr sz="3600" dirty="0"/>
          </a:p>
        </p:txBody>
      </p:sp>
      <p:sp>
        <p:nvSpPr>
          <p:cNvPr id="1051" name="Google Shape;1051;p26"/>
          <p:cNvSpPr txBox="1">
            <a:spLocks noGrp="1"/>
          </p:cNvSpPr>
          <p:nvPr>
            <p:ph type="body" idx="1"/>
          </p:nvPr>
        </p:nvSpPr>
        <p:spPr>
          <a:xfrm>
            <a:off x="471150" y="1127650"/>
            <a:ext cx="7996500" cy="3235800"/>
          </a:xfrm>
          <a:prstGeom prst="rect">
            <a:avLst/>
          </a:prstGeom>
          <a:noFill/>
          <a:ln>
            <a:noFill/>
          </a:ln>
        </p:spPr>
        <p:txBody>
          <a:bodyPr spcFirstLastPara="1" wrap="square" lIns="68575" tIns="34275" rIns="68575" bIns="34275" anchor="t" anchorCtr="0">
            <a:noAutofit/>
          </a:bodyPr>
          <a:lstStyle/>
          <a:p>
            <a:pPr marL="457200" lvl="0" indent="-330200" algn="l" rtl="0">
              <a:lnSpc>
                <a:spcPct val="90000"/>
              </a:lnSpc>
              <a:spcBef>
                <a:spcPts val="0"/>
              </a:spcBef>
              <a:spcAft>
                <a:spcPts val="0"/>
              </a:spcAft>
              <a:buSzPts val="1600"/>
              <a:buFont typeface="Trebuchet MS"/>
              <a:buChar char="●"/>
            </a:pPr>
            <a:r>
              <a:rPr lang="es-MX" sz="2400" dirty="0"/>
              <a:t>Asegúrese de que su estatus de ciudadanía o inmigración y sus datos de contacto estén actualizados</a:t>
            </a:r>
            <a:r>
              <a:rPr lang="en-US" sz="2400" dirty="0"/>
              <a:t>.</a:t>
            </a:r>
          </a:p>
          <a:p>
            <a:pPr marL="457200" lvl="0" indent="-330200" algn="l" rtl="0">
              <a:lnSpc>
                <a:spcPct val="90000"/>
              </a:lnSpc>
              <a:spcBef>
                <a:spcPts val="1200"/>
              </a:spcBef>
              <a:spcAft>
                <a:spcPts val="0"/>
              </a:spcAft>
              <a:buSzPts val="1600"/>
              <a:buFont typeface="Trebuchet MS"/>
              <a:buChar char="●"/>
            </a:pPr>
            <a:r>
              <a:rPr lang="es-MX" sz="2400" dirty="0"/>
              <a:t>Esté atento a las notificaciones oficiales y responda a ellas de inmediato</a:t>
            </a:r>
            <a:r>
              <a:rPr lang="en-US" sz="2400" dirty="0"/>
              <a:t>.</a:t>
            </a:r>
          </a:p>
          <a:p>
            <a:pPr marL="457200" lvl="0" indent="-330200" algn="l" rtl="0">
              <a:lnSpc>
                <a:spcPct val="90000"/>
              </a:lnSpc>
              <a:spcBef>
                <a:spcPts val="1200"/>
              </a:spcBef>
              <a:spcAft>
                <a:spcPts val="0"/>
              </a:spcAft>
              <a:buSzPts val="1600"/>
              <a:buFont typeface="Trebuchet MS"/>
              <a:buChar char="●"/>
            </a:pPr>
            <a:r>
              <a:rPr lang="es-MX" sz="2400" dirty="0"/>
              <a:t>Tome las medidas necesarias ante una posible pérdida de cobertura (concierte citas y recoja sus medicamentos) antes del 1 de octubre</a:t>
            </a:r>
            <a:r>
              <a:rPr lang="en-US" sz="2400" dirty="0"/>
              <a:t>. </a:t>
            </a:r>
          </a:p>
          <a:p>
            <a:pPr marL="457200" marR="0" lvl="0" indent="-228600" algn="l" rtl="0">
              <a:lnSpc>
                <a:spcPct val="90000"/>
              </a:lnSpc>
              <a:spcBef>
                <a:spcPts val="2000"/>
              </a:spcBef>
              <a:spcAft>
                <a:spcPts val="0"/>
              </a:spcAft>
              <a:buClr>
                <a:schemeClr val="dk1"/>
              </a:buClr>
              <a:buSzPts val="2700"/>
              <a:buFont typeface="Arial"/>
              <a:buNone/>
            </a:pPr>
            <a:endParaRPr lang="en-US" dirty="0"/>
          </a:p>
        </p:txBody>
      </p:sp>
      <p:sp>
        <p:nvSpPr>
          <p:cNvPr id="1052" name="Google Shape;1052;p2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38</a:t>
            </a:fld>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g3ebbc0e0bd1_5_0"/>
          <p:cNvSpPr txBox="1">
            <a:spLocks noGrp="1"/>
          </p:cNvSpPr>
          <p:nvPr>
            <p:ph type="title"/>
          </p:nvPr>
        </p:nvSpPr>
        <p:spPr>
          <a:xfrm>
            <a:off x="628650" y="233800"/>
            <a:ext cx="7886700" cy="693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2"/>
              </a:buClr>
              <a:buSzPts val="4500"/>
              <a:buFont typeface="Trebuchet MS"/>
              <a:buNone/>
            </a:pPr>
            <a:r>
              <a:rPr lang="es-CO" dirty="0"/>
              <a:t>Manténgase informado</a:t>
            </a:r>
            <a:endParaRPr dirty="0"/>
          </a:p>
        </p:txBody>
      </p:sp>
      <p:sp>
        <p:nvSpPr>
          <p:cNvPr id="1058" name="Google Shape;1058;g3ebbc0e0bd1_5_0"/>
          <p:cNvSpPr txBox="1">
            <a:spLocks noGrp="1"/>
          </p:cNvSpPr>
          <p:nvPr>
            <p:ph type="body" idx="1"/>
          </p:nvPr>
        </p:nvSpPr>
        <p:spPr>
          <a:xfrm>
            <a:off x="471150" y="926800"/>
            <a:ext cx="8044200" cy="3610800"/>
          </a:xfrm>
          <a:prstGeom prst="rect">
            <a:avLst/>
          </a:prstGeom>
          <a:noFill/>
          <a:ln>
            <a:noFill/>
          </a:ln>
        </p:spPr>
        <p:txBody>
          <a:bodyPr spcFirstLastPara="1" wrap="square" lIns="68575" tIns="34275" rIns="68575" bIns="34275" anchor="t" anchorCtr="0">
            <a:noAutofit/>
          </a:bodyPr>
          <a:lstStyle/>
          <a:p>
            <a:pPr marL="457200" lvl="0" indent="-406400" algn="l" rtl="0">
              <a:lnSpc>
                <a:spcPct val="90000"/>
              </a:lnSpc>
              <a:spcBef>
                <a:spcPts val="0"/>
              </a:spcBef>
              <a:spcAft>
                <a:spcPts val="0"/>
              </a:spcAft>
              <a:buSzPts val="2800"/>
              <a:buChar char="•"/>
            </a:pPr>
            <a:r>
              <a:rPr lang="es-MX" sz="2300" dirty="0"/>
              <a:t>Visite la página web del HCPF para obtener información sobre las pólizas</a:t>
            </a:r>
            <a:endParaRPr lang="en-US" sz="2300" dirty="0"/>
          </a:p>
          <a:p>
            <a:pPr marL="457200" lvl="0" indent="-406400" algn="l" rtl="0">
              <a:lnSpc>
                <a:spcPct val="90000"/>
              </a:lnSpc>
              <a:spcBef>
                <a:spcPts val="1000"/>
              </a:spcBef>
              <a:spcAft>
                <a:spcPts val="0"/>
              </a:spcAft>
              <a:buSzPts val="2800"/>
              <a:buChar char="•"/>
            </a:pPr>
            <a:r>
              <a:rPr lang="es-MX" sz="2300" dirty="0"/>
              <a:t>Visite la página de Health First Colorado para obtener orientación para los miembros</a:t>
            </a:r>
            <a:endParaRPr lang="en-US" sz="2300" dirty="0"/>
          </a:p>
          <a:p>
            <a:pPr marL="457200" lvl="0" indent="-406400" algn="l" rtl="0">
              <a:lnSpc>
                <a:spcPct val="90000"/>
              </a:lnSpc>
              <a:spcBef>
                <a:spcPts val="1000"/>
              </a:spcBef>
              <a:spcAft>
                <a:spcPts val="0"/>
              </a:spcAft>
              <a:buSzPts val="2800"/>
              <a:buChar char="•"/>
            </a:pPr>
            <a:r>
              <a:rPr lang="es-419" sz="2300" dirty="0"/>
              <a:t>Escriba</a:t>
            </a:r>
            <a:r>
              <a:rPr lang="en-US" sz="2300" dirty="0"/>
              <a:t> a </a:t>
            </a:r>
            <a:r>
              <a:rPr lang="en-US" sz="2300" u="sng" dirty="0">
                <a:solidFill>
                  <a:schemeClr val="hlink"/>
                </a:solidFill>
                <a:hlinkClick r:id="rId3"/>
              </a:rPr>
              <a:t>hcpf_HR1@state.co.us</a:t>
            </a:r>
            <a:r>
              <a:rPr lang="en-US" sz="2300" dirty="0"/>
              <a:t> </a:t>
            </a:r>
            <a:r>
              <a:rPr lang="es-MX" sz="2300" dirty="0"/>
              <a:t>para ponerse en contacto con el personal del HCPF</a:t>
            </a:r>
            <a:endParaRPr lang="en-US" sz="2300" dirty="0"/>
          </a:p>
          <a:p>
            <a:pPr marL="457200" lvl="0" indent="-406400" algn="l" rtl="0">
              <a:lnSpc>
                <a:spcPct val="90000"/>
              </a:lnSpc>
              <a:spcBef>
                <a:spcPts val="1000"/>
              </a:spcBef>
              <a:spcAft>
                <a:spcPts val="0"/>
              </a:spcAft>
              <a:buSzPts val="2800"/>
              <a:buChar char="•"/>
            </a:pPr>
            <a:r>
              <a:rPr lang="es-MX" sz="2300" dirty="0"/>
              <a:t>Contacte al </a:t>
            </a:r>
            <a:r>
              <a:rPr lang="es-MX" sz="2300" b="1" dirty="0"/>
              <a:t>centro de atención de miembros </a:t>
            </a:r>
            <a:r>
              <a:rPr lang="es-MX" sz="2300" dirty="0"/>
              <a:t>para cuestiones específicas relacionadas con los </a:t>
            </a:r>
            <a:r>
              <a:rPr lang="es-MX" sz="2300" b="1" dirty="0"/>
              <a:t>miembros</a:t>
            </a:r>
            <a:r>
              <a:rPr lang="es-MX" sz="2300" dirty="0"/>
              <a:t>, y con el </a:t>
            </a:r>
            <a:r>
              <a:rPr lang="es-MX" sz="2300" b="1" dirty="0"/>
              <a:t>centro de atención a proveedores </a:t>
            </a:r>
            <a:r>
              <a:rPr lang="es-MX" sz="2300" dirty="0"/>
              <a:t>para temas relacionados con los </a:t>
            </a:r>
            <a:r>
              <a:rPr lang="es-MX" sz="2300" b="1" dirty="0"/>
              <a:t>proveedores</a:t>
            </a:r>
            <a:r>
              <a:rPr lang="es-MX" sz="2300" dirty="0"/>
              <a:t> y la facturación</a:t>
            </a:r>
            <a:endParaRPr sz="2300" dirty="0"/>
          </a:p>
        </p:txBody>
      </p:sp>
      <p:sp>
        <p:nvSpPr>
          <p:cNvPr id="1059" name="Google Shape;1059;g3ebbc0e0bd1_5_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39</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g3ee5a464f31_9_159"/>
          <p:cNvSpPr txBox="1"/>
          <p:nvPr/>
        </p:nvSpPr>
        <p:spPr>
          <a:xfrm>
            <a:off x="244038" y="91534"/>
            <a:ext cx="8550600" cy="1224866"/>
          </a:xfrm>
          <a:prstGeom prst="rect">
            <a:avLst/>
          </a:prstGeom>
          <a:noFill/>
          <a:ln>
            <a:noFill/>
          </a:ln>
        </p:spPr>
        <p:txBody>
          <a:bodyPr spcFirstLastPara="1" wrap="square" lIns="88350" tIns="88350" rIns="88350" bIns="88350" anchor="t" anchorCtr="0">
            <a:spAutoFit/>
          </a:bodyPr>
          <a:lstStyle/>
          <a:p>
            <a:pPr marL="0" marR="0" lvl="0" indent="0" algn="ctr" rtl="0">
              <a:lnSpc>
                <a:spcPct val="100000"/>
              </a:lnSpc>
              <a:spcBef>
                <a:spcPts val="0"/>
              </a:spcBef>
              <a:spcAft>
                <a:spcPts val="0"/>
              </a:spcAft>
              <a:buClr>
                <a:schemeClr val="accent1"/>
              </a:buClr>
              <a:buSzPts val="3400"/>
              <a:buFont typeface="Trebuchet MS"/>
              <a:buNone/>
            </a:pPr>
            <a:r>
              <a:rPr lang="es-MX" sz="3400" b="1" dirty="0">
                <a:solidFill>
                  <a:schemeClr val="dk2"/>
                </a:solidFill>
                <a:latin typeface="Trebuchet MS"/>
                <a:ea typeface="Trebuchet MS"/>
                <a:cs typeface="Trebuchet MS"/>
                <a:sym typeface="Trebuchet MS"/>
              </a:rPr>
              <a:t>Instrucciones para las preguntas y respuestas</a:t>
            </a:r>
            <a:endParaRPr lang="es-CO" sz="3400" b="0" i="0" u="none" strike="noStrike" cap="none" dirty="0">
              <a:solidFill>
                <a:schemeClr val="dk2"/>
              </a:solidFill>
              <a:latin typeface="Arial"/>
              <a:ea typeface="Arial"/>
              <a:cs typeface="Arial"/>
              <a:sym typeface="Arial"/>
            </a:endParaRPr>
          </a:p>
        </p:txBody>
      </p:sp>
      <p:sp>
        <p:nvSpPr>
          <p:cNvPr id="737" name="Google Shape;737;g3ee5a464f31_9_159"/>
          <p:cNvSpPr txBox="1"/>
          <p:nvPr/>
        </p:nvSpPr>
        <p:spPr>
          <a:xfrm>
            <a:off x="262488" y="1030671"/>
            <a:ext cx="8513700" cy="3589616"/>
          </a:xfrm>
          <a:prstGeom prst="rect">
            <a:avLst/>
          </a:prstGeom>
          <a:noFill/>
          <a:ln>
            <a:noFill/>
          </a:ln>
        </p:spPr>
        <p:txBody>
          <a:bodyPr spcFirstLastPara="1" wrap="square" lIns="88350" tIns="88350" rIns="88350" bIns="88350" anchor="t" anchorCtr="0">
            <a:spAutoFit/>
          </a:bodyPr>
          <a:lstStyle/>
          <a:p>
            <a:pPr marL="444500" lvl="0" indent="-355600" algn="l" rtl="0">
              <a:spcBef>
                <a:spcPts val="1000"/>
              </a:spcBef>
              <a:spcAft>
                <a:spcPts val="0"/>
              </a:spcAft>
              <a:buClr>
                <a:schemeClr val="dk2"/>
              </a:buClr>
              <a:buSzPts val="2000"/>
              <a:buFont typeface="Trebuchet MS"/>
              <a:buChar char="●"/>
            </a:pPr>
            <a:r>
              <a:rPr lang="es-MX" sz="2000" dirty="0">
                <a:solidFill>
                  <a:schemeClr val="dk2"/>
                </a:solidFill>
                <a:latin typeface="Trebuchet MS"/>
                <a:ea typeface="Trebuchet MS"/>
                <a:cs typeface="Trebuchet MS"/>
                <a:sym typeface="Trebuchet MS"/>
              </a:rPr>
              <a:t>Utilice la función de preguntas y respuestas para plantear sus dudas</a:t>
            </a:r>
            <a:r>
              <a:rPr lang="en" sz="2000" dirty="0">
                <a:solidFill>
                  <a:schemeClr val="dk2"/>
                </a:solidFill>
                <a:latin typeface="Trebuchet MS"/>
                <a:ea typeface="Trebuchet MS"/>
                <a:cs typeface="Trebuchet MS"/>
                <a:sym typeface="Trebuchet MS"/>
              </a:rPr>
              <a:t>.</a:t>
            </a:r>
            <a:endParaRPr sz="2000" dirty="0">
              <a:solidFill>
                <a:schemeClr val="dk2"/>
              </a:solidFill>
              <a:latin typeface="Trebuchet MS"/>
              <a:ea typeface="Trebuchet MS"/>
              <a:cs typeface="Trebuchet MS"/>
              <a:sym typeface="Trebuchet MS"/>
            </a:endParaRPr>
          </a:p>
          <a:p>
            <a:pPr marL="444500" lvl="0" indent="-355600" algn="l" rtl="0">
              <a:spcBef>
                <a:spcPts val="1000"/>
              </a:spcBef>
              <a:spcAft>
                <a:spcPts val="0"/>
              </a:spcAft>
              <a:buClr>
                <a:schemeClr val="dk2"/>
              </a:buClr>
              <a:buSzPts val="2000"/>
              <a:buFont typeface="Trebuchet MS"/>
              <a:buChar char="●"/>
            </a:pPr>
            <a:r>
              <a:rPr lang="es-MX" sz="2000" dirty="0">
                <a:solidFill>
                  <a:schemeClr val="dk2"/>
                </a:solidFill>
                <a:latin typeface="Trebuchet MS"/>
                <a:ea typeface="Trebuchet MS"/>
                <a:cs typeface="Trebuchet MS"/>
                <a:sym typeface="Trebuchet MS"/>
              </a:rPr>
              <a:t>Los asistentes también pueden hacer clic en el icono «Levantar la mano» para realizar un comentario. Una vez que se le dé la palabra, se le pedirá que active el micrófono para intervenir</a:t>
            </a:r>
            <a:r>
              <a:rPr lang="en" sz="2000" dirty="0">
                <a:solidFill>
                  <a:schemeClr val="dk2"/>
                </a:solidFill>
                <a:latin typeface="Trebuchet MS"/>
                <a:ea typeface="Trebuchet MS"/>
                <a:cs typeface="Trebuchet MS"/>
                <a:sym typeface="Trebuchet MS"/>
              </a:rPr>
              <a:t>.</a:t>
            </a:r>
            <a:endParaRPr sz="2000" dirty="0">
              <a:solidFill>
                <a:schemeClr val="dk2"/>
              </a:solidFill>
              <a:latin typeface="Trebuchet MS"/>
              <a:ea typeface="Trebuchet MS"/>
              <a:cs typeface="Trebuchet MS"/>
              <a:sym typeface="Trebuchet MS"/>
            </a:endParaRPr>
          </a:p>
          <a:p>
            <a:pPr marL="0" lvl="0" indent="0" algn="l" rtl="0">
              <a:spcBef>
                <a:spcPts val="1000"/>
              </a:spcBef>
              <a:spcAft>
                <a:spcPts val="0"/>
              </a:spcAft>
              <a:buNone/>
            </a:pPr>
            <a:endParaRPr lang="es-CO" sz="2000" dirty="0">
              <a:solidFill>
                <a:schemeClr val="dk2"/>
              </a:solidFill>
              <a:latin typeface="Trebuchet MS"/>
              <a:ea typeface="Trebuchet MS"/>
              <a:cs typeface="Trebuchet MS"/>
              <a:sym typeface="Trebuchet MS"/>
            </a:endParaRPr>
          </a:p>
          <a:p>
            <a:pPr marL="0" lvl="0" indent="0" algn="l" rtl="0">
              <a:spcBef>
                <a:spcPts val="1000"/>
              </a:spcBef>
              <a:spcAft>
                <a:spcPts val="0"/>
              </a:spcAft>
              <a:buNone/>
            </a:pPr>
            <a:endParaRPr sz="2000" dirty="0">
              <a:solidFill>
                <a:schemeClr val="dk2"/>
              </a:solidFill>
              <a:latin typeface="Trebuchet MS"/>
              <a:ea typeface="Trebuchet MS"/>
              <a:cs typeface="Trebuchet MS"/>
              <a:sym typeface="Trebuchet MS"/>
            </a:endParaRPr>
          </a:p>
          <a:p>
            <a:pPr marL="444500" lvl="0" indent="-355600" algn="l" rtl="0">
              <a:spcBef>
                <a:spcPts val="1000"/>
              </a:spcBef>
              <a:spcAft>
                <a:spcPts val="0"/>
              </a:spcAft>
              <a:buClr>
                <a:schemeClr val="dk2"/>
              </a:buClr>
              <a:buSzPts val="2000"/>
              <a:buFont typeface="Trebuchet MS"/>
              <a:buChar char="●"/>
            </a:pPr>
            <a:r>
              <a:rPr lang="es-MX" sz="2000" dirty="0">
                <a:solidFill>
                  <a:schemeClr val="dk2"/>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Debido al número de asistentes, cada persona tendrá un máximo de dos minutos para formular su pregunta en voz alta. Los asistentes pueden solicitar tiempo adicional en caso de discapacidad.</a:t>
            </a:r>
            <a:endParaRPr sz="2000" dirty="0">
              <a:solidFill>
                <a:schemeClr val="dk2"/>
              </a:solidFill>
              <a:latin typeface="Trebuchet MS"/>
              <a:ea typeface="Trebuchet MS"/>
              <a:cs typeface="Trebuchet MS"/>
              <a:sym typeface="Trebuchet MS"/>
            </a:endParaRPr>
          </a:p>
        </p:txBody>
      </p:sp>
      <p:pic>
        <p:nvPicPr>
          <p:cNvPr id="738" name="Google Shape;738;g3ee5a464f31_9_159" descr="Screenshot of Zoom toolbar showing the raise hand icon. "/>
          <p:cNvPicPr preferRelativeResize="0"/>
          <p:nvPr/>
        </p:nvPicPr>
        <p:blipFill>
          <a:blip r:embed="rId3">
            <a:alphaModFix/>
          </a:blip>
          <a:stretch>
            <a:fillRect/>
          </a:stretch>
        </p:blipFill>
        <p:spPr>
          <a:xfrm>
            <a:off x="3756340" y="2628900"/>
            <a:ext cx="1525995" cy="966465"/>
          </a:xfrm>
          <a:prstGeom prst="rect">
            <a:avLst/>
          </a:prstGeom>
          <a:noFill/>
          <a:ln>
            <a:noFill/>
          </a:ln>
        </p:spPr>
      </p:pic>
      <p:sp>
        <p:nvSpPr>
          <p:cNvPr id="739" name="Google Shape;739;g3ee5a464f31_9_159"/>
          <p:cNvSpPr txBox="1">
            <a:spLocks noGrp="1"/>
          </p:cNvSpPr>
          <p:nvPr>
            <p:ph type="sldNum" idx="12"/>
          </p:nvPr>
        </p:nvSpPr>
        <p:spPr>
          <a:xfrm>
            <a:off x="6880595" y="4778066"/>
            <a:ext cx="2057400" cy="273900"/>
          </a:xfrm>
          <a:prstGeom prst="rect">
            <a:avLst/>
          </a:prstGeom>
        </p:spPr>
        <p:txBody>
          <a:bodyPr spcFirstLastPara="1" wrap="square" lIns="88375" tIns="44175" rIns="88375" bIns="44175" anchor="ctr" anchorCtr="0">
            <a:noAutofit/>
          </a:bodyPr>
          <a:lstStyle/>
          <a:p>
            <a:pPr marL="0" lvl="0" indent="0" algn="r" rtl="0">
              <a:spcBef>
                <a:spcPts val="0"/>
              </a:spcBef>
              <a:spcAft>
                <a:spcPts val="0"/>
              </a:spcAft>
              <a:buNone/>
            </a:pPr>
            <a:fld id="{00000000-1234-1234-1234-123412341234}" type="slidenum">
              <a:rPr lang="en"/>
              <a:t>4</a:t>
            </a:fld>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sp>
        <p:nvSpPr>
          <p:cNvPr id="1065" name="Google Shape;1065;p27"/>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a:buNone/>
            </a:pPr>
            <a:r>
              <a:rPr lang="en" dirty="0"/>
              <a:t>¡Gracias!</a:t>
            </a:r>
            <a:endParaRPr dirty="0"/>
          </a:p>
        </p:txBody>
      </p:sp>
      <p:sp>
        <p:nvSpPr>
          <p:cNvPr id="1066" name="Google Shape;1066;p27"/>
          <p:cNvSpPr txBox="1">
            <a:spLocks noGrp="1"/>
          </p:cNvSpPr>
          <p:nvPr>
            <p:ph type="sldNum" idx="12"/>
          </p:nvPr>
        </p:nvSpPr>
        <p:spPr>
          <a:xfrm>
            <a:off x="6880594" y="4780264"/>
            <a:ext cx="2057400" cy="273825"/>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40</a:t>
            </a:fld>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4"/>
          <p:cNvSpPr txBox="1">
            <a:spLocks noGrp="1"/>
          </p:cNvSpPr>
          <p:nvPr>
            <p:ph type="title"/>
          </p:nvPr>
        </p:nvSpPr>
        <p:spPr>
          <a:xfrm>
            <a:off x="714375" y="418492"/>
            <a:ext cx="7579519" cy="540000"/>
          </a:xfrm>
          <a:prstGeom prst="rect">
            <a:avLst/>
          </a:prstGeom>
          <a:noFill/>
          <a:ln>
            <a:noFill/>
          </a:ln>
        </p:spPr>
        <p:txBody>
          <a:bodyPr spcFirstLastPara="1" wrap="square" lIns="68575" tIns="34275" rIns="68575" bIns="34275" anchor="b" anchorCtr="0">
            <a:noAutofit/>
          </a:bodyPr>
          <a:lstStyle/>
          <a:p>
            <a:pPr marL="0" lvl="0" indent="0" algn="ctr" rtl="0">
              <a:lnSpc>
                <a:spcPct val="100000"/>
              </a:lnSpc>
              <a:spcBef>
                <a:spcPts val="0"/>
              </a:spcBef>
              <a:spcAft>
                <a:spcPts val="0"/>
              </a:spcAft>
              <a:buSzPts val="4500"/>
              <a:buNone/>
            </a:pPr>
            <a:r>
              <a:rPr lang="es-CO" dirty="0"/>
              <a:t>Organización de la reunión</a:t>
            </a:r>
          </a:p>
        </p:txBody>
      </p:sp>
      <p:sp>
        <p:nvSpPr>
          <p:cNvPr id="746" name="Google Shape;746;p4"/>
          <p:cNvSpPr txBox="1">
            <a:spLocks noGrp="1"/>
          </p:cNvSpPr>
          <p:nvPr>
            <p:ph type="body" idx="1"/>
          </p:nvPr>
        </p:nvSpPr>
        <p:spPr>
          <a:xfrm>
            <a:off x="628649" y="892969"/>
            <a:ext cx="7908131" cy="3923831"/>
          </a:xfrm>
          <a:prstGeom prst="rect">
            <a:avLst/>
          </a:prstGeom>
          <a:noFill/>
          <a:ln>
            <a:noFill/>
          </a:ln>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a:buChar char="●"/>
            </a:pPr>
            <a:r>
              <a:rPr lang="es-MX" sz="18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Estamos grabando. Las grabaciones y las diapositivas se publicarán en la página web del HCPF dedicada a la participación de las partes interesadas en la H.R. 1</a:t>
            </a:r>
            <a:r>
              <a:rPr lang="en" sz="18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a:t>
            </a:r>
            <a:endParaRPr sz="1800" dirty="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s-MX" sz="1800" dirty="0">
                <a:solidFill>
                  <a:schemeClr val="dk2"/>
                </a:solidFill>
              </a:rPr>
              <a:t>Se silenciará el micrófono de los asistentes durante la presentación</a:t>
            </a:r>
            <a:r>
              <a:rPr lang="en" sz="1800" dirty="0">
                <a:solidFill>
                  <a:schemeClr val="dk2"/>
                </a:solidFill>
              </a:rPr>
              <a:t>. </a:t>
            </a:r>
            <a:endParaRPr sz="1800" dirty="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s-MX" sz="1800" dirty="0">
                <a:solidFill>
                  <a:schemeClr val="dk2"/>
                </a:solidFill>
              </a:rPr>
              <a:t>Los enlaces y demás materiales se publicarán en el chat.</a:t>
            </a:r>
          </a:p>
          <a:p>
            <a:pPr marL="342900" lvl="0" indent="-292100" algn="l" rtl="0">
              <a:lnSpc>
                <a:spcPct val="100000"/>
              </a:lnSpc>
              <a:spcBef>
                <a:spcPts val="800"/>
              </a:spcBef>
              <a:spcAft>
                <a:spcPts val="0"/>
              </a:spcAft>
              <a:buClr>
                <a:schemeClr val="dk2"/>
              </a:buClr>
              <a:buSzPts val="2000"/>
              <a:buFont typeface="Trebuchet MS"/>
              <a:buChar char="●"/>
            </a:pPr>
            <a:r>
              <a:rPr lang="es-MX" sz="1800" dirty="0">
                <a:solidFill>
                  <a:schemeClr val="dk2"/>
                </a:solidFill>
              </a:rPr>
              <a:t>Por favor, envíen sus preguntas a través de la función de preguntas y respuestas.</a:t>
            </a:r>
            <a:r>
              <a:rPr lang="en-US" sz="1800" dirty="0">
                <a:solidFill>
                  <a:schemeClr val="dk2"/>
                </a:solidFill>
              </a:rPr>
              <a:t> </a:t>
            </a:r>
          </a:p>
          <a:p>
            <a:pPr marL="342900" lvl="0" indent="-292100" algn="l" rtl="0">
              <a:lnSpc>
                <a:spcPct val="100000"/>
              </a:lnSpc>
              <a:spcBef>
                <a:spcPts val="800"/>
              </a:spcBef>
              <a:spcAft>
                <a:spcPts val="0"/>
              </a:spcAft>
              <a:buClr>
                <a:schemeClr val="dk2"/>
              </a:buClr>
              <a:buSzPts val="2000"/>
              <a:buChar char="●"/>
            </a:pPr>
            <a:r>
              <a:rPr lang="es-MX" sz="1800" dirty="0">
                <a:solidFill>
                  <a:schemeClr val="dk2"/>
                </a:solidFill>
              </a:rPr>
              <a:t>No incluyan antecedentes médicos, información sobre el seguro ni datos de los afiliados en las preguntas o comentarios</a:t>
            </a:r>
            <a:r>
              <a:rPr lang="en" sz="1800" dirty="0">
                <a:solidFill>
                  <a:schemeClr val="dk2"/>
                </a:solidFill>
              </a:rPr>
              <a:t>.</a:t>
            </a:r>
            <a:endParaRPr sz="1800" dirty="0">
              <a:solidFill>
                <a:schemeClr val="dk2"/>
              </a:solidFill>
            </a:endParaRPr>
          </a:p>
          <a:p>
            <a:pPr marL="342900" lvl="0" indent="-292100" algn="l" rtl="0">
              <a:lnSpc>
                <a:spcPct val="100000"/>
              </a:lnSpc>
              <a:spcBef>
                <a:spcPts val="800"/>
              </a:spcBef>
              <a:spcAft>
                <a:spcPts val="0"/>
              </a:spcAft>
              <a:buClr>
                <a:schemeClr val="dk2"/>
              </a:buClr>
              <a:buSzPts val="2000"/>
              <a:buChar char="●"/>
            </a:pPr>
            <a:r>
              <a:rPr lang="es-MX" sz="1800" dirty="0">
                <a:solidFill>
                  <a:schemeClr val="dk2"/>
                </a:solidFill>
              </a:rPr>
              <a:t>Compartiremos una pregunta de encuesta durante el seminario web, así como un formulario de encuesta para recabar sus valiosas opiniones.</a:t>
            </a:r>
            <a:r>
              <a:rPr lang="en" sz="1800" dirty="0">
                <a:solidFill>
                  <a:schemeClr val="dk2"/>
                </a:solidFill>
              </a:rPr>
              <a:t> </a:t>
            </a:r>
            <a:endParaRPr sz="1800" dirty="0">
              <a:solidFill>
                <a:schemeClr val="dk2"/>
              </a:solidFill>
            </a:endParaRPr>
          </a:p>
        </p:txBody>
      </p:sp>
      <p:sp>
        <p:nvSpPr>
          <p:cNvPr id="747" name="Google Shape;747;p4"/>
          <p:cNvSpPr txBox="1">
            <a:spLocks noGrp="1"/>
          </p:cNvSpPr>
          <p:nvPr>
            <p:ph type="sldNum" idx="12"/>
          </p:nvPr>
        </p:nvSpPr>
        <p:spPr>
          <a:xfrm>
            <a:off x="7341621" y="4822373"/>
            <a:ext cx="1543200" cy="2055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5</a:t>
            </a:fld>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7"/>
          <p:cNvSpPr txBox="1">
            <a:spLocks noGrp="1"/>
          </p:cNvSpPr>
          <p:nvPr>
            <p:ph type="title"/>
          </p:nvPr>
        </p:nvSpPr>
        <p:spPr>
          <a:xfrm>
            <a:off x="203856" y="230299"/>
            <a:ext cx="8736300" cy="7200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SzPts val="4500"/>
              <a:buNone/>
            </a:pPr>
            <a:r>
              <a:rPr lang="es-CO" dirty="0"/>
              <a:t>Orden del día</a:t>
            </a:r>
            <a:endParaRPr sz="4600" dirty="0">
              <a:solidFill>
                <a:schemeClr val="accent3"/>
              </a:solidFill>
            </a:endParaRPr>
          </a:p>
        </p:txBody>
      </p:sp>
      <p:sp>
        <p:nvSpPr>
          <p:cNvPr id="753" name="Google Shape;753;p7"/>
          <p:cNvSpPr txBox="1">
            <a:spLocks noGrp="1"/>
          </p:cNvSpPr>
          <p:nvPr>
            <p:ph type="body" idx="1"/>
          </p:nvPr>
        </p:nvSpPr>
        <p:spPr>
          <a:xfrm>
            <a:off x="925650" y="950299"/>
            <a:ext cx="7292700" cy="3725501"/>
          </a:xfrm>
          <a:prstGeom prst="rect">
            <a:avLst/>
          </a:prstGeom>
          <a:noFill/>
          <a:ln>
            <a:noFill/>
          </a:ln>
        </p:spPr>
        <p:txBody>
          <a:bodyPr spcFirstLastPara="1" wrap="square" lIns="68575" tIns="34275" rIns="68575" bIns="34275" anchor="t" anchorCtr="0">
            <a:noAutofit/>
          </a:bodyPr>
          <a:lstStyle/>
          <a:p>
            <a:pPr marL="457200" marR="0" lvl="0" indent="-368300" algn="l" rtl="0">
              <a:lnSpc>
                <a:spcPct val="150000"/>
              </a:lnSpc>
              <a:spcBef>
                <a:spcPts val="0"/>
              </a:spcBef>
              <a:spcAft>
                <a:spcPts val="0"/>
              </a:spcAft>
              <a:buClr>
                <a:schemeClr val="dk2"/>
              </a:buClr>
              <a:buSzPts val="2200"/>
              <a:buChar char="•"/>
            </a:pPr>
            <a:r>
              <a:rPr lang="es-MX" sz="2200" b="1" dirty="0">
                <a:solidFill>
                  <a:schemeClr val="dk2"/>
                </a:solidFill>
              </a:rPr>
              <a:t>Introducción | </a:t>
            </a:r>
            <a:r>
              <a:rPr lang="es-MX" sz="2200" dirty="0">
                <a:solidFill>
                  <a:schemeClr val="dk2"/>
                </a:solidFill>
              </a:rPr>
              <a:t>Instituto de Salud de Colorado (CHI</a:t>
            </a:r>
            <a:r>
              <a:rPr lang="en-US" sz="2200" dirty="0">
                <a:solidFill>
                  <a:schemeClr val="dk2"/>
                </a:solidFill>
              </a:rPr>
              <a:t>)</a:t>
            </a:r>
          </a:p>
          <a:p>
            <a:pPr marL="457200" lvl="0" indent="-368300" algn="l" rtl="0">
              <a:lnSpc>
                <a:spcPct val="150000"/>
              </a:lnSpc>
              <a:spcBef>
                <a:spcPts val="0"/>
              </a:spcBef>
              <a:spcAft>
                <a:spcPts val="0"/>
              </a:spcAft>
              <a:buClr>
                <a:schemeClr val="dk2"/>
              </a:buClr>
              <a:buSzPts val="2200"/>
              <a:buChar char="•"/>
            </a:pPr>
            <a:r>
              <a:rPr lang="es-MX" sz="2200" b="1" dirty="0">
                <a:solidFill>
                  <a:schemeClr val="dk2"/>
                </a:solidFill>
              </a:rPr>
              <a:t>Cambios en los requisitos de acceso a Medicaid para inmigrantes</a:t>
            </a:r>
            <a:r>
              <a:rPr lang="en-US" sz="2200" b="1" dirty="0">
                <a:solidFill>
                  <a:schemeClr val="dk2"/>
                </a:solidFill>
              </a:rPr>
              <a:t>| </a:t>
            </a:r>
            <a:r>
              <a:rPr lang="en-US" sz="2200" dirty="0">
                <a:solidFill>
                  <a:schemeClr val="dk2"/>
                </a:solidFill>
              </a:rPr>
              <a:t>HCPF</a:t>
            </a:r>
          </a:p>
          <a:p>
            <a:pPr marL="457200" lvl="0" indent="-368300" algn="l" rtl="0">
              <a:lnSpc>
                <a:spcPct val="150000"/>
              </a:lnSpc>
              <a:spcBef>
                <a:spcPts val="0"/>
              </a:spcBef>
              <a:spcAft>
                <a:spcPts val="0"/>
              </a:spcAft>
              <a:buClr>
                <a:schemeClr val="dk2"/>
              </a:buClr>
              <a:buSzPts val="2200"/>
              <a:buChar char="•"/>
            </a:pPr>
            <a:r>
              <a:rPr lang="es-MX" sz="2200" b="1" dirty="0">
                <a:solidFill>
                  <a:schemeClr val="dk2"/>
                </a:solidFill>
              </a:rPr>
              <a:t>Kit de comunicación H.R. 1</a:t>
            </a:r>
            <a:r>
              <a:rPr lang="en" sz="22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 CHI</a:t>
            </a:r>
            <a:endParaRPr sz="2200" dirty="0">
              <a:solidFill>
                <a:schemeClr val="dk2"/>
              </a:solidFill>
            </a:endParaRPr>
          </a:p>
          <a:p>
            <a:pPr marL="457200" lvl="0" indent="-368300" algn="l" rtl="0">
              <a:lnSpc>
                <a:spcPct val="150000"/>
              </a:lnSpc>
              <a:spcBef>
                <a:spcPts val="0"/>
              </a:spcBef>
              <a:spcAft>
                <a:spcPts val="0"/>
              </a:spcAft>
              <a:buClr>
                <a:schemeClr val="dk2"/>
              </a:buClr>
              <a:buSzPts val="2200"/>
              <a:buChar char="•"/>
            </a:pPr>
            <a:r>
              <a:rPr lang="es-CO" sz="2200" b="1" dirty="0">
                <a:solidFill>
                  <a:schemeClr val="dk2"/>
                </a:solidFill>
              </a:rPr>
              <a:t>Cambios en «Cover All Coloradans» </a:t>
            </a:r>
            <a:r>
              <a:rPr lang="en" sz="2200" b="1" dirty="0">
                <a:solidFill>
                  <a:schemeClr val="dk2"/>
                </a:solidFill>
              </a:rPr>
              <a:t>|</a:t>
            </a:r>
            <a:r>
              <a:rPr lang="en" sz="2200" i="1" dirty="0">
                <a:solidFill>
                  <a:schemeClr val="dk2"/>
                </a:solidFill>
              </a:rPr>
              <a:t> </a:t>
            </a:r>
            <a:r>
              <a:rPr lang="en" sz="2200" dirty="0">
                <a:solidFill>
                  <a:schemeClr val="dk2"/>
                </a:solidFill>
              </a:rPr>
              <a:t>HCPF</a:t>
            </a:r>
            <a:endParaRPr sz="2200" dirty="0">
              <a:solidFill>
                <a:schemeClr val="dk2"/>
              </a:solidFill>
            </a:endParaRPr>
          </a:p>
          <a:p>
            <a:pPr marL="457200" lvl="0" indent="-368300" algn="l" rtl="0">
              <a:lnSpc>
                <a:spcPct val="150000"/>
              </a:lnSpc>
              <a:spcBef>
                <a:spcPts val="0"/>
              </a:spcBef>
              <a:spcAft>
                <a:spcPts val="0"/>
              </a:spcAft>
              <a:buClr>
                <a:schemeClr val="dk2"/>
              </a:buClr>
              <a:buSzPts val="2200"/>
              <a:buChar char="•"/>
            </a:pPr>
            <a:r>
              <a:rPr lang="en" sz="2200" b="1" dirty="0">
                <a:solidFill>
                  <a:schemeClr val="dk2"/>
                </a:solidFill>
              </a:rPr>
              <a:t>Preguntas y respuestas | </a:t>
            </a:r>
            <a:r>
              <a:rPr lang="en" sz="2200" dirty="0">
                <a:solidFill>
                  <a:schemeClr val="dk2"/>
                </a:solidFill>
              </a:rPr>
              <a:t>CHI y HCPF</a:t>
            </a:r>
            <a:endParaRPr sz="2200" dirty="0">
              <a:solidFill>
                <a:schemeClr val="dk2"/>
              </a:solidFill>
            </a:endParaRPr>
          </a:p>
          <a:p>
            <a:pPr marL="457200" lvl="0" indent="-368300" algn="l" rtl="0">
              <a:lnSpc>
                <a:spcPct val="150000"/>
              </a:lnSpc>
              <a:spcBef>
                <a:spcPts val="0"/>
              </a:spcBef>
              <a:spcAft>
                <a:spcPts val="0"/>
              </a:spcAft>
              <a:buClr>
                <a:schemeClr val="dk2"/>
              </a:buClr>
              <a:buSzPts val="2200"/>
              <a:buChar char="•"/>
            </a:pPr>
            <a:r>
              <a:rPr lang="es-CO" sz="2200" b="1" dirty="0">
                <a:solidFill>
                  <a:schemeClr val="dk2"/>
                </a:solidFill>
              </a:rPr>
              <a:t>Recursos y próximos pasos</a:t>
            </a:r>
            <a:r>
              <a:rPr lang="en" sz="2200" dirty="0">
                <a:solidFill>
                  <a:schemeClr val="dk2"/>
                </a:solidFill>
              </a:rPr>
              <a:t>| CHI</a:t>
            </a:r>
            <a:endParaRPr sz="2200" dirty="0">
              <a:solidFill>
                <a:schemeClr val="dk2"/>
              </a:solidFill>
            </a:endParaRPr>
          </a:p>
          <a:p>
            <a:pPr marL="514350" marR="0" lvl="0" indent="0" algn="l" rtl="0">
              <a:lnSpc>
                <a:spcPct val="150000"/>
              </a:lnSpc>
              <a:spcBef>
                <a:spcPts val="0"/>
              </a:spcBef>
              <a:spcAft>
                <a:spcPts val="0"/>
              </a:spcAft>
              <a:buSzPts val="2700"/>
              <a:buNone/>
            </a:pPr>
            <a:endParaRPr sz="2200" i="1" dirty="0">
              <a:solidFill>
                <a:schemeClr val="dk2"/>
              </a:solidFill>
            </a:endParaRPr>
          </a:p>
          <a:p>
            <a:pPr marL="514350" marR="0" lvl="0" indent="0" algn="l" rtl="0">
              <a:lnSpc>
                <a:spcPct val="150000"/>
              </a:lnSpc>
              <a:spcBef>
                <a:spcPts val="0"/>
              </a:spcBef>
              <a:spcAft>
                <a:spcPts val="0"/>
              </a:spcAft>
              <a:buSzPts val="2700"/>
              <a:buNone/>
            </a:pPr>
            <a:endParaRPr sz="2200" i="1" dirty="0">
              <a:solidFill>
                <a:schemeClr val="dk2"/>
              </a:solidFill>
            </a:endParaRPr>
          </a:p>
        </p:txBody>
      </p:sp>
      <p:sp>
        <p:nvSpPr>
          <p:cNvPr id="754" name="Google Shape;754;p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3ee5a464f31_0_6"/>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endParaRPr dirty="0"/>
          </a:p>
        </p:txBody>
      </p:sp>
      <p:sp>
        <p:nvSpPr>
          <p:cNvPr id="767" name="Google Shape;767;g3ee5a464f31_0_6"/>
          <p:cNvSpPr txBox="1">
            <a:spLocks noGrp="1"/>
          </p:cNvSpPr>
          <p:nvPr>
            <p:ph type="body" idx="1"/>
          </p:nvPr>
        </p:nvSpPr>
        <p:spPr>
          <a:xfrm>
            <a:off x="628650" y="1389227"/>
            <a:ext cx="7886700" cy="3154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endParaRPr dirty="0"/>
          </a:p>
        </p:txBody>
      </p:sp>
      <p:pic>
        <p:nvPicPr>
          <p:cNvPr id="768" name="Google Shape;768;g3ee5a464f31_0_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pic>
        <p:nvPicPr>
          <p:cNvPr id="773" name="Google Shape;773;p5" descr="Father points out something on laptop to family, seated on couch, as wife, son and daughter look on."/>
          <p:cNvPicPr preferRelativeResize="0"/>
          <p:nvPr/>
        </p:nvPicPr>
        <p:blipFill rotWithShape="1">
          <a:blip r:embed="rId3">
            <a:alphaModFix/>
          </a:blip>
          <a:srcRect l="10386" t="16328" b="8637"/>
          <a:stretch/>
        </p:blipFill>
        <p:spPr>
          <a:xfrm>
            <a:off x="-1" y="-1"/>
            <a:ext cx="9143996" cy="4701688"/>
          </a:xfrm>
          <a:prstGeom prst="rect">
            <a:avLst/>
          </a:prstGeom>
          <a:noFill/>
          <a:ln>
            <a:noFill/>
          </a:ln>
        </p:spPr>
      </p:pic>
      <p:sp>
        <p:nvSpPr>
          <p:cNvPr id="774" name="Google Shape;774;p5"/>
          <p:cNvSpPr/>
          <p:nvPr/>
        </p:nvSpPr>
        <p:spPr>
          <a:xfrm>
            <a:off x="0" y="2700394"/>
            <a:ext cx="9144000" cy="1701924"/>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Arial"/>
              <a:buNone/>
            </a:pPr>
            <a:r>
              <a:rPr lang="en" sz="3000" b="1" i="0" u="none" strike="noStrike" cap="none" dirty="0">
                <a:solidFill>
                  <a:schemeClr val="lt1"/>
                </a:solidFill>
                <a:latin typeface="Trebuchet MS"/>
                <a:ea typeface="Trebuchet MS"/>
                <a:cs typeface="Trebuchet MS"/>
                <a:sym typeface="Trebuchet MS"/>
              </a:rPr>
              <a:t>Nuestra misión</a:t>
            </a:r>
            <a:r>
              <a:rPr lang="en" sz="3000" b="0" i="0" u="none" strike="noStrike" cap="none" dirty="0">
                <a:solidFill>
                  <a:schemeClr val="lt1"/>
                </a:solidFill>
                <a:latin typeface="Trebuchet MS"/>
                <a:ea typeface="Trebuchet MS"/>
                <a:cs typeface="Trebuchet MS"/>
                <a:sym typeface="Trebuchet MS"/>
              </a:rPr>
              <a:t> </a:t>
            </a:r>
            <a:endParaRPr sz="3000" b="1" i="0" u="none" strike="noStrike" cap="none" dirty="0">
              <a:solidFill>
                <a:schemeClr val="dk1"/>
              </a:solidFill>
              <a:latin typeface="Arial"/>
              <a:ea typeface="Arial"/>
              <a:cs typeface="Arial"/>
              <a:sym typeface="Arial"/>
            </a:endParaRPr>
          </a:p>
          <a:p>
            <a:pPr marL="127000" marR="0" lvl="0" indent="0" algn="l" rtl="0">
              <a:lnSpc>
                <a:spcPct val="100000"/>
              </a:lnSpc>
              <a:spcBef>
                <a:spcPts val="0"/>
              </a:spcBef>
              <a:spcAft>
                <a:spcPts val="0"/>
              </a:spcAft>
              <a:buClr>
                <a:schemeClr val="dk1"/>
              </a:buClr>
              <a:buSzPts val="1500"/>
              <a:buFont typeface="Arial"/>
              <a:buNone/>
            </a:pPr>
            <a:r>
              <a:rPr lang="es-MX" sz="1800" b="0" i="0" u="none" strike="noStrike" cap="none" dirty="0">
                <a:solidFill>
                  <a:schemeClr val="lt1"/>
                </a:solidFill>
                <a:latin typeface="Trebuchet MS"/>
                <a:ea typeface="Trebuchet MS"/>
                <a:cs typeface="Trebuchet MS"/>
                <a:sym typeface="Trebuchet MS"/>
              </a:rPr>
              <a:t>Mejorar la equidad, el acceso y los resultados en la asistencia sanitaria para nuestros usuarios, mientras ahorramos dinero a los habitantes de Colorado en materia de asistencia sanitaria y generamos valor para el estado</a:t>
            </a:r>
            <a:r>
              <a:rPr lang="en" sz="1800" b="0" i="0" u="none" strike="noStrike" cap="none" dirty="0">
                <a:solidFill>
                  <a:schemeClr val="lt1"/>
                </a:solidFill>
                <a:latin typeface="Trebuchet MS"/>
                <a:ea typeface="Trebuchet MS"/>
                <a:cs typeface="Trebuchet MS"/>
                <a:sym typeface="Trebuchet MS"/>
              </a:rPr>
              <a:t>.</a:t>
            </a:r>
            <a:endParaRPr sz="1800" b="0" i="0" u="none" strike="noStrike" cap="none" dirty="0">
              <a:solidFill>
                <a:schemeClr val="lt1"/>
              </a:solidFill>
              <a:latin typeface="Trebuchet MS"/>
              <a:ea typeface="Trebuchet MS"/>
              <a:cs typeface="Trebuchet MS"/>
              <a:sym typeface="Trebuchet MS"/>
            </a:endParaRPr>
          </a:p>
        </p:txBody>
      </p:sp>
      <p:sp>
        <p:nvSpPr>
          <p:cNvPr id="775" name="Google Shape;775;p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8</a:t>
            </a:fld>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6"/>
          <p:cNvSpPr txBox="1">
            <a:spLocks noGrp="1"/>
          </p:cNvSpPr>
          <p:nvPr>
            <p:ph type="title"/>
          </p:nvPr>
        </p:nvSpPr>
        <p:spPr>
          <a:xfrm>
            <a:off x="2617044" y="328494"/>
            <a:ext cx="3909900" cy="7200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SzPts val="4500"/>
              <a:buNone/>
            </a:pPr>
            <a:r>
              <a:rPr lang="es-CO" dirty="0"/>
              <a:t>Qué hacemos</a:t>
            </a:r>
            <a:endParaRPr dirty="0"/>
          </a:p>
        </p:txBody>
      </p:sp>
      <p:sp>
        <p:nvSpPr>
          <p:cNvPr id="781" name="Google Shape;781;p6"/>
          <p:cNvSpPr txBox="1">
            <a:spLocks noGrp="1"/>
          </p:cNvSpPr>
          <p:nvPr>
            <p:ph type="body" idx="1"/>
          </p:nvPr>
        </p:nvSpPr>
        <p:spPr>
          <a:xfrm>
            <a:off x="857250" y="1257300"/>
            <a:ext cx="7922400" cy="29526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700"/>
              <a:buNone/>
            </a:pPr>
            <a:r>
              <a:rPr lang="es-MX" sz="2400" dirty="0">
                <a:solidFill>
                  <a:schemeClr val="dk2"/>
                </a:solidFill>
              </a:rPr>
              <a:t>El Departamento de Política Sanitaria y Financiación de Colorado (HCPF) gestiona Health First Colorado (el programa Medicaid de Colorado), el Child Health Plan Plus (CHP+) y otros programas sanitarios destinados a los residentes de Colorado que cumplan los requisitos.</a:t>
            </a:r>
            <a:r>
              <a:rPr lang="en" sz="2400" dirty="0">
                <a:solidFill>
                  <a:schemeClr val="dk2"/>
                </a:solidFill>
              </a:rPr>
              <a:t> </a:t>
            </a:r>
            <a:endParaRPr sz="2400" b="0" i="0" u="none" strike="noStrike" dirty="0">
              <a:solidFill>
                <a:schemeClr val="dk2"/>
              </a:solidFill>
              <a:latin typeface="Trebuchet MS"/>
              <a:ea typeface="Trebuchet MS"/>
              <a:cs typeface="Trebuchet MS"/>
              <a:sym typeface="Trebuchet MS"/>
            </a:endParaRPr>
          </a:p>
        </p:txBody>
      </p:sp>
      <p:sp>
        <p:nvSpPr>
          <p:cNvPr id="782" name="Google Shape;782;p6"/>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
              <a:t>9</a:t>
            </a:fld>
            <a:endParaRPr dirty="0"/>
          </a:p>
        </p:txBody>
      </p:sp>
    </p:spTree>
  </p:cSld>
  <p:clrMapOvr>
    <a:masterClrMapping/>
  </p:clrMapOvr>
</p:sld>
</file>

<file path=ppt/theme/theme1.xml><?xml version="1.0" encoding="utf-8"?>
<a:theme xmlns:a="http://schemas.openxmlformats.org/drawingml/2006/main" name="Important Campaign Style">
  <a:themeElements>
    <a:clrScheme name="Important Campaign Colors">
      <a:dk1>
        <a:srgbClr val="080808"/>
      </a:dk1>
      <a:lt1>
        <a:srgbClr val="FFFFFF"/>
      </a:lt1>
      <a:dk2>
        <a:srgbClr val="7B256F"/>
      </a:dk2>
      <a:lt2>
        <a:srgbClr val="9D9D9D"/>
      </a:lt2>
      <a:accent1>
        <a:srgbClr val="001970"/>
      </a:accent1>
      <a:accent2>
        <a:srgbClr val="245D38"/>
      </a:accent2>
      <a:accent3>
        <a:srgbClr val="0067AB"/>
      </a:accent3>
      <a:accent4>
        <a:srgbClr val="6BA542"/>
      </a:accent4>
      <a:accent5>
        <a:srgbClr val="E6F6EC"/>
      </a:accent5>
      <a:accent6>
        <a:srgbClr val="FFDDFF"/>
      </a:accent6>
      <a:hlink>
        <a:srgbClr val="E1F3FF"/>
      </a:hlink>
      <a:folHlink>
        <a:srgbClr val="FFD1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2984</Words>
  <Application>Microsoft Office PowerPoint</Application>
  <PresentationFormat>On-screen Show (16:9)</PresentationFormat>
  <Paragraphs>330</Paragraphs>
  <Slides>40</Slides>
  <Notes>40</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40</vt:i4>
      </vt:variant>
    </vt:vector>
  </HeadingPairs>
  <TitlesOfParts>
    <vt:vector size="55" baseType="lpstr">
      <vt:lpstr>Noto Sans</vt:lpstr>
      <vt:lpstr>Verdana</vt:lpstr>
      <vt:lpstr>Calibri</vt:lpstr>
      <vt:lpstr>Noto Sans Symbols</vt:lpstr>
      <vt:lpstr>Trebuchet MS</vt:lpstr>
      <vt:lpstr>Courier New</vt:lpstr>
      <vt:lpstr>Arial</vt:lpstr>
      <vt:lpstr>Important Campaign Style</vt:lpstr>
      <vt:lpstr>White Theme</vt:lpstr>
      <vt:lpstr>White Theme</vt:lpstr>
      <vt:lpstr>White Theme</vt:lpstr>
      <vt:lpstr>White Theme</vt:lpstr>
      <vt:lpstr>Blue</vt:lpstr>
      <vt:lpstr>White Theme</vt:lpstr>
      <vt:lpstr>White Theme</vt:lpstr>
      <vt:lpstr>Cambios federales en Medicaid que afectan a las comunidades de inmigrantes de Colorado</vt:lpstr>
      <vt:lpstr>PowerPoint Presentation</vt:lpstr>
      <vt:lpstr>Subtítulos</vt:lpstr>
      <vt:lpstr>PowerPoint Presentation</vt:lpstr>
      <vt:lpstr>Organización de la reunión</vt:lpstr>
      <vt:lpstr>Orden del día</vt:lpstr>
      <vt:lpstr>PowerPoint Presentation</vt:lpstr>
      <vt:lpstr>PowerPoint Presentation</vt:lpstr>
      <vt:lpstr>Qué hacemos</vt:lpstr>
      <vt:lpstr>Compromiso con las partes interesadas</vt:lpstr>
      <vt:lpstr>Resumen de la H.R. 1 </vt:lpstr>
      <vt:lpstr>Cambios federales de Medicaid</vt:lpstr>
      <vt:lpstr>PowerPoint Presentation</vt:lpstr>
      <vt:lpstr>PowerPoint Presentation</vt:lpstr>
      <vt:lpstr>Cambios en los requisitos de acceso a Medicaid para inmigrantes</vt:lpstr>
      <vt:lpstr>1 de octubre: Cambios para determinados inmigrantes</vt:lpstr>
      <vt:lpstr>¿Quién seguirá cumpliendo los requisitos? (1 de 2)</vt:lpstr>
      <vt:lpstr>¿Quién seguirá cumpliendo los requisitos? (2 de 2)</vt:lpstr>
      <vt:lpstr>¿Quiénes perderán la cobertura de Medicaid el 1 de octubre? (1 de 3)</vt:lpstr>
      <vt:lpstr>¿Quiénes perderán la cobertura de Medicaid el 1 de octubre? (2 de 3)</vt:lpstr>
      <vt:lpstr>¿Quiénes perderán la cobertura de Medicaid el 1 de octubre? (3 de 3)</vt:lpstr>
      <vt:lpstr>PowerPoint Presentation</vt:lpstr>
      <vt:lpstr>Si voy a perder la cobertura, ¿qué puedo hacer? (1 de 3)</vt:lpstr>
      <vt:lpstr>Si voy a perder la cobertura, ¿qué puedo hacer? (2 de 3)</vt:lpstr>
      <vt:lpstr>Si voy a perder la cobertura, ¿qué puedo hacer? (3 de 3)</vt:lpstr>
      <vt:lpstr>Kit de comunicación H.R. 1 </vt:lpstr>
      <vt:lpstr>Descripción general del kit de la H.R. 1</vt:lpstr>
      <vt:lpstr>Contenido del kit de herramientas</vt:lpstr>
      <vt:lpstr>Mensajes clave</vt:lpstr>
      <vt:lpstr>Material de elegibilidad para inmigrantes</vt:lpstr>
      <vt:lpstr>Cambios en  Cover All Coloradans  </vt:lpstr>
      <vt:lpstr>Descripción del CAC</vt:lpstr>
      <vt:lpstr>Elegibilidad del CAC</vt:lpstr>
      <vt:lpstr>Más información sobre el CAC</vt:lpstr>
      <vt:lpstr>Preguntas y respuestas </vt:lpstr>
      <vt:lpstr>Recursos y próximos pasos </vt:lpstr>
      <vt:lpstr>Recursos para refugiados</vt:lpstr>
      <vt:lpstr>Próximos pasos para los miembros</vt:lpstr>
      <vt:lpstr>Manténgase informado</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Cambios federales en Medicaid que afectan a las comunidades de inmigrantes de Colorado</dc:title>
  <cp:lastModifiedBy>Sound Ventures Inc</cp:lastModifiedBy>
  <cp:revision>7</cp:revision>
  <dcterms:modified xsi:type="dcterms:W3CDTF">2026-06-24T16:09:45Z</dcterms:modified>
</cp:coreProperties>
</file>