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comment1.xml" ContentType="application/vnd.openxmlformats-officedocument.presentationml.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comment2.xml" ContentType="application/vnd.openxmlformats-officedocument.presentationml.comments+xml"/>
  <Override PartName="/ppt/notesSlides/notesSlide16.xml" ContentType="application/vnd.openxmlformats-officedocument.presentationml.notesSlide+xml"/>
  <Override PartName="/ppt/comments/comment3.xml" ContentType="application/vnd.openxmlformats-officedocument.presentationml.comment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omments/comment4.xml" ContentType="application/vnd.openxmlformats-officedocument.presentationml.comment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omments/comment5.xml" ContentType="application/vnd.openxmlformats-officedocument.presentationml.comment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omments/comment6.xml" ContentType="application/vnd.openxmlformats-officedocument.presentationml.comment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omments/comment7.xml" ContentType="application/vnd.openxmlformats-officedocument.presentationml.comment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omments/comment8.xml" ContentType="application/vnd.openxmlformats-officedocument.presentationml.comment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omments/comment9.xml" ContentType="application/vnd.openxmlformats-officedocument.presentationml.comments+xml"/>
  <Override PartName="/ppt/notesSlides/notesSlide34.xml" ContentType="application/vnd.openxmlformats-officedocument.presentationml.notesSlide+xml"/>
  <Override PartName="/ppt/comments/comment10.xml" ContentType="application/vnd.openxmlformats-officedocument.presentationml.comments+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13" r:id="rId1"/>
    <p:sldMasterId id="2147483714" r:id="rId2"/>
    <p:sldMasterId id="2147483715" r:id="rId3"/>
    <p:sldMasterId id="2147483716" r:id="rId4"/>
    <p:sldMasterId id="2147483717" r:id="rId5"/>
  </p:sldMasterIdLst>
  <p:notesMasterIdLst>
    <p:notesMasterId r:id="rId44"/>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Lst>
  <p:sldSz cx="12192000" cy="6858000"/>
  <p:notesSz cx="6858000" cy="9144000"/>
  <p:embeddedFontLst>
    <p:embeddedFont>
      <p:font typeface="Roboto" panose="02000000000000000000" pitchFamily="2" charset="0"/>
      <p:regular r:id="rId45"/>
      <p:bold r:id="rId46"/>
      <p:italic r:id="rId47"/>
      <p:boldItalic r:id="rId48"/>
    </p:embeddedFont>
    <p:embeddedFont>
      <p:font typeface="Roboto Slab" pitchFamily="2" charset="0"/>
      <p:regular r:id="rId49"/>
      <p:bold r:id="rId50"/>
    </p:embeddedFont>
    <p:embeddedFont>
      <p:font typeface="Trebuchet MS" panose="020B0603020202020204" pitchFamily="34" charset="0"/>
      <p:regular r:id="rId51"/>
      <p:bold r:id="rId52"/>
      <p:italic r:id="rId53"/>
      <p:boldItalic r:id="rId54"/>
    </p:embeddedFont>
    <p:embeddedFont>
      <p:font typeface="Verdana" panose="020B0604030504040204" pitchFamily="34" charset="0"/>
      <p:regular r:id="rId55"/>
      <p:bold r:id="rId56"/>
      <p:italic r:id="rId57"/>
      <p:boldItalic r:id="rId5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yan Lazo - HCPF He Him" initials="" lastIdx="11" clrIdx="0"/>
  <p:cmAuthor id="1" name="Brittany Goodside - HCPF" initials="" lastIdx="2" clrIdx="1"/>
  <p:cmAuthor id="2" name="Maria Rodriguez - DORA" initials=""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757253A-6D01-4A6A-A6BA-DF9DF0C1DA2A}">
  <a:tblStyle styleId="{1757253A-6D01-4A6A-A6BA-DF9DF0C1DA2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10" d="100"/>
          <a:sy n="110" d="100"/>
        </p:scale>
        <p:origin x="594" y="3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font" Target="fonts/font11.fntdata"/><Relationship Id="rId63"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font" Target="fonts/font14.fntdata"/><Relationship Id="rId5" Type="http://schemas.openxmlformats.org/officeDocument/2006/relationships/slideMaster" Target="slideMasters/slideMaster5.xml"/><Relationship Id="rId61" Type="http://schemas.openxmlformats.org/officeDocument/2006/relationships/viewProps" Target="view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font" Target="fonts/font4.fntdata"/><Relationship Id="rId56" Type="http://schemas.openxmlformats.org/officeDocument/2006/relationships/font" Target="fonts/font12.fntdata"/><Relationship Id="rId8" Type="http://schemas.openxmlformats.org/officeDocument/2006/relationships/slide" Target="slides/slide3.xml"/><Relationship Id="rId51" Type="http://schemas.openxmlformats.org/officeDocument/2006/relationships/font" Target="fonts/font7.fntdata"/><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font" Target="fonts/font2.fntdata"/><Relationship Id="rId59" Type="http://schemas.openxmlformats.org/officeDocument/2006/relationships/commentAuthors" Target="commentAuthor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font" Target="fonts/font10.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5.fntdata"/><Relationship Id="rId57" Type="http://schemas.openxmlformats.org/officeDocument/2006/relationships/font" Target="fonts/font13.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notesMaster" Target="notesMasters/notesMaster1.xml"/><Relationship Id="rId52" Type="http://schemas.openxmlformats.org/officeDocument/2006/relationships/font" Target="fonts/font8.fntdata"/><Relationship Id="rId60"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6-07-06T22:49:51.029" idx="1">
    <p:pos x="450" y="994"/>
    <p:text>Since we are doing a moderated Q and A, we should remove the hand raise instructions and 'out loud' questions instructions. I removed one of the meeting logistics slides since it was no longer relevant.</p:text>
  </p:cm>
</p:cmLst>
</file>

<file path=ppt/comments/comment10.xml><?xml version="1.0" encoding="utf-8"?>
<p:cmLst xmlns:a="http://schemas.openxmlformats.org/drawingml/2006/main" xmlns:r="http://schemas.openxmlformats.org/officeDocument/2006/relationships" xmlns:p="http://schemas.openxmlformats.org/presentationml/2006/main">
  <p:cm authorId="1" dt="2026-06-18T17:14:52.594" idx="2">
    <p:pos x="528" y="808"/>
    <p:text>TBD if possible</p:text>
  </p:cm>
</p:cmLst>
</file>

<file path=ppt/comments/comment2.xml><?xml version="1.0" encoding="utf-8"?>
<p:cmLst xmlns:a="http://schemas.openxmlformats.org/drawingml/2006/main" xmlns:r="http://schemas.openxmlformats.org/officeDocument/2006/relationships" xmlns:p="http://schemas.openxmlformats.org/presentationml/2006/main">
  <p:cm authorId="0" dt="2026-07-07T21:03:15.659" idx="2">
    <p:pos x="6000" y="0"/>
    <p:text>note to remove slide once text based version is approved.</p:text>
  </p:cm>
</p:cmLst>
</file>

<file path=ppt/comments/comment3.xml><?xml version="1.0" encoding="utf-8"?>
<p:cmLst xmlns:a="http://schemas.openxmlformats.org/drawingml/2006/main" xmlns:r="http://schemas.openxmlformats.org/officeDocument/2006/relationships" xmlns:p="http://schemas.openxmlformats.org/presentationml/2006/main">
  <p:cm authorId="0" dt="2026-07-07T21:09:32.924" idx="3">
    <p:pos x="528" y="670"/>
    <p:text>@brittany.goodside@state.co.us I know that image is really nice but I consulted with Dylan on this - it's best of we take all words from the image and build out this way for accessibility.
This came from the text you sent.</p:text>
  </p:cm>
  <p:cm authorId="1" dt="2026-07-07T21:09:32.924" idx="1">
    <p:pos x="528" y="670"/>
    <p:text>@susanna.snyder@state.co.us are you okay not having the visual? visual timeline is not good for accessibility.</p:text>
  </p:cm>
</p:cmLst>
</file>

<file path=ppt/comments/comment4.xml><?xml version="1.0" encoding="utf-8"?>
<p:cmLst xmlns:a="http://schemas.openxmlformats.org/drawingml/2006/main" xmlns:r="http://schemas.openxmlformats.org/officeDocument/2006/relationships" xmlns:p="http://schemas.openxmlformats.org/presentationml/2006/main">
  <p:cm authorId="0" dt="2026-07-07T21:05:33.454" idx="4">
    <p:pos x="528" y="1050"/>
    <p:text>Since we are mentioning this, for accessibility let's have it on the slide. This will also ensure we don't have to create a dual language document that contains all of the links we shared during the meeting.</p:text>
  </p:cm>
</p:cmLst>
</file>

<file path=ppt/comments/comment5.xml><?xml version="1.0" encoding="utf-8"?>
<p:cmLst xmlns:a="http://schemas.openxmlformats.org/drawingml/2006/main" xmlns:r="http://schemas.openxmlformats.org/officeDocument/2006/relationships" xmlns:p="http://schemas.openxmlformats.org/presentationml/2006/main">
  <p:cm authorId="0" dt="2026-07-07T20:35:52.561" idx="5">
    <p:pos x="371" y="812"/>
    <p:text>Noting I moved the link from being displayed to embedded with descriptive text for accessibility.</p:text>
  </p:cm>
</p:cmLst>
</file>

<file path=ppt/comments/comment6.xml><?xml version="1.0" encoding="utf-8"?>
<p:cmLst xmlns:a="http://schemas.openxmlformats.org/drawingml/2006/main" xmlns:r="http://schemas.openxmlformats.org/officeDocument/2006/relationships" xmlns:p="http://schemas.openxmlformats.org/presentationml/2006/main">
  <p:cm authorId="0" dt="2026-07-07T15:43:55.527" idx="6">
    <p:pos x="178" y="965"/>
    <p:text>@maria.rodriguez@state.co.us Can you define this acronym, please?
_Assigned to Maria Rodriguez - DORA_</p:text>
  </p:cm>
</p:cmLst>
</file>

<file path=ppt/comments/comment7.xml><?xml version="1.0" encoding="utf-8"?>
<p:cmLst xmlns:a="http://schemas.openxmlformats.org/drawingml/2006/main" xmlns:r="http://schemas.openxmlformats.org/officeDocument/2006/relationships" xmlns:p="http://schemas.openxmlformats.org/presentationml/2006/main">
  <p:cm authorId="0" dt="2026-07-07T20:14:47.187" idx="7">
    <p:pos x="60" y="719"/>
    <p:text>Are we asking for this feedback in real time?</p:text>
  </p:cm>
</p:cmLst>
</file>

<file path=ppt/comments/comment8.xml><?xml version="1.0" encoding="utf-8"?>
<p:cmLst xmlns:a="http://schemas.openxmlformats.org/drawingml/2006/main" xmlns:r="http://schemas.openxmlformats.org/officeDocument/2006/relationships" xmlns:p="http://schemas.openxmlformats.org/presentationml/2006/main">
  <p:cm authorId="2" dt="2026-07-07T16:19:27.110" idx="1">
    <p:pos x="80" y="978"/>
    <p:text>Thanks for catching this! I've fixed both if you wouldnt mind trying them again.</p:text>
  </p:cm>
  <p:cm authorId="0" dt="2026-07-07T20:28:54.593" idx="9">
    <p:pos x="80" y="978"/>
    <p:text>thanks, good to go on those. Would you be ok  if we split t
his into two slides? It's a lot of content and with accessibility. If yes, do you have another pretty photo you'd like to use? I can pull one, too.</p:text>
  </p:cm>
  <p:cm authorId="0" dt="2026-07-07T21:39:07.504" idx="8">
    <p:pos x="80" y="978"/>
    <p:text>@maria.rodriguez@state.co.us can you also confirm this QR code? When I scan it it takes me to a QR Creator page and appears to be a broken link
_Reassigned to Maria Rodriguez - DORA_</p:text>
  </p:cm>
  <p:cm authorId="0" dt="2026-07-07T21:39:07.504" idx="10">
    <p:pos x="80" y="978"/>
    <p:text>see example in next two slides</p:text>
  </p:cm>
</p:cmLst>
</file>

<file path=ppt/comments/comment9.xml><?xml version="1.0" encoding="utf-8"?>
<p:cmLst xmlns:a="http://schemas.openxmlformats.org/drawingml/2006/main" xmlns:r="http://schemas.openxmlformats.org/officeDocument/2006/relationships" xmlns:p="http://schemas.openxmlformats.org/presentationml/2006/main">
  <p:cm authorId="0" dt="2026-07-07T21:35:05.476" idx="11">
    <p:pos x="191" y="927"/>
    <p:text>I think we should avoid QR code for accessibility. Instead, I suggest we use descriptive text and a shared link.</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65263" y="185599"/>
            <a:ext cx="6127474" cy="3446704"/>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r-FR" dirty="0"/>
          </a:p>
        </p:txBody>
      </p:sp>
      <p:sp>
        <p:nvSpPr>
          <p:cNvPr id="4" name="Google Shape;4;n"/>
          <p:cNvSpPr txBox="1">
            <a:spLocks noGrp="1"/>
          </p:cNvSpPr>
          <p:nvPr>
            <p:ph type="body" idx="1"/>
          </p:nvPr>
        </p:nvSpPr>
        <p:spPr>
          <a:xfrm>
            <a:off x="365263" y="3803373"/>
            <a:ext cx="6127474" cy="4532243"/>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1" i="0" u="none" strike="noStrike" cap="none">
                <a:solidFill>
                  <a:schemeClr val="dk1"/>
                </a:solidFill>
                <a:latin typeface="Trebuchet MS"/>
                <a:ea typeface="Trebuchet MS"/>
                <a:cs typeface="Trebuchet MS"/>
                <a:sym typeface="Trebuchet MS"/>
              </a:defRPr>
            </a:lvl1pPr>
            <a:lvl2pPr marL="914400" marR="0" lvl="1"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2pPr>
            <a:lvl3pPr marL="1371600" marR="0" lvl="2"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3pPr>
            <a:lvl4pPr marL="1828800" marR="0" lvl="3"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4pPr>
            <a:lvl5pPr marL="2286000" marR="0" lvl="4"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5" name="Google Shape;5;n"/>
          <p:cNvSpPr txBox="1">
            <a:spLocks noGrp="1"/>
          </p:cNvSpPr>
          <p:nvPr>
            <p:ph type="sldNum" idx="12"/>
          </p:nvPr>
        </p:nvSpPr>
        <p:spPr>
          <a:xfrm>
            <a:off x="3520937" y="8499614"/>
            <a:ext cx="2971800" cy="45878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Trebuchet MS"/>
                <a:ea typeface="Trebuchet MS"/>
                <a:cs typeface="Trebuchet MS"/>
                <a:sym typeface="Trebuchet MS"/>
              </a:rPr>
              <a:t>‹#›</a:t>
            </a:fld>
            <a:endParaRPr sz="1200" b="0" i="0" u="none" strike="noStrike" cap="none" dirty="0">
              <a:solidFill>
                <a:schemeClr val="dk1"/>
              </a:solidFill>
              <a:latin typeface="Trebuchet MS"/>
              <a:ea typeface="Trebuchet MS"/>
              <a:cs typeface="Trebuchet MS"/>
              <a:sym typeface="Trebuchet MS"/>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healthfirstcolorado.com/benefits-services/emergency-medicaid/"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healthfirstcolorado.com/find-doctors/"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hcpf.colorado.gov/behavioral-health-ffs-manual#%3A%7E%3Atext%3DBack%20to%20Top-%2CServices%20Not%20Covered%20by%20the%20FFS%20Behavioral%20Health%20Benefit%2CPeer%20advocate%20services.%2C-Back%20to%20Top"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support.zoom.com/hc/en/article?id=zm_kb&amp;sysparm_article=KB0064768#h_6802bbbc-2ec9-47cb-a04c-6aac35914d82"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hr1toolkit.healthfirstcolorado.gov/"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drive.google.com/file/d/1CJ7aT3W0Hb9XkfwiPicnRC-UaO3sux2Q/view" TargetMode="External"/><Relationship Id="rId2" Type="http://schemas.openxmlformats.org/officeDocument/2006/relationships/slide" Target="../slides/slide30.xml"/><Relationship Id="rId1" Type="http://schemas.openxmlformats.org/officeDocument/2006/relationships/notesMaster" Target="../notesMasters/notesMaster1.xml"/><Relationship Id="rId4" Type="http://schemas.openxmlformats.org/officeDocument/2006/relationships/hyperlink" Target="https://doi.colorado.gov/sites/doi/files/documents/The-Colorado-Option-FINAL-2025-ENG.pdf" TargetMode="Externa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forms.gle/33GgmwY4hCPMbdya6"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us06web.zoom.us/webinar/register/WN_qinLphhMSEO1C1ctUvHwmg#/registration" TargetMode="External"/><Relationship Id="rId2" Type="http://schemas.openxmlformats.org/officeDocument/2006/relationships/slide" Target="../slides/slide32.xml"/><Relationship Id="rId1" Type="http://schemas.openxmlformats.org/officeDocument/2006/relationships/notesMaster" Target="../notesMasters/notesMaster1.xml"/><Relationship Id="rId4" Type="http://schemas.openxmlformats.org/officeDocument/2006/relationships/hyperlink" Target="https://forms.gle/33GgmwY4hCPMbdya6" TargetMode="Externa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us06web.zoom.us/meeting/register/67SKpXWJQpipKZU_DazkUw#/registration" TargetMode="External"/><Relationship Id="rId2" Type="http://schemas.openxmlformats.org/officeDocument/2006/relationships/slide" Target="../slides/slide33.xml"/><Relationship Id="rId1" Type="http://schemas.openxmlformats.org/officeDocument/2006/relationships/notesMaster" Target="../notesMasters/notesMaster1.xml"/><Relationship Id="rId4" Type="http://schemas.openxmlformats.org/officeDocument/2006/relationships/hyperlink" Target="https://forms.gle/33GgmwY4hCPMbdya6" TargetMode="Externa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lp.constantcontactpages.com/su/UzY7aDO"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mailto:hcpf_coverallco@state.co.us"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3d3c7a4bfb4_0_6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r-FR" dirty="0"/>
          </a:p>
        </p:txBody>
      </p:sp>
      <p:sp>
        <p:nvSpPr>
          <p:cNvPr id="295" name="Google Shape;295;g3d3c7a4bfb4_0_62: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96" name="Google Shape;296;g3d3c7a4bfb4_0_62: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8: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Susanna starts here </a:t>
            </a:r>
            <a:endParaRPr dirty="0"/>
          </a:p>
        </p:txBody>
      </p:sp>
      <p:sp>
        <p:nvSpPr>
          <p:cNvPr id="376" name="Google Shape;376;p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31d42c1d584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Note: ensure that folks introduce them self during Q&amp;A</a:t>
            </a:r>
            <a:endParaRPr dirty="0"/>
          </a:p>
        </p:txBody>
      </p:sp>
      <p:sp>
        <p:nvSpPr>
          <p:cNvPr id="383" name="Google Shape;383;g31d42c1d584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g330f438cacf_0_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838200" lvl="0" indent="-352425" algn="l" rtl="0">
              <a:lnSpc>
                <a:spcPct val="115000"/>
              </a:lnSpc>
              <a:spcBef>
                <a:spcPts val="0"/>
              </a:spcBef>
              <a:spcAft>
                <a:spcPts val="0"/>
              </a:spcAft>
              <a:buClr>
                <a:srgbClr val="001970"/>
              </a:buClr>
              <a:buSzPts val="1950"/>
              <a:buFont typeface="Arial"/>
              <a:buChar char="●"/>
            </a:pPr>
            <a:r>
              <a:rPr lang="en-US" sz="2200" b="0" dirty="0">
                <a:solidFill>
                  <a:srgbClr val="001970"/>
                </a:solidFill>
                <a:highlight>
                  <a:schemeClr val="lt1"/>
                </a:highlight>
              </a:rPr>
              <a:t>Children (until 19th birthday) and Pregnant People (until 12 mos postpartum)​</a:t>
            </a:r>
            <a:endParaRPr sz="2200" b="0" dirty="0">
              <a:solidFill>
                <a:srgbClr val="001970"/>
              </a:solidFill>
              <a:highlight>
                <a:schemeClr val="lt1"/>
              </a:highlight>
            </a:endParaRPr>
          </a:p>
          <a:p>
            <a:pPr marL="838200" lvl="0" indent="-352425" algn="l" rtl="0">
              <a:lnSpc>
                <a:spcPct val="115000"/>
              </a:lnSpc>
              <a:spcBef>
                <a:spcPts val="0"/>
              </a:spcBef>
              <a:spcAft>
                <a:spcPts val="0"/>
              </a:spcAft>
              <a:buClr>
                <a:srgbClr val="001970"/>
              </a:buClr>
              <a:buSzPts val="1950"/>
              <a:buFont typeface="Arial"/>
              <a:buChar char="●"/>
            </a:pPr>
            <a:r>
              <a:rPr lang="en-US" sz="2200" b="0" dirty="0">
                <a:solidFill>
                  <a:srgbClr val="001970"/>
                </a:solidFill>
                <a:highlight>
                  <a:schemeClr val="lt1"/>
                </a:highlight>
              </a:rPr>
              <a:t>Children state only and perinatal people CHP+ authorities (FCEP + HSI)​</a:t>
            </a:r>
            <a:endParaRPr b="0" dirty="0"/>
          </a:p>
        </p:txBody>
      </p:sp>
      <p:sp>
        <p:nvSpPr>
          <p:cNvPr id="390" name="Google Shape;390;g330f438cacf_0_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g3f325f10b07_0_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398" name="Google Shape;398;g3f325f10b07_0_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99" name="Google Shape;399;g3f325f10b07_0_1: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3f325f10b07_0_49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406" name="Google Shape;406;g3f325f10b07_0_49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07" name="Google Shape;407;g3f325f10b07_0_497: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g3edbe341429_0_1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414" name="Google Shape;414;g3edbe341429_0_13: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457200" lvl="0" indent="-298450" algn="l" rtl="0">
              <a:lnSpc>
                <a:spcPct val="100000"/>
              </a:lnSpc>
              <a:spcBef>
                <a:spcPts val="0"/>
              </a:spcBef>
              <a:spcAft>
                <a:spcPts val="0"/>
              </a:spcAft>
              <a:buSzPts val="1100"/>
              <a:buFont typeface="Arial"/>
              <a:buChar char="●"/>
            </a:pPr>
            <a:r>
              <a:rPr lang="en-US" sz="1100" dirty="0">
                <a:latin typeface="Arial"/>
                <a:ea typeface="Arial"/>
                <a:cs typeface="Arial"/>
                <a:sym typeface="Arial"/>
              </a:rPr>
              <a:t>Outreach Budget Eliminated (Aug 2025, Exec Order)</a:t>
            </a:r>
            <a:endParaRPr sz="1100" dirty="0">
              <a:latin typeface="Arial"/>
              <a:ea typeface="Arial"/>
              <a:cs typeface="Arial"/>
              <a:sym typeface="Arial"/>
            </a:endParaRPr>
          </a:p>
          <a:p>
            <a:pPr marL="457200" lvl="0" indent="-298450" algn="l" rtl="0">
              <a:lnSpc>
                <a:spcPct val="100000"/>
              </a:lnSpc>
              <a:spcBef>
                <a:spcPts val="0"/>
              </a:spcBef>
              <a:spcAft>
                <a:spcPts val="0"/>
              </a:spcAft>
              <a:buSzPts val="1100"/>
              <a:buFont typeface="Arial"/>
              <a:buChar char="●"/>
            </a:pPr>
            <a:r>
              <a:rPr lang="en-US" sz="1100" dirty="0">
                <a:latin typeface="Arial"/>
                <a:ea typeface="Arial"/>
                <a:cs typeface="Arial"/>
                <a:sym typeface="Arial"/>
              </a:rPr>
              <a:t>$1100 Dental Cap for Children (7/1/26)</a:t>
            </a:r>
            <a:endParaRPr sz="1100" dirty="0">
              <a:latin typeface="Arial"/>
              <a:ea typeface="Arial"/>
              <a:cs typeface="Arial"/>
              <a:sym typeface="Arial"/>
            </a:endParaRPr>
          </a:p>
          <a:p>
            <a:pPr marL="457200" lvl="0" indent="-298450" algn="l" rtl="0">
              <a:lnSpc>
                <a:spcPct val="100000"/>
              </a:lnSpc>
              <a:spcBef>
                <a:spcPts val="0"/>
              </a:spcBef>
              <a:spcAft>
                <a:spcPts val="0"/>
              </a:spcAft>
              <a:buSzPts val="1100"/>
              <a:buFont typeface="Arial"/>
              <a:buChar char="●"/>
            </a:pPr>
            <a:r>
              <a:rPr lang="en-US" sz="1100" dirty="0">
                <a:latin typeface="Arial"/>
                <a:ea typeface="Arial"/>
                <a:cs typeface="Arial"/>
                <a:sym typeface="Arial"/>
              </a:rPr>
              <a:t>Enrollment cap of 25,000 for Children (7/1/26)</a:t>
            </a:r>
            <a:endParaRPr sz="1100" dirty="0">
              <a:latin typeface="Arial"/>
              <a:ea typeface="Arial"/>
              <a:cs typeface="Arial"/>
              <a:sym typeface="Arial"/>
            </a:endParaRPr>
          </a:p>
          <a:p>
            <a:pPr marL="457200" lvl="0" indent="-298450" algn="l" rtl="0">
              <a:lnSpc>
                <a:spcPct val="100000"/>
              </a:lnSpc>
              <a:spcBef>
                <a:spcPts val="0"/>
              </a:spcBef>
              <a:spcAft>
                <a:spcPts val="0"/>
              </a:spcAft>
              <a:buSzPts val="1100"/>
              <a:buFont typeface="Arial"/>
              <a:buChar char="●"/>
            </a:pPr>
            <a:r>
              <a:rPr lang="en-US" sz="1100" dirty="0">
                <a:latin typeface="Arial"/>
                <a:ea typeface="Arial"/>
                <a:cs typeface="Arial"/>
                <a:sym typeface="Arial"/>
              </a:rPr>
              <a:t>Removed from Accountable Care Collaborative ( 1/1/27)</a:t>
            </a:r>
            <a:endParaRPr sz="1100" dirty="0">
              <a:latin typeface="Arial"/>
              <a:ea typeface="Arial"/>
              <a:cs typeface="Arial"/>
              <a:sym typeface="Arial"/>
            </a:endParaRPr>
          </a:p>
          <a:p>
            <a:pPr marL="457200" lvl="0" indent="-298450" algn="l" rtl="0">
              <a:lnSpc>
                <a:spcPct val="100000"/>
              </a:lnSpc>
              <a:spcBef>
                <a:spcPts val="0"/>
              </a:spcBef>
              <a:spcAft>
                <a:spcPts val="0"/>
              </a:spcAft>
              <a:buSzPts val="1100"/>
              <a:buFont typeface="Arial"/>
              <a:buChar char="●"/>
            </a:pPr>
            <a:r>
              <a:rPr lang="en-US" sz="1100" dirty="0">
                <a:latin typeface="Arial"/>
                <a:ea typeface="Arial"/>
                <a:cs typeface="Arial"/>
                <a:sym typeface="Arial"/>
              </a:rPr>
              <a:t>Behavioral Health move to Fee For Service (1/1/27)</a:t>
            </a:r>
            <a:endParaRPr sz="1100" dirty="0">
              <a:latin typeface="Arial"/>
              <a:ea typeface="Arial"/>
              <a:cs typeface="Arial"/>
              <a:sym typeface="Arial"/>
            </a:endParaRPr>
          </a:p>
          <a:p>
            <a:pPr marL="457200" lvl="0" indent="-298450" algn="l" rtl="0">
              <a:lnSpc>
                <a:spcPct val="100000"/>
              </a:lnSpc>
              <a:spcBef>
                <a:spcPts val="0"/>
              </a:spcBef>
              <a:spcAft>
                <a:spcPts val="0"/>
              </a:spcAft>
              <a:buSzPts val="1100"/>
              <a:buFont typeface="Arial"/>
              <a:buChar char="●"/>
            </a:pPr>
            <a:r>
              <a:rPr lang="en-US" sz="1100" dirty="0">
                <a:latin typeface="Arial"/>
                <a:ea typeface="Arial"/>
                <a:cs typeface="Arial"/>
                <a:sym typeface="Arial"/>
              </a:rPr>
              <a:t>Removed from Managed Care (1/1/27)</a:t>
            </a:r>
            <a:endParaRPr sz="1100" dirty="0">
              <a:latin typeface="Arial"/>
              <a:ea typeface="Arial"/>
              <a:cs typeface="Arial"/>
              <a:sym typeface="Arial"/>
            </a:endParaRPr>
          </a:p>
          <a:p>
            <a:pPr marL="457200" lvl="0" indent="-298450" algn="l" rtl="0">
              <a:lnSpc>
                <a:spcPct val="100000"/>
              </a:lnSpc>
              <a:spcBef>
                <a:spcPts val="0"/>
              </a:spcBef>
              <a:spcAft>
                <a:spcPts val="0"/>
              </a:spcAft>
              <a:buSzPts val="1100"/>
              <a:buFont typeface="Arial"/>
              <a:buChar char="●"/>
            </a:pPr>
            <a:r>
              <a:rPr lang="en-US" sz="1100" dirty="0">
                <a:latin typeface="Arial"/>
                <a:ea typeface="Arial"/>
                <a:cs typeface="Arial"/>
                <a:sym typeface="Arial"/>
              </a:rPr>
              <a:t>No more CAC Children in CHP+ will be part of a state-only Medicaid plan (1/1/27)</a:t>
            </a:r>
            <a:endParaRPr sz="1100" dirty="0">
              <a:latin typeface="Arial"/>
              <a:ea typeface="Arial"/>
              <a:cs typeface="Arial"/>
              <a:sym typeface="Arial"/>
            </a:endParaRPr>
          </a:p>
          <a:p>
            <a:pPr marL="457200" lvl="0" indent="-298450" algn="l" rtl="0">
              <a:lnSpc>
                <a:spcPct val="100000"/>
              </a:lnSpc>
              <a:spcBef>
                <a:spcPts val="0"/>
              </a:spcBef>
              <a:spcAft>
                <a:spcPts val="0"/>
              </a:spcAft>
              <a:buSzPts val="1100"/>
              <a:buFont typeface="Arial"/>
              <a:buChar char="●"/>
            </a:pPr>
            <a:r>
              <a:rPr lang="en-US" sz="1100" dirty="0">
                <a:latin typeface="Arial"/>
                <a:ea typeface="Arial"/>
                <a:cs typeface="Arial"/>
                <a:sym typeface="Arial"/>
              </a:rPr>
              <a:t>Freezing Long Term Services and Supports for Children with legacy population (1/1/27)</a:t>
            </a:r>
            <a:endParaRPr sz="11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100" b="0" dirty="0">
                <a:latin typeface="Arial"/>
                <a:ea typeface="Arial"/>
                <a:cs typeface="Arial"/>
                <a:sym typeface="Arial"/>
              </a:rPr>
              <a:t> </a:t>
            </a:r>
            <a:endParaRPr sz="1100" b="0" dirty="0">
              <a:latin typeface="Arial"/>
              <a:ea typeface="Arial"/>
              <a:cs typeface="Arial"/>
              <a:sym typeface="Arial"/>
            </a:endParaRPr>
          </a:p>
          <a:p>
            <a:pPr marL="0" lvl="0" indent="0" algn="l" rtl="0">
              <a:spcBef>
                <a:spcPts val="800"/>
              </a:spcBef>
              <a:spcAft>
                <a:spcPts val="0"/>
              </a:spcAft>
              <a:buNone/>
            </a:pPr>
            <a:endParaRPr dirty="0"/>
          </a:p>
          <a:p>
            <a:pPr marL="0" lvl="0" indent="0" algn="l" rtl="0">
              <a:spcBef>
                <a:spcPts val="0"/>
              </a:spcBef>
              <a:spcAft>
                <a:spcPts val="0"/>
              </a:spcAft>
              <a:buNone/>
            </a:pPr>
            <a:endParaRPr dirty="0"/>
          </a:p>
        </p:txBody>
      </p:sp>
      <p:sp>
        <p:nvSpPr>
          <p:cNvPr id="415" name="Google Shape;415;g3edbe341429_0_13: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3f379e4d27d_0_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422" name="Google Shape;422;g3f379e4d27d_0_2: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457200" lvl="0" indent="-298450" algn="l" rtl="0">
              <a:lnSpc>
                <a:spcPct val="100000"/>
              </a:lnSpc>
              <a:spcBef>
                <a:spcPts val="0"/>
              </a:spcBef>
              <a:spcAft>
                <a:spcPts val="0"/>
              </a:spcAft>
              <a:buSzPts val="1100"/>
              <a:buFont typeface="Arial"/>
              <a:buChar char="●"/>
            </a:pPr>
            <a:r>
              <a:rPr lang="en-US" sz="1100" dirty="0">
                <a:latin typeface="Arial"/>
                <a:ea typeface="Arial"/>
                <a:cs typeface="Arial"/>
                <a:sym typeface="Arial"/>
              </a:rPr>
              <a:t>Outreach Budget Eliminated (Aug 2025, Exec Order)</a:t>
            </a:r>
            <a:endParaRPr sz="1100" dirty="0">
              <a:latin typeface="Arial"/>
              <a:ea typeface="Arial"/>
              <a:cs typeface="Arial"/>
              <a:sym typeface="Arial"/>
            </a:endParaRPr>
          </a:p>
          <a:p>
            <a:pPr marL="457200" lvl="0" indent="-298450" algn="l" rtl="0">
              <a:lnSpc>
                <a:spcPct val="100000"/>
              </a:lnSpc>
              <a:spcBef>
                <a:spcPts val="0"/>
              </a:spcBef>
              <a:spcAft>
                <a:spcPts val="0"/>
              </a:spcAft>
              <a:buSzPts val="1100"/>
              <a:buFont typeface="Arial"/>
              <a:buChar char="●"/>
            </a:pPr>
            <a:r>
              <a:rPr lang="en-US" sz="1100" dirty="0">
                <a:latin typeface="Arial"/>
                <a:ea typeface="Arial"/>
                <a:cs typeface="Arial"/>
                <a:sym typeface="Arial"/>
              </a:rPr>
              <a:t>$1100 Dental Cap for Children (7/1/26)</a:t>
            </a:r>
            <a:endParaRPr sz="1100" dirty="0">
              <a:latin typeface="Arial"/>
              <a:ea typeface="Arial"/>
              <a:cs typeface="Arial"/>
              <a:sym typeface="Arial"/>
            </a:endParaRPr>
          </a:p>
          <a:p>
            <a:pPr marL="457200" lvl="0" indent="-298450" algn="l" rtl="0">
              <a:lnSpc>
                <a:spcPct val="100000"/>
              </a:lnSpc>
              <a:spcBef>
                <a:spcPts val="0"/>
              </a:spcBef>
              <a:spcAft>
                <a:spcPts val="0"/>
              </a:spcAft>
              <a:buSzPts val="1100"/>
              <a:buFont typeface="Arial"/>
              <a:buChar char="●"/>
            </a:pPr>
            <a:r>
              <a:rPr lang="en-US" sz="1100" dirty="0">
                <a:latin typeface="Arial"/>
                <a:ea typeface="Arial"/>
                <a:cs typeface="Arial"/>
                <a:sym typeface="Arial"/>
              </a:rPr>
              <a:t>Enrollment cap of 25,000 for Children (7/1/26)</a:t>
            </a:r>
            <a:endParaRPr sz="1100" dirty="0">
              <a:latin typeface="Arial"/>
              <a:ea typeface="Arial"/>
              <a:cs typeface="Arial"/>
              <a:sym typeface="Arial"/>
            </a:endParaRPr>
          </a:p>
          <a:p>
            <a:pPr marL="457200" lvl="0" indent="-298450" algn="l" rtl="0">
              <a:lnSpc>
                <a:spcPct val="100000"/>
              </a:lnSpc>
              <a:spcBef>
                <a:spcPts val="0"/>
              </a:spcBef>
              <a:spcAft>
                <a:spcPts val="0"/>
              </a:spcAft>
              <a:buSzPts val="1100"/>
              <a:buFont typeface="Arial"/>
              <a:buChar char="●"/>
            </a:pPr>
            <a:r>
              <a:rPr lang="en-US" sz="1100" dirty="0">
                <a:latin typeface="Arial"/>
                <a:ea typeface="Arial"/>
                <a:cs typeface="Arial"/>
                <a:sym typeface="Arial"/>
              </a:rPr>
              <a:t>Removed from Accountable Care Collaborative ( 1/1/27)</a:t>
            </a:r>
            <a:endParaRPr sz="1100" dirty="0">
              <a:latin typeface="Arial"/>
              <a:ea typeface="Arial"/>
              <a:cs typeface="Arial"/>
              <a:sym typeface="Arial"/>
            </a:endParaRPr>
          </a:p>
          <a:p>
            <a:pPr marL="457200" lvl="0" indent="-298450" algn="l" rtl="0">
              <a:lnSpc>
                <a:spcPct val="100000"/>
              </a:lnSpc>
              <a:spcBef>
                <a:spcPts val="0"/>
              </a:spcBef>
              <a:spcAft>
                <a:spcPts val="0"/>
              </a:spcAft>
              <a:buSzPts val="1100"/>
              <a:buFont typeface="Arial"/>
              <a:buChar char="●"/>
            </a:pPr>
            <a:r>
              <a:rPr lang="en-US" sz="1100" dirty="0">
                <a:latin typeface="Arial"/>
                <a:ea typeface="Arial"/>
                <a:cs typeface="Arial"/>
                <a:sym typeface="Arial"/>
              </a:rPr>
              <a:t>Behavioral Health move to Fee For Service (1/1/27)</a:t>
            </a:r>
            <a:endParaRPr sz="1100" dirty="0">
              <a:latin typeface="Arial"/>
              <a:ea typeface="Arial"/>
              <a:cs typeface="Arial"/>
              <a:sym typeface="Arial"/>
            </a:endParaRPr>
          </a:p>
          <a:p>
            <a:pPr marL="457200" lvl="0" indent="-298450" algn="l" rtl="0">
              <a:lnSpc>
                <a:spcPct val="100000"/>
              </a:lnSpc>
              <a:spcBef>
                <a:spcPts val="0"/>
              </a:spcBef>
              <a:spcAft>
                <a:spcPts val="0"/>
              </a:spcAft>
              <a:buSzPts val="1100"/>
              <a:buFont typeface="Arial"/>
              <a:buChar char="●"/>
            </a:pPr>
            <a:r>
              <a:rPr lang="en-US" sz="1100" dirty="0">
                <a:latin typeface="Arial"/>
                <a:ea typeface="Arial"/>
                <a:cs typeface="Arial"/>
                <a:sym typeface="Arial"/>
              </a:rPr>
              <a:t>Removed from Managed Care (1/1/27)</a:t>
            </a:r>
            <a:endParaRPr sz="1100" dirty="0">
              <a:latin typeface="Arial"/>
              <a:ea typeface="Arial"/>
              <a:cs typeface="Arial"/>
              <a:sym typeface="Arial"/>
            </a:endParaRPr>
          </a:p>
          <a:p>
            <a:pPr marL="457200" lvl="0" indent="-298450" algn="l" rtl="0">
              <a:lnSpc>
                <a:spcPct val="100000"/>
              </a:lnSpc>
              <a:spcBef>
                <a:spcPts val="0"/>
              </a:spcBef>
              <a:spcAft>
                <a:spcPts val="0"/>
              </a:spcAft>
              <a:buSzPts val="1100"/>
              <a:buFont typeface="Arial"/>
              <a:buChar char="●"/>
            </a:pPr>
            <a:r>
              <a:rPr lang="en-US" sz="1100" dirty="0">
                <a:latin typeface="Arial"/>
                <a:ea typeface="Arial"/>
                <a:cs typeface="Arial"/>
                <a:sym typeface="Arial"/>
              </a:rPr>
              <a:t>No more CAC Children in CHP+ will be part of a state-only Medicaid plan (1/1/27)</a:t>
            </a:r>
            <a:endParaRPr sz="1100" dirty="0">
              <a:latin typeface="Arial"/>
              <a:ea typeface="Arial"/>
              <a:cs typeface="Arial"/>
              <a:sym typeface="Arial"/>
            </a:endParaRPr>
          </a:p>
          <a:p>
            <a:pPr marL="457200" lvl="0" indent="-298450" algn="l" rtl="0">
              <a:lnSpc>
                <a:spcPct val="100000"/>
              </a:lnSpc>
              <a:spcBef>
                <a:spcPts val="0"/>
              </a:spcBef>
              <a:spcAft>
                <a:spcPts val="0"/>
              </a:spcAft>
              <a:buSzPts val="1100"/>
              <a:buFont typeface="Arial"/>
              <a:buChar char="●"/>
            </a:pPr>
            <a:r>
              <a:rPr lang="en-US" sz="1100" dirty="0">
                <a:latin typeface="Arial"/>
                <a:ea typeface="Arial"/>
                <a:cs typeface="Arial"/>
                <a:sym typeface="Arial"/>
              </a:rPr>
              <a:t>Freezing Long Term Services and Supports for Children with legacy population (1/1/27)</a:t>
            </a:r>
            <a:endParaRPr sz="11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100" b="0" dirty="0">
                <a:latin typeface="Arial"/>
                <a:ea typeface="Arial"/>
                <a:cs typeface="Arial"/>
                <a:sym typeface="Arial"/>
              </a:rPr>
              <a:t> </a:t>
            </a:r>
            <a:endParaRPr sz="1100" b="0" dirty="0">
              <a:latin typeface="Arial"/>
              <a:ea typeface="Arial"/>
              <a:cs typeface="Arial"/>
              <a:sym typeface="Arial"/>
            </a:endParaRPr>
          </a:p>
          <a:p>
            <a:pPr marL="0" lvl="0" indent="0" algn="l" rtl="0">
              <a:spcBef>
                <a:spcPts val="800"/>
              </a:spcBef>
              <a:spcAft>
                <a:spcPts val="0"/>
              </a:spcAft>
              <a:buNone/>
            </a:pPr>
            <a:endParaRPr dirty="0"/>
          </a:p>
          <a:p>
            <a:pPr marL="0" lvl="0" indent="0" algn="l" rtl="0">
              <a:spcBef>
                <a:spcPts val="0"/>
              </a:spcBef>
              <a:spcAft>
                <a:spcPts val="0"/>
              </a:spcAft>
              <a:buNone/>
            </a:pPr>
            <a:endParaRPr dirty="0"/>
          </a:p>
        </p:txBody>
      </p:sp>
      <p:sp>
        <p:nvSpPr>
          <p:cNvPr id="423" name="Google Shape;423;g3f379e4d27d_0_2: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g3edbe341429_0_3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430" name="Google Shape;430;g3edbe341429_0_3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Note on special services like orthodontia</a:t>
            </a:r>
            <a:endParaRPr dirty="0"/>
          </a:p>
        </p:txBody>
      </p:sp>
      <p:sp>
        <p:nvSpPr>
          <p:cNvPr id="431" name="Google Shape;431;g3edbe341429_0_36: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g3edbe341429_0_4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438" name="Google Shape;438;g3edbe341429_0_45: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685800" lvl="0" indent="-304800" algn="l" rtl="0">
              <a:lnSpc>
                <a:spcPct val="115000"/>
              </a:lnSpc>
              <a:spcBef>
                <a:spcPts val="0"/>
              </a:spcBef>
              <a:spcAft>
                <a:spcPts val="0"/>
              </a:spcAft>
              <a:buClr>
                <a:schemeClr val="dk1"/>
              </a:buClr>
              <a:buSzPts val="1200"/>
              <a:buFont typeface="Trebuchet MS"/>
              <a:buChar char="●"/>
            </a:pPr>
            <a:r>
              <a:rPr lang="en-US" b="0" dirty="0">
                <a:highlight>
                  <a:srgbClr val="FFFFFF"/>
                </a:highlight>
              </a:rPr>
              <a:t>Beginning July 1, 2026, enrollment for </a:t>
            </a:r>
            <a:r>
              <a:rPr lang="en-US" dirty="0">
                <a:highlight>
                  <a:srgbClr val="FFFFFF"/>
                </a:highlight>
              </a:rPr>
              <a:t>new</a:t>
            </a:r>
            <a:r>
              <a:rPr lang="en-US" b="0" dirty="0">
                <a:highlight>
                  <a:srgbClr val="FFFFFF"/>
                </a:highlight>
              </a:rPr>
              <a:t> Cover All Coloradans children will be frozen if:</a:t>
            </a:r>
            <a:r>
              <a:rPr lang="en-US" dirty="0">
                <a:highlight>
                  <a:srgbClr val="FFFFFF"/>
                </a:highlight>
              </a:rPr>
              <a:t> </a:t>
            </a:r>
            <a:endParaRPr dirty="0">
              <a:highlight>
                <a:srgbClr val="FFFFFF"/>
              </a:highlight>
            </a:endParaRPr>
          </a:p>
          <a:p>
            <a:pPr marL="1143000" lvl="0" indent="-304800" algn="l" rtl="0">
              <a:lnSpc>
                <a:spcPct val="115000"/>
              </a:lnSpc>
              <a:spcBef>
                <a:spcPts val="0"/>
              </a:spcBef>
              <a:spcAft>
                <a:spcPts val="0"/>
              </a:spcAft>
              <a:buClr>
                <a:schemeClr val="dk1"/>
              </a:buClr>
              <a:buSzPts val="1200"/>
              <a:buFont typeface="Trebuchet MS"/>
              <a:buChar char="○"/>
            </a:pPr>
            <a:r>
              <a:rPr lang="en-US" b="0" dirty="0">
                <a:highlight>
                  <a:srgbClr val="FFFFFF"/>
                </a:highlight>
              </a:rPr>
              <a:t>Child enrollment reaches 25,000, or </a:t>
            </a:r>
            <a:r>
              <a:rPr lang="en-US" dirty="0">
                <a:highlight>
                  <a:srgbClr val="FFFFFF"/>
                </a:highlight>
              </a:rPr>
              <a:t> </a:t>
            </a:r>
            <a:endParaRPr dirty="0">
              <a:highlight>
                <a:srgbClr val="FFFFFF"/>
              </a:highlight>
            </a:endParaRPr>
          </a:p>
          <a:p>
            <a:pPr marL="1143000" lvl="0" indent="-304800" algn="l" rtl="0">
              <a:lnSpc>
                <a:spcPct val="115000"/>
              </a:lnSpc>
              <a:spcBef>
                <a:spcPts val="0"/>
              </a:spcBef>
              <a:spcAft>
                <a:spcPts val="0"/>
              </a:spcAft>
              <a:buClr>
                <a:schemeClr val="dk1"/>
              </a:buClr>
              <a:buSzPts val="1200"/>
              <a:buFont typeface="Trebuchet MS"/>
              <a:buChar char="○"/>
            </a:pPr>
            <a:r>
              <a:rPr lang="en-US" b="0" dirty="0">
                <a:highlight>
                  <a:srgbClr val="FFFFFF"/>
                </a:highlight>
              </a:rPr>
              <a:t>HCPF exceeds projected expenditures. </a:t>
            </a:r>
            <a:r>
              <a:rPr lang="en-US" dirty="0">
                <a:highlight>
                  <a:srgbClr val="FFFFFF"/>
                </a:highlight>
              </a:rPr>
              <a:t> </a:t>
            </a:r>
            <a:endParaRPr dirty="0">
              <a:highlight>
                <a:srgbClr val="FFFFFF"/>
              </a:highlight>
            </a:endParaRPr>
          </a:p>
          <a:p>
            <a:pPr marL="685800" lvl="0" indent="-304800" algn="l" rtl="0">
              <a:lnSpc>
                <a:spcPct val="115000"/>
              </a:lnSpc>
              <a:spcBef>
                <a:spcPts val="0"/>
              </a:spcBef>
              <a:spcAft>
                <a:spcPts val="0"/>
              </a:spcAft>
              <a:buClr>
                <a:schemeClr val="dk1"/>
              </a:buClr>
              <a:buSzPts val="1200"/>
              <a:buFont typeface="Trebuchet MS"/>
              <a:buChar char="●"/>
            </a:pPr>
            <a:r>
              <a:rPr lang="en-US" dirty="0">
                <a:highlight>
                  <a:srgbClr val="FFFFFF"/>
                </a:highlight>
              </a:rPr>
              <a:t>As of July 2026, expenditures remain well below the limit and fewer than 19,000 children are enrolled.   </a:t>
            </a:r>
            <a:endParaRPr dirty="0">
              <a:highlight>
                <a:srgbClr val="FFFFFF"/>
              </a:highlight>
            </a:endParaRPr>
          </a:p>
          <a:p>
            <a:pPr marL="685800" lvl="0" indent="-304800" algn="l" rtl="0">
              <a:lnSpc>
                <a:spcPct val="115000"/>
              </a:lnSpc>
              <a:spcBef>
                <a:spcPts val="0"/>
              </a:spcBef>
              <a:spcAft>
                <a:spcPts val="0"/>
              </a:spcAft>
              <a:buClr>
                <a:schemeClr val="dk1"/>
              </a:buClr>
              <a:buSzPts val="1200"/>
              <a:buFont typeface="Trebuchet MS"/>
              <a:buChar char="●"/>
            </a:pPr>
            <a:r>
              <a:rPr lang="en-US" b="0" dirty="0">
                <a:highlight>
                  <a:srgbClr val="FFFFFF"/>
                </a:highlight>
              </a:rPr>
              <a:t>There will be a 60-day grace period after reaching the enrollment/expenditure limit criteria before the freeze is implemented. </a:t>
            </a:r>
            <a:r>
              <a:rPr lang="en-US" dirty="0">
                <a:highlight>
                  <a:srgbClr val="FFFFFF"/>
                </a:highlight>
              </a:rPr>
              <a:t> </a:t>
            </a:r>
            <a:endParaRPr dirty="0">
              <a:highlight>
                <a:srgbClr val="FFFFFF"/>
              </a:highlight>
            </a:endParaRPr>
          </a:p>
          <a:p>
            <a:pPr marL="1143000" lvl="0" indent="-317500" algn="l" rtl="0">
              <a:lnSpc>
                <a:spcPct val="115000"/>
              </a:lnSpc>
              <a:spcBef>
                <a:spcPts val="0"/>
              </a:spcBef>
              <a:spcAft>
                <a:spcPts val="0"/>
              </a:spcAft>
              <a:buClr>
                <a:schemeClr val="dk1"/>
              </a:buClr>
              <a:buSzPts val="1400"/>
              <a:buFont typeface="Trebuchet MS"/>
              <a:buChar char="○"/>
            </a:pPr>
            <a:r>
              <a:rPr lang="en-US" b="0" dirty="0">
                <a:highlight>
                  <a:srgbClr val="FFFFFF"/>
                </a:highlight>
              </a:rPr>
              <a:t>Notification of an enrollment freeze will be shared through public stakeholder meetings and the Cover All Coloradans newsletter. </a:t>
            </a:r>
            <a:r>
              <a:rPr lang="en-US" dirty="0">
                <a:highlight>
                  <a:srgbClr val="FFFFFF"/>
                </a:highlight>
              </a:rPr>
              <a:t> </a:t>
            </a:r>
            <a:endParaRPr dirty="0">
              <a:highlight>
                <a:srgbClr val="FFFFFF"/>
              </a:highlight>
            </a:endParaRPr>
          </a:p>
          <a:p>
            <a:pPr marL="685800" lvl="0" indent="-304800" algn="l" rtl="0">
              <a:lnSpc>
                <a:spcPct val="115000"/>
              </a:lnSpc>
              <a:spcBef>
                <a:spcPts val="0"/>
              </a:spcBef>
              <a:spcAft>
                <a:spcPts val="0"/>
              </a:spcAft>
              <a:buClr>
                <a:schemeClr val="dk1"/>
              </a:buClr>
              <a:buSzPts val="1200"/>
              <a:buFont typeface="Trebuchet MS"/>
              <a:buChar char="●"/>
            </a:pPr>
            <a:r>
              <a:rPr lang="en-US" b="0" dirty="0">
                <a:highlight>
                  <a:srgbClr val="FFFFFF"/>
                </a:highlight>
              </a:rPr>
              <a:t>Children who are no longer able to enroll in Cover All Coloradans due to the enrollment cap should still apply to see if they qualify for </a:t>
            </a:r>
            <a:r>
              <a:rPr lang="en-US" b="0" u="sng" dirty="0">
                <a:solidFill>
                  <a:srgbClr val="0000FF"/>
                </a:solidFill>
                <a:highlight>
                  <a:srgbClr val="FFFFFF"/>
                </a:highlight>
                <a:hlinkClick r:id="rId3">
                  <a:extLst>
                    <a:ext uri="{A12FA001-AC4F-418D-AE19-62706E023703}">
                      <ahyp:hlinkClr xmlns:ahyp="http://schemas.microsoft.com/office/drawing/2018/hyperlinkcolor" val="tx"/>
                    </a:ext>
                  </a:extLst>
                </a:hlinkClick>
              </a:rPr>
              <a:t>Emergency Medicaid Services/Reproductive Health Care Services (EMS/RHCS)</a:t>
            </a:r>
            <a:r>
              <a:rPr lang="en-US" b="0" dirty="0">
                <a:highlight>
                  <a:srgbClr val="FFFFFF"/>
                </a:highlight>
              </a:rPr>
              <a:t>. </a:t>
            </a:r>
            <a:r>
              <a:rPr lang="en-US" dirty="0">
                <a:highlight>
                  <a:srgbClr val="FFFFFF"/>
                </a:highlight>
              </a:rPr>
              <a:t> </a:t>
            </a:r>
            <a:endParaRPr dirty="0">
              <a:highlight>
                <a:srgbClr val="FFFFFF"/>
              </a:highlight>
            </a:endParaRPr>
          </a:p>
          <a:p>
            <a:pPr marL="685800" lvl="0" indent="-304800" algn="l" rtl="0">
              <a:lnSpc>
                <a:spcPct val="115000"/>
              </a:lnSpc>
              <a:spcBef>
                <a:spcPts val="0"/>
              </a:spcBef>
              <a:spcAft>
                <a:spcPts val="0"/>
              </a:spcAft>
              <a:buClr>
                <a:schemeClr val="dk1"/>
              </a:buClr>
              <a:buSzPts val="1200"/>
              <a:buFont typeface="Trebuchet MS"/>
              <a:buChar char="●"/>
            </a:pPr>
            <a:r>
              <a:rPr lang="en-US" dirty="0">
                <a:highlight>
                  <a:srgbClr val="FFFFFF"/>
                </a:highlight>
              </a:rPr>
              <a:t>HCPF is developing a process for re-opening the program when enrollment decreases and notifying potential CAC members that they can enroll again.   </a:t>
            </a:r>
            <a:endParaRPr dirty="0">
              <a:highlight>
                <a:srgbClr val="FFFFFF"/>
              </a:highlight>
            </a:endParaRPr>
          </a:p>
          <a:p>
            <a:pPr marL="0" lvl="0" indent="0" algn="l" rtl="0">
              <a:spcBef>
                <a:spcPts val="0"/>
              </a:spcBef>
              <a:spcAft>
                <a:spcPts val="0"/>
              </a:spcAft>
              <a:buNone/>
            </a:pPr>
            <a:endParaRPr dirty="0"/>
          </a:p>
        </p:txBody>
      </p:sp>
      <p:sp>
        <p:nvSpPr>
          <p:cNvPr id="439" name="Google Shape;439;g3edbe341429_0_45: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edbe341429_0_5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446" name="Google Shape;446;g3edbe341429_0_53: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673100" lvl="0" indent="-304800" algn="l" rtl="0">
              <a:lnSpc>
                <a:spcPct val="115000"/>
              </a:lnSpc>
              <a:spcBef>
                <a:spcPts val="0"/>
              </a:spcBef>
              <a:spcAft>
                <a:spcPts val="0"/>
              </a:spcAft>
              <a:buClr>
                <a:schemeClr val="dk1"/>
              </a:buClr>
              <a:buSzPts val="1200"/>
              <a:buFont typeface="Trebuchet MS"/>
              <a:buChar char="●"/>
            </a:pPr>
            <a:r>
              <a:rPr lang="en-US" b="0" dirty="0">
                <a:highlight>
                  <a:srgbClr val="FFFFFF"/>
                </a:highlight>
              </a:rPr>
              <a:t>Beginning January 1, 2027, the Cover All Coloradans population will be removed from the Accountable Care Collaborative. As a result: </a:t>
            </a:r>
            <a:endParaRPr b="0" dirty="0">
              <a:highlight>
                <a:srgbClr val="FFFFFF"/>
              </a:highlight>
            </a:endParaRPr>
          </a:p>
          <a:p>
            <a:pPr marL="1130300" lvl="0" indent="-304800" algn="l" rtl="0">
              <a:lnSpc>
                <a:spcPct val="115000"/>
              </a:lnSpc>
              <a:spcBef>
                <a:spcPts val="0"/>
              </a:spcBef>
              <a:spcAft>
                <a:spcPts val="0"/>
              </a:spcAft>
              <a:buClr>
                <a:schemeClr val="dk1"/>
              </a:buClr>
              <a:buSzPts val="1200"/>
              <a:buFont typeface="Trebuchet MS"/>
              <a:buChar char="○"/>
            </a:pPr>
            <a:r>
              <a:rPr lang="en-US" b="0" dirty="0">
                <a:highlight>
                  <a:srgbClr val="FFFFFF"/>
                </a:highlight>
              </a:rPr>
              <a:t>Members will not be assigned to a Regional Accountable Entity (RAE).  </a:t>
            </a:r>
            <a:endParaRPr b="0" dirty="0">
              <a:highlight>
                <a:srgbClr val="FFFFFF"/>
              </a:highlight>
            </a:endParaRPr>
          </a:p>
          <a:p>
            <a:pPr marL="1130300" lvl="0" indent="-304800" algn="l" rtl="0">
              <a:lnSpc>
                <a:spcPct val="115000"/>
              </a:lnSpc>
              <a:spcBef>
                <a:spcPts val="0"/>
              </a:spcBef>
              <a:spcAft>
                <a:spcPts val="0"/>
              </a:spcAft>
              <a:buClr>
                <a:schemeClr val="dk1"/>
              </a:buClr>
              <a:buSzPts val="1200"/>
              <a:buFont typeface="Trebuchet MS"/>
              <a:buChar char="○"/>
            </a:pPr>
            <a:r>
              <a:rPr lang="en-US" b="0" dirty="0">
                <a:highlight>
                  <a:srgbClr val="FFFFFF"/>
                </a:highlight>
              </a:rPr>
              <a:t>Members can find their own providers. </a:t>
            </a:r>
            <a:r>
              <a:rPr lang="en-US" b="0" u="sng" dirty="0">
                <a:solidFill>
                  <a:srgbClr val="0000FF"/>
                </a:solidFill>
                <a:highlight>
                  <a:srgbClr val="FFFFFF"/>
                </a:highlight>
                <a:hlinkClick r:id="rId3">
                  <a:extLst>
                    <a:ext uri="{A12FA001-AC4F-418D-AE19-62706E023703}">
                      <ahyp:hlinkClr xmlns:ahyp="http://schemas.microsoft.com/office/drawing/2018/hyperlinkcolor" val="tx"/>
                    </a:ext>
                  </a:extLst>
                </a:hlinkClick>
              </a:rPr>
              <a:t>Search for</a:t>
            </a:r>
            <a:r>
              <a:rPr lang="en-US" b="0" u="sng" dirty="0">
                <a:solidFill>
                  <a:srgbClr val="0000FF"/>
                </a:solidFill>
                <a:highlight>
                  <a:srgbClr val="FFFFFF"/>
                </a:highlight>
              </a:rPr>
              <a:t> </a:t>
            </a:r>
            <a:r>
              <a:rPr lang="en-US" b="0" u="sng" dirty="0">
                <a:solidFill>
                  <a:srgbClr val="0000FF"/>
                </a:solidFill>
                <a:highlight>
                  <a:srgbClr val="FFFFFF"/>
                </a:highlight>
                <a:hlinkClick r:id="rId3">
                  <a:extLst>
                    <a:ext uri="{A12FA001-AC4F-418D-AE19-62706E023703}">
                      <ahyp:hlinkClr xmlns:ahyp="http://schemas.microsoft.com/office/drawing/2018/hyperlinkcolor" val="tx"/>
                    </a:ext>
                  </a:extLst>
                </a:hlinkClick>
              </a:rPr>
              <a:t>providers.</a:t>
            </a:r>
            <a:r>
              <a:rPr lang="en-US" b="0" dirty="0">
                <a:highlight>
                  <a:srgbClr val="FFFFFF"/>
                </a:highlight>
              </a:rPr>
              <a:t> </a:t>
            </a:r>
            <a:endParaRPr b="0" dirty="0">
              <a:highlight>
                <a:srgbClr val="FFFFFF"/>
              </a:highlight>
            </a:endParaRPr>
          </a:p>
          <a:p>
            <a:pPr marL="1130300" lvl="0" indent="-304800" algn="l" rtl="0">
              <a:lnSpc>
                <a:spcPct val="115000"/>
              </a:lnSpc>
              <a:spcBef>
                <a:spcPts val="0"/>
              </a:spcBef>
              <a:spcAft>
                <a:spcPts val="0"/>
              </a:spcAft>
              <a:buClr>
                <a:schemeClr val="dk1"/>
              </a:buClr>
              <a:buSzPts val="1200"/>
              <a:buFont typeface="Trebuchet MS"/>
              <a:buChar char="○"/>
            </a:pPr>
            <a:r>
              <a:rPr lang="en-US" b="0" dirty="0">
                <a:highlight>
                  <a:srgbClr val="FFFFFF"/>
                </a:highlight>
              </a:rPr>
              <a:t>Members will no longer receive general care coordination resources from our Regional Accountable Entities but may receive other wraparound support from community providers. </a:t>
            </a:r>
            <a:endParaRPr b="0" dirty="0">
              <a:highlight>
                <a:srgbClr val="FFFFFF"/>
              </a:highlight>
            </a:endParaRPr>
          </a:p>
          <a:p>
            <a:pPr marL="1130300" lvl="0" indent="-304800" algn="l" rtl="0">
              <a:lnSpc>
                <a:spcPct val="115000"/>
              </a:lnSpc>
              <a:spcBef>
                <a:spcPts val="0"/>
              </a:spcBef>
              <a:spcAft>
                <a:spcPts val="0"/>
              </a:spcAft>
              <a:buClr>
                <a:schemeClr val="dk1"/>
              </a:buClr>
              <a:buSzPts val="1200"/>
              <a:buFont typeface="Trebuchet MS"/>
              <a:buChar char="○"/>
            </a:pPr>
            <a:r>
              <a:rPr lang="en-US" b="0" dirty="0">
                <a:highlight>
                  <a:srgbClr val="FFFFFF"/>
                </a:highlight>
              </a:rPr>
              <a:t>CAC members will no longer receive Behavioral Health services through their RAEs but will still qualify for many Behavioral Health services.  </a:t>
            </a:r>
            <a:endParaRPr b="0" dirty="0">
              <a:highlight>
                <a:srgbClr val="FFFFFF"/>
              </a:highlight>
            </a:endParaRPr>
          </a:p>
          <a:p>
            <a:pPr marL="1587500" lvl="0" indent="-304800" algn="l" rtl="0">
              <a:lnSpc>
                <a:spcPct val="115000"/>
              </a:lnSpc>
              <a:spcBef>
                <a:spcPts val="0"/>
              </a:spcBef>
              <a:spcAft>
                <a:spcPts val="0"/>
              </a:spcAft>
              <a:buClr>
                <a:schemeClr val="dk1"/>
              </a:buClr>
              <a:buSzPts val="1200"/>
              <a:buFont typeface="Trebuchet MS"/>
              <a:buChar char="■"/>
            </a:pPr>
            <a:r>
              <a:rPr lang="en-US" b="0" dirty="0">
                <a:highlight>
                  <a:srgbClr val="FFFFFF"/>
                </a:highlight>
              </a:rPr>
              <a:t>Behavioral Health Benefit </a:t>
            </a:r>
            <a:r>
              <a:rPr lang="en-US" b="0" u="sng" dirty="0">
                <a:solidFill>
                  <a:srgbClr val="0000FF"/>
                </a:solidFill>
                <a:highlight>
                  <a:srgbClr val="FFFFFF"/>
                </a:highlight>
                <a:hlinkClick r:id="rId4">
                  <a:extLst>
                    <a:ext uri="{A12FA001-AC4F-418D-AE19-62706E023703}">
                      <ahyp:hlinkClr xmlns:ahyp="http://schemas.microsoft.com/office/drawing/2018/hyperlinkcolor" val="tx"/>
                    </a:ext>
                  </a:extLst>
                </a:hlinkClick>
              </a:rPr>
              <a:t>information</a:t>
            </a:r>
            <a:r>
              <a:rPr lang="en-US" b="0" dirty="0">
                <a:highlight>
                  <a:srgbClr val="FFFFFF"/>
                </a:highlight>
              </a:rPr>
              <a:t>. </a:t>
            </a:r>
            <a:endParaRPr b="0" dirty="0">
              <a:highlight>
                <a:srgbClr val="FFFFFF"/>
              </a:highlight>
            </a:endParaRPr>
          </a:p>
          <a:p>
            <a:pPr marL="1587500" lvl="0" indent="-304800" algn="l" rtl="0">
              <a:lnSpc>
                <a:spcPct val="115000"/>
              </a:lnSpc>
              <a:spcBef>
                <a:spcPts val="0"/>
              </a:spcBef>
              <a:spcAft>
                <a:spcPts val="0"/>
              </a:spcAft>
              <a:buClr>
                <a:schemeClr val="dk1"/>
              </a:buClr>
              <a:buSzPts val="1200"/>
              <a:buFont typeface="Trebuchet MS"/>
              <a:buChar char="■"/>
            </a:pPr>
            <a:r>
              <a:rPr lang="en-US" b="0" dirty="0">
                <a:highlight>
                  <a:srgbClr val="FFFFFF"/>
                </a:highlight>
              </a:rPr>
              <a:t>Residential and inpatient services are excluded. </a:t>
            </a:r>
            <a:endParaRPr b="0" dirty="0">
              <a:highlight>
                <a:srgbClr val="FFFFFF"/>
              </a:highlight>
            </a:endParaRPr>
          </a:p>
          <a:p>
            <a:pPr marL="0" lvl="0" indent="0" algn="l" rtl="0">
              <a:spcBef>
                <a:spcPts val="0"/>
              </a:spcBef>
              <a:spcAft>
                <a:spcPts val="0"/>
              </a:spcAft>
              <a:buNone/>
            </a:pPr>
            <a:endParaRPr dirty="0"/>
          </a:p>
        </p:txBody>
      </p:sp>
      <p:sp>
        <p:nvSpPr>
          <p:cNvPr id="447" name="Google Shape;447;g3edbe341429_0_53: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3e044c24045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a:lstStyle/>
          <a:p>
            <a:endParaRPr lang="fr-FR" dirty="0"/>
          </a:p>
        </p:txBody>
      </p:sp>
      <p:sp>
        <p:nvSpPr>
          <p:cNvPr id="305" name="Google Shape;305;g3e044c24045_0_10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dirty="0"/>
              <a:t>Speaker: </a:t>
            </a:r>
            <a:endParaRPr dirty="0"/>
          </a:p>
          <a:p>
            <a:pPr marL="0" lvl="0" indent="0" algn="l" rtl="0">
              <a:lnSpc>
                <a:spcPct val="100000"/>
              </a:lnSpc>
              <a:spcBef>
                <a:spcPts val="0"/>
              </a:spcBef>
              <a:spcAft>
                <a:spcPts val="0"/>
              </a:spcAft>
              <a:buClr>
                <a:schemeClr val="dk1"/>
              </a:buClr>
              <a:buSzPts val="1400"/>
              <a:buFont typeface="Arial"/>
              <a:buNone/>
            </a:pPr>
            <a:endParaRPr b="0" dirty="0"/>
          </a:p>
          <a:p>
            <a:pPr marL="0" lvl="0" indent="0" algn="l" rtl="0">
              <a:lnSpc>
                <a:spcPct val="100000"/>
              </a:lnSpc>
              <a:spcBef>
                <a:spcPts val="0"/>
              </a:spcBef>
              <a:spcAft>
                <a:spcPts val="0"/>
              </a:spcAft>
              <a:buClr>
                <a:schemeClr val="dk1"/>
              </a:buClr>
              <a:buSzPts val="1400"/>
              <a:buFont typeface="Arial"/>
              <a:buNone/>
            </a:pPr>
            <a:r>
              <a:rPr lang="en-US" b="0" dirty="0"/>
              <a:t>I’d like to let the Spanish interpreter introduce themselves right now. </a:t>
            </a:r>
            <a:endParaRPr b="0" dirty="0"/>
          </a:p>
          <a:p>
            <a:pPr marL="0" lvl="0" indent="0" algn="l" rtl="0">
              <a:lnSpc>
                <a:spcPct val="100000"/>
              </a:lnSpc>
              <a:spcBef>
                <a:spcPts val="0"/>
              </a:spcBef>
              <a:spcAft>
                <a:spcPts val="0"/>
              </a:spcAft>
              <a:buClr>
                <a:schemeClr val="dk1"/>
              </a:buClr>
              <a:buSzPts val="1400"/>
              <a:buFont typeface="Arial"/>
              <a:buNone/>
            </a:pPr>
            <a:endParaRPr dirty="0"/>
          </a:p>
          <a:p>
            <a:pPr marL="457200" lvl="0" indent="-304800" algn="l" rtl="0">
              <a:lnSpc>
                <a:spcPct val="100000"/>
              </a:lnSpc>
              <a:spcBef>
                <a:spcPts val="0"/>
              </a:spcBef>
              <a:spcAft>
                <a:spcPts val="0"/>
              </a:spcAft>
              <a:buClr>
                <a:srgbClr val="202124"/>
              </a:buClr>
              <a:buSzPts val="1200"/>
              <a:buFont typeface="Trebuchet MS"/>
              <a:buChar char="●"/>
            </a:pPr>
            <a:r>
              <a:rPr lang="en-US" b="0" dirty="0">
                <a:solidFill>
                  <a:srgbClr val="202124"/>
                </a:solidFill>
              </a:rPr>
              <a:t>SPANISH INTERPRETER COMES ON SCREEN and IS HIGHLIGHTED; Interpreter READS SCRIPT BELOW VERBATIM. </a:t>
            </a:r>
            <a:endParaRPr b="0" dirty="0">
              <a:solidFill>
                <a:srgbClr val="202124"/>
              </a:solidFill>
            </a:endParaRPr>
          </a:p>
          <a:p>
            <a:pPr marL="457200" lvl="0" indent="0" algn="l" rtl="0">
              <a:lnSpc>
                <a:spcPct val="100000"/>
              </a:lnSpc>
              <a:spcBef>
                <a:spcPts val="0"/>
              </a:spcBef>
              <a:spcAft>
                <a:spcPts val="0"/>
              </a:spcAft>
              <a:buClr>
                <a:schemeClr val="dk1"/>
              </a:buClr>
              <a:buSzPts val="1400"/>
              <a:buFont typeface="Arial"/>
              <a:buNone/>
            </a:pPr>
            <a:endParaRPr b="0" dirty="0">
              <a:solidFill>
                <a:srgbClr val="202124"/>
              </a:solidFill>
            </a:endParaRPr>
          </a:p>
          <a:p>
            <a:pPr marL="457200" lvl="0" indent="0" algn="l" rtl="0">
              <a:lnSpc>
                <a:spcPct val="100000"/>
              </a:lnSpc>
              <a:spcBef>
                <a:spcPts val="0"/>
              </a:spcBef>
              <a:spcAft>
                <a:spcPts val="0"/>
              </a:spcAft>
              <a:buClr>
                <a:schemeClr val="dk1"/>
              </a:buClr>
              <a:buSzPts val="1400"/>
              <a:buFont typeface="Arial"/>
              <a:buNone/>
            </a:pPr>
            <a:r>
              <a:rPr lang="en-US" dirty="0">
                <a:solidFill>
                  <a:srgbClr val="202124"/>
                </a:solidFill>
              </a:rPr>
              <a:t>Interpreter reads (in Spanish, </a:t>
            </a:r>
            <a:r>
              <a:rPr lang="en-US" b="0" dirty="0">
                <a:solidFill>
                  <a:srgbClr val="202124"/>
                </a:solidFill>
              </a:rPr>
              <a:t>but this is what she is saying in English</a:t>
            </a:r>
            <a:r>
              <a:rPr lang="en-US" dirty="0">
                <a:solidFill>
                  <a:srgbClr val="202124"/>
                </a:solidFill>
              </a:rPr>
              <a:t>):  </a:t>
            </a:r>
            <a:endParaRPr dirty="0">
              <a:solidFill>
                <a:srgbClr val="202124"/>
              </a:solidFill>
            </a:endParaRPr>
          </a:p>
          <a:p>
            <a:pPr marL="457200" lvl="0" indent="0" algn="l" rtl="0">
              <a:lnSpc>
                <a:spcPct val="100000"/>
              </a:lnSpc>
              <a:spcBef>
                <a:spcPts val="0"/>
              </a:spcBef>
              <a:spcAft>
                <a:spcPts val="0"/>
              </a:spcAft>
              <a:buClr>
                <a:schemeClr val="dk1"/>
              </a:buClr>
              <a:buSzPts val="1400"/>
              <a:buFont typeface="Arial"/>
              <a:buNone/>
            </a:pPr>
            <a:r>
              <a:rPr lang="en-US" b="0" dirty="0"/>
              <a:t>“My name is _____________and I will be providing Spanish interpretation services. In a moment, this service will be activated. To hear live Spanish interpretation of today’s event, select the “interpretation” pod from the Zoom toolbar and then select “Spanish”. You will have the option to select “mute original audio” if you want to hear only Spanish. This interpretation pod will be activated momentarily.”</a:t>
            </a:r>
            <a:endParaRPr b="0" dirty="0"/>
          </a:p>
          <a:p>
            <a:pPr marL="0" lvl="0" indent="0" algn="l" rtl="0">
              <a:lnSpc>
                <a:spcPct val="100000"/>
              </a:lnSpc>
              <a:spcBef>
                <a:spcPts val="0"/>
              </a:spcBef>
              <a:spcAft>
                <a:spcPts val="0"/>
              </a:spcAft>
              <a:buClr>
                <a:schemeClr val="dk1"/>
              </a:buClr>
              <a:buSzPts val="1400"/>
              <a:buFont typeface="Arial"/>
              <a:buNone/>
            </a:pPr>
            <a:endParaRPr dirty="0"/>
          </a:p>
          <a:p>
            <a:pPr marL="0" lvl="0" indent="0" algn="l" rtl="0">
              <a:lnSpc>
                <a:spcPct val="100000"/>
              </a:lnSpc>
              <a:spcBef>
                <a:spcPts val="0"/>
              </a:spcBef>
              <a:spcAft>
                <a:spcPts val="0"/>
              </a:spcAft>
              <a:buClr>
                <a:schemeClr val="dk1"/>
              </a:buClr>
              <a:buSzPts val="1400"/>
              <a:buFont typeface="Arial"/>
              <a:buNone/>
            </a:pPr>
            <a:r>
              <a:rPr lang="en-US" dirty="0">
                <a:solidFill>
                  <a:srgbClr val="202124"/>
                </a:solidFill>
              </a:rPr>
              <a:t>Then [Webinar Leader] speaks once the interpreter is done: </a:t>
            </a:r>
            <a:endParaRPr dirty="0">
              <a:solidFill>
                <a:srgbClr val="202124"/>
              </a:solidFill>
            </a:endParaRPr>
          </a:p>
          <a:p>
            <a:pPr marL="457200" lvl="0" indent="0" algn="l" rtl="0">
              <a:lnSpc>
                <a:spcPct val="100000"/>
              </a:lnSpc>
              <a:spcBef>
                <a:spcPts val="0"/>
              </a:spcBef>
              <a:spcAft>
                <a:spcPts val="0"/>
              </a:spcAft>
              <a:buSzPts val="1400"/>
              <a:buNone/>
            </a:pPr>
            <a:r>
              <a:rPr lang="en-US" b="0" dirty="0"/>
              <a:t>Thank you, [</a:t>
            </a:r>
            <a:r>
              <a:rPr lang="en-US" dirty="0"/>
              <a:t>Interpreter Name</a:t>
            </a:r>
            <a:r>
              <a:rPr lang="en-US" b="0" dirty="0"/>
              <a:t>]. If you would like to listen to this webinar in Spanish, please select the “Interpretation” pod on your Zoom toolbar and select “Spanish”. Additionally, we have Amerian Sign Language or ASL available. You can access that the same way - by clicking the interpretation icon at the bottom of your screen and selecting American Sign Language. We have also posted instructions for now to access language interpretation in the chat. </a:t>
            </a:r>
            <a:endParaRPr b="0" dirty="0"/>
          </a:p>
          <a:p>
            <a:pPr marL="457200" lvl="0" indent="0" algn="l" rtl="0">
              <a:lnSpc>
                <a:spcPct val="100000"/>
              </a:lnSpc>
              <a:spcBef>
                <a:spcPts val="0"/>
              </a:spcBef>
              <a:spcAft>
                <a:spcPts val="0"/>
              </a:spcAft>
              <a:buSzPts val="1400"/>
              <a:buNone/>
            </a:pPr>
            <a:endParaRPr b="0" dirty="0"/>
          </a:p>
          <a:p>
            <a:pPr marL="457200" lvl="0" indent="0" algn="l" rtl="0">
              <a:lnSpc>
                <a:spcPct val="100000"/>
              </a:lnSpc>
              <a:spcBef>
                <a:spcPts val="0"/>
              </a:spcBef>
              <a:spcAft>
                <a:spcPts val="0"/>
              </a:spcAft>
              <a:buClr>
                <a:schemeClr val="dk1"/>
              </a:buClr>
              <a:buSzPts val="1400"/>
              <a:buFont typeface="Arial"/>
              <a:buNone/>
            </a:pPr>
            <a:endParaRPr b="0" dirty="0"/>
          </a:p>
          <a:p>
            <a:pPr marL="0" lvl="0" indent="0" algn="l" rtl="0">
              <a:lnSpc>
                <a:spcPct val="115000"/>
              </a:lnSpc>
              <a:spcBef>
                <a:spcPts val="0"/>
              </a:spcBef>
              <a:spcAft>
                <a:spcPts val="0"/>
              </a:spcAft>
              <a:buSzPts val="1400"/>
              <a:buNone/>
            </a:pPr>
            <a:r>
              <a:rPr lang="en-US" u="sng" dirty="0">
                <a:solidFill>
                  <a:srgbClr val="444444"/>
                </a:solidFill>
              </a:rPr>
              <a:t>[Webinar Tech] </a:t>
            </a:r>
            <a:r>
              <a:rPr lang="en-US" b="0" u="sng" dirty="0">
                <a:solidFill>
                  <a:srgbClr val="444444"/>
                </a:solidFill>
              </a:rPr>
              <a:t>Post in Chat:​</a:t>
            </a:r>
            <a:endParaRPr b="0" dirty="0"/>
          </a:p>
          <a:p>
            <a:pPr marL="0" lvl="0" indent="0" algn="l" rtl="0">
              <a:lnSpc>
                <a:spcPct val="100000"/>
              </a:lnSpc>
              <a:spcBef>
                <a:spcPts val="0"/>
              </a:spcBef>
              <a:spcAft>
                <a:spcPts val="0"/>
              </a:spcAft>
              <a:buNone/>
            </a:pPr>
            <a:endParaRPr b="0" dirty="0"/>
          </a:p>
          <a:p>
            <a:pPr marL="0" lvl="0" indent="0" algn="l" rtl="0">
              <a:lnSpc>
                <a:spcPct val="100000"/>
              </a:lnSpc>
              <a:spcBef>
                <a:spcPts val="0"/>
              </a:spcBef>
              <a:spcAft>
                <a:spcPts val="0"/>
              </a:spcAft>
              <a:buNone/>
            </a:pPr>
            <a:r>
              <a:rPr lang="en-US" b="0" dirty="0"/>
              <a:t>How to listen to Language Interpretation: </a:t>
            </a:r>
            <a:r>
              <a:rPr lang="en-US" b="0" u="sng" dirty="0">
                <a:solidFill>
                  <a:schemeClr val="hlink"/>
                </a:solidFill>
                <a:hlinkClick r:id="rId3"/>
              </a:rPr>
              <a:t>https://support.zoom.com/hc/en/article?id=zm_kb&amp;sysparm_article=KB0064768#h_6802bbbc-2ec9-47cb-a04c-6aac35914d82</a:t>
            </a:r>
            <a:r>
              <a:rPr lang="en-US" b="0" dirty="0"/>
              <a:t> </a:t>
            </a:r>
            <a:endParaRPr b="0" dirty="0"/>
          </a:p>
          <a:p>
            <a:pPr marL="0" lvl="0" indent="0" algn="l" rtl="0">
              <a:lnSpc>
                <a:spcPct val="100000"/>
              </a:lnSpc>
              <a:spcBef>
                <a:spcPts val="0"/>
              </a:spcBef>
              <a:spcAft>
                <a:spcPts val="0"/>
              </a:spcAft>
              <a:buNone/>
            </a:pPr>
            <a:r>
              <a:rPr lang="en-US" b="0" dirty="0"/>
              <a:t> </a:t>
            </a:r>
            <a:endParaRPr b="0" dirty="0"/>
          </a:p>
          <a:p>
            <a:pPr marL="0" lvl="0" indent="0" algn="l" rtl="0">
              <a:lnSpc>
                <a:spcPct val="115000"/>
              </a:lnSpc>
              <a:spcBef>
                <a:spcPts val="0"/>
              </a:spcBef>
              <a:spcAft>
                <a:spcPts val="0"/>
              </a:spcAft>
              <a:buClr>
                <a:schemeClr val="dk1"/>
              </a:buClr>
              <a:buSzPts val="1100"/>
              <a:buFont typeface="Arial"/>
              <a:buNone/>
            </a:pPr>
            <a:r>
              <a:rPr lang="en-US" sz="1100" b="0" dirty="0"/>
              <a:t>If you would like to listen to this webinar in Spanish, please select the “Interpretation” pod on your Zoom toolbar (the “globe” icon) and select “Spanish.” If you wish to close the Spanish interpretation, select the “Interpretation” pod on your Zoom toolbar (the “globe” icon) and select “Original Audio (Interpretation Off).”</a:t>
            </a:r>
            <a:endParaRPr sz="1100" b="0" dirty="0"/>
          </a:p>
          <a:p>
            <a:pPr marL="0" lvl="0" indent="0" algn="l" rtl="0">
              <a:lnSpc>
                <a:spcPct val="115000"/>
              </a:lnSpc>
              <a:spcBef>
                <a:spcPts val="0"/>
              </a:spcBef>
              <a:spcAft>
                <a:spcPts val="0"/>
              </a:spcAft>
              <a:buClr>
                <a:schemeClr val="dk1"/>
              </a:buClr>
              <a:buSzPts val="1100"/>
              <a:buFont typeface="Arial"/>
              <a:buNone/>
            </a:pPr>
            <a:endParaRPr sz="1100" b="0" dirty="0"/>
          </a:p>
          <a:p>
            <a:pPr marL="0" lvl="0" indent="0" algn="l" rtl="0">
              <a:lnSpc>
                <a:spcPct val="115000"/>
              </a:lnSpc>
              <a:spcBef>
                <a:spcPts val="0"/>
              </a:spcBef>
              <a:spcAft>
                <a:spcPts val="0"/>
              </a:spcAft>
              <a:buClr>
                <a:schemeClr val="dk1"/>
              </a:buClr>
              <a:buSzPts val="1100"/>
              <a:buFont typeface="Arial"/>
              <a:buNone/>
            </a:pPr>
            <a:r>
              <a:rPr lang="en-US" sz="1100" b="0" dirty="0"/>
              <a:t>Si desea escuchar este seminario web en español, seleccione el módulo de “Interpretación” en su barra de herramientas de Zoom (el ícono de “globo”) y seleccione “Español.” Si desea desactivar la interpretación en español, seleccione el módulo de “Interpretación” en su barra de herramientas de Zoom (el ícono de “globo”) y seleccione “Audio original (Interpretación desactivada).”</a:t>
            </a:r>
            <a:endParaRPr sz="1100" b="0" dirty="0"/>
          </a:p>
          <a:p>
            <a:pPr marL="0" lvl="0" indent="0" algn="l" rtl="0">
              <a:lnSpc>
                <a:spcPct val="115000"/>
              </a:lnSpc>
              <a:spcBef>
                <a:spcPts val="0"/>
              </a:spcBef>
              <a:spcAft>
                <a:spcPts val="0"/>
              </a:spcAft>
              <a:buClr>
                <a:schemeClr val="dk1"/>
              </a:buClr>
              <a:buSzPts val="1100"/>
              <a:buFont typeface="Arial"/>
              <a:buNone/>
            </a:pPr>
            <a:endParaRPr sz="1100" b="0" dirty="0"/>
          </a:p>
          <a:p>
            <a:pPr marL="0" lvl="0" indent="0" algn="l" rtl="0">
              <a:lnSpc>
                <a:spcPct val="115000"/>
              </a:lnSpc>
              <a:spcBef>
                <a:spcPts val="0"/>
              </a:spcBef>
              <a:spcAft>
                <a:spcPts val="0"/>
              </a:spcAft>
              <a:buClr>
                <a:schemeClr val="dk1"/>
              </a:buClr>
              <a:buSzPts val="1100"/>
              <a:buFont typeface="Arial"/>
              <a:buNone/>
            </a:pPr>
            <a:endParaRPr sz="1100" b="0" dirty="0"/>
          </a:p>
          <a:p>
            <a:pPr marL="0" lvl="0" indent="0" algn="l" rtl="0">
              <a:lnSpc>
                <a:spcPct val="115000"/>
              </a:lnSpc>
              <a:spcBef>
                <a:spcPts val="0"/>
              </a:spcBef>
              <a:spcAft>
                <a:spcPts val="0"/>
              </a:spcAft>
              <a:buClr>
                <a:schemeClr val="dk1"/>
              </a:buClr>
              <a:buSzPts val="1100"/>
              <a:buFont typeface="Arial"/>
              <a:buNone/>
            </a:pPr>
            <a:r>
              <a:rPr lang="en-US" sz="1100" b="0" dirty="0"/>
              <a:t>To access American Sign Language interpretation, please select the “Interpretation” pod on your Zoom toolbar (the “globe” icon) and select “American Sign Language” (ASL). If you wish to close the ASL interpretation, select the “Interpretation” pod on your Zoom toolbar (the “globe” icon) and select “Sign Language Off.” </a:t>
            </a:r>
            <a:endParaRPr sz="1100" b="0" dirty="0"/>
          </a:p>
          <a:p>
            <a:pPr marL="0" lvl="0" indent="0" algn="l" rtl="0">
              <a:lnSpc>
                <a:spcPct val="115000"/>
              </a:lnSpc>
              <a:spcBef>
                <a:spcPts val="0"/>
              </a:spcBef>
              <a:spcAft>
                <a:spcPts val="0"/>
              </a:spcAft>
              <a:buClr>
                <a:schemeClr val="dk1"/>
              </a:buClr>
              <a:buSzPts val="1100"/>
              <a:buFont typeface="Arial"/>
              <a:buNone/>
            </a:pPr>
            <a:endParaRPr sz="1100" b="0" dirty="0"/>
          </a:p>
          <a:p>
            <a:pPr marL="0" lvl="0" indent="0" algn="l" rtl="0">
              <a:lnSpc>
                <a:spcPct val="115000"/>
              </a:lnSpc>
              <a:spcBef>
                <a:spcPts val="0"/>
              </a:spcBef>
              <a:spcAft>
                <a:spcPts val="0"/>
              </a:spcAft>
              <a:buClr>
                <a:schemeClr val="dk1"/>
              </a:buClr>
              <a:buSzPts val="1100"/>
              <a:buFont typeface="Arial"/>
              <a:buNone/>
            </a:pPr>
            <a:r>
              <a:rPr lang="en-US" sz="1100" b="0" dirty="0"/>
              <a:t>Para acceder a la interpretación en lenguaje de señas americano, seleccione el módulo de “Interpretación” en su barra de herramientas de Zoom (el ícono de “globo”) y seleccione “Lenguaje de señas americano” (American Sign Language, ASL). Si desea desactivar la interpretación en ASL, seleccione el módulo de “Interpretación” en su barra de herramientas de Zoom (el ícono de “globo”) y seleccione “Lenguaje de señas desactivado.”</a:t>
            </a:r>
            <a:endParaRPr b="0" dirty="0"/>
          </a:p>
          <a:p>
            <a:pPr marL="0" lvl="0" indent="0" algn="l" rtl="0">
              <a:lnSpc>
                <a:spcPct val="115000"/>
              </a:lnSpc>
              <a:spcBef>
                <a:spcPts val="0"/>
              </a:spcBef>
              <a:spcAft>
                <a:spcPts val="0"/>
              </a:spcAft>
              <a:buSzPts val="1400"/>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g3edbe341429_0_6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454" name="Google Shape;454;g3edbe341429_0_6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55" name="Google Shape;455;g3edbe341429_0_61: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3edbe341429_0_7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462" name="Google Shape;462;g3edbe341429_0_7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1143000" lvl="0" indent="-304800" algn="l" rtl="0">
              <a:lnSpc>
                <a:spcPct val="115000"/>
              </a:lnSpc>
              <a:spcBef>
                <a:spcPts val="0"/>
              </a:spcBef>
              <a:spcAft>
                <a:spcPts val="0"/>
              </a:spcAft>
              <a:buClr>
                <a:schemeClr val="dk1"/>
              </a:buClr>
              <a:buSzPts val="1200"/>
              <a:buFont typeface="Trebuchet MS"/>
              <a:buChar char="○"/>
            </a:pPr>
            <a:r>
              <a:rPr lang="en-US" b="0" dirty="0">
                <a:highlight>
                  <a:schemeClr val="lt1"/>
                </a:highlight>
              </a:rPr>
              <a:t>CMA TPs from Eileen </a:t>
            </a:r>
            <a:endParaRPr b="0" dirty="0">
              <a:highlight>
                <a:schemeClr val="lt1"/>
              </a:highlight>
            </a:endParaRPr>
          </a:p>
          <a:p>
            <a:pPr marL="1143000" lvl="0" indent="-304800" algn="l" rtl="0">
              <a:lnSpc>
                <a:spcPct val="115000"/>
              </a:lnSpc>
              <a:spcBef>
                <a:spcPts val="0"/>
              </a:spcBef>
              <a:spcAft>
                <a:spcPts val="0"/>
              </a:spcAft>
              <a:buClr>
                <a:schemeClr val="dk1"/>
              </a:buClr>
              <a:buSzPts val="1200"/>
              <a:buFont typeface="Trebuchet MS"/>
              <a:buChar char="○"/>
            </a:pPr>
            <a:r>
              <a:rPr lang="en-US" b="0" dirty="0">
                <a:highlight>
                  <a:schemeClr val="lt1"/>
                </a:highlight>
              </a:rPr>
              <a:t>It is important for members to respond to any HCPF communication so that they do not lose coverage </a:t>
            </a:r>
            <a:r>
              <a:rPr lang="en-US" dirty="0">
                <a:highlight>
                  <a:schemeClr val="lt1"/>
                </a:highlight>
              </a:rPr>
              <a:t>because they will not be able to re-enroll in LTSS services</a:t>
            </a:r>
            <a:r>
              <a:rPr lang="en-US" b="0" dirty="0">
                <a:highlight>
                  <a:schemeClr val="lt1"/>
                </a:highlight>
              </a:rPr>
              <a:t>.</a:t>
            </a:r>
            <a:r>
              <a:rPr lang="en-US" dirty="0">
                <a:highlight>
                  <a:schemeClr val="lt1"/>
                </a:highlight>
              </a:rPr>
              <a:t> </a:t>
            </a:r>
            <a:endParaRPr dirty="0"/>
          </a:p>
        </p:txBody>
      </p:sp>
      <p:sp>
        <p:nvSpPr>
          <p:cNvPr id="463" name="Google Shape;463;g3edbe341429_0_7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g3edbe341429_0_79: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470" name="Google Shape;470;g3edbe341429_0_79: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71" name="Google Shape;471;g3edbe341429_0_79: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g3f325f10b07_0_79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rPr>
              <a:t>Adela</a:t>
            </a:r>
            <a:endParaRPr sz="1200" dirty="0">
              <a:solidFill>
                <a:schemeClr val="dk1"/>
              </a:solidFill>
            </a:endParaRPr>
          </a:p>
          <a:p>
            <a:pPr marL="457200" lvl="0" indent="-317500" algn="l" rtl="0">
              <a:spcBef>
                <a:spcPts val="0"/>
              </a:spcBef>
              <a:spcAft>
                <a:spcPts val="0"/>
              </a:spcAft>
              <a:buSzPts val="1400"/>
              <a:buChar char="●"/>
            </a:pPr>
            <a:r>
              <a:rPr lang="en-US" dirty="0"/>
              <a:t>The populations enrolled in these programs are separate but we understand community partners are working with families who are impacted by both of these changes or that you may even have mixed status households who are impacted by changes…</a:t>
            </a:r>
            <a:endParaRPr dirty="0"/>
          </a:p>
        </p:txBody>
      </p:sp>
      <p:sp>
        <p:nvSpPr>
          <p:cNvPr id="478" name="Google Shape;478;g3f325f10b07_0_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g3f325f10b07_0_9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200" dirty="0">
                <a:latin typeface="Trebuchet MS"/>
                <a:ea typeface="Trebuchet MS"/>
                <a:cs typeface="Trebuchet MS"/>
                <a:sym typeface="Trebuchet MS"/>
              </a:rPr>
              <a:t>CHI — The H.R. 1 toolkit was created </a:t>
            </a:r>
            <a:r>
              <a:rPr lang="en-US" sz="1200" dirty="0">
                <a:solidFill>
                  <a:schemeClr val="dk1"/>
                </a:solidFill>
                <a:latin typeface="Trebuchet MS"/>
                <a:ea typeface="Trebuchet MS"/>
                <a:cs typeface="Trebuchet MS"/>
                <a:sym typeface="Trebuchet MS"/>
              </a:rPr>
              <a:t>in partnership with the Center to Advance Consumer Partnership (CACP), which is funded by the Colorado Health Foundation as a resource to help community partners, advocacy organizations, providers, and others support members in getting ready for the changes H.R. 1 will bring. It is receiving updates throughout the summer and features member-tested messaging, social media posts, flyers, and more.</a:t>
            </a:r>
            <a:endParaRPr sz="1200" dirty="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sz="1200" dirty="0">
              <a:solidFill>
                <a:schemeClr val="dk1"/>
              </a:solidFill>
              <a:latin typeface="Trebuchet MS"/>
              <a:ea typeface="Trebuchet MS"/>
              <a:cs typeface="Trebuchet MS"/>
              <a:sym typeface="Trebuchet MS"/>
            </a:endParaRPr>
          </a:p>
          <a:p>
            <a:pPr marL="0" lvl="0" indent="0" algn="l" rtl="0">
              <a:spcBef>
                <a:spcPts val="0"/>
              </a:spcBef>
              <a:spcAft>
                <a:spcPts val="0"/>
              </a:spcAft>
              <a:buNone/>
            </a:pPr>
            <a:r>
              <a:rPr lang="en-US" sz="1200" dirty="0">
                <a:solidFill>
                  <a:schemeClr val="dk1"/>
                </a:solidFill>
                <a:latin typeface="Trebuchet MS"/>
                <a:ea typeface="Trebuchet MS"/>
                <a:cs typeface="Trebuchet MS"/>
                <a:sym typeface="Trebuchet MS"/>
              </a:rPr>
              <a:t>This toolkit will ultimately contain information about ALL HR 1 related changes, with some specific resources for the immigrant/refugee specific changes already available. </a:t>
            </a:r>
            <a:endParaRPr sz="1200" dirty="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dirty="0"/>
          </a:p>
          <a:p>
            <a:pPr marL="0" lvl="0" indent="0" algn="l" rtl="0">
              <a:spcBef>
                <a:spcPts val="0"/>
              </a:spcBef>
              <a:spcAft>
                <a:spcPts val="0"/>
              </a:spcAft>
              <a:buNone/>
            </a:pPr>
            <a:r>
              <a:rPr lang="en-US" dirty="0"/>
              <a:t>Links to share:</a:t>
            </a:r>
            <a:br>
              <a:rPr lang="en-US" dirty="0"/>
            </a:br>
            <a:br>
              <a:rPr lang="en-US" dirty="0"/>
            </a:br>
            <a:r>
              <a:rPr lang="en-US" dirty="0"/>
              <a:t>H.R. 1 Toolkit: </a:t>
            </a:r>
            <a:r>
              <a:rPr lang="en-US" u="sng" dirty="0">
                <a:solidFill>
                  <a:schemeClr val="hlink"/>
                </a:solidFill>
                <a:hlinkClick r:id="rId3"/>
              </a:rPr>
              <a:t>https://hr1toolkit.healthfirstcolorado.gov/</a:t>
            </a:r>
            <a:r>
              <a:rPr lang="en-US" dirty="0"/>
              <a:t> </a:t>
            </a:r>
            <a:endParaRPr dirty="0"/>
          </a:p>
        </p:txBody>
      </p:sp>
      <p:sp>
        <p:nvSpPr>
          <p:cNvPr id="485" name="Google Shape;485;g3f325f10b07_0_9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g3f2e5ee72fb_0_1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493" name="Google Shape;493;g3f2e5ee72fb_0_14: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94" name="Google Shape;494;g3f2e5ee72fb_0_14: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25</a:t>
            </a:fld>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g3f2e5ee72fb_0_2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500" name="Google Shape;500;g3f2e5ee72fb_0_2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01" name="Google Shape;501;g3f2e5ee72fb_0_26: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26</a:t>
            </a:fld>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g3f32c737db5_0_2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fr-FR" dirty="0"/>
          </a:p>
        </p:txBody>
      </p:sp>
      <p:sp>
        <p:nvSpPr>
          <p:cNvPr id="508" name="Google Shape;508;g3f32c737db5_0_29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br>
              <a:rPr lang="en-US" sz="1700" dirty="0">
                <a:solidFill>
                  <a:schemeClr val="dk1"/>
                </a:solidFill>
                <a:latin typeface="Trebuchet MS"/>
                <a:ea typeface="Trebuchet MS"/>
                <a:cs typeface="Trebuchet MS"/>
                <a:sym typeface="Trebuchet MS"/>
              </a:rPr>
            </a:br>
            <a:r>
              <a:rPr lang="en-US" sz="1200" dirty="0">
                <a:solidFill>
                  <a:schemeClr val="dk1"/>
                </a:solidFill>
                <a:latin typeface="Trebuchet MS"/>
                <a:ea typeface="Trebuchet MS"/>
                <a:cs typeface="Trebuchet MS"/>
                <a:sym typeface="Trebuchet MS"/>
              </a:rPr>
              <a:t>For most people, CPA was automatically applied. If you received financial help lowering your monthly premium through the Marketplace, you were likely already receiving CPA even if you didn’t sign up separately.</a:t>
            </a:r>
            <a:endParaRPr sz="1200" dirty="0">
              <a:solidFill>
                <a:schemeClr val="dk1"/>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Trebuchet MS"/>
                <a:ea typeface="Trebuchet MS"/>
                <a:cs typeface="Trebuchet MS"/>
                <a:sym typeface="Trebuchet MS"/>
              </a:rPr>
              <a:t>The HIAE Board will make decisions regarding CPA on June 12th make sure to register for the meeting. At the end of the presentation we will share the link </a:t>
            </a:r>
            <a:endParaRPr sz="1200" dirty="0">
              <a:solidFill>
                <a:schemeClr val="dk1"/>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g3f32c737db5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fr-FR" dirty="0"/>
          </a:p>
        </p:txBody>
      </p:sp>
      <p:sp>
        <p:nvSpPr>
          <p:cNvPr id="521" name="Google Shape;521;g3f32c737db5_0_6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SzPts val="1100"/>
              <a:buNone/>
            </a:pPr>
            <a:r>
              <a:rPr lang="en-US" dirty="0"/>
              <a:t>We are not going to get into all the details of the bill today, but overall, this bill helps continue funding these programs into 2027.</a:t>
            </a:r>
            <a:endParaRPr dirty="0"/>
          </a:p>
          <a:p>
            <a:pPr marL="0" lvl="0" indent="0" algn="l" rtl="0">
              <a:lnSpc>
                <a:spcPct val="115000"/>
              </a:lnSpc>
              <a:spcBef>
                <a:spcPts val="1200"/>
              </a:spcBef>
              <a:spcAft>
                <a:spcPts val="0"/>
              </a:spcAft>
              <a:buSzPts val="1100"/>
              <a:buNone/>
            </a:pPr>
            <a:r>
              <a:rPr lang="en-US" dirty="0"/>
              <a:t>Reinsurance will still help lower premiums in 2027, although the savings are expected to be slightly lower than they are today.</a:t>
            </a:r>
            <a:endParaRPr dirty="0"/>
          </a:p>
          <a:p>
            <a:pPr marL="0" lvl="0" indent="0" algn="l" rtl="0">
              <a:lnSpc>
                <a:spcPct val="115000"/>
              </a:lnSpc>
              <a:spcBef>
                <a:spcPts val="1200"/>
              </a:spcBef>
              <a:spcAft>
                <a:spcPts val="0"/>
              </a:spcAft>
              <a:buSzPts val="1100"/>
              <a:buNone/>
            </a:pPr>
            <a:r>
              <a:rPr lang="en-US" dirty="0"/>
              <a:t>Colorado Premium Assistance, or CPA, will continue at the same 2026 program level into 2027, with relatively minor changes.</a:t>
            </a:r>
            <a:endParaRPr dirty="0"/>
          </a:p>
          <a:p>
            <a:pPr marL="0" lvl="0" indent="0" algn="l" rtl="0">
              <a:lnSpc>
                <a:spcPct val="115000"/>
              </a:lnSpc>
              <a:spcBef>
                <a:spcPts val="1200"/>
              </a:spcBef>
              <a:spcAft>
                <a:spcPts val="0"/>
              </a:spcAft>
              <a:buSzPts val="1100"/>
              <a:buNone/>
            </a:pPr>
            <a:r>
              <a:rPr lang="en-US" dirty="0"/>
              <a:t>For OmniSalud, the program will continue in 2027, but the biggest change is that  all enrollees will be required to pay a monthly premium. These changes are intended to help maintain the current enrollment capacity.</a:t>
            </a:r>
            <a:endParaRPr dirty="0"/>
          </a:p>
          <a:p>
            <a:pPr marL="0" lvl="0" indent="0" algn="l" rtl="0">
              <a:lnSpc>
                <a:spcPct val="115000"/>
              </a:lnSpc>
              <a:spcBef>
                <a:spcPts val="1200"/>
              </a:spcBef>
              <a:spcAft>
                <a:spcPts val="0"/>
              </a:spcAft>
              <a:buSzPts val="1100"/>
              <a:buNone/>
            </a:pPr>
            <a:endParaRPr dirty="0"/>
          </a:p>
          <a:p>
            <a:pPr marL="0" lvl="0" indent="0" algn="l" rtl="0">
              <a:lnSpc>
                <a:spcPct val="115000"/>
              </a:lnSpc>
              <a:spcBef>
                <a:spcPts val="1200"/>
              </a:spcBef>
              <a:spcAft>
                <a:spcPts val="0"/>
              </a:spcAft>
              <a:buSzPts val="1100"/>
              <a:buNone/>
            </a:pPr>
            <a:r>
              <a:rPr lang="en-US" dirty="0"/>
              <a:t>Links to share: </a:t>
            </a:r>
            <a:endParaRPr dirty="0"/>
          </a:p>
          <a:p>
            <a:pPr marL="0" lvl="0" indent="0" algn="l" rtl="0">
              <a:lnSpc>
                <a:spcPct val="115000"/>
              </a:lnSpc>
              <a:spcBef>
                <a:spcPts val="1200"/>
              </a:spcBef>
              <a:spcAft>
                <a:spcPts val="0"/>
              </a:spcAft>
              <a:buSzPts val="1100"/>
              <a:buNone/>
            </a:pPr>
            <a:r>
              <a:rPr lang="en-US" dirty="0"/>
              <a:t>View Senate Bill 26-178 at: https://leg.colorado.gov/bills/sb26-178</a:t>
            </a:r>
            <a:endParaRPr dirty="0"/>
          </a:p>
          <a:p>
            <a:pPr marL="0" lvl="0" indent="0" algn="l" rtl="0">
              <a:lnSpc>
                <a:spcPct val="115000"/>
              </a:lnSpc>
              <a:spcBef>
                <a:spcPts val="1200"/>
              </a:spcBef>
              <a:spcAft>
                <a:spcPts val="0"/>
              </a:spcAft>
              <a:buSzPts val="1100"/>
              <a:buNone/>
            </a:pPr>
            <a:endParaRPr dirty="0"/>
          </a:p>
          <a:p>
            <a:pPr marL="0" lvl="0" indent="0" algn="l" rtl="0">
              <a:lnSpc>
                <a:spcPct val="115000"/>
              </a:lnSpc>
              <a:spcBef>
                <a:spcPts val="1200"/>
              </a:spcBef>
              <a:spcAft>
                <a:spcPts val="0"/>
              </a:spcAft>
              <a:buClr>
                <a:schemeClr val="dk1"/>
              </a:buClr>
              <a:buSzPts val="1100"/>
              <a:buFont typeface="Arial"/>
              <a:buNone/>
            </a:pPr>
            <a:endParaRPr dirty="0"/>
          </a:p>
          <a:p>
            <a:pPr marL="0" lvl="0" indent="0" algn="l" rtl="0">
              <a:lnSpc>
                <a:spcPct val="100000"/>
              </a:lnSpc>
              <a:spcBef>
                <a:spcPts val="1200"/>
              </a:spcBef>
              <a:spcAft>
                <a:spcPts val="0"/>
              </a:spcAft>
              <a:buSzPts val="1100"/>
              <a:buNone/>
            </a:pPr>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3f32c737db5_0_3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fr-FR" dirty="0"/>
          </a:p>
        </p:txBody>
      </p:sp>
      <p:sp>
        <p:nvSpPr>
          <p:cNvPr id="532" name="Google Shape;532;g3f32c737db5_0_3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Cost community pay – </a:t>
            </a:r>
            <a:endParaRPr dirty="0"/>
          </a:p>
          <a:p>
            <a:pPr marL="0" lvl="0" indent="0" algn="l" rtl="0">
              <a:lnSpc>
                <a:spcPct val="100000"/>
              </a:lnSpc>
              <a:spcBef>
                <a:spcPts val="0"/>
              </a:spcBef>
              <a:spcAft>
                <a:spcPts val="0"/>
              </a:spcAft>
              <a:buSzPts val="1100"/>
              <a:buNone/>
            </a:pPr>
            <a:r>
              <a:rPr lang="en-US" dirty="0"/>
              <a:t>HIAE Board votes on 2027 Omni parameters on </a:t>
            </a:r>
            <a:r>
              <a:rPr lang="en-US" b="1" dirty="0"/>
              <a:t>JULY 16th</a:t>
            </a:r>
            <a:endParaRPr b="1" dirty="0"/>
          </a:p>
          <a:p>
            <a:pPr marL="0" lvl="0" indent="0" algn="l" rtl="0">
              <a:lnSpc>
                <a:spcPct val="100000"/>
              </a:lnSpc>
              <a:spcBef>
                <a:spcPts val="0"/>
              </a:spcBef>
              <a:spcAft>
                <a:spcPts val="0"/>
              </a:spcAft>
              <a:buSzPts val="1100"/>
              <a:buNone/>
            </a:pPr>
            <a:r>
              <a:rPr lang="en-US" b="1" dirty="0"/>
              <a:t>IF NEEDED – 87AV plan = 6400 folks, $85 premium</a:t>
            </a:r>
            <a:endParaRPr b="1" dirty="0"/>
          </a:p>
          <a:p>
            <a:pPr marL="0" lvl="0" indent="0" algn="l" rtl="0">
              <a:lnSpc>
                <a:spcPct val="100000"/>
              </a:lnSpc>
              <a:spcBef>
                <a:spcPts val="0"/>
              </a:spcBef>
              <a:spcAft>
                <a:spcPts val="0"/>
              </a:spcAft>
              <a:buSzPts val="1100"/>
              <a:buNone/>
            </a:pPr>
            <a:endParaRPr b="1"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33cfdbf8afd_1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320" name="Google Shape;320;g33cfdbf8afd_1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21" name="Google Shape;321;g33cfdbf8afd_1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g3f32c737db5_0_1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544" name="Google Shape;544;g3f32c737db5_0_17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050" dirty="0">
                <a:solidFill>
                  <a:srgbClr val="444746"/>
                </a:solidFill>
                <a:latin typeface="Roboto"/>
                <a:ea typeface="Roboto"/>
                <a:cs typeface="Roboto"/>
                <a:sym typeface="Roboto"/>
              </a:rPr>
              <a:t>This seems like a good time to highlight that these are Colorado Option plans. The only plans sold on Colorado Connect are Colorado Option plans. Potential TP: "CO Option plans are stakeholder informed* plans that have been designed to provide $0 copays on "high value" services such as non-preventive primary care visits, MH office visits, and pre and post natal care."</a:t>
            </a:r>
            <a:endParaRPr sz="1050" dirty="0">
              <a:solidFill>
                <a:srgbClr val="444746"/>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r>
              <a:rPr lang="en-US" sz="1050" dirty="0">
                <a:solidFill>
                  <a:srgbClr val="444746"/>
                </a:solidFill>
                <a:latin typeface="Roboto"/>
                <a:ea typeface="Roboto"/>
                <a:cs typeface="Roboto"/>
                <a:sym typeface="Roboto"/>
              </a:rPr>
              <a:t>*We actually can't change the standardized plans/CO Option plans without going through a stakeholder process (so 1006 updates reinforced this requirement)</a:t>
            </a:r>
            <a:endParaRPr sz="1050" dirty="0">
              <a:solidFill>
                <a:srgbClr val="444746"/>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r>
              <a:rPr lang="en-US" sz="1050" dirty="0">
                <a:solidFill>
                  <a:srgbClr val="444746"/>
                </a:solidFill>
                <a:latin typeface="Roboto"/>
                <a:ea typeface="Roboto"/>
                <a:cs typeface="Roboto"/>
                <a:sym typeface="Roboto"/>
              </a:rPr>
              <a:t>For the slide, you might change this to say "Additionally, it is important to note that these plans are all CO Option plans which regardless of AV provide the following services at $0."</a:t>
            </a:r>
            <a:endParaRPr sz="1050" dirty="0">
              <a:solidFill>
                <a:srgbClr val="444746"/>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US" sz="1050" dirty="0">
                <a:solidFill>
                  <a:srgbClr val="444746"/>
                </a:solidFill>
                <a:latin typeface="Roboto"/>
                <a:ea typeface="Roboto"/>
                <a:cs typeface="Roboto"/>
                <a:sym typeface="Roboto"/>
              </a:rPr>
              <a:t>Sharing in case you want to use our logo: </a:t>
            </a:r>
            <a:r>
              <a:rPr lang="en-US" sz="1050" dirty="0">
                <a:solidFill>
                  <a:srgbClr val="0B57D0"/>
                </a:solidFill>
                <a:uFill>
                  <a:noFill/>
                </a:uFill>
                <a:latin typeface="Roboto"/>
                <a:ea typeface="Roboto"/>
                <a:cs typeface="Roboto"/>
                <a:sym typeface="Roboto"/>
                <a:hlinkClick r:id="rId3">
                  <a:extLst>
                    <a:ext uri="{A12FA001-AC4F-418D-AE19-62706E023703}">
                      <ahyp:hlinkClr xmlns:ahyp="http://schemas.microsoft.com/office/drawing/2018/hyperlinkcolor" val="tx"/>
                    </a:ext>
                  </a:extLst>
                </a:hlinkClick>
              </a:rPr>
              <a:t>https://drive.google.com/file/d/1CJ7aT3W0Hb9XkfwiPicnRC-UaO3sux2Q/view</a:t>
            </a:r>
            <a:endParaRPr sz="1050" dirty="0">
              <a:solidFill>
                <a:srgbClr val="0B57D0"/>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r>
              <a:rPr lang="en-US" sz="1050" dirty="0">
                <a:solidFill>
                  <a:srgbClr val="444746"/>
                </a:solidFill>
                <a:latin typeface="Roboto"/>
                <a:ea typeface="Roboto"/>
                <a:cs typeface="Roboto"/>
                <a:sym typeface="Roboto"/>
              </a:rPr>
              <a:t>Here is our 1 pgr which you have probably seen: </a:t>
            </a:r>
            <a:r>
              <a:rPr lang="en-US" sz="1050" dirty="0">
                <a:solidFill>
                  <a:srgbClr val="0B57D0"/>
                </a:solidFill>
                <a:uFill>
                  <a:noFill/>
                </a:uFill>
                <a:latin typeface="Roboto"/>
                <a:ea typeface="Roboto"/>
                <a:cs typeface="Roboto"/>
                <a:sym typeface="Roboto"/>
                <a:hlinkClick r:id="rId4">
                  <a:extLst>
                    <a:ext uri="{A12FA001-AC4F-418D-AE19-62706E023703}">
                      <ahyp:hlinkClr xmlns:ahyp="http://schemas.microsoft.com/office/drawing/2018/hyperlinkcolor" val="tx"/>
                    </a:ext>
                  </a:extLst>
                </a:hlinkClick>
              </a:rPr>
              <a:t>https://doi.colorado.gov/sites/doi/files/documents/The-Colorado-Option-FINAL-2025-ENG.pdf</a:t>
            </a:r>
            <a:endParaRPr sz="1050" dirty="0">
              <a:solidFill>
                <a:srgbClr val="444746"/>
              </a:solidFill>
              <a:latin typeface="Roboto"/>
              <a:ea typeface="Roboto"/>
              <a:cs typeface="Roboto"/>
              <a:sym typeface="Roboto"/>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g3f32c737db5_0_4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fr-FR" dirty="0"/>
          </a:p>
        </p:txBody>
      </p:sp>
      <p:sp>
        <p:nvSpPr>
          <p:cNvPr id="554" name="Google Shape;554;g3f32c737db5_0_46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dirty="0"/>
              <a:t>Links to share: </a:t>
            </a:r>
            <a:endParaRPr sz="1800" dirty="0"/>
          </a:p>
          <a:p>
            <a:pPr marL="0" lvl="0" indent="0" algn="l" rtl="0">
              <a:spcBef>
                <a:spcPts val="0"/>
              </a:spcBef>
              <a:spcAft>
                <a:spcPts val="0"/>
              </a:spcAft>
              <a:buNone/>
            </a:pPr>
            <a:endParaRPr sz="1800" dirty="0"/>
          </a:p>
          <a:p>
            <a:pPr marL="0" lvl="0" indent="0" algn="l" rtl="0">
              <a:spcBef>
                <a:spcPts val="0"/>
              </a:spcBef>
              <a:spcAft>
                <a:spcPts val="0"/>
              </a:spcAft>
              <a:buNone/>
            </a:pPr>
            <a:r>
              <a:rPr lang="en-US" sz="1800" dirty="0"/>
              <a:t>HIAE Public Comment Form: </a:t>
            </a:r>
            <a:r>
              <a:rPr lang="en-US" sz="1800" u="sng" dirty="0">
                <a:solidFill>
                  <a:schemeClr val="hlink"/>
                </a:solidFill>
                <a:hlinkClick r:id="rId3"/>
              </a:rPr>
              <a:t>https://forms.gle/33GgmwY4hCPMbdya6</a:t>
            </a:r>
            <a:r>
              <a:rPr lang="en-US" sz="1800" dirty="0"/>
              <a:t> </a:t>
            </a:r>
            <a:endParaRPr sz="1800"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g3f379e4d27d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fr-FR" dirty="0"/>
          </a:p>
        </p:txBody>
      </p:sp>
      <p:sp>
        <p:nvSpPr>
          <p:cNvPr id="572" name="Google Shape;572;g3f379e4d27d_0_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dirty="0"/>
              <a:t>Links to share: </a:t>
            </a:r>
            <a:endParaRPr sz="1800" dirty="0"/>
          </a:p>
          <a:p>
            <a:pPr marL="0" lvl="0" indent="0" algn="l" rtl="0">
              <a:spcBef>
                <a:spcPts val="0"/>
              </a:spcBef>
              <a:spcAft>
                <a:spcPts val="0"/>
              </a:spcAft>
              <a:buNone/>
            </a:pPr>
            <a:endParaRPr sz="1800" dirty="0"/>
          </a:p>
          <a:p>
            <a:pPr marL="0" lvl="0" indent="0" algn="l" rtl="0">
              <a:spcBef>
                <a:spcPts val="0"/>
              </a:spcBef>
              <a:spcAft>
                <a:spcPts val="0"/>
              </a:spcAft>
              <a:buNone/>
            </a:pPr>
            <a:r>
              <a:rPr lang="en-US" sz="1800" dirty="0"/>
              <a:t>Register for an upcoming community forum: </a:t>
            </a:r>
            <a:r>
              <a:rPr lang="en-US" sz="1800" u="sng" dirty="0">
                <a:solidFill>
                  <a:schemeClr val="hlink"/>
                </a:solidFill>
                <a:hlinkClick r:id="rId3"/>
              </a:rPr>
              <a:t>https://us06web.zoom.us/webinar/register/WN_qinLphhMSEO1C1ctUvHwmg#/registration</a:t>
            </a:r>
            <a:r>
              <a:rPr lang="en-US" sz="1800" dirty="0"/>
              <a:t> </a:t>
            </a:r>
            <a:endParaRPr sz="1800" dirty="0"/>
          </a:p>
          <a:p>
            <a:pPr marL="0" lvl="0" indent="0" algn="l" rtl="0">
              <a:spcBef>
                <a:spcPts val="0"/>
              </a:spcBef>
              <a:spcAft>
                <a:spcPts val="0"/>
              </a:spcAft>
              <a:buNone/>
            </a:pPr>
            <a:r>
              <a:rPr lang="en-US" sz="1800" dirty="0"/>
              <a:t>HIAE Public Comment Form: </a:t>
            </a:r>
            <a:r>
              <a:rPr lang="en-US" sz="1800" u="sng" dirty="0">
                <a:solidFill>
                  <a:schemeClr val="hlink"/>
                </a:solidFill>
                <a:hlinkClick r:id="rId4"/>
              </a:rPr>
              <a:t>https://forms.gle/33GgmwY4hCPMbdya6</a:t>
            </a:r>
            <a:r>
              <a:rPr lang="en-US" sz="1800" dirty="0"/>
              <a:t> </a:t>
            </a:r>
            <a:endParaRPr sz="1800" dirty="0"/>
          </a:p>
          <a:p>
            <a:pPr marL="0" lvl="0" indent="0" algn="l" rtl="0">
              <a:spcBef>
                <a:spcPts val="0"/>
              </a:spcBef>
              <a:spcAft>
                <a:spcPts val="0"/>
              </a:spcAft>
              <a:buNone/>
            </a:pPr>
            <a:endParaRPr sz="1800" dirty="0"/>
          </a:p>
          <a:p>
            <a:pPr marL="0" lvl="0" indent="0" algn="l" rtl="0">
              <a:spcBef>
                <a:spcPts val="0"/>
              </a:spcBef>
              <a:spcAft>
                <a:spcPts val="0"/>
              </a:spcAft>
              <a:buNone/>
            </a:pPr>
            <a:endParaRPr sz="1800"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g3f379e4d27d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fr-FR" dirty="0"/>
          </a:p>
        </p:txBody>
      </p:sp>
      <p:sp>
        <p:nvSpPr>
          <p:cNvPr id="586" name="Google Shape;586;g3f379e4d27d_0_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dirty="0"/>
              <a:t>Links to share: </a:t>
            </a:r>
            <a:endParaRPr sz="1800" dirty="0"/>
          </a:p>
          <a:p>
            <a:pPr marL="0" lvl="0" indent="0" algn="l" rtl="0">
              <a:spcBef>
                <a:spcPts val="0"/>
              </a:spcBef>
              <a:spcAft>
                <a:spcPts val="0"/>
              </a:spcAft>
              <a:buNone/>
            </a:pPr>
            <a:endParaRPr sz="1800" dirty="0"/>
          </a:p>
          <a:p>
            <a:pPr marL="0" lvl="0" indent="0" algn="l" rtl="0">
              <a:spcBef>
                <a:spcPts val="0"/>
              </a:spcBef>
              <a:spcAft>
                <a:spcPts val="0"/>
              </a:spcAft>
              <a:buNone/>
            </a:pPr>
            <a:r>
              <a:rPr lang="en-US" sz="1800" dirty="0"/>
              <a:t>Register for the next HIAE board meeting on July 16: </a:t>
            </a:r>
            <a:r>
              <a:rPr lang="en-US" sz="1800" u="sng" dirty="0">
                <a:solidFill>
                  <a:schemeClr val="hlink"/>
                </a:solidFill>
                <a:hlinkClick r:id="rId3"/>
              </a:rPr>
              <a:t>https://us06web.zoom.us/meeting/register/67SKpXWJQpipKZU_DazkUw#/registration</a:t>
            </a:r>
            <a:r>
              <a:rPr lang="en-US" sz="1800" dirty="0"/>
              <a:t> </a:t>
            </a:r>
            <a:endParaRPr sz="1800" dirty="0"/>
          </a:p>
          <a:p>
            <a:pPr marL="0" lvl="0" indent="0" algn="l" rtl="0">
              <a:spcBef>
                <a:spcPts val="0"/>
              </a:spcBef>
              <a:spcAft>
                <a:spcPts val="0"/>
              </a:spcAft>
              <a:buNone/>
            </a:pPr>
            <a:r>
              <a:rPr lang="en-US" sz="1800" dirty="0"/>
              <a:t>HIAE Public Comment Form: </a:t>
            </a:r>
            <a:r>
              <a:rPr lang="en-US" sz="1800" u="sng" dirty="0">
                <a:solidFill>
                  <a:schemeClr val="hlink"/>
                </a:solidFill>
                <a:hlinkClick r:id="rId4"/>
              </a:rPr>
              <a:t>https://forms.gle/33GgmwY4hCPMbdya6</a:t>
            </a:r>
            <a:r>
              <a:rPr lang="en-US" sz="1800" dirty="0"/>
              <a:t> </a:t>
            </a:r>
            <a:endParaRPr sz="1800" dirty="0"/>
          </a:p>
          <a:p>
            <a:pPr marL="0" lvl="0" indent="0" algn="l" rtl="0">
              <a:spcBef>
                <a:spcPts val="0"/>
              </a:spcBef>
              <a:spcAft>
                <a:spcPts val="0"/>
              </a:spcAft>
              <a:buNone/>
            </a:pPr>
            <a:endParaRPr sz="1800" dirty="0"/>
          </a:p>
          <a:p>
            <a:pPr marL="0" lvl="0" indent="0" algn="l" rtl="0">
              <a:spcBef>
                <a:spcPts val="0"/>
              </a:spcBef>
              <a:spcAft>
                <a:spcPts val="0"/>
              </a:spcAft>
              <a:buNone/>
            </a:pPr>
            <a:endParaRPr sz="1800"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3f325f10b07_0_112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598" name="Google Shape;598;g3f325f10b07_0_1122: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Sign up for the CAC newsletter: </a:t>
            </a:r>
            <a:r>
              <a:rPr lang="en-US" u="sng" dirty="0">
                <a:solidFill>
                  <a:schemeClr val="hlink"/>
                </a:solidFill>
                <a:hlinkClick r:id="rId3"/>
              </a:rPr>
              <a:t>https://lp.constantcontactpages.com/su/UzY7aDO</a:t>
            </a:r>
            <a:r>
              <a:rPr lang="en-US" dirty="0"/>
              <a:t> </a:t>
            </a:r>
            <a:endParaRPr dirty="0"/>
          </a:p>
        </p:txBody>
      </p:sp>
      <p:sp>
        <p:nvSpPr>
          <p:cNvPr id="599" name="Google Shape;599;g3f325f10b07_0_1122: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34</a:t>
            </a:fld>
            <a:endParaRP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g3f325f10b07_0_1129: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606" name="Google Shape;606;g3f325f10b07_0_1129: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607" name="Google Shape;607;g3f325f10b07_0_1129: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35</a:t>
            </a:fld>
            <a:endParaRP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g3f325f10b07_0_113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r-FR" dirty="0"/>
          </a:p>
        </p:txBody>
      </p:sp>
      <p:sp>
        <p:nvSpPr>
          <p:cNvPr id="613" name="Google Shape;613;g3f325f10b07_0_1135: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Contact information: </a:t>
            </a:r>
            <a:r>
              <a:rPr lang="en-US" u="sng" dirty="0">
                <a:solidFill>
                  <a:schemeClr val="hlink"/>
                </a:solidFill>
                <a:hlinkClick r:id="rId3"/>
              </a:rPr>
              <a:t>hcpf_coverallco@state.co.us</a:t>
            </a:r>
            <a:r>
              <a:rPr lang="en-US" dirty="0"/>
              <a:t> </a:t>
            </a:r>
            <a:endParaRPr dirty="0"/>
          </a:p>
        </p:txBody>
      </p:sp>
      <p:sp>
        <p:nvSpPr>
          <p:cNvPr id="614" name="Google Shape;614;g3f325f10b07_0_1135: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36</a:t>
            </a:fld>
            <a:endParaRP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g3d3c7a4bfb4_0_30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r-FR" dirty="0"/>
          </a:p>
        </p:txBody>
      </p:sp>
      <p:sp>
        <p:nvSpPr>
          <p:cNvPr id="621" name="Google Shape;621;g3d3c7a4bfb4_0_302: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622" name="Google Shape;622;g3d3c7a4bfb4_0_302: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37</a:t>
            </a:fld>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330f48a0caf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329" name="Google Shape;329;g330f48a0caf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30" name="Google Shape;330;g330f48a0caf_0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3f36ab46fc1_1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337" name="Google Shape;337;g3f36ab46fc1_1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Note we are showing the Q and A icon on the slides. </a:t>
            </a:r>
            <a:endParaRPr dirty="0"/>
          </a:p>
        </p:txBody>
      </p:sp>
      <p:sp>
        <p:nvSpPr>
          <p:cNvPr id="338" name="Google Shape;338;g3f36ab46fc1_1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46" name="Google Shape;346;p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32ab0c5d613_0_0: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endParaRPr dirty="0"/>
          </a:p>
        </p:txBody>
      </p:sp>
      <p:sp>
        <p:nvSpPr>
          <p:cNvPr id="353" name="Google Shape;353;g32ab0c5d613_0_0:notes"/>
          <p:cNvSpPr>
            <a:spLocks noGrp="1" noRot="1" noChangeAspect="1"/>
          </p:cNvSpPr>
          <p:nvPr>
            <p:ph type="sldImg" idx="2"/>
          </p:nvPr>
        </p:nvSpPr>
        <p:spPr>
          <a:xfrm>
            <a:off x="366713" y="185738"/>
            <a:ext cx="6126162"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r-F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36c18c894d7_0_103: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Ryan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Note: </a:t>
            </a:r>
            <a:endParaRPr dirty="0"/>
          </a:p>
          <a:p>
            <a:pPr marL="0" lvl="0" indent="0" algn="l" rtl="0">
              <a:spcBef>
                <a:spcPts val="0"/>
              </a:spcBef>
              <a:spcAft>
                <a:spcPts val="0"/>
              </a:spcAft>
              <a:buNone/>
            </a:pPr>
            <a:endParaRPr dirty="0"/>
          </a:p>
        </p:txBody>
      </p:sp>
      <p:sp>
        <p:nvSpPr>
          <p:cNvPr id="360" name="Google Shape;360;g36c18c894d7_0_10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34073ce5dea_0_70:notes"/>
          <p:cNvSpPr>
            <a:spLocks noGrp="1" noRot="1" noChangeAspect="1"/>
          </p:cNvSpPr>
          <p:nvPr>
            <p:ph type="sldImg" idx="2"/>
          </p:nvPr>
        </p:nvSpPr>
        <p:spPr>
          <a:xfrm>
            <a:off x="-596900" y="279400"/>
            <a:ext cx="8058150" cy="4532313"/>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
        <p:nvSpPr>
          <p:cNvPr id="367" name="Google Shape;367;g34073ce5dea_0_70:notes"/>
          <p:cNvSpPr txBox="1">
            <a:spLocks noGrp="1"/>
          </p:cNvSpPr>
          <p:nvPr>
            <p:ph type="body" idx="1"/>
          </p:nvPr>
        </p:nvSpPr>
        <p:spPr>
          <a:xfrm>
            <a:off x="410817" y="4904133"/>
            <a:ext cx="6042900" cy="2901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Ryan</a:t>
            </a:r>
            <a:endParaRPr dirty="0"/>
          </a:p>
          <a:p>
            <a:pPr marL="0" lvl="0" indent="0" algn="l" rtl="0">
              <a:spcBef>
                <a:spcPts val="0"/>
              </a:spcBef>
              <a:spcAft>
                <a:spcPts val="0"/>
              </a:spcAft>
              <a:buNone/>
            </a:pPr>
            <a:endParaRPr dirty="0"/>
          </a:p>
          <a:p>
            <a:pPr marL="457200" lvl="0" indent="-317500" algn="l" rtl="0">
              <a:spcBef>
                <a:spcPts val="0"/>
              </a:spcBef>
              <a:spcAft>
                <a:spcPts val="0"/>
              </a:spcAft>
              <a:buSzPts val="1400"/>
              <a:buChar char="-"/>
            </a:pPr>
            <a:r>
              <a:rPr lang="en-US" dirty="0"/>
              <a:t>Note XXX number of questions received ahead of time. Thank You. We have time dedicated to the most common questions we received during registration at the beginning of the ‘Questions’ section. </a:t>
            </a:r>
            <a:endParaRPr dirty="0"/>
          </a:p>
          <a:p>
            <a:pPr marL="914400" lvl="1" indent="-317500" algn="l" rtl="0">
              <a:spcBef>
                <a:spcPts val="0"/>
              </a:spcBef>
              <a:spcAft>
                <a:spcPts val="0"/>
              </a:spcAft>
              <a:buSzPts val="1400"/>
              <a:buChar char="-"/>
            </a:pPr>
            <a:r>
              <a:rPr lang="en-US" dirty="0"/>
              <a:t>leads me into agenda</a:t>
            </a:r>
            <a:endParaRPr dirty="0"/>
          </a:p>
          <a:p>
            <a:pPr marL="0" lvl="0" indent="0" algn="l" rtl="0">
              <a:spcBef>
                <a:spcPts val="0"/>
              </a:spcBef>
              <a:spcAft>
                <a:spcPts val="0"/>
              </a:spcAft>
              <a:buNone/>
            </a:pPr>
            <a:endParaRPr dirty="0"/>
          </a:p>
        </p:txBody>
      </p:sp>
      <p:sp>
        <p:nvSpPr>
          <p:cNvPr id="368" name="Google Shape;368;g34073ce5dea_0_70:notes"/>
          <p:cNvSpPr txBox="1">
            <a:spLocks noGrp="1"/>
          </p:cNvSpPr>
          <p:nvPr>
            <p:ph type="sldNum" idx="12"/>
          </p:nvPr>
        </p:nvSpPr>
        <p:spPr>
          <a:xfrm>
            <a:off x="3482009" y="8053180"/>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
        <p:cNvGrpSpPr/>
        <p:nvPr/>
      </p:nvGrpSpPr>
      <p:grpSpPr>
        <a:xfrm>
          <a:off x="0" y="0"/>
          <a:ext cx="0" cy="0"/>
          <a:chOff x="0" y="0"/>
          <a:chExt cx="0" cy="0"/>
        </a:xfrm>
      </p:grpSpPr>
      <p:sp>
        <p:nvSpPr>
          <p:cNvPr id="13" name="Google Shape;13;p2"/>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6122788" y="2253854"/>
            <a:ext cx="5759473" cy="2350294"/>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1"/>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pic>
        <p:nvPicPr>
          <p:cNvPr id="52" name="Google Shape;52;p11" descr="Chat icon"/>
          <p:cNvPicPr preferRelativeResize="0"/>
          <p:nvPr/>
        </p:nvPicPr>
        <p:blipFill rotWithShape="1">
          <a:blip r:embed="rId2">
            <a:alphaModFix/>
          </a:blip>
          <a:srcRect/>
          <a:stretch/>
        </p:blipFill>
        <p:spPr>
          <a:xfrm>
            <a:off x="-226026" y="107156"/>
            <a:ext cx="6589909" cy="659011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53"/>
        <p:cNvGrpSpPr/>
        <p:nvPr/>
      </p:nvGrpSpPr>
      <p:grpSpPr>
        <a:xfrm>
          <a:off x="0" y="0"/>
          <a:ext cx="0" cy="0"/>
          <a:chOff x="0" y="0"/>
          <a:chExt cx="0" cy="0"/>
        </a:xfrm>
      </p:grpSpPr>
      <p:sp>
        <p:nvSpPr>
          <p:cNvPr id="54" name="Google Shape;54;p12"/>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55" name="Google Shape;55;p12"/>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2"/>
          <p:cNvSpPr txBox="1">
            <a:spLocks noGrp="1"/>
          </p:cNvSpPr>
          <p:nvPr>
            <p:ph type="body" idx="1"/>
          </p:nvPr>
        </p:nvSpPr>
        <p:spPr>
          <a:xfrm>
            <a:off x="2220148" y="2162013"/>
            <a:ext cx="7751703" cy="382004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Trebuchet MS"/>
                <a:ea typeface="Trebuchet MS"/>
                <a:cs typeface="Trebuchet MS"/>
                <a:sym typeface="Trebuchet M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57"/>
        <p:cNvGrpSpPr/>
        <p:nvPr/>
      </p:nvGrpSpPr>
      <p:grpSpPr>
        <a:xfrm>
          <a:off x="0" y="0"/>
          <a:ext cx="0" cy="0"/>
          <a:chOff x="0" y="0"/>
          <a:chExt cx="0" cy="0"/>
        </a:xfrm>
      </p:grpSpPr>
      <p:sp>
        <p:nvSpPr>
          <p:cNvPr id="58" name="Google Shape;58;p13"/>
          <p:cNvSpPr txBox="1">
            <a:spLocks noGrp="1"/>
          </p:cNvSpPr>
          <p:nvPr>
            <p:ph type="title"/>
          </p:nvPr>
        </p:nvSpPr>
        <p:spPr>
          <a:xfrm>
            <a:off x="595312" y="2180006"/>
            <a:ext cx="11001375" cy="1626319"/>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6750"/>
              <a:buFont typeface="Trebuchet MS"/>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13"/>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415600" y="593368"/>
            <a:ext cx="11360700" cy="7635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SzPts val="77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62" name="Google Shape;62;p14"/>
          <p:cNvSpPr txBox="1">
            <a:spLocks noGrp="1"/>
          </p:cNvSpPr>
          <p:nvPr>
            <p:ph type="body" idx="1"/>
          </p:nvPr>
        </p:nvSpPr>
        <p:spPr>
          <a:xfrm>
            <a:off x="415600" y="1536634"/>
            <a:ext cx="11360700" cy="4555200"/>
          </a:xfrm>
          <a:prstGeom prst="rect">
            <a:avLst/>
          </a:prstGeom>
          <a:noFill/>
          <a:ln>
            <a:noFill/>
          </a:ln>
        </p:spPr>
        <p:txBody>
          <a:bodyPr spcFirstLastPara="1" wrap="square" lIns="157125" tIns="157125" rIns="157125" bIns="157125" anchor="ctr" anchorCtr="0">
            <a:noAutofit/>
          </a:bodyPr>
          <a:lstStyle>
            <a:lvl1pPr marL="457200" marR="0" lvl="0"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2pPr>
            <a:lvl3pPr marL="1371600" marR="0" lvl="2"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3pPr>
            <a:lvl4pPr marL="1828800" marR="0" lvl="3"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4pPr>
            <a:lvl5pPr marL="2286000" marR="0" lvl="4"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5pPr>
            <a:lvl6pPr marL="2743200" marR="0" lvl="5"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6pPr>
            <a:lvl7pPr marL="3200400" marR="0" lvl="6"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7pPr>
            <a:lvl8pPr marL="3657600" marR="0" lvl="7"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8pPr>
            <a:lvl9pPr marL="4114800" marR="0" lvl="8"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9pPr>
          </a:lstStyle>
          <a:p>
            <a:endParaRPr/>
          </a:p>
        </p:txBody>
      </p:sp>
      <p:sp>
        <p:nvSpPr>
          <p:cNvPr id="63" name="Google Shape;63;p14"/>
          <p:cNvSpPr txBox="1">
            <a:spLocks noGrp="1"/>
          </p:cNvSpPr>
          <p:nvPr>
            <p:ph type="sldNum" idx="12"/>
          </p:nvPr>
        </p:nvSpPr>
        <p:spPr>
          <a:xfrm>
            <a:off x="11296611" y="6217622"/>
            <a:ext cx="731700" cy="5250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70"/>
        <p:cNvGrpSpPr/>
        <p:nvPr/>
      </p:nvGrpSpPr>
      <p:grpSpPr>
        <a:xfrm>
          <a:off x="0" y="0"/>
          <a:ext cx="0" cy="0"/>
          <a:chOff x="0" y="0"/>
          <a:chExt cx="0" cy="0"/>
        </a:xfrm>
      </p:grpSpPr>
      <p:sp>
        <p:nvSpPr>
          <p:cNvPr id="71" name="Google Shape;71;p16"/>
          <p:cNvSpPr txBox="1">
            <a:spLocks noGrp="1"/>
          </p:cNvSpPr>
          <p:nvPr>
            <p:ph type="ctrTitle"/>
          </p:nvPr>
        </p:nvSpPr>
        <p:spPr>
          <a:xfrm>
            <a:off x="1040524" y="1505698"/>
            <a:ext cx="10110900" cy="9903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subTitle" idx="1"/>
          </p:nvPr>
        </p:nvSpPr>
        <p:spPr>
          <a:xfrm>
            <a:off x="1524000" y="2593827"/>
            <a:ext cx="9144000" cy="7386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1000"/>
              </a:spcBef>
              <a:spcAft>
                <a:spcPts val="0"/>
              </a:spcAft>
              <a:buClr>
                <a:schemeClr val="lt1"/>
              </a:buClr>
              <a:buSzPts val="4950"/>
              <a:buFont typeface="Arial"/>
              <a:buNone/>
              <a:defRPr sz="4950" b="1" i="0" u="none" strike="noStrike" cap="none">
                <a:solidFill>
                  <a:schemeClr val="lt1"/>
                </a:solidFill>
                <a:latin typeface="Trebuchet MS"/>
                <a:ea typeface="Trebuchet MS"/>
                <a:cs typeface="Trebuchet MS"/>
                <a:sym typeface="Trebuchet MS"/>
              </a:defRPr>
            </a:lvl1pPr>
            <a:lvl2pPr marR="0" lvl="1"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2pPr>
            <a:lvl3pPr marR="0" lvl="2" algn="ctr">
              <a:lnSpc>
                <a:spcPct val="90000"/>
              </a:lnSpc>
              <a:spcBef>
                <a:spcPts val="50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3pPr>
            <a:lvl4pPr marR="0" lvl="3"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4pPr>
            <a:lvl5pPr marR="0" lvl="4"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R="0" lvl="5"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R="0" lvl="6"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R="0" lvl="7"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R="0" lvl="8"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73" name="Google Shape;73;p16"/>
          <p:cNvSpPr txBox="1">
            <a:spLocks noGrp="1"/>
          </p:cNvSpPr>
          <p:nvPr>
            <p:ph type="dt" idx="10"/>
          </p:nvPr>
        </p:nvSpPr>
        <p:spPr>
          <a:xfrm>
            <a:off x="4724400" y="4917556"/>
            <a:ext cx="27432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4" name="Google Shape;74;p16"/>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75" name="Google Shape;75;p16"/>
          <p:cNvSpPr txBox="1">
            <a:spLocks noGrp="1"/>
          </p:cNvSpPr>
          <p:nvPr>
            <p:ph type="body" idx="2"/>
          </p:nvPr>
        </p:nvSpPr>
        <p:spPr>
          <a:xfrm>
            <a:off x="1913861" y="3680568"/>
            <a:ext cx="8364300" cy="9144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90000"/>
              </a:lnSpc>
              <a:spcBef>
                <a:spcPts val="1000"/>
              </a:spcBef>
              <a:spcAft>
                <a:spcPts val="0"/>
              </a:spcAft>
              <a:buClr>
                <a:schemeClr val="lt1"/>
              </a:buClr>
              <a:buSzPts val="3300"/>
              <a:buFont typeface="Arial"/>
              <a:buNone/>
              <a:defRPr sz="3300" b="0" i="0" u="none" strike="noStrike" cap="none">
                <a:solidFill>
                  <a:schemeClr val="lt1"/>
                </a:solidFill>
                <a:latin typeface="Trebuchet MS"/>
                <a:ea typeface="Trebuchet MS"/>
                <a:cs typeface="Trebuchet MS"/>
                <a:sym typeface="Trebuchet MS"/>
              </a:defRPr>
            </a:lvl1pPr>
            <a:lvl2pPr marL="914400" marR="0" lvl="1"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2pPr>
            <a:lvl3pPr marL="1371600" marR="0" lvl="2"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3pPr>
            <a:lvl4pPr marL="1828800" marR="0" lvl="3"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4pPr>
            <a:lvl5pPr marL="2286000" marR="0" lvl="4"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lvl1pPr marL="457200" marR="0" lvl="0" indent="-457200" algn="l">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5285" algn="l">
              <a:lnSpc>
                <a:spcPct val="90000"/>
              </a:lnSpc>
              <a:spcBef>
                <a:spcPts val="500"/>
              </a:spcBef>
              <a:spcAft>
                <a:spcPts val="0"/>
              </a:spcAft>
              <a:buClr>
                <a:schemeClr val="lt1"/>
              </a:buClr>
              <a:buSzPts val="2310"/>
              <a:buFont typeface="Noto Sans Symbols"/>
              <a:buChar char="⮚"/>
              <a:defRPr sz="3300" b="0" i="0" u="none" strike="noStrike" cap="none">
                <a:solidFill>
                  <a:schemeClr val="lt1"/>
                </a:solidFill>
                <a:latin typeface="Trebuchet MS"/>
                <a:ea typeface="Trebuchet MS"/>
                <a:cs typeface="Trebuchet MS"/>
                <a:sym typeface="Trebuchet MS"/>
              </a:defRPr>
            </a:lvl2pPr>
            <a:lvl3pPr marL="1371600" marR="0" lvl="2" indent="-400050" algn="l">
              <a:lnSpc>
                <a:spcPct val="90000"/>
              </a:lnSpc>
              <a:spcBef>
                <a:spcPts val="500"/>
              </a:spcBef>
              <a:spcAft>
                <a:spcPts val="0"/>
              </a:spcAft>
              <a:buClr>
                <a:schemeClr val="lt1"/>
              </a:buClr>
              <a:buSzPts val="2700"/>
              <a:buFont typeface="Noto Sans Symbols"/>
              <a:buChar char="▪"/>
              <a:defRPr sz="2700" b="0" i="0" u="none" strike="noStrike" cap="none">
                <a:solidFill>
                  <a:schemeClr val="lt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L="2743200" marR="0" lvl="5"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L="3200400" marR="0" lvl="6"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L="3657600" marR="0" lvl="7"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L="4114800" marR="0" lvl="8"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79" name="Google Shape;79;p17"/>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80"/>
        <p:cNvGrpSpPr/>
        <p:nvPr/>
      </p:nvGrpSpPr>
      <p:grpSpPr>
        <a:xfrm>
          <a:off x="0" y="0"/>
          <a:ext cx="0" cy="0"/>
          <a:chOff x="0" y="0"/>
          <a:chExt cx="0" cy="0"/>
        </a:xfrm>
      </p:grpSpPr>
      <p:pic>
        <p:nvPicPr>
          <p:cNvPr id="81" name="Google Shape;81;p18" descr="Icon of person with hand raised and empty text bubble."/>
          <p:cNvPicPr preferRelativeResize="0"/>
          <p:nvPr/>
        </p:nvPicPr>
        <p:blipFill rotWithShape="1">
          <a:blip r:embed="rId2">
            <a:alphaModFix/>
          </a:blip>
          <a:srcRect/>
          <a:stretch/>
        </p:blipFill>
        <p:spPr>
          <a:xfrm>
            <a:off x="308600" y="410308"/>
            <a:ext cx="5962347" cy="5848293"/>
          </a:xfrm>
          <a:prstGeom prst="rect">
            <a:avLst/>
          </a:prstGeom>
          <a:noFill/>
          <a:ln>
            <a:noFill/>
          </a:ln>
        </p:spPr>
      </p:pic>
      <p:sp>
        <p:nvSpPr>
          <p:cNvPr id="82" name="Google Shape;82;p18"/>
          <p:cNvSpPr txBox="1">
            <a:spLocks noGrp="1"/>
          </p:cNvSpPr>
          <p:nvPr>
            <p:ph type="title"/>
          </p:nvPr>
        </p:nvSpPr>
        <p:spPr>
          <a:xfrm>
            <a:off x="6122788" y="2625328"/>
            <a:ext cx="5381400" cy="23139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18"/>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84"/>
        <p:cNvGrpSpPr/>
        <p:nvPr/>
      </p:nvGrpSpPr>
      <p:grpSpPr>
        <a:xfrm>
          <a:off x="0" y="0"/>
          <a:ext cx="0" cy="0"/>
          <a:chOff x="0" y="0"/>
          <a:chExt cx="0" cy="0"/>
        </a:xfrm>
      </p:grpSpPr>
      <p:sp>
        <p:nvSpPr>
          <p:cNvPr id="85" name="Google Shape;85;p19"/>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86" name="Google Shape;86;p19"/>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19"/>
          <p:cNvSpPr txBox="1">
            <a:spLocks noGrp="1"/>
          </p:cNvSpPr>
          <p:nvPr>
            <p:ph type="body" idx="1"/>
          </p:nvPr>
        </p:nvSpPr>
        <p:spPr>
          <a:xfrm>
            <a:off x="2220148" y="2162013"/>
            <a:ext cx="7751700" cy="38199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lt1"/>
              </a:buClr>
              <a:buSzPts val="2800"/>
              <a:buFont typeface="Arial"/>
              <a:buNone/>
              <a:defRPr sz="2800" b="0" i="0" u="none" strike="noStrike" cap="none">
                <a:solidFill>
                  <a:schemeClr val="lt1"/>
                </a:solidFill>
                <a:latin typeface="Trebuchet MS"/>
                <a:ea typeface="Trebuchet MS"/>
                <a:cs typeface="Trebuchet MS"/>
                <a:sym typeface="Trebuchet MS"/>
              </a:defRPr>
            </a:lvl1pPr>
            <a:lvl2pPr marL="914400" marR="0" lvl="1"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88"/>
        <p:cNvGrpSpPr/>
        <p:nvPr/>
      </p:nvGrpSpPr>
      <p:grpSpPr>
        <a:xfrm>
          <a:off x="0" y="0"/>
          <a:ext cx="0" cy="0"/>
          <a:chOff x="0" y="0"/>
          <a:chExt cx="0" cy="0"/>
        </a:xfrm>
      </p:grpSpPr>
      <p:sp>
        <p:nvSpPr>
          <p:cNvPr id="89" name="Google Shape;89;p20"/>
          <p:cNvSpPr txBox="1">
            <a:spLocks noGrp="1"/>
          </p:cNvSpPr>
          <p:nvPr>
            <p:ph type="title"/>
          </p:nvPr>
        </p:nvSpPr>
        <p:spPr>
          <a:xfrm>
            <a:off x="595312" y="2188551"/>
            <a:ext cx="11001300" cy="16263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6750"/>
              <a:buFont typeface="Trebuchet MS"/>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 name="Google Shape;90;p20"/>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91"/>
        <p:cNvGrpSpPr/>
        <p:nvPr/>
      </p:nvGrpSpPr>
      <p:grpSpPr>
        <a:xfrm>
          <a:off x="0" y="0"/>
          <a:ext cx="0" cy="0"/>
          <a:chOff x="0" y="0"/>
          <a:chExt cx="0" cy="0"/>
        </a:xfrm>
      </p:grpSpPr>
      <p:sp>
        <p:nvSpPr>
          <p:cNvPr id="92" name="Google Shape;92;p21"/>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93" name="Google Shape;93;p21"/>
          <p:cNvSpPr/>
          <p:nvPr/>
        </p:nvSpPr>
        <p:spPr>
          <a:xfrm>
            <a:off x="838199" y="1873473"/>
            <a:ext cx="10433700" cy="2308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3600"/>
              <a:buFont typeface="Trebuchet MS"/>
              <a:buNone/>
            </a:pPr>
            <a:r>
              <a:rPr lang="en-US" sz="3600" dirty="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dirty="0"/>
          </a:p>
        </p:txBody>
      </p:sp>
      <p:sp>
        <p:nvSpPr>
          <p:cNvPr id="94" name="Google Shape;94;p21"/>
          <p:cNvSpPr/>
          <p:nvPr/>
        </p:nvSpPr>
        <p:spPr>
          <a:xfrm>
            <a:off x="838199" y="417889"/>
            <a:ext cx="10433700" cy="1015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dirty="0">
                <a:solidFill>
                  <a:srgbClr val="FFFFFF"/>
                </a:solidFill>
                <a:latin typeface="Trebuchet MS"/>
                <a:ea typeface="Trebuchet MS"/>
                <a:cs typeface="Trebuchet MS"/>
                <a:sym typeface="Trebuchet MS"/>
              </a:rPr>
              <a:t>Our Mission</a:t>
            </a:r>
            <a:endParaRPr sz="1800" dirty="0">
              <a:solidFill>
                <a:schemeClr val="lt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3"/>
          <p:cNvSpPr txBox="1">
            <a:spLocks noGrp="1"/>
          </p:cNvSpPr>
          <p:nvPr>
            <p:ph type="body" idx="1"/>
          </p:nvPr>
        </p:nvSpPr>
        <p:spPr>
          <a:xfrm>
            <a:off x="838200" y="1852302"/>
            <a:ext cx="10515600" cy="4205598"/>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17" name="Google Shape;17;p3"/>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95"/>
        <p:cNvGrpSpPr/>
        <p:nvPr/>
      </p:nvGrpSpPr>
      <p:grpSpPr>
        <a:xfrm>
          <a:off x="0" y="0"/>
          <a:ext cx="0" cy="0"/>
          <a:chOff x="0" y="0"/>
          <a:chExt cx="0" cy="0"/>
        </a:xfrm>
      </p:grpSpPr>
      <p:sp>
        <p:nvSpPr>
          <p:cNvPr id="96" name="Google Shape;96;p22"/>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97" name="Google Shape;97;p22"/>
          <p:cNvSpPr txBox="1"/>
          <p:nvPr/>
        </p:nvSpPr>
        <p:spPr>
          <a:xfrm>
            <a:off x="13628419" y="8737353"/>
            <a:ext cx="2172000" cy="3942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1801" b="1">
                <a:solidFill>
                  <a:srgbClr val="000000"/>
                </a:solidFill>
                <a:latin typeface="Trebuchet MS"/>
                <a:ea typeface="Trebuchet MS"/>
                <a:cs typeface="Trebuchet MS"/>
                <a:sym typeface="Trebuchet MS"/>
              </a:rPr>
              <a:t>‹#›</a:t>
            </a:fld>
            <a:endParaRPr sz="1801" b="1" dirty="0">
              <a:solidFill>
                <a:srgbClr val="000000"/>
              </a:solidFill>
              <a:latin typeface="Trebuchet MS"/>
              <a:ea typeface="Trebuchet MS"/>
              <a:cs typeface="Trebuchet MS"/>
              <a:sym typeface="Trebuchet MS"/>
            </a:endParaRPr>
          </a:p>
        </p:txBody>
      </p:sp>
      <p:pic>
        <p:nvPicPr>
          <p:cNvPr id="98" name="Google Shape;98;p22" descr="Father points out something on laptop to family, seated on couch, as wife, son and daughter look on."/>
          <p:cNvPicPr preferRelativeResize="0"/>
          <p:nvPr/>
        </p:nvPicPr>
        <p:blipFill rotWithShape="1">
          <a:blip r:embed="rId2">
            <a:alphaModFix/>
          </a:blip>
          <a:srcRect l="1681" t="12786" b="4828"/>
          <a:stretch/>
        </p:blipFill>
        <p:spPr>
          <a:xfrm>
            <a:off x="0" y="-1"/>
            <a:ext cx="12191998" cy="6260121"/>
          </a:xfrm>
          <a:prstGeom prst="rect">
            <a:avLst/>
          </a:prstGeom>
          <a:noFill/>
          <a:ln>
            <a:noFill/>
          </a:ln>
        </p:spPr>
      </p:pic>
      <p:sp>
        <p:nvSpPr>
          <p:cNvPr id="99" name="Google Shape;99;p22"/>
          <p:cNvSpPr/>
          <p:nvPr/>
        </p:nvSpPr>
        <p:spPr>
          <a:xfrm>
            <a:off x="0" y="3445746"/>
            <a:ext cx="12216300" cy="2558700"/>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a:buNone/>
            </a:pPr>
            <a:r>
              <a:rPr lang="en-US" sz="5400" b="1" i="0" u="none" strike="noStrike" cap="none" dirty="0">
                <a:solidFill>
                  <a:srgbClr val="FFFFFF"/>
                </a:solidFill>
                <a:latin typeface="Trebuchet MS"/>
                <a:ea typeface="Trebuchet MS"/>
                <a:cs typeface="Trebuchet MS"/>
                <a:sym typeface="Trebuchet MS"/>
              </a:rPr>
              <a:t>Our Mission: </a:t>
            </a:r>
            <a:endParaRPr sz="5400" b="0" i="0" u="none" strike="noStrike" cap="none" dirty="0">
              <a:solidFill>
                <a:srgbClr val="5C6670"/>
              </a:solidFill>
              <a:latin typeface="Trebuchet MS"/>
              <a:ea typeface="Trebuchet MS"/>
              <a:cs typeface="Trebuchet MS"/>
              <a:sym typeface="Trebuchet MS"/>
            </a:endParaRPr>
          </a:p>
          <a:p>
            <a:pPr marL="161925" marR="0" lvl="0" indent="0" algn="l" rtl="0">
              <a:lnSpc>
                <a:spcPct val="100000"/>
              </a:lnSpc>
              <a:spcBef>
                <a:spcPts val="0"/>
              </a:spcBef>
              <a:spcAft>
                <a:spcPts val="0"/>
              </a:spcAft>
              <a:buClr>
                <a:srgbClr val="FFFFFF"/>
              </a:buClr>
              <a:buSzPts val="3200"/>
              <a:buFont typeface="Trebuchet MS"/>
              <a:buNone/>
            </a:pPr>
            <a:r>
              <a:rPr lang="en-US" sz="3200" b="0" i="0" u="none" strike="noStrike" cap="none" dirty="0">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dirty="0">
              <a:solidFill>
                <a:srgbClr val="FFFFFF"/>
              </a:solidFill>
              <a:latin typeface="Trebuchet MS"/>
              <a:ea typeface="Trebuchet MS"/>
              <a:cs typeface="Trebuchet MS"/>
              <a:sym typeface="Trebuchet M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100"/>
        <p:cNvGrpSpPr/>
        <p:nvPr/>
      </p:nvGrpSpPr>
      <p:grpSpPr>
        <a:xfrm>
          <a:off x="0" y="0"/>
          <a:ext cx="0" cy="0"/>
          <a:chOff x="0" y="0"/>
          <a:chExt cx="0" cy="0"/>
        </a:xfrm>
      </p:grpSpPr>
      <p:sp>
        <p:nvSpPr>
          <p:cNvPr id="101" name="Google Shape;101;p23"/>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102" name="Google Shape;102;p23"/>
          <p:cNvSpPr/>
          <p:nvPr/>
        </p:nvSpPr>
        <p:spPr>
          <a:xfrm>
            <a:off x="838199" y="1873473"/>
            <a:ext cx="10433700" cy="2862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3600"/>
              <a:buFont typeface="Trebuchet MS"/>
              <a:buNone/>
            </a:pPr>
            <a:r>
              <a:rPr lang="en-US" sz="3600" dirty="0">
                <a:solidFill>
                  <a:schemeClr val="lt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i="1" dirty="0">
                <a:solidFill>
                  <a:schemeClr val="lt1"/>
                </a:solidFill>
                <a:latin typeface="Trebuchet MS"/>
                <a:ea typeface="Trebuchet MS"/>
                <a:cs typeface="Trebuchet MS"/>
                <a:sym typeface="Trebuchet MS"/>
              </a:rPr>
              <a:t>Plus </a:t>
            </a:r>
            <a:r>
              <a:rPr lang="en-US" sz="3600" dirty="0">
                <a:solidFill>
                  <a:schemeClr val="lt1"/>
                </a:solidFill>
                <a:latin typeface="Trebuchet MS"/>
                <a:ea typeface="Trebuchet MS"/>
                <a:cs typeface="Trebuchet MS"/>
                <a:sym typeface="Trebuchet MS"/>
              </a:rPr>
              <a:t>(CHP+) and other health care programs for Coloradans who qualify. </a:t>
            </a:r>
            <a:endParaRPr sz="3600" b="1" dirty="0">
              <a:solidFill>
                <a:schemeClr val="lt1"/>
              </a:solidFill>
              <a:latin typeface="Trebuchet MS"/>
              <a:ea typeface="Trebuchet MS"/>
              <a:cs typeface="Trebuchet MS"/>
              <a:sym typeface="Trebuchet MS"/>
            </a:endParaRPr>
          </a:p>
        </p:txBody>
      </p:sp>
      <p:sp>
        <p:nvSpPr>
          <p:cNvPr id="103" name="Google Shape;103;p23"/>
          <p:cNvSpPr/>
          <p:nvPr/>
        </p:nvSpPr>
        <p:spPr>
          <a:xfrm>
            <a:off x="838199" y="382212"/>
            <a:ext cx="10433700" cy="1015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dirty="0">
                <a:solidFill>
                  <a:schemeClr val="lt1"/>
                </a:solidFill>
                <a:latin typeface="Trebuchet MS"/>
                <a:ea typeface="Trebuchet MS"/>
                <a:cs typeface="Trebuchet MS"/>
                <a:sym typeface="Trebuchet MS"/>
              </a:rPr>
              <a:t>What We Do</a:t>
            </a:r>
            <a:endParaRPr sz="1800" dirty="0">
              <a:solidFill>
                <a:schemeClr val="lt1"/>
              </a:solidFill>
              <a:latin typeface="Calibri"/>
              <a:ea typeface="Calibri"/>
              <a:cs typeface="Calibri"/>
              <a:sym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04"/>
        <p:cNvGrpSpPr/>
        <p:nvPr/>
      </p:nvGrpSpPr>
      <p:grpSpPr>
        <a:xfrm>
          <a:off x="0" y="0"/>
          <a:ext cx="0" cy="0"/>
          <a:chOff x="0" y="0"/>
          <a:chExt cx="0" cy="0"/>
        </a:xfrm>
      </p:grpSpPr>
      <p:sp>
        <p:nvSpPr>
          <p:cNvPr id="105" name="Google Shape;105;p24"/>
          <p:cNvSpPr txBox="1">
            <a:spLocks noGrp="1"/>
          </p:cNvSpPr>
          <p:nvPr>
            <p:ph type="title"/>
          </p:nvPr>
        </p:nvSpPr>
        <p:spPr>
          <a:xfrm>
            <a:off x="807546" y="1806137"/>
            <a:ext cx="4803300" cy="2970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 name="Google Shape;106;p24"/>
          <p:cNvSpPr txBox="1">
            <a:spLocks noGrp="1"/>
          </p:cNvSpPr>
          <p:nvPr>
            <p:ph type="body" idx="1"/>
          </p:nvPr>
        </p:nvSpPr>
        <p:spPr>
          <a:xfrm>
            <a:off x="6476562" y="1806136"/>
            <a:ext cx="4855800" cy="2970900"/>
          </a:xfrm>
          <a:prstGeom prst="rect">
            <a:avLst/>
          </a:prstGeom>
          <a:noFill/>
          <a:ln>
            <a:noFill/>
          </a:ln>
        </p:spPr>
        <p:txBody>
          <a:bodyPr spcFirstLastPara="1" wrap="square" lIns="91425" tIns="45700" rIns="91425" bIns="45700" anchor="t" anchorCtr="0">
            <a:noAutofit/>
          </a:bodyPr>
          <a:lstStyle>
            <a:lvl1pPr marL="457200" marR="0" lvl="0" indent="-457200" algn="l">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0840" algn="l">
              <a:lnSpc>
                <a:spcPct val="90000"/>
              </a:lnSpc>
              <a:spcBef>
                <a:spcPts val="500"/>
              </a:spcBef>
              <a:spcAft>
                <a:spcPts val="0"/>
              </a:spcAft>
              <a:buClr>
                <a:schemeClr val="lt1"/>
              </a:buClr>
              <a:buSzPts val="2240"/>
              <a:buFont typeface="Noto Sans Symbols"/>
              <a:buChar char="⮚"/>
              <a:defRPr sz="3200" b="0" i="0" u="none" strike="noStrike" cap="none">
                <a:solidFill>
                  <a:schemeClr val="lt1"/>
                </a:solidFill>
                <a:latin typeface="Trebuchet MS"/>
                <a:ea typeface="Trebuchet MS"/>
                <a:cs typeface="Trebuchet MS"/>
                <a:sym typeface="Trebuchet MS"/>
              </a:defRPr>
            </a:lvl2pPr>
            <a:lvl3pPr marL="1371600" marR="0" lvl="2" indent="-406400" algn="l">
              <a:lnSpc>
                <a:spcPct val="90000"/>
              </a:lnSpc>
              <a:spcBef>
                <a:spcPts val="500"/>
              </a:spcBef>
              <a:spcAft>
                <a:spcPts val="0"/>
              </a:spcAft>
              <a:buClr>
                <a:schemeClr val="lt1"/>
              </a:buClr>
              <a:buSzPts val="2800"/>
              <a:buFont typeface="Noto Sans Symbols"/>
              <a:buChar char="▪"/>
              <a:defRPr sz="2800" b="0" i="0" u="none" strike="noStrike" cap="none">
                <a:solidFill>
                  <a:schemeClr val="lt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07" name="Google Shape;107;p24"/>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cxnSp>
        <p:nvCxnSpPr>
          <p:cNvPr id="108" name="Google Shape;108;p24"/>
          <p:cNvCxnSpPr/>
          <p:nvPr/>
        </p:nvCxnSpPr>
        <p:spPr>
          <a:xfrm>
            <a:off x="6096000" y="1327150"/>
            <a:ext cx="0" cy="4203600"/>
          </a:xfrm>
          <a:prstGeom prst="straightConnector1">
            <a:avLst/>
          </a:prstGeom>
          <a:noFill/>
          <a:ln w="38100" cap="flat" cmpd="sng">
            <a:solidFill>
              <a:schemeClr val="lt1"/>
            </a:solidFill>
            <a:prstDash val="solid"/>
            <a:miter lim="800000"/>
            <a:headEnd type="none" w="sm" len="sm"/>
            <a:tailEnd type="none" w="sm" len="sm"/>
          </a:ln>
        </p:spPr>
      </p:cxn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9"/>
        <p:cNvGrpSpPr/>
        <p:nvPr/>
      </p:nvGrpSpPr>
      <p:grpSpPr>
        <a:xfrm>
          <a:off x="0" y="0"/>
          <a:ext cx="0" cy="0"/>
          <a:chOff x="0" y="0"/>
          <a:chExt cx="0" cy="0"/>
        </a:xfrm>
      </p:grpSpPr>
      <p:sp>
        <p:nvSpPr>
          <p:cNvPr id="110" name="Google Shape;110;p25"/>
          <p:cNvSpPr txBox="1">
            <a:spLocks noGrp="1"/>
          </p:cNvSpPr>
          <p:nvPr>
            <p:ph type="title"/>
          </p:nvPr>
        </p:nvSpPr>
        <p:spPr>
          <a:xfrm>
            <a:off x="183931" y="2168288"/>
            <a:ext cx="11824200" cy="13257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1" name="Google Shape;111;p25"/>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2"/>
        <p:cNvGrpSpPr/>
        <p:nvPr/>
      </p:nvGrpSpPr>
      <p:grpSpPr>
        <a:xfrm>
          <a:off x="0" y="0"/>
          <a:ext cx="0" cy="0"/>
          <a:chOff x="0" y="0"/>
          <a:chExt cx="0" cy="0"/>
        </a:xfrm>
      </p:grpSpPr>
      <p:sp>
        <p:nvSpPr>
          <p:cNvPr id="113" name="Google Shape;113;p26"/>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14"/>
        <p:cNvGrpSpPr/>
        <p:nvPr/>
      </p:nvGrpSpPr>
      <p:grpSpPr>
        <a:xfrm>
          <a:off x="0" y="0"/>
          <a:ext cx="0" cy="0"/>
          <a:chOff x="0" y="0"/>
          <a:chExt cx="0" cy="0"/>
        </a:xfrm>
      </p:grpSpPr>
      <p:sp>
        <p:nvSpPr>
          <p:cNvPr id="115" name="Google Shape;115;p27"/>
          <p:cNvSpPr txBox="1">
            <a:spLocks noGrp="1"/>
          </p:cNvSpPr>
          <p:nvPr>
            <p:ph type="title"/>
          </p:nvPr>
        </p:nvSpPr>
        <p:spPr>
          <a:xfrm>
            <a:off x="6122788" y="2253854"/>
            <a:ext cx="5759400" cy="235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6" name="Google Shape;116;p27"/>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pic>
        <p:nvPicPr>
          <p:cNvPr id="117" name="Google Shape;117;p27" descr="Chat icon"/>
          <p:cNvPicPr preferRelativeResize="0"/>
          <p:nvPr/>
        </p:nvPicPr>
        <p:blipFill rotWithShape="1">
          <a:blip r:embed="rId2">
            <a:alphaModFix/>
          </a:blip>
          <a:srcRect/>
          <a:stretch/>
        </p:blipFill>
        <p:spPr>
          <a:xfrm>
            <a:off x="-226026" y="107156"/>
            <a:ext cx="6589909" cy="659011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24"/>
        <p:cNvGrpSpPr/>
        <p:nvPr/>
      </p:nvGrpSpPr>
      <p:grpSpPr>
        <a:xfrm>
          <a:off x="0" y="0"/>
          <a:ext cx="0" cy="0"/>
          <a:chOff x="0" y="0"/>
          <a:chExt cx="0" cy="0"/>
        </a:xfrm>
      </p:grpSpPr>
      <p:sp>
        <p:nvSpPr>
          <p:cNvPr id="125" name="Google Shape;125;p29"/>
          <p:cNvSpPr txBox="1">
            <a:spLocks noGrp="1"/>
          </p:cNvSpPr>
          <p:nvPr>
            <p:ph type="ctrTitle"/>
          </p:nvPr>
        </p:nvSpPr>
        <p:spPr>
          <a:xfrm>
            <a:off x="1040524" y="1505158"/>
            <a:ext cx="10110900" cy="9903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26" name="Google Shape;126;p29"/>
          <p:cNvSpPr txBox="1">
            <a:spLocks noGrp="1"/>
          </p:cNvSpPr>
          <p:nvPr>
            <p:ph type="subTitle" idx="1"/>
          </p:nvPr>
        </p:nvSpPr>
        <p:spPr>
          <a:xfrm>
            <a:off x="1524000" y="2583430"/>
            <a:ext cx="9144000" cy="738600"/>
          </a:xfrm>
          <a:prstGeom prst="rect">
            <a:avLst/>
          </a:prstGeom>
          <a:noFill/>
          <a:ln>
            <a:noFill/>
          </a:ln>
        </p:spPr>
        <p:txBody>
          <a:bodyPr spcFirstLastPara="1" wrap="square" lIns="117825" tIns="58900" rIns="117825" bIns="58900" anchor="ctr" anchorCtr="0">
            <a:noAutofit/>
          </a:bodyPr>
          <a:lstStyle>
            <a:lvl1pPr marR="0" lvl="0" algn="ctr">
              <a:lnSpc>
                <a:spcPct val="90000"/>
              </a:lnSpc>
              <a:spcBef>
                <a:spcPts val="1300"/>
              </a:spcBef>
              <a:spcAft>
                <a:spcPts val="0"/>
              </a:spcAft>
              <a:buClr>
                <a:schemeClr val="dk1"/>
              </a:buClr>
              <a:buSzPts val="6400"/>
              <a:buFont typeface="Arial"/>
              <a:buNone/>
              <a:defRPr sz="6400" b="1" i="0" u="none" strike="noStrike" cap="none">
                <a:solidFill>
                  <a:schemeClr val="dk1"/>
                </a:solidFill>
                <a:latin typeface="Trebuchet MS"/>
                <a:ea typeface="Trebuchet MS"/>
                <a:cs typeface="Trebuchet MS"/>
                <a:sym typeface="Trebuchet MS"/>
              </a:defRPr>
            </a:lvl1pPr>
            <a:lvl2pPr marR="0" lvl="1"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Calibri"/>
                <a:ea typeface="Calibri"/>
                <a:cs typeface="Calibri"/>
                <a:sym typeface="Calibri"/>
              </a:defRPr>
            </a:lvl2pPr>
            <a:lvl3pPr marR="0" lvl="2" algn="ctr">
              <a:lnSpc>
                <a:spcPct val="90000"/>
              </a:lnSpc>
              <a:spcBef>
                <a:spcPts val="600"/>
              </a:spcBef>
              <a:spcAft>
                <a:spcPts val="0"/>
              </a:spcAft>
              <a:buClr>
                <a:schemeClr val="dk1"/>
              </a:buClr>
              <a:buSzPts val="2300"/>
              <a:buFont typeface="Arial"/>
              <a:buNone/>
              <a:defRPr sz="2300" b="0" i="0" u="none" strike="noStrike" cap="none">
                <a:solidFill>
                  <a:schemeClr val="dk1"/>
                </a:solidFill>
                <a:latin typeface="Calibri"/>
                <a:ea typeface="Calibri"/>
                <a:cs typeface="Calibri"/>
                <a:sym typeface="Calibri"/>
              </a:defRPr>
            </a:lvl3pPr>
            <a:lvl4pPr marR="0" lvl="3"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4pPr>
            <a:lvl5pPr marR="0" lvl="4"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5pPr>
            <a:lvl6pPr marR="0" lvl="5"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6pPr>
            <a:lvl7pPr marR="0" lvl="6"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7pPr>
            <a:lvl8pPr marR="0" lvl="7"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8pPr>
            <a:lvl9pPr marR="0" lvl="8"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9pPr>
          </a:lstStyle>
          <a:p>
            <a:endParaRPr/>
          </a:p>
        </p:txBody>
      </p:sp>
      <p:sp>
        <p:nvSpPr>
          <p:cNvPr id="127" name="Google Shape;127;p29"/>
          <p:cNvSpPr txBox="1">
            <a:spLocks noGrp="1"/>
          </p:cNvSpPr>
          <p:nvPr>
            <p:ph type="dt" idx="10"/>
          </p:nvPr>
        </p:nvSpPr>
        <p:spPr>
          <a:xfrm>
            <a:off x="4724400" y="4917556"/>
            <a:ext cx="2743200" cy="365100"/>
          </a:xfrm>
          <a:prstGeom prst="rect">
            <a:avLst/>
          </a:prstGeom>
          <a:noFill/>
          <a:ln>
            <a:noFill/>
          </a:ln>
        </p:spPr>
        <p:txBody>
          <a:bodyPr spcFirstLastPara="1" wrap="square" lIns="117825" tIns="58900" rIns="117825" bIns="58900" anchor="ctr" anchorCtr="0">
            <a:noAutofit/>
          </a:bodyPr>
          <a:lstStyle>
            <a:lvl1pPr lvl="0" algn="ctr">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dirty="0"/>
          </a:p>
        </p:txBody>
      </p:sp>
      <p:sp>
        <p:nvSpPr>
          <p:cNvPr id="128" name="Google Shape;128;p29"/>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129" name="Google Shape;129;p29"/>
          <p:cNvSpPr txBox="1">
            <a:spLocks noGrp="1"/>
          </p:cNvSpPr>
          <p:nvPr>
            <p:ph type="body" idx="2"/>
          </p:nvPr>
        </p:nvSpPr>
        <p:spPr>
          <a:xfrm>
            <a:off x="1913861" y="3680028"/>
            <a:ext cx="8364300" cy="914400"/>
          </a:xfrm>
          <a:prstGeom prst="rect">
            <a:avLst/>
          </a:prstGeom>
          <a:noFill/>
          <a:ln>
            <a:noFill/>
          </a:ln>
        </p:spPr>
        <p:txBody>
          <a:bodyPr spcFirstLastPara="1" wrap="square" lIns="117825" tIns="58900" rIns="117825" bIns="58900" anchor="ctr" anchorCtr="0">
            <a:noAutofit/>
          </a:bodyPr>
          <a:lstStyle>
            <a:lvl1pPr marL="457200" marR="0" lvl="0" indent="-228600" algn="ctr">
              <a:lnSpc>
                <a:spcPct val="90000"/>
              </a:lnSpc>
              <a:spcBef>
                <a:spcPts val="1300"/>
              </a:spcBef>
              <a:spcAft>
                <a:spcPts val="0"/>
              </a:spcAft>
              <a:buClr>
                <a:schemeClr val="dk1"/>
              </a:buClr>
              <a:buSzPts val="4300"/>
              <a:buFont typeface="Arial"/>
              <a:buNone/>
              <a:defRPr sz="4300" b="0" i="0" u="none" strike="noStrike" cap="none">
                <a:solidFill>
                  <a:schemeClr val="dk1"/>
                </a:solidFill>
                <a:latin typeface="Trebuchet MS"/>
                <a:ea typeface="Trebuchet MS"/>
                <a:cs typeface="Trebuchet MS"/>
                <a:sym typeface="Trebuchet MS"/>
              </a:defRPr>
            </a:lvl1pPr>
            <a:lvl2pPr marL="914400" marR="0" lvl="1" indent="-228600"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Trebuchet MS"/>
                <a:ea typeface="Trebuchet MS"/>
                <a:cs typeface="Trebuchet MS"/>
                <a:sym typeface="Trebuchet MS"/>
              </a:defRPr>
            </a:lvl2pPr>
            <a:lvl3pPr marL="1371600" marR="0" lvl="2" indent="-228600"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Trebuchet MS"/>
                <a:ea typeface="Trebuchet MS"/>
                <a:cs typeface="Trebuchet MS"/>
                <a:sym typeface="Trebuchet MS"/>
              </a:defRPr>
            </a:lvl3pPr>
            <a:lvl4pPr marL="1828800" marR="0" lvl="3" indent="-228600"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Trebuchet MS"/>
                <a:ea typeface="Trebuchet MS"/>
                <a:cs typeface="Trebuchet MS"/>
                <a:sym typeface="Trebuchet MS"/>
              </a:defRPr>
            </a:lvl4pPr>
            <a:lvl5pPr marL="2286000" marR="0" lvl="4" indent="-228600"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Trebuchet MS"/>
                <a:ea typeface="Trebuchet MS"/>
                <a:cs typeface="Trebuchet MS"/>
                <a:sym typeface="Trebuchet MS"/>
              </a:defRPr>
            </a:lvl5pPr>
            <a:lvl6pPr marL="2743200" marR="0" lvl="5"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6pPr>
            <a:lvl7pPr marL="3200400" marR="0" lvl="6"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7pPr>
            <a:lvl8pPr marL="3657600" marR="0" lvl="7"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8pPr>
            <a:lvl9pPr marL="4114800" marR="0" lvl="8"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0"/>
        <p:cNvGrpSpPr/>
        <p:nvPr/>
      </p:nvGrpSpPr>
      <p:grpSpPr>
        <a:xfrm>
          <a:off x="0" y="0"/>
          <a:ext cx="0" cy="0"/>
          <a:chOff x="0" y="0"/>
          <a:chExt cx="0" cy="0"/>
        </a:xfrm>
      </p:grpSpPr>
      <p:sp>
        <p:nvSpPr>
          <p:cNvPr id="131" name="Google Shape;131;p30"/>
          <p:cNvSpPr txBox="1">
            <a:spLocks noGrp="1"/>
          </p:cNvSpPr>
          <p:nvPr>
            <p:ph type="title"/>
          </p:nvPr>
        </p:nvSpPr>
        <p:spPr>
          <a:xfrm>
            <a:off x="415600" y="593368"/>
            <a:ext cx="11360700" cy="7635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SzPts val="77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32" name="Google Shape;132;p30"/>
          <p:cNvSpPr txBox="1">
            <a:spLocks noGrp="1"/>
          </p:cNvSpPr>
          <p:nvPr>
            <p:ph type="body" idx="1"/>
          </p:nvPr>
        </p:nvSpPr>
        <p:spPr>
          <a:xfrm>
            <a:off x="415600" y="1536634"/>
            <a:ext cx="11360700" cy="4555200"/>
          </a:xfrm>
          <a:prstGeom prst="rect">
            <a:avLst/>
          </a:prstGeom>
          <a:noFill/>
          <a:ln>
            <a:noFill/>
          </a:ln>
        </p:spPr>
        <p:txBody>
          <a:bodyPr spcFirstLastPara="1" wrap="square" lIns="157125" tIns="157125" rIns="157125" bIns="157125" anchor="ctr" anchorCtr="0">
            <a:noAutofit/>
          </a:bodyPr>
          <a:lstStyle>
            <a:lvl1pPr marL="457200" marR="0" lvl="0"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2pPr>
            <a:lvl3pPr marL="1371600" marR="0" lvl="2"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3pPr>
            <a:lvl4pPr marL="1828800" marR="0" lvl="3"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4pPr>
            <a:lvl5pPr marL="2286000" marR="0" lvl="4"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5pPr>
            <a:lvl6pPr marL="2743200" marR="0" lvl="5"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6pPr>
            <a:lvl7pPr marL="3200400" marR="0" lvl="6"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7pPr>
            <a:lvl8pPr marL="3657600" marR="0" lvl="7"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8pPr>
            <a:lvl9pPr marL="4114800" marR="0" lvl="8"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9pPr>
          </a:lstStyle>
          <a:p>
            <a:endParaRPr/>
          </a:p>
        </p:txBody>
      </p:sp>
      <p:sp>
        <p:nvSpPr>
          <p:cNvPr id="133" name="Google Shape;133;p30"/>
          <p:cNvSpPr txBox="1">
            <a:spLocks noGrp="1"/>
          </p:cNvSpPr>
          <p:nvPr>
            <p:ph type="sldNum" idx="12"/>
          </p:nvPr>
        </p:nvSpPr>
        <p:spPr>
          <a:xfrm>
            <a:off x="11296611" y="6217622"/>
            <a:ext cx="731700" cy="5250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34"/>
        <p:cNvGrpSpPr/>
        <p:nvPr/>
      </p:nvGrpSpPr>
      <p:grpSpPr>
        <a:xfrm>
          <a:off x="0" y="0"/>
          <a:ext cx="0" cy="0"/>
          <a:chOff x="0" y="0"/>
          <a:chExt cx="0" cy="0"/>
        </a:xfrm>
      </p:grpSpPr>
      <p:sp>
        <p:nvSpPr>
          <p:cNvPr id="135" name="Google Shape;135;p31"/>
          <p:cNvSpPr txBox="1">
            <a:spLocks noGrp="1"/>
          </p:cNvSpPr>
          <p:nvPr>
            <p:ph type="title"/>
          </p:nvPr>
        </p:nvSpPr>
        <p:spPr>
          <a:xfrm>
            <a:off x="838200" y="437986"/>
            <a:ext cx="10515600" cy="960000"/>
          </a:xfrm>
          <a:prstGeom prst="rect">
            <a:avLst/>
          </a:prstGeom>
          <a:noFill/>
          <a:ln>
            <a:noFill/>
          </a:ln>
        </p:spPr>
        <p:txBody>
          <a:bodyPr spcFirstLastPara="1" wrap="square" lIns="117825" tIns="58900" rIns="117825" bIns="58900" anchor="b" anchorCtr="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36" name="Google Shape;136;p31"/>
          <p:cNvSpPr txBox="1">
            <a:spLocks noGrp="1"/>
          </p:cNvSpPr>
          <p:nvPr>
            <p:ph type="body" idx="1"/>
          </p:nvPr>
        </p:nvSpPr>
        <p:spPr>
          <a:xfrm>
            <a:off x="838200" y="1299990"/>
            <a:ext cx="5257500" cy="4743600"/>
          </a:xfrm>
          <a:prstGeom prst="rect">
            <a:avLst/>
          </a:prstGeom>
          <a:noFill/>
          <a:ln>
            <a:noFill/>
          </a:ln>
        </p:spPr>
        <p:txBody>
          <a:bodyPr spcFirstLastPara="1" wrap="square" lIns="117825" tIns="58900" rIns="117825" bIns="58900" anchor="t" anchorCtr="0">
            <a:noAutofit/>
          </a:bodyPr>
          <a:lstStyle>
            <a:lvl1pPr marL="457200" marR="0" lvl="0" indent="-520700" algn="l">
              <a:lnSpc>
                <a:spcPct val="150000"/>
              </a:lnSpc>
              <a:spcBef>
                <a:spcPts val="1300"/>
              </a:spcBef>
              <a:spcAft>
                <a:spcPts val="0"/>
              </a:spcAft>
              <a:buClr>
                <a:schemeClr val="dk1"/>
              </a:buClr>
              <a:buSzPts val="4600"/>
              <a:buFont typeface="Trebuchet MS"/>
              <a:buChar char="•"/>
              <a:defRPr sz="2300" b="0" i="0" u="none" strike="noStrike" cap="none">
                <a:solidFill>
                  <a:schemeClr val="dk1"/>
                </a:solidFill>
                <a:latin typeface="Trebuchet MS"/>
                <a:ea typeface="Trebuchet MS"/>
                <a:cs typeface="Trebuchet MS"/>
                <a:sym typeface="Trebuchet MS"/>
              </a:defRPr>
            </a:lvl1pPr>
            <a:lvl2pPr marL="914400" marR="0" lvl="1" indent="-419100" algn="l">
              <a:lnSpc>
                <a:spcPct val="90000"/>
              </a:lnSpc>
              <a:spcBef>
                <a:spcPts val="600"/>
              </a:spcBef>
              <a:spcAft>
                <a:spcPts val="0"/>
              </a:spcAft>
              <a:buClr>
                <a:schemeClr val="dk1"/>
              </a:buClr>
              <a:buSzPts val="3000"/>
              <a:buFont typeface="Noto Sans Symbols"/>
              <a:buChar char="⮚"/>
              <a:defRPr sz="4300" b="0" i="0" u="none" strike="noStrike" cap="none">
                <a:solidFill>
                  <a:schemeClr val="dk1"/>
                </a:solidFill>
                <a:latin typeface="Trebuchet MS"/>
                <a:ea typeface="Trebuchet MS"/>
                <a:cs typeface="Trebuchet MS"/>
                <a:sym typeface="Trebuchet MS"/>
              </a:defRPr>
            </a:lvl2pPr>
            <a:lvl3pPr marL="1371600" marR="0" lvl="2" indent="-450850" algn="l">
              <a:lnSpc>
                <a:spcPct val="90000"/>
              </a:lnSpc>
              <a:spcBef>
                <a:spcPts val="600"/>
              </a:spcBef>
              <a:spcAft>
                <a:spcPts val="0"/>
              </a:spcAft>
              <a:buClr>
                <a:schemeClr val="dk1"/>
              </a:buClr>
              <a:buSzPts val="3500"/>
              <a:buFont typeface="Noto Sans Symbols"/>
              <a:buChar char="▪"/>
              <a:defRPr sz="3500" b="0" i="0" u="none" strike="noStrike" cap="none">
                <a:solidFill>
                  <a:schemeClr val="dk1"/>
                </a:solidFill>
                <a:latin typeface="Trebuchet MS"/>
                <a:ea typeface="Trebuchet MS"/>
                <a:cs typeface="Trebuchet MS"/>
                <a:sym typeface="Trebuchet MS"/>
              </a:defRPr>
            </a:lvl3pPr>
            <a:lvl4pPr marL="1828800" marR="0" lvl="3" indent="-425450" algn="l">
              <a:lnSpc>
                <a:spcPct val="90000"/>
              </a:lnSpc>
              <a:spcBef>
                <a:spcPts val="600"/>
              </a:spcBef>
              <a:spcAft>
                <a:spcPts val="0"/>
              </a:spcAft>
              <a:buClr>
                <a:schemeClr val="dk1"/>
              </a:buClr>
              <a:buSzPts val="3100"/>
              <a:buFont typeface="Arial"/>
              <a:buChar char="•"/>
              <a:defRPr sz="31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9pPr>
          </a:lstStyle>
          <a:p>
            <a:endParaRPr/>
          </a:p>
        </p:txBody>
      </p:sp>
      <p:sp>
        <p:nvSpPr>
          <p:cNvPr id="137" name="Google Shape;137;p31"/>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SECTION_HEADER">
  <p:cSld name="SECTION_HEADER 2">
    <p:bg>
      <p:bgPr>
        <a:solidFill>
          <a:schemeClr val="accent1"/>
        </a:solidFill>
        <a:effectLst/>
      </p:bgPr>
    </p:bg>
    <p:spTree>
      <p:nvGrpSpPr>
        <p:cNvPr id="1" name="Shape 138"/>
        <p:cNvGrpSpPr/>
        <p:nvPr/>
      </p:nvGrpSpPr>
      <p:grpSpPr>
        <a:xfrm>
          <a:off x="0" y="0"/>
          <a:ext cx="0" cy="0"/>
          <a:chOff x="0" y="0"/>
          <a:chExt cx="0" cy="0"/>
        </a:xfrm>
      </p:grpSpPr>
      <p:sp>
        <p:nvSpPr>
          <p:cNvPr id="139" name="Google Shape;139;p32"/>
          <p:cNvSpPr/>
          <p:nvPr/>
        </p:nvSpPr>
        <p:spPr>
          <a:xfrm>
            <a:off x="0" y="6256612"/>
            <a:ext cx="12192000" cy="609600"/>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700"/>
              <a:buFont typeface="Calibri"/>
              <a:buNone/>
            </a:pPr>
            <a:endParaRPr sz="1700" b="0" i="0" u="none" strike="noStrike" cap="none" dirty="0">
              <a:solidFill>
                <a:srgbClr val="FFFFFF"/>
              </a:solidFill>
              <a:latin typeface="Calibri"/>
              <a:ea typeface="Calibri"/>
              <a:cs typeface="Calibri"/>
              <a:sym typeface="Calibri"/>
            </a:endParaRPr>
          </a:p>
        </p:txBody>
      </p:sp>
      <p:pic>
        <p:nvPicPr>
          <p:cNvPr id="140" name="Google Shape;140;p32" descr="Google Shape;76;p17"/>
          <p:cNvPicPr preferRelativeResize="0"/>
          <p:nvPr/>
        </p:nvPicPr>
        <p:blipFill rotWithShape="1">
          <a:blip r:embed="rId2">
            <a:alphaModFix/>
          </a:blip>
          <a:srcRect/>
          <a:stretch/>
        </p:blipFill>
        <p:spPr>
          <a:xfrm>
            <a:off x="274673" y="6346757"/>
            <a:ext cx="1752566" cy="294431"/>
          </a:xfrm>
          <a:prstGeom prst="rect">
            <a:avLst/>
          </a:prstGeom>
          <a:noFill/>
          <a:ln>
            <a:noFill/>
          </a:ln>
        </p:spPr>
      </p:pic>
      <p:sp>
        <p:nvSpPr>
          <p:cNvPr id="141" name="Google Shape;141;p32"/>
          <p:cNvSpPr txBox="1">
            <a:spLocks noGrp="1"/>
          </p:cNvSpPr>
          <p:nvPr>
            <p:ph type="title"/>
          </p:nvPr>
        </p:nvSpPr>
        <p:spPr>
          <a:xfrm>
            <a:off x="838200" y="437984"/>
            <a:ext cx="10515600" cy="960000"/>
          </a:xfrm>
          <a:prstGeom prst="rect">
            <a:avLst/>
          </a:prstGeom>
          <a:noFill/>
          <a:ln>
            <a:noFill/>
          </a:ln>
        </p:spPr>
        <p:txBody>
          <a:bodyPr spcFirstLastPara="1" wrap="square" lIns="58875" tIns="58875" rIns="58875" bIns="58875" anchor="ctr" anchorCtr="0">
            <a:normAutofit/>
          </a:bodyPr>
          <a:lstStyle>
            <a:lvl1pPr lvl="0" algn="ctr">
              <a:lnSpc>
                <a:spcPct val="90000"/>
              </a:lnSpc>
              <a:spcBef>
                <a:spcPts val="0"/>
              </a:spcBef>
              <a:spcAft>
                <a:spcPts val="0"/>
              </a:spcAft>
              <a:buClr>
                <a:srgbClr val="FFFFFF"/>
              </a:buClr>
              <a:buSzPts val="5800"/>
              <a:buFont typeface="Trebuchet MS"/>
              <a:buNone/>
              <a:defRPr sz="5800">
                <a:solidFill>
                  <a:srgbClr val="FFFFFF"/>
                </a:solidFill>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a:endParaRPr/>
          </a:p>
        </p:txBody>
      </p:sp>
      <p:sp>
        <p:nvSpPr>
          <p:cNvPr id="142" name="Google Shape;142;p32"/>
          <p:cNvSpPr txBox="1">
            <a:spLocks noGrp="1"/>
          </p:cNvSpPr>
          <p:nvPr>
            <p:ph type="body" idx="1"/>
          </p:nvPr>
        </p:nvSpPr>
        <p:spPr>
          <a:xfrm>
            <a:off x="838200" y="1852302"/>
            <a:ext cx="10515600" cy="4205400"/>
          </a:xfrm>
          <a:prstGeom prst="rect">
            <a:avLst/>
          </a:prstGeom>
          <a:noFill/>
          <a:ln>
            <a:noFill/>
          </a:ln>
        </p:spPr>
        <p:txBody>
          <a:bodyPr spcFirstLastPara="1" wrap="square" lIns="58875" tIns="58875" rIns="58875" bIns="58875" anchor="t" anchorCtr="0">
            <a:normAutofit/>
          </a:bodyPr>
          <a:lstStyle>
            <a:lvl1pPr marL="457200" marR="0" lvl="0"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1pPr>
            <a:lvl2pPr marL="914400" marR="0" lvl="1"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2pPr>
            <a:lvl3pPr marL="1371600" marR="0" lvl="2"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3pPr>
            <a:lvl4pPr marL="1828800" marR="0" lvl="3"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4pPr>
            <a:lvl5pPr marL="2286000" marR="0" lvl="4"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5pPr>
            <a:lvl6pPr marL="2743200" marR="0" lvl="5"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6pPr>
            <a:lvl7pPr marL="3200400" marR="0" lvl="6"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7pPr>
            <a:lvl8pPr marL="3657600" marR="0" lvl="7"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8pPr>
            <a:lvl9pPr marL="4114800" marR="0" lvl="8"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9pPr>
          </a:lstStyle>
          <a:p>
            <a:endParaRPr/>
          </a:p>
        </p:txBody>
      </p:sp>
      <p:sp>
        <p:nvSpPr>
          <p:cNvPr id="143" name="Google Shape;143;p32"/>
          <p:cNvSpPr txBox="1">
            <a:spLocks noGrp="1"/>
          </p:cNvSpPr>
          <p:nvPr>
            <p:ph type="sldNum" idx="12"/>
          </p:nvPr>
        </p:nvSpPr>
        <p:spPr>
          <a:xfrm>
            <a:off x="11693345" y="6444104"/>
            <a:ext cx="224100" cy="303600"/>
          </a:xfrm>
          <a:prstGeom prst="rect">
            <a:avLst/>
          </a:prstGeom>
          <a:noFill/>
          <a:ln>
            <a:noFill/>
          </a:ln>
        </p:spPr>
        <p:txBody>
          <a:bodyPr spcFirstLastPara="1" wrap="square" lIns="58875" tIns="58875" rIns="58875" bIns="58875" anchor="ctr" anchorCtr="0">
            <a:spAutoFit/>
          </a:bodyPr>
          <a:lstStyle>
            <a:lvl1pPr marL="0" marR="0" lvl="0"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sz="1500" dirty="0">
              <a:solidFill>
                <a:schemeClr val="lt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8"/>
        <p:cNvGrpSpPr/>
        <p:nvPr/>
      </p:nvGrpSpPr>
      <p:grpSpPr>
        <a:xfrm>
          <a:off x="0" y="0"/>
          <a:ext cx="0" cy="0"/>
          <a:chOff x="0" y="0"/>
          <a:chExt cx="0" cy="0"/>
        </a:xfrm>
      </p:grpSpPr>
      <p:sp>
        <p:nvSpPr>
          <p:cNvPr id="19" name="Google Shape;19;p4"/>
          <p:cNvSpPr txBox="1">
            <a:spLocks noGrp="1"/>
          </p:cNvSpPr>
          <p:nvPr>
            <p:ph type="ctrTitle"/>
          </p:nvPr>
        </p:nvSpPr>
        <p:spPr>
          <a:xfrm>
            <a:off x="1040524" y="1505158"/>
            <a:ext cx="10110952" cy="990216"/>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4"/>
          <p:cNvSpPr txBox="1">
            <a:spLocks noGrp="1"/>
          </p:cNvSpPr>
          <p:nvPr>
            <p:ph type="subTitle" idx="1"/>
          </p:nvPr>
        </p:nvSpPr>
        <p:spPr>
          <a:xfrm>
            <a:off x="1524000" y="2583430"/>
            <a:ext cx="9144000" cy="738734"/>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4950"/>
              <a:buFont typeface="Arial"/>
              <a:buNone/>
              <a:defRPr sz="4950" b="1" i="0" u="none" strike="noStrike" cap="none">
                <a:solidFill>
                  <a:schemeClr val="dk1"/>
                </a:solidFill>
                <a:latin typeface="Trebuchet MS"/>
                <a:ea typeface="Trebuchet MS"/>
                <a:cs typeface="Trebuchet MS"/>
                <a:sym typeface="Trebuchet MS"/>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21" name="Google Shape;21;p4"/>
          <p:cNvSpPr txBox="1">
            <a:spLocks noGrp="1"/>
          </p:cNvSpPr>
          <p:nvPr>
            <p:ph type="dt" idx="10"/>
          </p:nvPr>
        </p:nvSpPr>
        <p:spPr>
          <a:xfrm>
            <a:off x="4724400" y="4917556"/>
            <a:ext cx="27432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2" name="Google Shape;22;p4"/>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23" name="Google Shape;23;p4"/>
          <p:cNvSpPr txBox="1">
            <a:spLocks noGrp="1"/>
          </p:cNvSpPr>
          <p:nvPr>
            <p:ph type="body" idx="2"/>
          </p:nvPr>
        </p:nvSpPr>
        <p:spPr>
          <a:xfrm>
            <a:off x="1913861" y="3680028"/>
            <a:ext cx="8364279" cy="914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dk1"/>
              </a:buClr>
              <a:buSzPts val="3300"/>
              <a:buFont typeface="Arial"/>
              <a:buNone/>
              <a:defRPr sz="3300" b="0" i="0" u="none" strike="noStrike" cap="none">
                <a:solidFill>
                  <a:schemeClr val="dk1"/>
                </a:solidFill>
                <a:latin typeface="Trebuchet MS"/>
                <a:ea typeface="Trebuchet MS"/>
                <a:cs typeface="Trebuchet MS"/>
                <a:sym typeface="Trebuchet MS"/>
              </a:defRPr>
            </a:lvl1pPr>
            <a:lvl2pPr marL="914400" marR="0" lvl="1"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2pPr>
            <a:lvl3pPr marL="1371600" marR="0" lvl="2"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3pPr>
            <a:lvl4pPr marL="1828800" marR="0" lvl="3"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4pPr>
            <a:lvl5pPr marL="2286000" marR="0" lvl="4"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144"/>
        <p:cNvGrpSpPr/>
        <p:nvPr/>
      </p:nvGrpSpPr>
      <p:grpSpPr>
        <a:xfrm>
          <a:off x="0" y="0"/>
          <a:ext cx="0" cy="0"/>
          <a:chOff x="0" y="0"/>
          <a:chExt cx="0" cy="0"/>
        </a:xfrm>
      </p:grpSpPr>
      <p:sp>
        <p:nvSpPr>
          <p:cNvPr id="145" name="Google Shape;145;p33"/>
          <p:cNvSpPr txBox="1">
            <a:spLocks noGrp="1"/>
          </p:cNvSpPr>
          <p:nvPr>
            <p:ph type="title"/>
          </p:nvPr>
        </p:nvSpPr>
        <p:spPr>
          <a:xfrm>
            <a:off x="6122788" y="2625328"/>
            <a:ext cx="5381700" cy="2314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10400"/>
              <a:buFont typeface="Trebuchet MS"/>
              <a:buNone/>
              <a:defRPr sz="104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46" name="Google Shape;146;p33"/>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pic>
        <p:nvPicPr>
          <p:cNvPr id="147" name="Google Shape;147;p33" descr="Icon of two people with a word bubble between them containing a question mark."/>
          <p:cNvPicPr preferRelativeResize="0"/>
          <p:nvPr/>
        </p:nvPicPr>
        <p:blipFill rotWithShape="1">
          <a:blip r:embed="rId2">
            <a:alphaModFix/>
          </a:blip>
          <a:srcRect/>
          <a:stretch/>
        </p:blipFill>
        <p:spPr>
          <a:xfrm>
            <a:off x="-952499" y="-298450"/>
            <a:ext cx="5014913" cy="5014913"/>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148"/>
        <p:cNvGrpSpPr/>
        <p:nvPr/>
      </p:nvGrpSpPr>
      <p:grpSpPr>
        <a:xfrm>
          <a:off x="0" y="0"/>
          <a:ext cx="0" cy="0"/>
          <a:chOff x="0" y="0"/>
          <a:chExt cx="0" cy="0"/>
        </a:xfrm>
      </p:grpSpPr>
      <p:sp>
        <p:nvSpPr>
          <p:cNvPr id="149" name="Google Shape;149;p34"/>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150" name="Google Shape;150;p34"/>
          <p:cNvSpPr txBox="1">
            <a:spLocks noGrp="1"/>
          </p:cNvSpPr>
          <p:nvPr>
            <p:ph type="title"/>
          </p:nvPr>
        </p:nvSpPr>
        <p:spPr>
          <a:xfrm>
            <a:off x="838200" y="437986"/>
            <a:ext cx="10515600" cy="960000"/>
          </a:xfrm>
          <a:prstGeom prst="rect">
            <a:avLst/>
          </a:prstGeom>
          <a:noFill/>
          <a:ln>
            <a:noFill/>
          </a:ln>
        </p:spPr>
        <p:txBody>
          <a:bodyPr spcFirstLastPara="1" wrap="square" lIns="117825" tIns="58900" rIns="117825" bIns="58900" anchor="b" anchorCtr="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51" name="Google Shape;151;p34"/>
          <p:cNvSpPr txBox="1">
            <a:spLocks noGrp="1"/>
          </p:cNvSpPr>
          <p:nvPr>
            <p:ph type="body" idx="1"/>
          </p:nvPr>
        </p:nvSpPr>
        <p:spPr>
          <a:xfrm>
            <a:off x="2220148" y="2162014"/>
            <a:ext cx="7751700" cy="3819900"/>
          </a:xfrm>
          <a:prstGeom prst="rect">
            <a:avLst/>
          </a:prstGeom>
          <a:noFill/>
          <a:ln>
            <a:noFill/>
          </a:ln>
        </p:spPr>
        <p:txBody>
          <a:bodyPr spcFirstLastPara="1" wrap="square" lIns="117825" tIns="58900" rIns="117825" bIns="58900" anchor="t" anchorCtr="0">
            <a:noAutofit/>
          </a:bodyPr>
          <a:lstStyle>
            <a:lvl1pPr marL="457200" marR="0" lvl="0" indent="-228600" algn="l">
              <a:lnSpc>
                <a:spcPct val="90000"/>
              </a:lnSpc>
              <a:spcBef>
                <a:spcPts val="1300"/>
              </a:spcBef>
              <a:spcAft>
                <a:spcPts val="0"/>
              </a:spcAft>
              <a:buClr>
                <a:schemeClr val="dk1"/>
              </a:buClr>
              <a:buSzPts val="3600"/>
              <a:buFont typeface="Arial"/>
              <a:buNone/>
              <a:defRPr sz="3600" b="0" i="0" u="none" strike="noStrike" cap="none">
                <a:solidFill>
                  <a:schemeClr val="dk1"/>
                </a:solidFill>
                <a:latin typeface="Trebuchet MS"/>
                <a:ea typeface="Trebuchet MS"/>
                <a:cs typeface="Trebuchet MS"/>
                <a:sym typeface="Trebuchet MS"/>
              </a:defRPr>
            </a:lvl1pPr>
            <a:lvl2pPr marL="914400" marR="0" lvl="1" indent="-425450" algn="l">
              <a:lnSpc>
                <a:spcPct val="90000"/>
              </a:lnSpc>
              <a:spcBef>
                <a:spcPts val="600"/>
              </a:spcBef>
              <a:spcAft>
                <a:spcPts val="0"/>
              </a:spcAft>
              <a:buClr>
                <a:schemeClr val="dk1"/>
              </a:buClr>
              <a:buSzPts val="3100"/>
              <a:buFont typeface="Arial"/>
              <a:buChar char="•"/>
              <a:defRPr sz="3100" b="0" i="0" u="none" strike="noStrike" cap="none">
                <a:solidFill>
                  <a:schemeClr val="dk1"/>
                </a:solidFill>
                <a:latin typeface="Calibri"/>
                <a:ea typeface="Calibri"/>
                <a:cs typeface="Calibri"/>
                <a:sym typeface="Calibri"/>
              </a:defRPr>
            </a:lvl2pPr>
            <a:lvl3pPr marL="1371600" marR="0" lvl="2" indent="-393700" algn="l">
              <a:lnSpc>
                <a:spcPct val="90000"/>
              </a:lnSpc>
              <a:spcBef>
                <a:spcPts val="600"/>
              </a:spcBef>
              <a:spcAft>
                <a:spcPts val="0"/>
              </a:spcAft>
              <a:buClr>
                <a:schemeClr val="dk1"/>
              </a:buClr>
              <a:buSzPts val="2600"/>
              <a:buFont typeface="Arial"/>
              <a:buChar char="•"/>
              <a:defRPr sz="2600" b="0" i="0" u="none" strike="noStrike" cap="none">
                <a:solidFill>
                  <a:schemeClr val="dk1"/>
                </a:solidFill>
                <a:latin typeface="Calibri"/>
                <a:ea typeface="Calibri"/>
                <a:cs typeface="Calibri"/>
                <a:sym typeface="Calibri"/>
              </a:defRPr>
            </a:lvl3pPr>
            <a:lvl4pPr marL="1828800" marR="0" lvl="3"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4pPr>
            <a:lvl5pPr marL="2286000" marR="0" lvl="4"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5pPr>
            <a:lvl6pPr marL="2743200" marR="0" lvl="5"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6pPr>
            <a:lvl7pPr marL="3200400" marR="0" lvl="6"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7pPr>
            <a:lvl8pPr marL="3657600" marR="0" lvl="7"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8pPr>
            <a:lvl9pPr marL="4114800" marR="0" lvl="8"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152"/>
        <p:cNvGrpSpPr/>
        <p:nvPr/>
      </p:nvGrpSpPr>
      <p:grpSpPr>
        <a:xfrm>
          <a:off x="0" y="0"/>
          <a:ext cx="0" cy="0"/>
          <a:chOff x="0" y="0"/>
          <a:chExt cx="0" cy="0"/>
        </a:xfrm>
      </p:grpSpPr>
      <p:sp>
        <p:nvSpPr>
          <p:cNvPr id="153" name="Google Shape;153;p35"/>
          <p:cNvSpPr txBox="1">
            <a:spLocks noGrp="1"/>
          </p:cNvSpPr>
          <p:nvPr>
            <p:ph type="title"/>
          </p:nvPr>
        </p:nvSpPr>
        <p:spPr>
          <a:xfrm>
            <a:off x="595312" y="2180006"/>
            <a:ext cx="11001300" cy="16266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8700"/>
              <a:buFont typeface="Trebuchet MS"/>
              <a:buNone/>
              <a:defRPr sz="8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54" name="Google Shape;154;p35"/>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155"/>
        <p:cNvGrpSpPr/>
        <p:nvPr/>
      </p:nvGrpSpPr>
      <p:grpSpPr>
        <a:xfrm>
          <a:off x="0" y="0"/>
          <a:ext cx="0" cy="0"/>
          <a:chOff x="0" y="0"/>
          <a:chExt cx="0" cy="0"/>
        </a:xfrm>
      </p:grpSpPr>
      <p:sp>
        <p:nvSpPr>
          <p:cNvPr id="156" name="Google Shape;156;p36"/>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157" name="Google Shape;157;p36"/>
          <p:cNvSpPr/>
          <p:nvPr/>
        </p:nvSpPr>
        <p:spPr>
          <a:xfrm>
            <a:off x="838199" y="1873474"/>
            <a:ext cx="10433700" cy="2307900"/>
          </a:xfrm>
          <a:prstGeom prst="rect">
            <a:avLst/>
          </a:prstGeom>
          <a:noFill/>
          <a:ln>
            <a:noFill/>
          </a:ln>
        </p:spPr>
        <p:txBody>
          <a:bodyPr spcFirstLastPara="1" wrap="square" lIns="117825" tIns="58900" rIns="117825" bIns="58900" anchor="t" anchorCtr="0">
            <a:noAutofit/>
          </a:bodyPr>
          <a:lstStyle/>
          <a:p>
            <a:pPr marL="0" marR="0" lvl="0" indent="0" algn="l" rtl="0">
              <a:lnSpc>
                <a:spcPct val="100000"/>
              </a:lnSpc>
              <a:spcBef>
                <a:spcPts val="0"/>
              </a:spcBef>
              <a:spcAft>
                <a:spcPts val="0"/>
              </a:spcAft>
              <a:buClr>
                <a:schemeClr val="dk1"/>
              </a:buClr>
              <a:buSzPts val="4600"/>
              <a:buFont typeface="Trebuchet MS"/>
              <a:buNone/>
            </a:pPr>
            <a:r>
              <a:rPr lang="en-US" sz="4600" b="0" i="0" u="none" strike="noStrike" cap="none" dirty="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800" b="0" i="0" u="none" strike="noStrike" cap="none" dirty="0">
              <a:solidFill>
                <a:srgbClr val="000000"/>
              </a:solidFill>
              <a:latin typeface="Arial"/>
              <a:ea typeface="Arial"/>
              <a:cs typeface="Arial"/>
              <a:sym typeface="Arial"/>
            </a:endParaRPr>
          </a:p>
        </p:txBody>
      </p:sp>
      <p:sp>
        <p:nvSpPr>
          <p:cNvPr id="158" name="Google Shape;158;p36"/>
          <p:cNvSpPr/>
          <p:nvPr/>
        </p:nvSpPr>
        <p:spPr>
          <a:xfrm>
            <a:off x="878391" y="417892"/>
            <a:ext cx="10433700" cy="1015800"/>
          </a:xfrm>
          <a:prstGeom prst="rect">
            <a:avLst/>
          </a:prstGeom>
          <a:noFill/>
          <a:ln>
            <a:noFill/>
          </a:ln>
        </p:spPr>
        <p:txBody>
          <a:bodyPr spcFirstLastPara="1" wrap="square" lIns="117825" tIns="58900" rIns="117825" bIns="58900" anchor="t" anchorCtr="0">
            <a:noAutofit/>
          </a:bodyPr>
          <a:lstStyle/>
          <a:p>
            <a:pPr marL="0" marR="0" lvl="0" indent="0" algn="ctr" rtl="0">
              <a:lnSpc>
                <a:spcPct val="100000"/>
              </a:lnSpc>
              <a:spcBef>
                <a:spcPts val="0"/>
              </a:spcBef>
              <a:spcAft>
                <a:spcPts val="0"/>
              </a:spcAft>
              <a:buClr>
                <a:srgbClr val="000000"/>
              </a:buClr>
              <a:buSzPts val="7700"/>
              <a:buFont typeface="Arial"/>
              <a:buNone/>
            </a:pPr>
            <a:r>
              <a:rPr lang="en-US" sz="7700" b="1" i="0" u="none" strike="noStrike" cap="none" dirty="0">
                <a:solidFill>
                  <a:schemeClr val="dk2"/>
                </a:solidFill>
                <a:latin typeface="Trebuchet MS"/>
                <a:ea typeface="Trebuchet MS"/>
                <a:cs typeface="Trebuchet MS"/>
                <a:sym typeface="Trebuchet MS"/>
              </a:rPr>
              <a:t>Our Mission</a:t>
            </a:r>
            <a:endParaRPr sz="2300" b="0" i="0" u="none" strike="noStrike" cap="none" dirty="0">
              <a:solidFill>
                <a:schemeClr val="dk2"/>
              </a:solidFill>
              <a:latin typeface="Calibri"/>
              <a:ea typeface="Calibri"/>
              <a:cs typeface="Calibri"/>
              <a:sym typeface="Calibri"/>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159"/>
        <p:cNvGrpSpPr/>
        <p:nvPr/>
      </p:nvGrpSpPr>
      <p:grpSpPr>
        <a:xfrm>
          <a:off x="0" y="0"/>
          <a:ext cx="0" cy="0"/>
          <a:chOff x="0" y="0"/>
          <a:chExt cx="0" cy="0"/>
        </a:xfrm>
      </p:grpSpPr>
      <p:sp>
        <p:nvSpPr>
          <p:cNvPr id="160" name="Google Shape;160;p37"/>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161" name="Google Shape;161;p37"/>
          <p:cNvSpPr txBox="1"/>
          <p:nvPr/>
        </p:nvSpPr>
        <p:spPr>
          <a:xfrm>
            <a:off x="13628419" y="8737352"/>
            <a:ext cx="2172000" cy="394500"/>
          </a:xfrm>
          <a:prstGeom prst="rect">
            <a:avLst/>
          </a:prstGeom>
          <a:noFill/>
          <a:ln>
            <a:noFill/>
          </a:ln>
        </p:spPr>
        <p:txBody>
          <a:bodyPr spcFirstLastPara="1" wrap="square" lIns="117825" tIns="58900" rIns="117825" bIns="58900" anchor="t" anchorCtr="0">
            <a:noAutofit/>
          </a:bodyPr>
          <a:lstStyle/>
          <a:p>
            <a:pPr marL="0" marR="0" lvl="0" indent="0" algn="r" rtl="0">
              <a:lnSpc>
                <a:spcPct val="100000"/>
              </a:lnSpc>
              <a:spcBef>
                <a:spcPts val="0"/>
              </a:spcBef>
              <a:spcAft>
                <a:spcPts val="0"/>
              </a:spcAft>
              <a:buClr>
                <a:srgbClr val="000000"/>
              </a:buClr>
              <a:buSzPts val="2300"/>
              <a:buFont typeface="Arial"/>
              <a:buNone/>
            </a:pPr>
            <a:fld id="{00000000-1234-1234-1234-123412341234}" type="slidenum">
              <a:rPr lang="en-US" sz="2300" b="1" i="0" u="none" strike="noStrike" cap="none">
                <a:solidFill>
                  <a:srgbClr val="000000"/>
                </a:solidFill>
                <a:latin typeface="Trebuchet MS"/>
                <a:ea typeface="Trebuchet MS"/>
                <a:cs typeface="Trebuchet MS"/>
                <a:sym typeface="Trebuchet MS"/>
              </a:rPr>
              <a:t>‹#›</a:t>
            </a:fld>
            <a:endParaRPr sz="2300" b="1" i="0" u="none" strike="noStrike" cap="none" dirty="0">
              <a:solidFill>
                <a:srgbClr val="000000"/>
              </a:solidFill>
              <a:latin typeface="Trebuchet MS"/>
              <a:ea typeface="Trebuchet MS"/>
              <a:cs typeface="Trebuchet MS"/>
              <a:sym typeface="Trebuchet MS"/>
            </a:endParaRPr>
          </a:p>
        </p:txBody>
      </p:sp>
      <p:pic>
        <p:nvPicPr>
          <p:cNvPr id="162" name="Google Shape;162;p37" descr="Father points out something on laptop to family, seated on couch, as wife, son and daughter look on."/>
          <p:cNvPicPr preferRelativeResize="0"/>
          <p:nvPr/>
        </p:nvPicPr>
        <p:blipFill rotWithShape="1">
          <a:blip r:embed="rId2">
            <a:alphaModFix/>
          </a:blip>
          <a:srcRect l="1681" t="12786" b="4828"/>
          <a:stretch/>
        </p:blipFill>
        <p:spPr>
          <a:xfrm>
            <a:off x="0" y="-1"/>
            <a:ext cx="12191994" cy="6260124"/>
          </a:xfrm>
          <a:prstGeom prst="rect">
            <a:avLst/>
          </a:prstGeom>
          <a:noFill/>
          <a:ln>
            <a:noFill/>
          </a:ln>
        </p:spPr>
      </p:pic>
      <p:sp>
        <p:nvSpPr>
          <p:cNvPr id="163" name="Google Shape;163;p37"/>
          <p:cNvSpPr/>
          <p:nvPr/>
        </p:nvSpPr>
        <p:spPr>
          <a:xfrm>
            <a:off x="0" y="3445746"/>
            <a:ext cx="12216300" cy="2559000"/>
          </a:xfrm>
          <a:prstGeom prst="rect">
            <a:avLst/>
          </a:prstGeom>
          <a:solidFill>
            <a:srgbClr val="001970">
              <a:alpha val="80000"/>
            </a:srgbClr>
          </a:solidFill>
          <a:ln>
            <a:noFill/>
          </a:ln>
        </p:spPr>
        <p:txBody>
          <a:bodyPr spcFirstLastPara="1" wrap="square" lIns="167600" tIns="83775" rIns="167600" bIns="235700" anchor="ctr" anchorCtr="0">
            <a:noAutofit/>
          </a:bodyPr>
          <a:lstStyle/>
          <a:p>
            <a:pPr marL="203200" marR="0" lvl="0" indent="0" algn="l" rtl="0">
              <a:lnSpc>
                <a:spcPct val="100000"/>
              </a:lnSpc>
              <a:spcBef>
                <a:spcPts val="0"/>
              </a:spcBef>
              <a:spcAft>
                <a:spcPts val="0"/>
              </a:spcAft>
              <a:buClr>
                <a:srgbClr val="FFFFFF"/>
              </a:buClr>
              <a:buSzPts val="7000"/>
              <a:buFont typeface="Trebuchet MS"/>
              <a:buNone/>
            </a:pPr>
            <a:r>
              <a:rPr lang="en-US" sz="7000" b="1" i="0" u="none" strike="noStrike" cap="none" dirty="0">
                <a:solidFill>
                  <a:srgbClr val="FFFFFF"/>
                </a:solidFill>
                <a:latin typeface="Trebuchet MS"/>
                <a:ea typeface="Trebuchet MS"/>
                <a:cs typeface="Trebuchet MS"/>
                <a:sym typeface="Trebuchet MS"/>
              </a:rPr>
              <a:t>Our Mission: </a:t>
            </a:r>
            <a:endParaRPr sz="7000" b="0" i="0" u="none" strike="noStrike" cap="none" dirty="0">
              <a:solidFill>
                <a:srgbClr val="5C6670"/>
              </a:solidFill>
              <a:latin typeface="Trebuchet MS"/>
              <a:ea typeface="Trebuchet MS"/>
              <a:cs typeface="Trebuchet MS"/>
              <a:sym typeface="Trebuchet MS"/>
            </a:endParaRPr>
          </a:p>
          <a:p>
            <a:pPr marL="203200" marR="0" lvl="0" indent="0" algn="l" rtl="0">
              <a:lnSpc>
                <a:spcPct val="100000"/>
              </a:lnSpc>
              <a:spcBef>
                <a:spcPts val="0"/>
              </a:spcBef>
              <a:spcAft>
                <a:spcPts val="0"/>
              </a:spcAft>
              <a:buClr>
                <a:srgbClr val="FFFFFF"/>
              </a:buClr>
              <a:buSzPts val="4100"/>
              <a:buFont typeface="Trebuchet MS"/>
              <a:buNone/>
            </a:pPr>
            <a:r>
              <a:rPr lang="en-US" sz="4100" b="0" i="0" u="none" strike="noStrike" cap="none" dirty="0">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4100" b="0" i="0" u="none" strike="noStrike" cap="none" dirty="0">
              <a:solidFill>
                <a:srgbClr val="FFFFFF"/>
              </a:solidFill>
              <a:latin typeface="Trebuchet MS"/>
              <a:ea typeface="Trebuchet MS"/>
              <a:cs typeface="Trebuchet MS"/>
              <a:sym typeface="Trebuchet MS"/>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164"/>
        <p:cNvGrpSpPr/>
        <p:nvPr/>
      </p:nvGrpSpPr>
      <p:grpSpPr>
        <a:xfrm>
          <a:off x="0" y="0"/>
          <a:ext cx="0" cy="0"/>
          <a:chOff x="0" y="0"/>
          <a:chExt cx="0" cy="0"/>
        </a:xfrm>
      </p:grpSpPr>
      <p:sp>
        <p:nvSpPr>
          <p:cNvPr id="165" name="Google Shape;165;p38"/>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166" name="Google Shape;166;p38"/>
          <p:cNvSpPr/>
          <p:nvPr/>
        </p:nvSpPr>
        <p:spPr>
          <a:xfrm>
            <a:off x="838199" y="1873474"/>
            <a:ext cx="10433700" cy="2862300"/>
          </a:xfrm>
          <a:prstGeom prst="rect">
            <a:avLst/>
          </a:prstGeom>
          <a:noFill/>
          <a:ln>
            <a:noFill/>
          </a:ln>
        </p:spPr>
        <p:txBody>
          <a:bodyPr spcFirstLastPara="1" wrap="square" lIns="117825" tIns="58900" rIns="117825" bIns="58900" anchor="t" anchorCtr="0">
            <a:noAutofit/>
          </a:bodyPr>
          <a:lstStyle/>
          <a:p>
            <a:pPr marL="0" marR="0" lvl="0" indent="0" algn="l" rtl="0">
              <a:lnSpc>
                <a:spcPct val="100000"/>
              </a:lnSpc>
              <a:spcBef>
                <a:spcPts val="0"/>
              </a:spcBef>
              <a:spcAft>
                <a:spcPts val="0"/>
              </a:spcAft>
              <a:buClr>
                <a:schemeClr val="dk1"/>
              </a:buClr>
              <a:buSzPts val="4600"/>
              <a:buFont typeface="Trebuchet MS"/>
              <a:buNone/>
            </a:pPr>
            <a:r>
              <a:rPr lang="en-US" sz="4600" b="0" i="0" u="none" strike="noStrike" cap="none" dirty="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US" sz="4600" b="0" i="1" u="none" strike="noStrike" cap="none" dirty="0">
                <a:solidFill>
                  <a:schemeClr val="dk1"/>
                </a:solidFill>
                <a:latin typeface="Trebuchet MS"/>
                <a:ea typeface="Trebuchet MS"/>
                <a:cs typeface="Trebuchet MS"/>
                <a:sym typeface="Trebuchet MS"/>
              </a:rPr>
              <a:t>Plus </a:t>
            </a:r>
            <a:r>
              <a:rPr lang="en-US" sz="4600" b="0" i="0" u="none" strike="noStrike" cap="none" dirty="0">
                <a:solidFill>
                  <a:schemeClr val="dk1"/>
                </a:solidFill>
                <a:latin typeface="Trebuchet MS"/>
                <a:ea typeface="Trebuchet MS"/>
                <a:cs typeface="Trebuchet MS"/>
                <a:sym typeface="Trebuchet MS"/>
              </a:rPr>
              <a:t>(CHP+) and other health care programs for Coloradans who qualify. </a:t>
            </a:r>
            <a:endParaRPr sz="4600" b="1" i="0" u="none" strike="noStrike" cap="none" dirty="0">
              <a:solidFill>
                <a:schemeClr val="dk1"/>
              </a:solidFill>
              <a:latin typeface="Trebuchet MS"/>
              <a:ea typeface="Trebuchet MS"/>
              <a:cs typeface="Trebuchet MS"/>
              <a:sym typeface="Trebuchet MS"/>
            </a:endParaRPr>
          </a:p>
        </p:txBody>
      </p:sp>
      <p:sp>
        <p:nvSpPr>
          <p:cNvPr id="167" name="Google Shape;167;p38"/>
          <p:cNvSpPr/>
          <p:nvPr/>
        </p:nvSpPr>
        <p:spPr>
          <a:xfrm>
            <a:off x="838200" y="382212"/>
            <a:ext cx="10433700" cy="1015800"/>
          </a:xfrm>
          <a:prstGeom prst="rect">
            <a:avLst/>
          </a:prstGeom>
          <a:noFill/>
          <a:ln>
            <a:noFill/>
          </a:ln>
        </p:spPr>
        <p:txBody>
          <a:bodyPr spcFirstLastPara="1" wrap="square" lIns="117825" tIns="58900" rIns="117825" bIns="58900" anchor="t" anchorCtr="0">
            <a:noAutofit/>
          </a:bodyPr>
          <a:lstStyle/>
          <a:p>
            <a:pPr marL="0" marR="0" lvl="0" indent="0" algn="ctr" rtl="0">
              <a:lnSpc>
                <a:spcPct val="100000"/>
              </a:lnSpc>
              <a:spcBef>
                <a:spcPts val="0"/>
              </a:spcBef>
              <a:spcAft>
                <a:spcPts val="0"/>
              </a:spcAft>
              <a:buClr>
                <a:srgbClr val="000000"/>
              </a:buClr>
              <a:buSzPts val="7700"/>
              <a:buFont typeface="Arial"/>
              <a:buNone/>
            </a:pPr>
            <a:r>
              <a:rPr lang="en-US" sz="7700" b="1" i="0" u="none" strike="noStrike" cap="none" dirty="0">
                <a:solidFill>
                  <a:srgbClr val="232C68"/>
                </a:solidFill>
                <a:latin typeface="Trebuchet MS"/>
                <a:ea typeface="Trebuchet MS"/>
                <a:cs typeface="Trebuchet MS"/>
                <a:sym typeface="Trebuchet MS"/>
              </a:rPr>
              <a:t>What We Do</a:t>
            </a:r>
            <a:endParaRPr sz="2300" b="0" i="0" u="none" strike="noStrike" cap="none" dirty="0">
              <a:solidFill>
                <a:schemeClr val="dk1"/>
              </a:solidFill>
              <a:latin typeface="Calibri"/>
              <a:ea typeface="Calibri"/>
              <a:cs typeface="Calibri"/>
              <a:sym typeface="Calibri"/>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8"/>
        <p:cNvGrpSpPr/>
        <p:nvPr/>
      </p:nvGrpSpPr>
      <p:grpSpPr>
        <a:xfrm>
          <a:off x="0" y="0"/>
          <a:ext cx="0" cy="0"/>
          <a:chOff x="0" y="0"/>
          <a:chExt cx="0" cy="0"/>
        </a:xfrm>
      </p:grpSpPr>
      <p:sp>
        <p:nvSpPr>
          <p:cNvPr id="169" name="Google Shape;169;p39"/>
          <p:cNvSpPr txBox="1">
            <a:spLocks noGrp="1"/>
          </p:cNvSpPr>
          <p:nvPr>
            <p:ph type="title"/>
          </p:nvPr>
        </p:nvSpPr>
        <p:spPr>
          <a:xfrm>
            <a:off x="183931" y="2193925"/>
            <a:ext cx="11824500" cy="13254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Clr>
                <a:schemeClr val="dk2"/>
              </a:buClr>
              <a:buSzPts val="23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70" name="Google Shape;170;p39"/>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71"/>
        <p:cNvGrpSpPr/>
        <p:nvPr/>
      </p:nvGrpSpPr>
      <p:grpSpPr>
        <a:xfrm>
          <a:off x="0" y="0"/>
          <a:ext cx="0" cy="0"/>
          <a:chOff x="0" y="0"/>
          <a:chExt cx="0" cy="0"/>
        </a:xfrm>
      </p:grpSpPr>
      <p:sp>
        <p:nvSpPr>
          <p:cNvPr id="172" name="Google Shape;172;p40"/>
          <p:cNvSpPr txBox="1">
            <a:spLocks noGrp="1"/>
          </p:cNvSpPr>
          <p:nvPr>
            <p:ph type="title"/>
          </p:nvPr>
        </p:nvSpPr>
        <p:spPr>
          <a:xfrm>
            <a:off x="807547" y="1806137"/>
            <a:ext cx="4803300" cy="2970600"/>
          </a:xfrm>
          <a:prstGeom prst="rect">
            <a:avLst/>
          </a:prstGeom>
          <a:noFill/>
          <a:ln>
            <a:noFill/>
          </a:ln>
        </p:spPr>
        <p:txBody>
          <a:bodyPr spcFirstLastPara="1" wrap="square" lIns="117825" tIns="58900" rIns="117825" bIns="58900" anchor="ctr" anchorCtr="0">
            <a:noAutofit/>
          </a:bodyPr>
          <a:lstStyle>
            <a:lvl1pPr lvl="0" algn="l">
              <a:lnSpc>
                <a:spcPct val="90000"/>
              </a:lnSpc>
              <a:spcBef>
                <a:spcPts val="0"/>
              </a:spcBef>
              <a:spcAft>
                <a:spcPts val="0"/>
              </a:spcAft>
              <a:buClr>
                <a:schemeClr val="dk2"/>
              </a:buClr>
              <a:buSzPts val="9300"/>
              <a:buFont typeface="Trebuchet MS"/>
              <a:buNone/>
              <a:defRPr sz="93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73" name="Google Shape;173;p40"/>
          <p:cNvSpPr txBox="1">
            <a:spLocks noGrp="1"/>
          </p:cNvSpPr>
          <p:nvPr>
            <p:ph type="body" idx="1"/>
          </p:nvPr>
        </p:nvSpPr>
        <p:spPr>
          <a:xfrm>
            <a:off x="6476563" y="1806136"/>
            <a:ext cx="4856100" cy="2970600"/>
          </a:xfrm>
          <a:prstGeom prst="rect">
            <a:avLst/>
          </a:prstGeom>
          <a:noFill/>
          <a:ln>
            <a:noFill/>
          </a:ln>
        </p:spPr>
        <p:txBody>
          <a:bodyPr spcFirstLastPara="1" wrap="square" lIns="117825" tIns="58900" rIns="117825" bIns="58900" anchor="t" anchorCtr="0">
            <a:noAutofit/>
          </a:bodyPr>
          <a:lstStyle>
            <a:lvl1pPr marL="457200" marR="0" lvl="0" indent="-520700" algn="l">
              <a:lnSpc>
                <a:spcPct val="90000"/>
              </a:lnSpc>
              <a:spcBef>
                <a:spcPts val="1300"/>
              </a:spcBef>
              <a:spcAft>
                <a:spcPts val="0"/>
              </a:spcAft>
              <a:buClr>
                <a:schemeClr val="dk1"/>
              </a:buClr>
              <a:buSzPts val="4600"/>
              <a:buFont typeface="Arial"/>
              <a:buChar char="•"/>
              <a:defRPr sz="4600" b="0" i="0" u="none" strike="noStrike" cap="none">
                <a:solidFill>
                  <a:schemeClr val="dk1"/>
                </a:solidFill>
                <a:latin typeface="Trebuchet MS"/>
                <a:ea typeface="Trebuchet MS"/>
                <a:cs typeface="Trebuchet MS"/>
                <a:sym typeface="Trebuchet MS"/>
              </a:defRPr>
            </a:lvl1pPr>
            <a:lvl2pPr marL="914400" marR="0" lvl="1" indent="-412750" algn="l">
              <a:lnSpc>
                <a:spcPct val="90000"/>
              </a:lnSpc>
              <a:spcBef>
                <a:spcPts val="600"/>
              </a:spcBef>
              <a:spcAft>
                <a:spcPts val="0"/>
              </a:spcAft>
              <a:buClr>
                <a:schemeClr val="dk1"/>
              </a:buClr>
              <a:buSzPts val="2900"/>
              <a:buFont typeface="Noto Sans Symbols"/>
              <a:buChar char="⮚"/>
              <a:defRPr sz="4100" b="0" i="0" u="none" strike="noStrike" cap="none">
                <a:solidFill>
                  <a:schemeClr val="dk1"/>
                </a:solidFill>
                <a:latin typeface="Trebuchet MS"/>
                <a:ea typeface="Trebuchet MS"/>
                <a:cs typeface="Trebuchet MS"/>
                <a:sym typeface="Trebuchet MS"/>
              </a:defRPr>
            </a:lvl2pPr>
            <a:lvl3pPr marL="1371600" marR="0" lvl="2" indent="-457200" algn="l">
              <a:lnSpc>
                <a:spcPct val="90000"/>
              </a:lnSpc>
              <a:spcBef>
                <a:spcPts val="600"/>
              </a:spcBef>
              <a:spcAft>
                <a:spcPts val="0"/>
              </a:spcAft>
              <a:buClr>
                <a:schemeClr val="dk1"/>
              </a:buClr>
              <a:buSzPts val="3600"/>
              <a:buFont typeface="Noto Sans Symbols"/>
              <a:buChar char="▪"/>
              <a:defRPr sz="3600" b="0" i="0" u="none" strike="noStrike" cap="none">
                <a:solidFill>
                  <a:schemeClr val="dk1"/>
                </a:solidFill>
                <a:latin typeface="Trebuchet MS"/>
                <a:ea typeface="Trebuchet MS"/>
                <a:cs typeface="Trebuchet MS"/>
                <a:sym typeface="Trebuchet MS"/>
              </a:defRPr>
            </a:lvl3pPr>
            <a:lvl4pPr marL="1828800" marR="0" lvl="3" indent="-425450" algn="l">
              <a:lnSpc>
                <a:spcPct val="90000"/>
              </a:lnSpc>
              <a:spcBef>
                <a:spcPts val="600"/>
              </a:spcBef>
              <a:spcAft>
                <a:spcPts val="0"/>
              </a:spcAft>
              <a:buClr>
                <a:schemeClr val="dk1"/>
              </a:buClr>
              <a:buSzPts val="3100"/>
              <a:buFont typeface="Arial"/>
              <a:buChar char="•"/>
              <a:defRPr sz="3100" b="0" i="0" u="none" strike="noStrike" cap="none">
                <a:solidFill>
                  <a:schemeClr val="dk1"/>
                </a:solidFill>
                <a:latin typeface="Trebuchet MS"/>
                <a:ea typeface="Trebuchet MS"/>
                <a:cs typeface="Trebuchet MS"/>
                <a:sym typeface="Trebuchet MS"/>
              </a:defRPr>
            </a:lvl4pPr>
            <a:lvl5pPr marL="2286000" marR="0" lvl="4"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5pPr>
            <a:lvl6pPr marL="2743200" marR="0" lvl="5"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6pPr>
            <a:lvl7pPr marL="3200400" marR="0" lvl="6"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7pPr>
            <a:lvl8pPr marL="3657600" marR="0" lvl="7"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8pPr>
            <a:lvl9pPr marL="4114800" marR="0" lvl="8"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9pPr>
          </a:lstStyle>
          <a:p>
            <a:endParaRPr/>
          </a:p>
        </p:txBody>
      </p:sp>
      <p:sp>
        <p:nvSpPr>
          <p:cNvPr id="174" name="Google Shape;174;p40"/>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cxnSp>
        <p:nvCxnSpPr>
          <p:cNvPr id="175" name="Google Shape;175;p40"/>
          <p:cNvCxnSpPr/>
          <p:nvPr/>
        </p:nvCxnSpPr>
        <p:spPr>
          <a:xfrm>
            <a:off x="6096000" y="1327150"/>
            <a:ext cx="0" cy="4203600"/>
          </a:xfrm>
          <a:prstGeom prst="straightConnector1">
            <a:avLst/>
          </a:prstGeom>
          <a:noFill/>
          <a:ln w="49100" cap="flat" cmpd="sng">
            <a:solidFill>
              <a:schemeClr val="dk1"/>
            </a:solidFill>
            <a:prstDash val="solid"/>
            <a:miter lim="800000"/>
            <a:headEnd type="none" w="sm" len="sm"/>
            <a:tailEnd type="none" w="sm" len="sm"/>
          </a:ln>
        </p:spPr>
      </p:cxn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6"/>
        <p:cNvGrpSpPr/>
        <p:nvPr/>
      </p:nvGrpSpPr>
      <p:grpSpPr>
        <a:xfrm>
          <a:off x="0" y="0"/>
          <a:ext cx="0" cy="0"/>
          <a:chOff x="0" y="0"/>
          <a:chExt cx="0" cy="0"/>
        </a:xfrm>
      </p:grpSpPr>
      <p:sp>
        <p:nvSpPr>
          <p:cNvPr id="177" name="Google Shape;177;p41"/>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78"/>
        <p:cNvGrpSpPr/>
        <p:nvPr/>
      </p:nvGrpSpPr>
      <p:grpSpPr>
        <a:xfrm>
          <a:off x="0" y="0"/>
          <a:ext cx="0" cy="0"/>
          <a:chOff x="0" y="0"/>
          <a:chExt cx="0" cy="0"/>
        </a:xfrm>
      </p:grpSpPr>
      <p:sp>
        <p:nvSpPr>
          <p:cNvPr id="179" name="Google Shape;179;p42"/>
          <p:cNvSpPr txBox="1">
            <a:spLocks noGrp="1"/>
          </p:cNvSpPr>
          <p:nvPr>
            <p:ph type="title"/>
          </p:nvPr>
        </p:nvSpPr>
        <p:spPr>
          <a:xfrm>
            <a:off x="6122788" y="2253854"/>
            <a:ext cx="5759100" cy="2350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10400"/>
              <a:buFont typeface="Trebuchet MS"/>
              <a:buNone/>
              <a:defRPr sz="104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80" name="Google Shape;180;p42"/>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pic>
        <p:nvPicPr>
          <p:cNvPr id="181" name="Google Shape;181;p42" descr="Chat icon"/>
          <p:cNvPicPr preferRelativeResize="0"/>
          <p:nvPr/>
        </p:nvPicPr>
        <p:blipFill rotWithShape="1">
          <a:blip r:embed="rId2">
            <a:alphaModFix/>
          </a:blip>
          <a:srcRect/>
          <a:stretch/>
        </p:blipFill>
        <p:spPr>
          <a:xfrm>
            <a:off x="-226025" y="107156"/>
            <a:ext cx="4448189" cy="4448325"/>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24"/>
        <p:cNvGrpSpPr/>
        <p:nvPr/>
      </p:nvGrpSpPr>
      <p:grpSpPr>
        <a:xfrm>
          <a:off x="0" y="0"/>
          <a:ext cx="0" cy="0"/>
          <a:chOff x="0" y="0"/>
          <a:chExt cx="0" cy="0"/>
        </a:xfrm>
      </p:grpSpPr>
      <p:sp>
        <p:nvSpPr>
          <p:cNvPr id="25" name="Google Shape;25;p5"/>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26" name="Google Shape;26;p5"/>
          <p:cNvSpPr/>
          <p:nvPr/>
        </p:nvSpPr>
        <p:spPr>
          <a:xfrm>
            <a:off x="838199" y="1873473"/>
            <a:ext cx="10433703" cy="230832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3600"/>
              <a:buFont typeface="Trebuchet MS"/>
              <a:buNone/>
            </a:pPr>
            <a:r>
              <a:rPr lang="en-US" sz="3600" dirty="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dirty="0"/>
          </a:p>
        </p:txBody>
      </p:sp>
      <p:sp>
        <p:nvSpPr>
          <p:cNvPr id="27" name="Google Shape;27;p5"/>
          <p:cNvSpPr/>
          <p:nvPr/>
        </p:nvSpPr>
        <p:spPr>
          <a:xfrm>
            <a:off x="878391" y="417891"/>
            <a:ext cx="10433703"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dirty="0">
                <a:solidFill>
                  <a:schemeClr val="dk2"/>
                </a:solidFill>
                <a:latin typeface="Trebuchet MS"/>
                <a:ea typeface="Trebuchet MS"/>
                <a:cs typeface="Trebuchet MS"/>
                <a:sym typeface="Trebuchet MS"/>
              </a:rPr>
              <a:t>Our Mission</a:t>
            </a:r>
            <a:endParaRPr sz="1800" dirty="0">
              <a:solidFill>
                <a:schemeClr val="dk2"/>
              </a:solidFill>
              <a:latin typeface="Calibri"/>
              <a:ea typeface="Calibri"/>
              <a:cs typeface="Calibri"/>
              <a:sym typeface="Calibri"/>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82"/>
        <p:cNvGrpSpPr/>
        <p:nvPr/>
      </p:nvGrpSpPr>
      <p:grpSpPr>
        <a:xfrm>
          <a:off x="0" y="0"/>
          <a:ext cx="0" cy="0"/>
          <a:chOff x="0" y="0"/>
          <a:chExt cx="0" cy="0"/>
        </a:xfrm>
      </p:grpSpPr>
      <p:sp>
        <p:nvSpPr>
          <p:cNvPr id="183" name="Google Shape;183;p43"/>
          <p:cNvSpPr txBox="1">
            <a:spLocks noGrp="1"/>
          </p:cNvSpPr>
          <p:nvPr>
            <p:ph type="title"/>
          </p:nvPr>
        </p:nvSpPr>
        <p:spPr>
          <a:xfrm>
            <a:off x="556437" y="365125"/>
            <a:ext cx="11079300" cy="1325400"/>
          </a:xfrm>
          <a:prstGeom prst="rect">
            <a:avLst/>
          </a:prstGeom>
          <a:noFill/>
          <a:ln>
            <a:noFill/>
          </a:ln>
        </p:spPr>
        <p:txBody>
          <a:bodyPr spcFirstLastPara="1" wrap="square" lIns="117825" tIns="58900" rIns="117825" bIns="58900" anchor="ctr" anchorCtr="0">
            <a:noAutofit/>
          </a:bodyPr>
          <a:lstStyle>
            <a:lvl1pPr marR="0" lvl="0" algn="ctr">
              <a:lnSpc>
                <a:spcPct val="90000"/>
              </a:lnSpc>
              <a:spcBef>
                <a:spcPts val="0"/>
              </a:spcBef>
              <a:spcAft>
                <a:spcPts val="0"/>
              </a:spcAft>
              <a:buClr>
                <a:schemeClr val="dk2"/>
              </a:buClr>
              <a:buSzPts val="7700"/>
              <a:buFont typeface="Trebuchet MS"/>
              <a:buNone/>
              <a:defRPr sz="7700" b="1" i="0" u="none" strike="noStrike" cap="none">
                <a:solidFill>
                  <a:schemeClr val="dk2"/>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9pPr>
          </a:lstStyle>
          <a:p>
            <a:endParaRPr/>
          </a:p>
        </p:txBody>
      </p:sp>
      <p:sp>
        <p:nvSpPr>
          <p:cNvPr id="184" name="Google Shape;184;p43"/>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185"/>
        <p:cNvGrpSpPr/>
        <p:nvPr/>
      </p:nvGrpSpPr>
      <p:grpSpPr>
        <a:xfrm>
          <a:off x="0" y="0"/>
          <a:ext cx="0" cy="0"/>
          <a:chOff x="0" y="0"/>
          <a:chExt cx="0" cy="0"/>
        </a:xfrm>
      </p:grpSpPr>
      <p:sp>
        <p:nvSpPr>
          <p:cNvPr id="186" name="Google Shape;186;p44"/>
          <p:cNvSpPr txBox="1">
            <a:spLocks noGrp="1"/>
          </p:cNvSpPr>
          <p:nvPr>
            <p:ph type="body" idx="1"/>
          </p:nvPr>
        </p:nvSpPr>
        <p:spPr>
          <a:xfrm>
            <a:off x="309739" y="1714500"/>
            <a:ext cx="11572500" cy="4340100"/>
          </a:xfrm>
          <a:prstGeom prst="rect">
            <a:avLst/>
          </a:prstGeom>
          <a:noFill/>
          <a:ln>
            <a:noFill/>
          </a:ln>
        </p:spPr>
        <p:txBody>
          <a:bodyPr spcFirstLastPara="1" wrap="square" lIns="82850" tIns="41400" rIns="82850" bIns="41400" anchor="t" anchorCtr="0">
            <a:noAutofit/>
          </a:bodyPr>
          <a:lstStyle>
            <a:lvl1pPr marL="457200" marR="0" lvl="0" indent="-228600" algn="l">
              <a:lnSpc>
                <a:spcPct val="100000"/>
              </a:lnSpc>
              <a:spcBef>
                <a:spcPts val="5000"/>
              </a:spcBef>
              <a:spcAft>
                <a:spcPts val="0"/>
              </a:spcAft>
              <a:buClr>
                <a:srgbClr val="000000"/>
              </a:buClr>
              <a:buSzPts val="1300"/>
              <a:buFont typeface="Arial"/>
              <a:buNone/>
              <a:defRPr sz="44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5000"/>
              </a:spcBef>
              <a:spcAft>
                <a:spcPts val="0"/>
              </a:spcAft>
              <a:buClr>
                <a:srgbClr val="000000"/>
              </a:buClr>
              <a:buSzPts val="1300"/>
              <a:buFont typeface="Arial"/>
              <a:buNone/>
              <a:defRPr sz="4000" b="0" i="0" u="none" strike="noStrike" cap="none">
                <a:solidFill>
                  <a:schemeClr val="dk1"/>
                </a:solidFill>
                <a:latin typeface="Trebuchet MS"/>
                <a:ea typeface="Trebuchet MS"/>
                <a:cs typeface="Trebuchet MS"/>
                <a:sym typeface="Trebuchet MS"/>
              </a:defRPr>
            </a:lvl2pPr>
            <a:lvl3pPr marL="1371600" marR="0" lvl="2" indent="-228600" algn="l">
              <a:lnSpc>
                <a:spcPct val="100000"/>
              </a:lnSpc>
              <a:spcBef>
                <a:spcPts val="5000"/>
              </a:spcBef>
              <a:spcAft>
                <a:spcPts val="0"/>
              </a:spcAft>
              <a:buClr>
                <a:srgbClr val="000000"/>
              </a:buClr>
              <a:buSzPts val="1300"/>
              <a:buFont typeface="Arial"/>
              <a:buNone/>
              <a:defRPr sz="3200" b="0" i="0" u="none" strike="noStrike" cap="none">
                <a:solidFill>
                  <a:schemeClr val="dk1"/>
                </a:solidFill>
                <a:latin typeface="Trebuchet MS"/>
                <a:ea typeface="Trebuchet MS"/>
                <a:cs typeface="Trebuchet MS"/>
                <a:sym typeface="Trebuchet MS"/>
              </a:defRPr>
            </a:lvl3pPr>
            <a:lvl4pPr marL="1828800" marR="0" lvl="3" indent="-406400" algn="l">
              <a:lnSpc>
                <a:spcPct val="100000"/>
              </a:lnSpc>
              <a:spcBef>
                <a:spcPts val="5000"/>
              </a:spcBef>
              <a:spcAft>
                <a:spcPts val="0"/>
              </a:spcAft>
              <a:buClr>
                <a:schemeClr val="dk1"/>
              </a:buClr>
              <a:buSzPts val="2800"/>
              <a:buFont typeface="Noto Sans Symbols"/>
              <a:buChar char="❖"/>
              <a:defRPr sz="2800" b="0" i="0" u="none" strike="noStrike" cap="none">
                <a:solidFill>
                  <a:schemeClr val="dk1"/>
                </a:solidFill>
                <a:latin typeface="Trebuchet MS"/>
                <a:ea typeface="Trebuchet MS"/>
                <a:cs typeface="Trebuchet MS"/>
                <a:sym typeface="Trebuchet MS"/>
              </a:defRPr>
            </a:lvl4pPr>
            <a:lvl5pPr marL="2286000" marR="0" lvl="4"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9pPr>
          </a:lstStyle>
          <a:p>
            <a:endParaRPr/>
          </a:p>
        </p:txBody>
      </p:sp>
      <p:sp>
        <p:nvSpPr>
          <p:cNvPr id="187" name="Google Shape;187;p44"/>
          <p:cNvSpPr txBox="1">
            <a:spLocks noGrp="1"/>
          </p:cNvSpPr>
          <p:nvPr>
            <p:ph type="sldNum" idx="12"/>
          </p:nvPr>
        </p:nvSpPr>
        <p:spPr>
          <a:xfrm>
            <a:off x="9846361" y="6425136"/>
            <a:ext cx="2012100" cy="365100"/>
          </a:xfrm>
          <a:prstGeom prst="rect">
            <a:avLst/>
          </a:prstGeom>
          <a:noFill/>
          <a:ln>
            <a:noFill/>
          </a:ln>
        </p:spPr>
        <p:txBody>
          <a:bodyPr spcFirstLastPara="1" wrap="square" lIns="82850" tIns="41400" rIns="82850" bIns="414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188" name="Google Shape;188;p44"/>
          <p:cNvSpPr txBox="1">
            <a:spLocks noGrp="1"/>
          </p:cNvSpPr>
          <p:nvPr>
            <p:ph type="title"/>
          </p:nvPr>
        </p:nvSpPr>
        <p:spPr>
          <a:xfrm>
            <a:off x="309739" y="439118"/>
            <a:ext cx="11572500" cy="816900"/>
          </a:xfrm>
          <a:prstGeom prst="rect">
            <a:avLst/>
          </a:prstGeom>
          <a:noFill/>
          <a:ln>
            <a:noFill/>
          </a:ln>
        </p:spPr>
        <p:txBody>
          <a:bodyPr spcFirstLastPara="1" wrap="square" lIns="0" tIns="0" rIns="0" bIns="0" anchor="ctr" anchorCtr="0">
            <a:noAutofit/>
          </a:bodyPr>
          <a:lstStyle>
            <a:lvl1pPr marR="0" lvl="0" algn="ctr">
              <a:lnSpc>
                <a:spcPct val="100000"/>
              </a:lnSpc>
              <a:spcBef>
                <a:spcPts val="0"/>
              </a:spcBef>
              <a:spcAft>
                <a:spcPts val="0"/>
              </a:spcAft>
              <a:buClr>
                <a:srgbClr val="000000"/>
              </a:buClr>
              <a:buSzPts val="1800"/>
              <a:buFont typeface="Arial"/>
              <a:buNone/>
              <a:defRPr sz="8000" b="0" i="0" u="none" strike="noStrike" cap="none">
                <a:solidFill>
                  <a:srgbClr val="001254"/>
                </a:solidFill>
                <a:latin typeface="Arial"/>
                <a:ea typeface="Arial"/>
                <a:cs typeface="Arial"/>
                <a:sym typeface="Arial"/>
              </a:defRPr>
            </a:lvl1pPr>
            <a:lvl2pPr marR="0" lvl="1"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2pPr>
            <a:lvl3pPr marR="0" lvl="2"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3pPr>
            <a:lvl4pPr marR="0" lvl="3"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4pPr>
            <a:lvl5pPr marR="0" lvl="4"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5pPr>
            <a:lvl6pPr marR="0" lvl="5"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6pPr>
            <a:lvl7pPr marR="0" lvl="6"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7pPr>
            <a:lvl8pPr marR="0" lvl="7"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8pPr>
            <a:lvl9pPr marR="0" lvl="8"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Title Slide 1" type="title">
  <p:cSld name="TITLE">
    <p:spTree>
      <p:nvGrpSpPr>
        <p:cNvPr id="1" name="Shape 189"/>
        <p:cNvGrpSpPr/>
        <p:nvPr/>
      </p:nvGrpSpPr>
      <p:grpSpPr>
        <a:xfrm>
          <a:off x="0" y="0"/>
          <a:ext cx="0" cy="0"/>
          <a:chOff x="0" y="0"/>
          <a:chExt cx="0" cy="0"/>
        </a:xfrm>
      </p:grpSpPr>
      <p:sp>
        <p:nvSpPr>
          <p:cNvPr id="190" name="Google Shape;190;p45"/>
          <p:cNvSpPr/>
          <p:nvPr/>
        </p:nvSpPr>
        <p:spPr>
          <a:xfrm>
            <a:off x="0" y="6256612"/>
            <a:ext cx="12192000" cy="609600"/>
          </a:xfrm>
          <a:prstGeom prst="rect">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2300"/>
              <a:buFont typeface="Calibri"/>
              <a:buNone/>
            </a:pPr>
            <a:endParaRPr sz="2300" b="0" i="0" u="none" strike="noStrike" cap="none" dirty="0">
              <a:solidFill>
                <a:srgbClr val="FFFFFF"/>
              </a:solidFill>
              <a:latin typeface="Calibri"/>
              <a:ea typeface="Calibri"/>
              <a:cs typeface="Calibri"/>
              <a:sym typeface="Calibri"/>
            </a:endParaRPr>
          </a:p>
        </p:txBody>
      </p:sp>
      <p:pic>
        <p:nvPicPr>
          <p:cNvPr id="191" name="Google Shape;191;p45" descr="Google Shape;11;p1"/>
          <p:cNvPicPr preferRelativeResize="0"/>
          <p:nvPr/>
        </p:nvPicPr>
        <p:blipFill rotWithShape="1">
          <a:blip r:embed="rId2">
            <a:alphaModFix/>
          </a:blip>
          <a:srcRect/>
          <a:stretch/>
        </p:blipFill>
        <p:spPr>
          <a:xfrm>
            <a:off x="274320" y="6364223"/>
            <a:ext cx="1530942" cy="259234"/>
          </a:xfrm>
          <a:prstGeom prst="rect">
            <a:avLst/>
          </a:prstGeom>
          <a:noFill/>
          <a:ln>
            <a:noFill/>
          </a:ln>
        </p:spPr>
      </p:pic>
      <p:sp>
        <p:nvSpPr>
          <p:cNvPr id="192" name="Google Shape;192;p45"/>
          <p:cNvSpPr txBox="1">
            <a:spLocks noGrp="1"/>
          </p:cNvSpPr>
          <p:nvPr>
            <p:ph type="title"/>
          </p:nvPr>
        </p:nvSpPr>
        <p:spPr>
          <a:xfrm>
            <a:off x="1040523" y="1505158"/>
            <a:ext cx="10110900" cy="990300"/>
          </a:xfrm>
          <a:prstGeom prst="rect">
            <a:avLst/>
          </a:prstGeom>
          <a:noFill/>
          <a:ln>
            <a:noFill/>
          </a:ln>
        </p:spPr>
        <p:txBody>
          <a:bodyPr spcFirstLastPara="1" wrap="square" lIns="58875" tIns="58875" rIns="58875" bIns="58875" anchor="ctr" anchorCtr="0">
            <a:normAutofit/>
          </a:bodyPr>
          <a:lstStyle>
            <a:lvl1pPr lvl="0" algn="ctr">
              <a:lnSpc>
                <a:spcPct val="90000"/>
              </a:lnSpc>
              <a:spcBef>
                <a:spcPts val="0"/>
              </a:spcBef>
              <a:spcAft>
                <a:spcPts val="0"/>
              </a:spcAft>
              <a:buClr>
                <a:schemeClr val="accent1"/>
              </a:buClr>
              <a:buSzPts val="2300"/>
              <a:buNone/>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a:endParaRPr/>
          </a:p>
        </p:txBody>
      </p:sp>
      <p:sp>
        <p:nvSpPr>
          <p:cNvPr id="193" name="Google Shape;193;p45"/>
          <p:cNvSpPr txBox="1">
            <a:spLocks noGrp="1"/>
          </p:cNvSpPr>
          <p:nvPr>
            <p:ph type="body" idx="1"/>
          </p:nvPr>
        </p:nvSpPr>
        <p:spPr>
          <a:xfrm>
            <a:off x="1524000" y="2583430"/>
            <a:ext cx="9144000" cy="738600"/>
          </a:xfrm>
          <a:prstGeom prst="rect">
            <a:avLst/>
          </a:prstGeom>
          <a:noFill/>
          <a:ln>
            <a:noFill/>
          </a:ln>
        </p:spPr>
        <p:txBody>
          <a:bodyPr spcFirstLastPara="1" wrap="square" lIns="58875" tIns="58875" rIns="58875" bIns="58875" anchor="ctr" anchorCtr="0">
            <a:normAutofit/>
          </a:bodyPr>
          <a:lstStyle>
            <a:lvl1pPr marL="457200" marR="0" lvl="0"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1pPr>
            <a:lvl2pPr marL="914400" marR="0" lvl="1"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2pPr>
            <a:lvl3pPr marL="1371600" marR="0" lvl="2"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3pPr>
            <a:lvl4pPr marL="1828800" marR="0" lvl="3"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4pPr>
            <a:lvl5pPr marL="2286000" marR="0" lvl="4"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5pPr>
            <a:lvl6pPr marL="2743200" marR="0" lvl="5"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6pPr>
            <a:lvl7pPr marL="3200400" marR="0" lvl="6"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7pPr>
            <a:lvl8pPr marL="3657600" marR="0" lvl="7"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8pPr>
            <a:lvl9pPr marL="4114800" marR="0" lvl="8"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9pPr>
          </a:lstStyle>
          <a:p>
            <a:endParaRPr/>
          </a:p>
        </p:txBody>
      </p:sp>
      <p:sp>
        <p:nvSpPr>
          <p:cNvPr id="194" name="Google Shape;194;p45"/>
          <p:cNvSpPr txBox="1">
            <a:spLocks noGrp="1"/>
          </p:cNvSpPr>
          <p:nvPr>
            <p:ph type="sldNum" idx="12"/>
          </p:nvPr>
        </p:nvSpPr>
        <p:spPr>
          <a:xfrm>
            <a:off x="11653384" y="6421648"/>
            <a:ext cx="264000" cy="349800"/>
          </a:xfrm>
          <a:prstGeom prst="rect">
            <a:avLst/>
          </a:prstGeom>
          <a:noFill/>
          <a:ln>
            <a:noFill/>
          </a:ln>
        </p:spPr>
        <p:txBody>
          <a:bodyPr spcFirstLastPara="1" wrap="square" lIns="58875" tIns="58875" rIns="58875" bIns="58875" anchor="ctr" anchorCtr="0">
            <a:spAutoFit/>
          </a:bodyPr>
          <a:lstStyle>
            <a:lvl1pPr marL="0" marR="0" lvl="0"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solidFill>
                <a:schemeClr val="lt1"/>
              </a:solidFill>
            </a:endParaRPr>
          </a:p>
        </p:txBody>
      </p:sp>
      <p:sp>
        <p:nvSpPr>
          <p:cNvPr id="195" name="Google Shape;195;p45"/>
          <p:cNvSpPr txBox="1">
            <a:spLocks noGrp="1"/>
          </p:cNvSpPr>
          <p:nvPr>
            <p:ph type="body" idx="2"/>
          </p:nvPr>
        </p:nvSpPr>
        <p:spPr>
          <a:xfrm>
            <a:off x="1913860" y="3680028"/>
            <a:ext cx="8364300" cy="914400"/>
          </a:xfrm>
          <a:prstGeom prst="rect">
            <a:avLst/>
          </a:prstGeom>
          <a:noFill/>
          <a:ln>
            <a:noFill/>
          </a:ln>
        </p:spPr>
        <p:txBody>
          <a:bodyPr spcFirstLastPara="1" wrap="square" lIns="58875" tIns="58875" rIns="58875" bIns="58875" anchor="ctr" anchorCtr="0">
            <a:normAutofit/>
          </a:bodyPr>
          <a:lstStyle>
            <a:lvl1pPr marL="457200" marR="0" lvl="0"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1pPr>
            <a:lvl2pPr marL="914400" marR="0" lvl="1"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2pPr>
            <a:lvl3pPr marL="1371600" marR="0" lvl="2"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3pPr>
            <a:lvl4pPr marL="1828800" marR="0" lvl="3"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4pPr>
            <a:lvl5pPr marL="2286000" marR="0" lvl="4"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5pPr>
            <a:lvl6pPr marL="2743200" marR="0" lvl="5"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6pPr>
            <a:lvl7pPr marL="3200400" marR="0" lvl="6"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7pPr>
            <a:lvl8pPr marL="3657600" marR="0" lvl="7"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8pPr>
            <a:lvl9pPr marL="4114800" marR="0" lvl="8"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TITLE_AND_BODY">
  <p:cSld name="TITLE_AND_BODY 2">
    <p:spTree>
      <p:nvGrpSpPr>
        <p:cNvPr id="1" name="Shape 196"/>
        <p:cNvGrpSpPr/>
        <p:nvPr/>
      </p:nvGrpSpPr>
      <p:grpSpPr>
        <a:xfrm>
          <a:off x="0" y="0"/>
          <a:ext cx="0" cy="0"/>
          <a:chOff x="0" y="0"/>
          <a:chExt cx="0" cy="0"/>
        </a:xfrm>
      </p:grpSpPr>
      <p:sp>
        <p:nvSpPr>
          <p:cNvPr id="197" name="Google Shape;197;p46"/>
          <p:cNvSpPr/>
          <p:nvPr/>
        </p:nvSpPr>
        <p:spPr>
          <a:xfrm>
            <a:off x="0" y="6256612"/>
            <a:ext cx="12192000" cy="609600"/>
          </a:xfrm>
          <a:prstGeom prst="rect">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2300"/>
              <a:buFont typeface="Calibri"/>
              <a:buNone/>
            </a:pPr>
            <a:endParaRPr sz="2300" b="0" i="0" u="none" strike="noStrike" cap="none" dirty="0">
              <a:solidFill>
                <a:srgbClr val="FFFFFF"/>
              </a:solidFill>
              <a:latin typeface="Calibri"/>
              <a:ea typeface="Calibri"/>
              <a:cs typeface="Calibri"/>
              <a:sym typeface="Calibri"/>
            </a:endParaRPr>
          </a:p>
        </p:txBody>
      </p:sp>
      <p:pic>
        <p:nvPicPr>
          <p:cNvPr id="198" name="Google Shape;198;p46" descr="Google Shape;11;p1"/>
          <p:cNvPicPr preferRelativeResize="0"/>
          <p:nvPr/>
        </p:nvPicPr>
        <p:blipFill rotWithShape="1">
          <a:blip r:embed="rId2">
            <a:alphaModFix/>
          </a:blip>
          <a:srcRect/>
          <a:stretch/>
        </p:blipFill>
        <p:spPr>
          <a:xfrm>
            <a:off x="274320" y="6364223"/>
            <a:ext cx="1530942" cy="259234"/>
          </a:xfrm>
          <a:prstGeom prst="rect">
            <a:avLst/>
          </a:prstGeom>
          <a:noFill/>
          <a:ln>
            <a:noFill/>
          </a:ln>
        </p:spPr>
      </p:pic>
      <p:sp>
        <p:nvSpPr>
          <p:cNvPr id="199" name="Google Shape;199;p46"/>
          <p:cNvSpPr txBox="1">
            <a:spLocks noGrp="1"/>
          </p:cNvSpPr>
          <p:nvPr>
            <p:ph type="title"/>
          </p:nvPr>
        </p:nvSpPr>
        <p:spPr>
          <a:xfrm>
            <a:off x="415600" y="593366"/>
            <a:ext cx="11360700" cy="763500"/>
          </a:xfrm>
          <a:prstGeom prst="rect">
            <a:avLst/>
          </a:prstGeom>
          <a:noFill/>
          <a:ln>
            <a:noFill/>
          </a:ln>
        </p:spPr>
        <p:txBody>
          <a:bodyPr spcFirstLastPara="1" wrap="square" lIns="58875" tIns="58875" rIns="58875" bIns="58875" anchor="ctr" anchorCtr="0">
            <a:normAutofit/>
          </a:bodyPr>
          <a:lstStyle>
            <a:lvl1pPr lvl="0" algn="ctr">
              <a:lnSpc>
                <a:spcPct val="90000"/>
              </a:lnSpc>
              <a:spcBef>
                <a:spcPts val="0"/>
              </a:spcBef>
              <a:spcAft>
                <a:spcPts val="0"/>
              </a:spcAft>
              <a:buClr>
                <a:schemeClr val="accent1"/>
              </a:buClr>
              <a:buSzPts val="2300"/>
              <a:buNone/>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a:endParaRPr/>
          </a:p>
        </p:txBody>
      </p:sp>
      <p:sp>
        <p:nvSpPr>
          <p:cNvPr id="200" name="Google Shape;200;p46"/>
          <p:cNvSpPr txBox="1">
            <a:spLocks noGrp="1"/>
          </p:cNvSpPr>
          <p:nvPr>
            <p:ph type="body" idx="1"/>
          </p:nvPr>
        </p:nvSpPr>
        <p:spPr>
          <a:xfrm>
            <a:off x="415600" y="1536634"/>
            <a:ext cx="11360700" cy="4555200"/>
          </a:xfrm>
          <a:prstGeom prst="rect">
            <a:avLst/>
          </a:prstGeom>
          <a:noFill/>
          <a:ln>
            <a:noFill/>
          </a:ln>
        </p:spPr>
        <p:txBody>
          <a:bodyPr spcFirstLastPara="1" wrap="square" lIns="157075" tIns="157075" rIns="157075" bIns="157075" anchor="ctr" anchorCtr="0">
            <a:normAutofit/>
          </a:bodyPr>
          <a:lstStyle>
            <a:lvl1pPr marL="457200" marR="0" lvl="0"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2pPr>
            <a:lvl3pPr marL="1371600" marR="0" lvl="2"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3pPr>
            <a:lvl4pPr marL="1828800" marR="0" lvl="3"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4pPr>
            <a:lvl5pPr marL="2286000" marR="0" lvl="4"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5pPr>
            <a:lvl6pPr marL="2743200" marR="0" lvl="5"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6pPr>
            <a:lvl7pPr marL="3200400" marR="0" lvl="6"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7pPr>
            <a:lvl8pPr marL="3657600" marR="0" lvl="7"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8pPr>
            <a:lvl9pPr marL="4114800" marR="0" lvl="8"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9pPr>
          </a:lstStyle>
          <a:p>
            <a:endParaRPr/>
          </a:p>
        </p:txBody>
      </p:sp>
      <p:sp>
        <p:nvSpPr>
          <p:cNvPr id="201" name="Google Shape;201;p46"/>
          <p:cNvSpPr txBox="1">
            <a:spLocks noGrp="1"/>
          </p:cNvSpPr>
          <p:nvPr>
            <p:ph type="sldNum" idx="12"/>
          </p:nvPr>
        </p:nvSpPr>
        <p:spPr>
          <a:xfrm>
            <a:off x="11764368" y="6345371"/>
            <a:ext cx="264000" cy="349800"/>
          </a:xfrm>
          <a:prstGeom prst="rect">
            <a:avLst/>
          </a:prstGeom>
          <a:noFill/>
          <a:ln>
            <a:noFill/>
          </a:ln>
        </p:spPr>
        <p:txBody>
          <a:bodyPr spcFirstLastPara="1" wrap="square" lIns="58875" tIns="58875" rIns="58875" bIns="58875" anchor="ctr" anchorCtr="0">
            <a:spAutoFit/>
          </a:bodyPr>
          <a:lstStyle>
            <a:lvl1pPr marL="0" marR="0" lvl="0"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solidFill>
                <a:schemeClr val="lt1"/>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7"/>
        <p:cNvGrpSpPr/>
        <p:nvPr/>
      </p:nvGrpSpPr>
      <p:grpSpPr>
        <a:xfrm>
          <a:off x="0" y="0"/>
          <a:ext cx="0" cy="0"/>
          <a:chOff x="0" y="0"/>
          <a:chExt cx="0" cy="0"/>
        </a:xfrm>
      </p:grpSpPr>
      <p:sp>
        <p:nvSpPr>
          <p:cNvPr id="208" name="Google Shape;208;p48"/>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Autofit/>
          </a:bodyPr>
          <a:lstStyle>
            <a:lvl1pPr lvl="0" algn="l">
              <a:lnSpc>
                <a:spcPct val="100000"/>
              </a:lnSpc>
              <a:spcBef>
                <a:spcPts val="0"/>
              </a:spcBef>
              <a:spcAft>
                <a:spcPts val="0"/>
              </a:spcAft>
              <a:buSzPts val="48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209" name="Google Shape;209;p48"/>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Autofit/>
          </a:bodyPr>
          <a:lstStyle>
            <a:lvl1pPr marL="457200" lvl="0" indent="-381000" algn="l">
              <a:lnSpc>
                <a:spcPct val="115000"/>
              </a:lnSpc>
              <a:spcBef>
                <a:spcPts val="0"/>
              </a:spcBef>
              <a:spcAft>
                <a:spcPts val="0"/>
              </a:spcAft>
              <a:buSzPts val="2400"/>
              <a:buChar char="●"/>
              <a:defRPr/>
            </a:lvl1pPr>
            <a:lvl2pPr marL="914400" lvl="1" indent="-349250" algn="l">
              <a:lnSpc>
                <a:spcPct val="115000"/>
              </a:lnSpc>
              <a:spcBef>
                <a:spcPts val="2100"/>
              </a:spcBef>
              <a:spcAft>
                <a:spcPts val="0"/>
              </a:spcAft>
              <a:buSzPts val="1900"/>
              <a:buChar char="○"/>
              <a:defRPr/>
            </a:lvl2pPr>
            <a:lvl3pPr marL="1371600" lvl="2" indent="-349250" algn="l">
              <a:lnSpc>
                <a:spcPct val="115000"/>
              </a:lnSpc>
              <a:spcBef>
                <a:spcPts val="2100"/>
              </a:spcBef>
              <a:spcAft>
                <a:spcPts val="0"/>
              </a:spcAft>
              <a:buSzPts val="1900"/>
              <a:buChar char="■"/>
              <a:defRPr/>
            </a:lvl3pPr>
            <a:lvl4pPr marL="1828800" lvl="3" indent="-349250" algn="l">
              <a:lnSpc>
                <a:spcPct val="115000"/>
              </a:lnSpc>
              <a:spcBef>
                <a:spcPts val="2100"/>
              </a:spcBef>
              <a:spcAft>
                <a:spcPts val="0"/>
              </a:spcAft>
              <a:buSzPts val="1900"/>
              <a:buChar char="●"/>
              <a:defRPr/>
            </a:lvl4pPr>
            <a:lvl5pPr marL="2286000" lvl="4" indent="-349250" algn="l">
              <a:lnSpc>
                <a:spcPct val="115000"/>
              </a:lnSpc>
              <a:spcBef>
                <a:spcPts val="2100"/>
              </a:spcBef>
              <a:spcAft>
                <a:spcPts val="0"/>
              </a:spcAft>
              <a:buSzPts val="1900"/>
              <a:buChar char="○"/>
              <a:defRPr/>
            </a:lvl5pPr>
            <a:lvl6pPr marL="2743200" lvl="5" indent="-349250" algn="l">
              <a:lnSpc>
                <a:spcPct val="115000"/>
              </a:lnSpc>
              <a:spcBef>
                <a:spcPts val="2100"/>
              </a:spcBef>
              <a:spcAft>
                <a:spcPts val="0"/>
              </a:spcAft>
              <a:buSzPts val="1900"/>
              <a:buChar char="■"/>
              <a:defRPr/>
            </a:lvl6pPr>
            <a:lvl7pPr marL="3200400" lvl="6" indent="-349250" algn="l">
              <a:lnSpc>
                <a:spcPct val="115000"/>
              </a:lnSpc>
              <a:spcBef>
                <a:spcPts val="2100"/>
              </a:spcBef>
              <a:spcAft>
                <a:spcPts val="0"/>
              </a:spcAft>
              <a:buSzPts val="1900"/>
              <a:buChar char="●"/>
              <a:defRPr/>
            </a:lvl7pPr>
            <a:lvl8pPr marL="3657600" lvl="7" indent="-349250" algn="l">
              <a:lnSpc>
                <a:spcPct val="115000"/>
              </a:lnSpc>
              <a:spcBef>
                <a:spcPts val="2100"/>
              </a:spcBef>
              <a:spcAft>
                <a:spcPts val="0"/>
              </a:spcAft>
              <a:buSzPts val="1900"/>
              <a:buChar char="○"/>
              <a:defRPr/>
            </a:lvl8pPr>
            <a:lvl9pPr marL="4114800" lvl="8" indent="-349250" algn="l">
              <a:lnSpc>
                <a:spcPct val="115000"/>
              </a:lnSpc>
              <a:spcBef>
                <a:spcPts val="2100"/>
              </a:spcBef>
              <a:spcAft>
                <a:spcPts val="2100"/>
              </a:spcAft>
              <a:buSzPts val="1900"/>
              <a:buChar char="■"/>
              <a:defRPr/>
            </a:lvl9pPr>
          </a:lstStyle>
          <a:p>
            <a:endParaRPr/>
          </a:p>
        </p:txBody>
      </p:sp>
      <p:sp>
        <p:nvSpPr>
          <p:cNvPr id="210" name="Google Shape;210;p48"/>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11"/>
        <p:cNvGrpSpPr/>
        <p:nvPr/>
      </p:nvGrpSpPr>
      <p:grpSpPr>
        <a:xfrm>
          <a:off x="0" y="0"/>
          <a:ext cx="0" cy="0"/>
          <a:chOff x="0" y="0"/>
          <a:chExt cx="0" cy="0"/>
        </a:xfrm>
      </p:grpSpPr>
      <p:sp>
        <p:nvSpPr>
          <p:cNvPr id="212" name="Google Shape;212;p49"/>
          <p:cNvSpPr txBox="1">
            <a:spLocks noGrp="1"/>
          </p:cNvSpPr>
          <p:nvPr>
            <p:ph type="ctrTitle"/>
          </p:nvPr>
        </p:nvSpPr>
        <p:spPr>
          <a:xfrm>
            <a:off x="415611" y="992767"/>
            <a:ext cx="11360700" cy="2736900"/>
          </a:xfrm>
          <a:prstGeom prst="rect">
            <a:avLst/>
          </a:prstGeom>
          <a:noFill/>
          <a:ln>
            <a:noFill/>
          </a:ln>
        </p:spPr>
        <p:txBody>
          <a:bodyPr spcFirstLastPara="1" wrap="square" lIns="121900" tIns="121900" rIns="121900" bIns="121900" anchor="t" anchorCtr="0">
            <a:noAutofit/>
          </a:bodyPr>
          <a:lstStyle>
            <a:lvl1pPr lvl="0" algn="ctr">
              <a:lnSpc>
                <a:spcPct val="100000"/>
              </a:lnSpc>
              <a:spcBef>
                <a:spcPts val="0"/>
              </a:spcBef>
              <a:spcAft>
                <a:spcPts val="0"/>
              </a:spcAft>
              <a:buSzPts val="4800"/>
              <a:buFont typeface="Trebuchet MS"/>
              <a:buNone/>
              <a:defRPr sz="4800">
                <a:latin typeface="Trebuchet MS"/>
                <a:ea typeface="Trebuchet MS"/>
                <a:cs typeface="Trebuchet MS"/>
                <a:sym typeface="Trebuchet MS"/>
              </a:defRPr>
            </a:lvl1pPr>
            <a:lvl2pPr lvl="1" algn="ctr">
              <a:lnSpc>
                <a:spcPct val="100000"/>
              </a:lnSpc>
              <a:spcBef>
                <a:spcPts val="0"/>
              </a:spcBef>
              <a:spcAft>
                <a:spcPts val="0"/>
              </a:spcAft>
              <a:buSzPts val="6900"/>
              <a:buNone/>
              <a:defRPr sz="6900"/>
            </a:lvl2pPr>
            <a:lvl3pPr lvl="2" algn="ctr">
              <a:lnSpc>
                <a:spcPct val="100000"/>
              </a:lnSpc>
              <a:spcBef>
                <a:spcPts val="0"/>
              </a:spcBef>
              <a:spcAft>
                <a:spcPts val="0"/>
              </a:spcAft>
              <a:buSzPts val="6900"/>
              <a:buNone/>
              <a:defRPr sz="6900"/>
            </a:lvl3pPr>
            <a:lvl4pPr lvl="3" algn="ctr">
              <a:lnSpc>
                <a:spcPct val="100000"/>
              </a:lnSpc>
              <a:spcBef>
                <a:spcPts val="0"/>
              </a:spcBef>
              <a:spcAft>
                <a:spcPts val="0"/>
              </a:spcAft>
              <a:buSzPts val="6900"/>
              <a:buNone/>
              <a:defRPr sz="6900"/>
            </a:lvl4pPr>
            <a:lvl5pPr lvl="4" algn="ctr">
              <a:lnSpc>
                <a:spcPct val="100000"/>
              </a:lnSpc>
              <a:spcBef>
                <a:spcPts val="0"/>
              </a:spcBef>
              <a:spcAft>
                <a:spcPts val="0"/>
              </a:spcAft>
              <a:buSzPts val="6900"/>
              <a:buNone/>
              <a:defRPr sz="6900"/>
            </a:lvl5pPr>
            <a:lvl6pPr lvl="5" algn="ctr">
              <a:lnSpc>
                <a:spcPct val="100000"/>
              </a:lnSpc>
              <a:spcBef>
                <a:spcPts val="0"/>
              </a:spcBef>
              <a:spcAft>
                <a:spcPts val="0"/>
              </a:spcAft>
              <a:buSzPts val="6900"/>
              <a:buNone/>
              <a:defRPr sz="6900"/>
            </a:lvl6pPr>
            <a:lvl7pPr lvl="6" algn="ctr">
              <a:lnSpc>
                <a:spcPct val="100000"/>
              </a:lnSpc>
              <a:spcBef>
                <a:spcPts val="0"/>
              </a:spcBef>
              <a:spcAft>
                <a:spcPts val="0"/>
              </a:spcAft>
              <a:buSzPts val="6900"/>
              <a:buNone/>
              <a:defRPr sz="6900"/>
            </a:lvl7pPr>
            <a:lvl8pPr lvl="7" algn="ctr">
              <a:lnSpc>
                <a:spcPct val="100000"/>
              </a:lnSpc>
              <a:spcBef>
                <a:spcPts val="0"/>
              </a:spcBef>
              <a:spcAft>
                <a:spcPts val="0"/>
              </a:spcAft>
              <a:buSzPts val="6900"/>
              <a:buNone/>
              <a:defRPr sz="6900"/>
            </a:lvl8pPr>
            <a:lvl9pPr lvl="8" algn="ctr">
              <a:lnSpc>
                <a:spcPct val="100000"/>
              </a:lnSpc>
              <a:spcBef>
                <a:spcPts val="0"/>
              </a:spcBef>
              <a:spcAft>
                <a:spcPts val="0"/>
              </a:spcAft>
              <a:buSzPts val="6900"/>
              <a:buNone/>
              <a:defRPr sz="6900"/>
            </a:lvl9pPr>
          </a:lstStyle>
          <a:p>
            <a:endParaRPr/>
          </a:p>
        </p:txBody>
      </p:sp>
      <p:sp>
        <p:nvSpPr>
          <p:cNvPr id="213" name="Google Shape;213;p49"/>
          <p:cNvSpPr txBox="1">
            <a:spLocks noGrp="1"/>
          </p:cNvSpPr>
          <p:nvPr>
            <p:ph type="subTitle" idx="1"/>
          </p:nvPr>
        </p:nvSpPr>
        <p:spPr>
          <a:xfrm>
            <a:off x="415600" y="3778833"/>
            <a:ext cx="11360700" cy="1056900"/>
          </a:xfrm>
          <a:prstGeom prst="rect">
            <a:avLst/>
          </a:prstGeom>
          <a:noFill/>
          <a:ln>
            <a:noFill/>
          </a:ln>
        </p:spPr>
        <p:txBody>
          <a:bodyPr spcFirstLastPara="1" wrap="square" lIns="121900" tIns="121900" rIns="121900" bIns="121900" anchor="t" anchorCtr="0">
            <a:noAutofit/>
          </a:bodyPr>
          <a:lstStyle>
            <a:lvl1pPr lvl="0" algn="ctr">
              <a:lnSpc>
                <a:spcPct val="100000"/>
              </a:lnSpc>
              <a:spcBef>
                <a:spcPts val="0"/>
              </a:spcBef>
              <a:spcAft>
                <a:spcPts val="0"/>
              </a:spcAft>
              <a:buSzPts val="2900"/>
              <a:buFont typeface="Roboto Slab"/>
              <a:buNone/>
              <a:defRPr sz="2900">
                <a:latin typeface="Roboto Slab"/>
                <a:ea typeface="Roboto Slab"/>
                <a:cs typeface="Roboto Slab"/>
                <a:sym typeface="Roboto Slab"/>
              </a:defRPr>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a:endParaRPr/>
          </a:p>
        </p:txBody>
      </p:sp>
      <p:sp>
        <p:nvSpPr>
          <p:cNvPr id="214" name="Google Shape;214;p49"/>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15"/>
        <p:cNvGrpSpPr/>
        <p:nvPr/>
      </p:nvGrpSpPr>
      <p:grpSpPr>
        <a:xfrm>
          <a:off x="0" y="0"/>
          <a:ext cx="0" cy="0"/>
          <a:chOff x="0" y="0"/>
          <a:chExt cx="0" cy="0"/>
        </a:xfrm>
      </p:grpSpPr>
      <p:sp>
        <p:nvSpPr>
          <p:cNvPr id="216" name="Google Shape;216;p50"/>
          <p:cNvSpPr txBox="1">
            <a:spLocks noGrp="1"/>
          </p:cNvSpPr>
          <p:nvPr>
            <p:ph type="title"/>
          </p:nvPr>
        </p:nvSpPr>
        <p:spPr>
          <a:xfrm>
            <a:off x="415600" y="2867800"/>
            <a:ext cx="11360700" cy="1122300"/>
          </a:xfrm>
          <a:prstGeom prst="rect">
            <a:avLst/>
          </a:prstGeom>
          <a:noFill/>
          <a:ln>
            <a:noFill/>
          </a:ln>
        </p:spPr>
        <p:txBody>
          <a:bodyPr spcFirstLastPara="1" wrap="square" lIns="121900" tIns="121900" rIns="121900" bIns="121900" anchor="ctr" anchorCtr="0">
            <a:no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a:endParaRPr/>
          </a:p>
        </p:txBody>
      </p:sp>
      <p:sp>
        <p:nvSpPr>
          <p:cNvPr id="217" name="Google Shape;217;p50"/>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8"/>
        <p:cNvGrpSpPr/>
        <p:nvPr/>
      </p:nvGrpSpPr>
      <p:grpSpPr>
        <a:xfrm>
          <a:off x="0" y="0"/>
          <a:ext cx="0" cy="0"/>
          <a:chOff x="0" y="0"/>
          <a:chExt cx="0" cy="0"/>
        </a:xfrm>
      </p:grpSpPr>
      <p:sp>
        <p:nvSpPr>
          <p:cNvPr id="219" name="Google Shape;219;p51"/>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Autofit/>
          </a:bodyPr>
          <a:lstStyle>
            <a:lvl1pPr lvl="0" algn="l">
              <a:lnSpc>
                <a:spcPct val="100000"/>
              </a:lnSpc>
              <a:spcBef>
                <a:spcPts val="0"/>
              </a:spcBef>
              <a:spcAft>
                <a:spcPts val="0"/>
              </a:spcAft>
              <a:buSzPts val="48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220" name="Google Shape;220;p51"/>
          <p:cNvSpPr txBox="1">
            <a:spLocks noGrp="1"/>
          </p:cNvSpPr>
          <p:nvPr>
            <p:ph type="body" idx="1"/>
          </p:nvPr>
        </p:nvSpPr>
        <p:spPr>
          <a:xfrm>
            <a:off x="415600" y="1536633"/>
            <a:ext cx="5333100" cy="4555200"/>
          </a:xfrm>
          <a:prstGeom prst="rect">
            <a:avLst/>
          </a:prstGeom>
          <a:noFill/>
          <a:ln>
            <a:noFill/>
          </a:ln>
        </p:spPr>
        <p:txBody>
          <a:bodyPr spcFirstLastPara="1" wrap="square" lIns="121900" tIns="121900" rIns="121900" bIns="121900" anchor="t" anchorCtr="0">
            <a:noAutofit/>
          </a:bodyPr>
          <a:lstStyle>
            <a:lvl1pPr marL="457200" lvl="0" indent="-349250" algn="l">
              <a:lnSpc>
                <a:spcPct val="115000"/>
              </a:lnSpc>
              <a:spcBef>
                <a:spcPts val="0"/>
              </a:spcBef>
              <a:spcAft>
                <a:spcPts val="0"/>
              </a:spcAft>
              <a:buSzPts val="1900"/>
              <a:buChar char="●"/>
              <a:defRPr sz="1900"/>
            </a:lvl1pPr>
            <a:lvl2pPr marL="914400" lvl="1" indent="-330200" algn="l">
              <a:lnSpc>
                <a:spcPct val="115000"/>
              </a:lnSpc>
              <a:spcBef>
                <a:spcPts val="2100"/>
              </a:spcBef>
              <a:spcAft>
                <a:spcPts val="0"/>
              </a:spcAft>
              <a:buSzPts val="1600"/>
              <a:buChar char="○"/>
              <a:defRPr sz="1600"/>
            </a:lvl2pPr>
            <a:lvl3pPr marL="1371600" lvl="2" indent="-330200" algn="l">
              <a:lnSpc>
                <a:spcPct val="115000"/>
              </a:lnSpc>
              <a:spcBef>
                <a:spcPts val="2100"/>
              </a:spcBef>
              <a:spcAft>
                <a:spcPts val="0"/>
              </a:spcAft>
              <a:buSzPts val="1600"/>
              <a:buChar char="■"/>
              <a:defRPr sz="1600"/>
            </a:lvl3pPr>
            <a:lvl4pPr marL="1828800" lvl="3" indent="-330200" algn="l">
              <a:lnSpc>
                <a:spcPct val="115000"/>
              </a:lnSpc>
              <a:spcBef>
                <a:spcPts val="2100"/>
              </a:spcBef>
              <a:spcAft>
                <a:spcPts val="0"/>
              </a:spcAft>
              <a:buSzPts val="1600"/>
              <a:buChar char="●"/>
              <a:defRPr sz="1600"/>
            </a:lvl4pPr>
            <a:lvl5pPr marL="2286000" lvl="4" indent="-330200" algn="l">
              <a:lnSpc>
                <a:spcPct val="115000"/>
              </a:lnSpc>
              <a:spcBef>
                <a:spcPts val="2100"/>
              </a:spcBef>
              <a:spcAft>
                <a:spcPts val="0"/>
              </a:spcAft>
              <a:buSzPts val="1600"/>
              <a:buChar char="○"/>
              <a:defRPr sz="1600"/>
            </a:lvl5pPr>
            <a:lvl6pPr marL="2743200" lvl="5" indent="-330200" algn="l">
              <a:lnSpc>
                <a:spcPct val="115000"/>
              </a:lnSpc>
              <a:spcBef>
                <a:spcPts val="2100"/>
              </a:spcBef>
              <a:spcAft>
                <a:spcPts val="0"/>
              </a:spcAft>
              <a:buSzPts val="1600"/>
              <a:buChar char="■"/>
              <a:defRPr sz="1600"/>
            </a:lvl6pPr>
            <a:lvl7pPr marL="3200400" lvl="6" indent="-330200" algn="l">
              <a:lnSpc>
                <a:spcPct val="115000"/>
              </a:lnSpc>
              <a:spcBef>
                <a:spcPts val="2100"/>
              </a:spcBef>
              <a:spcAft>
                <a:spcPts val="0"/>
              </a:spcAft>
              <a:buSzPts val="1600"/>
              <a:buChar char="●"/>
              <a:defRPr sz="1600"/>
            </a:lvl7pPr>
            <a:lvl8pPr marL="3657600" lvl="7" indent="-330200" algn="l">
              <a:lnSpc>
                <a:spcPct val="115000"/>
              </a:lnSpc>
              <a:spcBef>
                <a:spcPts val="2100"/>
              </a:spcBef>
              <a:spcAft>
                <a:spcPts val="0"/>
              </a:spcAft>
              <a:buSzPts val="1600"/>
              <a:buChar char="○"/>
              <a:defRPr sz="1600"/>
            </a:lvl8pPr>
            <a:lvl9pPr marL="4114800" lvl="8" indent="-330200" algn="l">
              <a:lnSpc>
                <a:spcPct val="115000"/>
              </a:lnSpc>
              <a:spcBef>
                <a:spcPts val="2100"/>
              </a:spcBef>
              <a:spcAft>
                <a:spcPts val="2100"/>
              </a:spcAft>
              <a:buSzPts val="1600"/>
              <a:buChar char="■"/>
              <a:defRPr sz="1600"/>
            </a:lvl9pPr>
          </a:lstStyle>
          <a:p>
            <a:endParaRPr/>
          </a:p>
        </p:txBody>
      </p:sp>
      <p:sp>
        <p:nvSpPr>
          <p:cNvPr id="221" name="Google Shape;221;p51"/>
          <p:cNvSpPr txBox="1">
            <a:spLocks noGrp="1"/>
          </p:cNvSpPr>
          <p:nvPr>
            <p:ph type="body" idx="2"/>
          </p:nvPr>
        </p:nvSpPr>
        <p:spPr>
          <a:xfrm>
            <a:off x="6443200" y="1536633"/>
            <a:ext cx="5333100" cy="4555200"/>
          </a:xfrm>
          <a:prstGeom prst="rect">
            <a:avLst/>
          </a:prstGeom>
          <a:noFill/>
          <a:ln>
            <a:noFill/>
          </a:ln>
        </p:spPr>
        <p:txBody>
          <a:bodyPr spcFirstLastPara="1" wrap="square" lIns="121900" tIns="121900" rIns="121900" bIns="121900" anchor="t" anchorCtr="0">
            <a:noAutofit/>
          </a:bodyPr>
          <a:lstStyle>
            <a:lvl1pPr marL="457200" lvl="0" indent="-349250" algn="l">
              <a:lnSpc>
                <a:spcPct val="115000"/>
              </a:lnSpc>
              <a:spcBef>
                <a:spcPts val="0"/>
              </a:spcBef>
              <a:spcAft>
                <a:spcPts val="0"/>
              </a:spcAft>
              <a:buSzPts val="1900"/>
              <a:buChar char="●"/>
              <a:defRPr sz="1900"/>
            </a:lvl1pPr>
            <a:lvl2pPr marL="914400" lvl="1" indent="-330200" algn="l">
              <a:lnSpc>
                <a:spcPct val="115000"/>
              </a:lnSpc>
              <a:spcBef>
                <a:spcPts val="2100"/>
              </a:spcBef>
              <a:spcAft>
                <a:spcPts val="0"/>
              </a:spcAft>
              <a:buSzPts val="1600"/>
              <a:buChar char="○"/>
              <a:defRPr sz="1600"/>
            </a:lvl2pPr>
            <a:lvl3pPr marL="1371600" lvl="2" indent="-330200" algn="l">
              <a:lnSpc>
                <a:spcPct val="115000"/>
              </a:lnSpc>
              <a:spcBef>
                <a:spcPts val="2100"/>
              </a:spcBef>
              <a:spcAft>
                <a:spcPts val="0"/>
              </a:spcAft>
              <a:buSzPts val="1600"/>
              <a:buChar char="■"/>
              <a:defRPr sz="1600"/>
            </a:lvl3pPr>
            <a:lvl4pPr marL="1828800" lvl="3" indent="-330200" algn="l">
              <a:lnSpc>
                <a:spcPct val="115000"/>
              </a:lnSpc>
              <a:spcBef>
                <a:spcPts val="2100"/>
              </a:spcBef>
              <a:spcAft>
                <a:spcPts val="0"/>
              </a:spcAft>
              <a:buSzPts val="1600"/>
              <a:buChar char="●"/>
              <a:defRPr sz="1600"/>
            </a:lvl4pPr>
            <a:lvl5pPr marL="2286000" lvl="4" indent="-330200" algn="l">
              <a:lnSpc>
                <a:spcPct val="115000"/>
              </a:lnSpc>
              <a:spcBef>
                <a:spcPts val="2100"/>
              </a:spcBef>
              <a:spcAft>
                <a:spcPts val="0"/>
              </a:spcAft>
              <a:buSzPts val="1600"/>
              <a:buChar char="○"/>
              <a:defRPr sz="1600"/>
            </a:lvl5pPr>
            <a:lvl6pPr marL="2743200" lvl="5" indent="-330200" algn="l">
              <a:lnSpc>
                <a:spcPct val="115000"/>
              </a:lnSpc>
              <a:spcBef>
                <a:spcPts val="2100"/>
              </a:spcBef>
              <a:spcAft>
                <a:spcPts val="0"/>
              </a:spcAft>
              <a:buSzPts val="1600"/>
              <a:buChar char="■"/>
              <a:defRPr sz="1600"/>
            </a:lvl6pPr>
            <a:lvl7pPr marL="3200400" lvl="6" indent="-330200" algn="l">
              <a:lnSpc>
                <a:spcPct val="115000"/>
              </a:lnSpc>
              <a:spcBef>
                <a:spcPts val="2100"/>
              </a:spcBef>
              <a:spcAft>
                <a:spcPts val="0"/>
              </a:spcAft>
              <a:buSzPts val="1600"/>
              <a:buChar char="●"/>
              <a:defRPr sz="1600"/>
            </a:lvl7pPr>
            <a:lvl8pPr marL="3657600" lvl="7" indent="-330200" algn="l">
              <a:lnSpc>
                <a:spcPct val="115000"/>
              </a:lnSpc>
              <a:spcBef>
                <a:spcPts val="2100"/>
              </a:spcBef>
              <a:spcAft>
                <a:spcPts val="0"/>
              </a:spcAft>
              <a:buSzPts val="1600"/>
              <a:buChar char="○"/>
              <a:defRPr sz="1600"/>
            </a:lvl8pPr>
            <a:lvl9pPr marL="4114800" lvl="8" indent="-330200" algn="l">
              <a:lnSpc>
                <a:spcPct val="115000"/>
              </a:lnSpc>
              <a:spcBef>
                <a:spcPts val="2100"/>
              </a:spcBef>
              <a:spcAft>
                <a:spcPts val="2100"/>
              </a:spcAft>
              <a:buSzPts val="1600"/>
              <a:buChar char="■"/>
              <a:defRPr sz="1600"/>
            </a:lvl9pPr>
          </a:lstStyle>
          <a:p>
            <a:endParaRPr/>
          </a:p>
        </p:txBody>
      </p:sp>
      <p:sp>
        <p:nvSpPr>
          <p:cNvPr id="222" name="Google Shape;222;p51"/>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23"/>
        <p:cNvGrpSpPr/>
        <p:nvPr/>
      </p:nvGrpSpPr>
      <p:grpSpPr>
        <a:xfrm>
          <a:off x="0" y="0"/>
          <a:ext cx="0" cy="0"/>
          <a:chOff x="0" y="0"/>
          <a:chExt cx="0" cy="0"/>
        </a:xfrm>
      </p:grpSpPr>
      <p:sp>
        <p:nvSpPr>
          <p:cNvPr id="224" name="Google Shape;224;p52"/>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Autofit/>
          </a:bodyPr>
          <a:lstStyle>
            <a:lvl1pPr lvl="0" algn="l">
              <a:lnSpc>
                <a:spcPct val="100000"/>
              </a:lnSpc>
              <a:spcBef>
                <a:spcPts val="0"/>
              </a:spcBef>
              <a:spcAft>
                <a:spcPts val="0"/>
              </a:spcAft>
              <a:buSzPts val="48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225" name="Google Shape;225;p52"/>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26"/>
        <p:cNvGrpSpPr/>
        <p:nvPr/>
      </p:nvGrpSpPr>
      <p:grpSpPr>
        <a:xfrm>
          <a:off x="0" y="0"/>
          <a:ext cx="0" cy="0"/>
          <a:chOff x="0" y="0"/>
          <a:chExt cx="0" cy="0"/>
        </a:xfrm>
      </p:grpSpPr>
      <p:sp>
        <p:nvSpPr>
          <p:cNvPr id="227" name="Google Shape;227;p53"/>
          <p:cNvSpPr txBox="1">
            <a:spLocks noGrp="1"/>
          </p:cNvSpPr>
          <p:nvPr>
            <p:ph type="title"/>
          </p:nvPr>
        </p:nvSpPr>
        <p:spPr>
          <a:xfrm>
            <a:off x="415600" y="740800"/>
            <a:ext cx="3744000" cy="1007700"/>
          </a:xfrm>
          <a:prstGeom prst="rect">
            <a:avLst/>
          </a:prstGeom>
          <a:noFill/>
          <a:ln>
            <a:noFill/>
          </a:ln>
        </p:spPr>
        <p:txBody>
          <a:bodyPr spcFirstLastPara="1" wrap="square" lIns="121900" tIns="121900" rIns="121900" bIns="121900" anchor="b" anchorCtr="0">
            <a:noAutofit/>
          </a:bodyPr>
          <a:lstStyle>
            <a:lvl1pPr lvl="0" algn="l">
              <a:lnSpc>
                <a:spcPct val="100000"/>
              </a:lnSpc>
              <a:spcBef>
                <a:spcPts val="0"/>
              </a:spcBef>
              <a:spcAft>
                <a:spcPts val="0"/>
              </a:spcAft>
              <a:buSzPts val="3200"/>
              <a:buNone/>
              <a:defRPr sz="3200"/>
            </a:lvl1pPr>
            <a:lvl2pPr lvl="1" algn="l">
              <a:lnSpc>
                <a:spcPct val="100000"/>
              </a:lnSpc>
              <a:spcBef>
                <a:spcPts val="0"/>
              </a:spcBef>
              <a:spcAft>
                <a:spcPts val="0"/>
              </a:spcAft>
              <a:buSzPts val="3200"/>
              <a:buNone/>
              <a:defRPr sz="3200"/>
            </a:lvl2pPr>
            <a:lvl3pPr lvl="2" algn="l">
              <a:lnSpc>
                <a:spcPct val="100000"/>
              </a:lnSpc>
              <a:spcBef>
                <a:spcPts val="0"/>
              </a:spcBef>
              <a:spcAft>
                <a:spcPts val="0"/>
              </a:spcAft>
              <a:buSzPts val="3200"/>
              <a:buNone/>
              <a:defRPr sz="3200"/>
            </a:lvl3pPr>
            <a:lvl4pPr lvl="3" algn="l">
              <a:lnSpc>
                <a:spcPct val="100000"/>
              </a:lnSpc>
              <a:spcBef>
                <a:spcPts val="0"/>
              </a:spcBef>
              <a:spcAft>
                <a:spcPts val="0"/>
              </a:spcAft>
              <a:buSzPts val="3200"/>
              <a:buNone/>
              <a:defRPr sz="3200"/>
            </a:lvl4pPr>
            <a:lvl5pPr lvl="4" algn="l">
              <a:lnSpc>
                <a:spcPct val="100000"/>
              </a:lnSpc>
              <a:spcBef>
                <a:spcPts val="0"/>
              </a:spcBef>
              <a:spcAft>
                <a:spcPts val="0"/>
              </a:spcAft>
              <a:buSzPts val="3200"/>
              <a:buNone/>
              <a:defRPr sz="3200"/>
            </a:lvl5pPr>
            <a:lvl6pPr lvl="5" algn="l">
              <a:lnSpc>
                <a:spcPct val="100000"/>
              </a:lnSpc>
              <a:spcBef>
                <a:spcPts val="0"/>
              </a:spcBef>
              <a:spcAft>
                <a:spcPts val="0"/>
              </a:spcAft>
              <a:buSzPts val="3200"/>
              <a:buNone/>
              <a:defRPr sz="3200"/>
            </a:lvl6pPr>
            <a:lvl7pPr lvl="6" algn="l">
              <a:lnSpc>
                <a:spcPct val="100000"/>
              </a:lnSpc>
              <a:spcBef>
                <a:spcPts val="0"/>
              </a:spcBef>
              <a:spcAft>
                <a:spcPts val="0"/>
              </a:spcAft>
              <a:buSzPts val="3200"/>
              <a:buNone/>
              <a:defRPr sz="3200"/>
            </a:lvl7pPr>
            <a:lvl8pPr lvl="7" algn="l">
              <a:lnSpc>
                <a:spcPct val="100000"/>
              </a:lnSpc>
              <a:spcBef>
                <a:spcPts val="0"/>
              </a:spcBef>
              <a:spcAft>
                <a:spcPts val="0"/>
              </a:spcAft>
              <a:buSzPts val="3200"/>
              <a:buNone/>
              <a:defRPr sz="3200"/>
            </a:lvl8pPr>
            <a:lvl9pPr lvl="8" algn="l">
              <a:lnSpc>
                <a:spcPct val="100000"/>
              </a:lnSpc>
              <a:spcBef>
                <a:spcPts val="0"/>
              </a:spcBef>
              <a:spcAft>
                <a:spcPts val="0"/>
              </a:spcAft>
              <a:buSzPts val="3200"/>
              <a:buNone/>
              <a:defRPr sz="3200"/>
            </a:lvl9pPr>
          </a:lstStyle>
          <a:p>
            <a:endParaRPr/>
          </a:p>
        </p:txBody>
      </p:sp>
      <p:sp>
        <p:nvSpPr>
          <p:cNvPr id="228" name="Google Shape;228;p53"/>
          <p:cNvSpPr txBox="1">
            <a:spLocks noGrp="1"/>
          </p:cNvSpPr>
          <p:nvPr>
            <p:ph type="body" idx="1"/>
          </p:nvPr>
        </p:nvSpPr>
        <p:spPr>
          <a:xfrm>
            <a:off x="415600" y="1852800"/>
            <a:ext cx="3744000" cy="4239300"/>
          </a:xfrm>
          <a:prstGeom prst="rect">
            <a:avLst/>
          </a:prstGeom>
          <a:noFill/>
          <a:ln>
            <a:noFill/>
          </a:ln>
        </p:spPr>
        <p:txBody>
          <a:bodyPr spcFirstLastPara="1" wrap="square" lIns="121900" tIns="121900" rIns="121900" bIns="121900" anchor="t" anchorCtr="0">
            <a:noAutofit/>
          </a:bodyPr>
          <a:lstStyle>
            <a:lvl1pPr marL="457200" lvl="0" indent="-330200" algn="l">
              <a:lnSpc>
                <a:spcPct val="115000"/>
              </a:lnSpc>
              <a:spcBef>
                <a:spcPts val="0"/>
              </a:spcBef>
              <a:spcAft>
                <a:spcPts val="0"/>
              </a:spcAft>
              <a:buSzPts val="1600"/>
              <a:buChar char="●"/>
              <a:defRPr sz="1600"/>
            </a:lvl1pPr>
            <a:lvl2pPr marL="914400" lvl="1" indent="-330200" algn="l">
              <a:lnSpc>
                <a:spcPct val="115000"/>
              </a:lnSpc>
              <a:spcBef>
                <a:spcPts val="2100"/>
              </a:spcBef>
              <a:spcAft>
                <a:spcPts val="0"/>
              </a:spcAft>
              <a:buSzPts val="1600"/>
              <a:buChar char="○"/>
              <a:defRPr sz="1600"/>
            </a:lvl2pPr>
            <a:lvl3pPr marL="1371600" lvl="2" indent="-330200" algn="l">
              <a:lnSpc>
                <a:spcPct val="115000"/>
              </a:lnSpc>
              <a:spcBef>
                <a:spcPts val="2100"/>
              </a:spcBef>
              <a:spcAft>
                <a:spcPts val="0"/>
              </a:spcAft>
              <a:buSzPts val="1600"/>
              <a:buChar char="■"/>
              <a:defRPr sz="1600"/>
            </a:lvl3pPr>
            <a:lvl4pPr marL="1828800" lvl="3" indent="-330200" algn="l">
              <a:lnSpc>
                <a:spcPct val="115000"/>
              </a:lnSpc>
              <a:spcBef>
                <a:spcPts val="2100"/>
              </a:spcBef>
              <a:spcAft>
                <a:spcPts val="0"/>
              </a:spcAft>
              <a:buSzPts val="1600"/>
              <a:buChar char="●"/>
              <a:defRPr sz="1600"/>
            </a:lvl4pPr>
            <a:lvl5pPr marL="2286000" lvl="4" indent="-330200" algn="l">
              <a:lnSpc>
                <a:spcPct val="115000"/>
              </a:lnSpc>
              <a:spcBef>
                <a:spcPts val="2100"/>
              </a:spcBef>
              <a:spcAft>
                <a:spcPts val="0"/>
              </a:spcAft>
              <a:buSzPts val="1600"/>
              <a:buChar char="○"/>
              <a:defRPr sz="1600"/>
            </a:lvl5pPr>
            <a:lvl6pPr marL="2743200" lvl="5" indent="-330200" algn="l">
              <a:lnSpc>
                <a:spcPct val="115000"/>
              </a:lnSpc>
              <a:spcBef>
                <a:spcPts val="2100"/>
              </a:spcBef>
              <a:spcAft>
                <a:spcPts val="0"/>
              </a:spcAft>
              <a:buSzPts val="1600"/>
              <a:buChar char="■"/>
              <a:defRPr sz="1600"/>
            </a:lvl6pPr>
            <a:lvl7pPr marL="3200400" lvl="6" indent="-330200" algn="l">
              <a:lnSpc>
                <a:spcPct val="115000"/>
              </a:lnSpc>
              <a:spcBef>
                <a:spcPts val="2100"/>
              </a:spcBef>
              <a:spcAft>
                <a:spcPts val="0"/>
              </a:spcAft>
              <a:buSzPts val="1600"/>
              <a:buChar char="●"/>
              <a:defRPr sz="1600"/>
            </a:lvl7pPr>
            <a:lvl8pPr marL="3657600" lvl="7" indent="-330200" algn="l">
              <a:lnSpc>
                <a:spcPct val="115000"/>
              </a:lnSpc>
              <a:spcBef>
                <a:spcPts val="2100"/>
              </a:spcBef>
              <a:spcAft>
                <a:spcPts val="0"/>
              </a:spcAft>
              <a:buSzPts val="1600"/>
              <a:buChar char="○"/>
              <a:defRPr sz="1600"/>
            </a:lvl8pPr>
            <a:lvl9pPr marL="4114800" lvl="8" indent="-330200" algn="l">
              <a:lnSpc>
                <a:spcPct val="115000"/>
              </a:lnSpc>
              <a:spcBef>
                <a:spcPts val="2100"/>
              </a:spcBef>
              <a:spcAft>
                <a:spcPts val="2100"/>
              </a:spcAft>
              <a:buSzPts val="1600"/>
              <a:buChar char="■"/>
              <a:defRPr sz="1600"/>
            </a:lvl9pPr>
          </a:lstStyle>
          <a:p>
            <a:endParaRPr/>
          </a:p>
        </p:txBody>
      </p:sp>
      <p:sp>
        <p:nvSpPr>
          <p:cNvPr id="229" name="Google Shape;229;p53"/>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28"/>
        <p:cNvGrpSpPr/>
        <p:nvPr/>
      </p:nvGrpSpPr>
      <p:grpSpPr>
        <a:xfrm>
          <a:off x="0" y="0"/>
          <a:ext cx="0" cy="0"/>
          <a:chOff x="0" y="0"/>
          <a:chExt cx="0" cy="0"/>
        </a:xfrm>
      </p:grpSpPr>
      <p:sp>
        <p:nvSpPr>
          <p:cNvPr id="29" name="Google Shape;29;p6"/>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30" name="Google Shape;30;p6"/>
          <p:cNvSpPr txBox="1"/>
          <p:nvPr/>
        </p:nvSpPr>
        <p:spPr>
          <a:xfrm>
            <a:off x="13628419" y="8737353"/>
            <a:ext cx="2172022" cy="39409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1801" b="1">
                <a:solidFill>
                  <a:srgbClr val="000000"/>
                </a:solidFill>
                <a:latin typeface="Trebuchet MS"/>
                <a:ea typeface="Trebuchet MS"/>
                <a:cs typeface="Trebuchet MS"/>
                <a:sym typeface="Trebuchet MS"/>
              </a:rPr>
              <a:t>‹#›</a:t>
            </a:fld>
            <a:endParaRPr sz="1801" b="1" dirty="0">
              <a:solidFill>
                <a:srgbClr val="000000"/>
              </a:solidFill>
              <a:latin typeface="Trebuchet MS"/>
              <a:ea typeface="Trebuchet MS"/>
              <a:cs typeface="Trebuchet MS"/>
              <a:sym typeface="Trebuchet MS"/>
            </a:endParaRPr>
          </a:p>
        </p:txBody>
      </p:sp>
      <p:pic>
        <p:nvPicPr>
          <p:cNvPr id="31" name="Google Shape;31;p6" descr="Father points out something on laptop to family, seated on couch, as wife, son and daughter look on."/>
          <p:cNvPicPr preferRelativeResize="0"/>
          <p:nvPr/>
        </p:nvPicPr>
        <p:blipFill rotWithShape="1">
          <a:blip r:embed="rId2">
            <a:alphaModFix/>
          </a:blip>
          <a:srcRect l="1682" t="12786" b="4826"/>
          <a:stretch/>
        </p:blipFill>
        <p:spPr>
          <a:xfrm>
            <a:off x="0" y="-1"/>
            <a:ext cx="12192000" cy="6260123"/>
          </a:xfrm>
          <a:prstGeom prst="rect">
            <a:avLst/>
          </a:prstGeom>
          <a:noFill/>
          <a:ln>
            <a:noFill/>
          </a:ln>
        </p:spPr>
      </p:pic>
      <p:sp>
        <p:nvSpPr>
          <p:cNvPr id="32" name="Google Shape;32;p6"/>
          <p:cNvSpPr/>
          <p:nvPr/>
        </p:nvSpPr>
        <p:spPr>
          <a:xfrm>
            <a:off x="0" y="3445746"/>
            <a:ext cx="12216412" cy="2558649"/>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a:buNone/>
            </a:pPr>
            <a:r>
              <a:rPr lang="en-US" sz="5400" b="1" i="0" u="none" strike="noStrike" cap="none" dirty="0">
                <a:solidFill>
                  <a:srgbClr val="FFFFFF"/>
                </a:solidFill>
                <a:latin typeface="Trebuchet MS"/>
                <a:ea typeface="Trebuchet MS"/>
                <a:cs typeface="Trebuchet MS"/>
                <a:sym typeface="Trebuchet MS"/>
              </a:rPr>
              <a:t>Our Mission: </a:t>
            </a:r>
            <a:endParaRPr sz="5400" b="0" i="0" u="none" strike="noStrike" cap="none" dirty="0">
              <a:solidFill>
                <a:srgbClr val="5C6670"/>
              </a:solidFill>
              <a:latin typeface="Trebuchet MS"/>
              <a:ea typeface="Trebuchet MS"/>
              <a:cs typeface="Trebuchet MS"/>
              <a:sym typeface="Trebuchet MS"/>
            </a:endParaRPr>
          </a:p>
          <a:p>
            <a:pPr marL="161925" marR="0" lvl="0" indent="0" algn="l" rtl="0">
              <a:lnSpc>
                <a:spcPct val="100000"/>
              </a:lnSpc>
              <a:spcBef>
                <a:spcPts val="0"/>
              </a:spcBef>
              <a:spcAft>
                <a:spcPts val="0"/>
              </a:spcAft>
              <a:buClr>
                <a:srgbClr val="FFFFFF"/>
              </a:buClr>
              <a:buSzPts val="3200"/>
              <a:buFont typeface="Trebuchet MS"/>
              <a:buNone/>
            </a:pPr>
            <a:r>
              <a:rPr lang="en-US" sz="3200" b="0" i="0" u="none" strike="noStrike" cap="none" dirty="0">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dirty="0">
              <a:solidFill>
                <a:srgbClr val="FFFFFF"/>
              </a:solidFill>
              <a:latin typeface="Trebuchet MS"/>
              <a:ea typeface="Trebuchet MS"/>
              <a:cs typeface="Trebuchet MS"/>
              <a:sym typeface="Trebuchet MS"/>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30"/>
        <p:cNvGrpSpPr/>
        <p:nvPr/>
      </p:nvGrpSpPr>
      <p:grpSpPr>
        <a:xfrm>
          <a:off x="0" y="0"/>
          <a:ext cx="0" cy="0"/>
          <a:chOff x="0" y="0"/>
          <a:chExt cx="0" cy="0"/>
        </a:xfrm>
      </p:grpSpPr>
      <p:sp>
        <p:nvSpPr>
          <p:cNvPr id="231" name="Google Shape;231;p54"/>
          <p:cNvSpPr txBox="1">
            <a:spLocks noGrp="1"/>
          </p:cNvSpPr>
          <p:nvPr>
            <p:ph type="title"/>
          </p:nvPr>
        </p:nvSpPr>
        <p:spPr>
          <a:xfrm>
            <a:off x="653667" y="600200"/>
            <a:ext cx="8490300" cy="5454300"/>
          </a:xfrm>
          <a:prstGeom prst="rect">
            <a:avLst/>
          </a:prstGeom>
          <a:noFill/>
          <a:ln>
            <a:noFill/>
          </a:ln>
        </p:spPr>
        <p:txBody>
          <a:bodyPr spcFirstLastPara="1" wrap="square" lIns="121900" tIns="121900" rIns="121900" bIns="121900" anchor="ctr" anchorCtr="0">
            <a:noAutofit/>
          </a:bodyPr>
          <a:lstStyle>
            <a:lvl1pPr lvl="0" algn="l">
              <a:lnSpc>
                <a:spcPct val="100000"/>
              </a:lnSpc>
              <a:spcBef>
                <a:spcPts val="0"/>
              </a:spcBef>
              <a:spcAft>
                <a:spcPts val="0"/>
              </a:spcAft>
              <a:buSzPts val="6400"/>
              <a:buNone/>
              <a:defRPr sz="6400"/>
            </a:lvl1pPr>
            <a:lvl2pPr lvl="1" algn="l">
              <a:lnSpc>
                <a:spcPct val="100000"/>
              </a:lnSpc>
              <a:spcBef>
                <a:spcPts val="0"/>
              </a:spcBef>
              <a:spcAft>
                <a:spcPts val="0"/>
              </a:spcAft>
              <a:buSzPts val="6400"/>
              <a:buNone/>
              <a:defRPr sz="6400"/>
            </a:lvl2pPr>
            <a:lvl3pPr lvl="2" algn="l">
              <a:lnSpc>
                <a:spcPct val="100000"/>
              </a:lnSpc>
              <a:spcBef>
                <a:spcPts val="0"/>
              </a:spcBef>
              <a:spcAft>
                <a:spcPts val="0"/>
              </a:spcAft>
              <a:buSzPts val="6400"/>
              <a:buNone/>
              <a:defRPr sz="6400"/>
            </a:lvl3pPr>
            <a:lvl4pPr lvl="3" algn="l">
              <a:lnSpc>
                <a:spcPct val="100000"/>
              </a:lnSpc>
              <a:spcBef>
                <a:spcPts val="0"/>
              </a:spcBef>
              <a:spcAft>
                <a:spcPts val="0"/>
              </a:spcAft>
              <a:buSzPts val="6400"/>
              <a:buNone/>
              <a:defRPr sz="6400"/>
            </a:lvl4pPr>
            <a:lvl5pPr lvl="4" algn="l">
              <a:lnSpc>
                <a:spcPct val="100000"/>
              </a:lnSpc>
              <a:spcBef>
                <a:spcPts val="0"/>
              </a:spcBef>
              <a:spcAft>
                <a:spcPts val="0"/>
              </a:spcAft>
              <a:buSzPts val="6400"/>
              <a:buNone/>
              <a:defRPr sz="6400"/>
            </a:lvl5pPr>
            <a:lvl6pPr lvl="5" algn="l">
              <a:lnSpc>
                <a:spcPct val="100000"/>
              </a:lnSpc>
              <a:spcBef>
                <a:spcPts val="0"/>
              </a:spcBef>
              <a:spcAft>
                <a:spcPts val="0"/>
              </a:spcAft>
              <a:buSzPts val="6400"/>
              <a:buNone/>
              <a:defRPr sz="6400"/>
            </a:lvl6pPr>
            <a:lvl7pPr lvl="6" algn="l">
              <a:lnSpc>
                <a:spcPct val="100000"/>
              </a:lnSpc>
              <a:spcBef>
                <a:spcPts val="0"/>
              </a:spcBef>
              <a:spcAft>
                <a:spcPts val="0"/>
              </a:spcAft>
              <a:buSzPts val="6400"/>
              <a:buNone/>
              <a:defRPr sz="6400"/>
            </a:lvl7pPr>
            <a:lvl8pPr lvl="7" algn="l">
              <a:lnSpc>
                <a:spcPct val="100000"/>
              </a:lnSpc>
              <a:spcBef>
                <a:spcPts val="0"/>
              </a:spcBef>
              <a:spcAft>
                <a:spcPts val="0"/>
              </a:spcAft>
              <a:buSzPts val="6400"/>
              <a:buNone/>
              <a:defRPr sz="6400"/>
            </a:lvl8pPr>
            <a:lvl9pPr lvl="8" algn="l">
              <a:lnSpc>
                <a:spcPct val="100000"/>
              </a:lnSpc>
              <a:spcBef>
                <a:spcPts val="0"/>
              </a:spcBef>
              <a:spcAft>
                <a:spcPts val="0"/>
              </a:spcAft>
              <a:buSzPts val="6400"/>
              <a:buNone/>
              <a:defRPr sz="6400"/>
            </a:lvl9pPr>
          </a:lstStyle>
          <a:p>
            <a:endParaRPr/>
          </a:p>
        </p:txBody>
      </p:sp>
      <p:sp>
        <p:nvSpPr>
          <p:cNvPr id="232" name="Google Shape;232;p54"/>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33"/>
        <p:cNvGrpSpPr/>
        <p:nvPr/>
      </p:nvGrpSpPr>
      <p:grpSpPr>
        <a:xfrm>
          <a:off x="0" y="0"/>
          <a:ext cx="0" cy="0"/>
          <a:chOff x="0" y="0"/>
          <a:chExt cx="0" cy="0"/>
        </a:xfrm>
      </p:grpSpPr>
      <p:sp>
        <p:nvSpPr>
          <p:cNvPr id="234" name="Google Shape;234;p55"/>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dirty="0">
              <a:solidFill>
                <a:srgbClr val="000000"/>
              </a:solidFill>
              <a:latin typeface="Arial"/>
              <a:ea typeface="Arial"/>
              <a:cs typeface="Arial"/>
              <a:sym typeface="Arial"/>
            </a:endParaRPr>
          </a:p>
        </p:txBody>
      </p:sp>
      <p:sp>
        <p:nvSpPr>
          <p:cNvPr id="235" name="Google Shape;235;p55"/>
          <p:cNvSpPr txBox="1">
            <a:spLocks noGrp="1"/>
          </p:cNvSpPr>
          <p:nvPr>
            <p:ph type="title"/>
          </p:nvPr>
        </p:nvSpPr>
        <p:spPr>
          <a:xfrm>
            <a:off x="354000" y="1644233"/>
            <a:ext cx="5393700" cy="1976400"/>
          </a:xfrm>
          <a:prstGeom prst="rect">
            <a:avLst/>
          </a:prstGeom>
          <a:noFill/>
          <a:ln>
            <a:noFill/>
          </a:ln>
        </p:spPr>
        <p:txBody>
          <a:bodyPr spcFirstLastPara="1" wrap="square" lIns="121900" tIns="121900" rIns="121900" bIns="121900" anchor="b" anchorCtr="0">
            <a:noAutofit/>
          </a:bodyPr>
          <a:lstStyle>
            <a:lvl1pPr lvl="0" algn="ctr">
              <a:lnSpc>
                <a:spcPct val="100000"/>
              </a:lnSpc>
              <a:spcBef>
                <a:spcPts val="0"/>
              </a:spcBef>
              <a:spcAft>
                <a:spcPts val="0"/>
              </a:spcAft>
              <a:buSzPts val="5600"/>
              <a:buNone/>
              <a:defRPr sz="5600"/>
            </a:lvl1pPr>
            <a:lvl2pPr lvl="1" algn="ctr">
              <a:lnSpc>
                <a:spcPct val="100000"/>
              </a:lnSpc>
              <a:spcBef>
                <a:spcPts val="0"/>
              </a:spcBef>
              <a:spcAft>
                <a:spcPts val="0"/>
              </a:spcAft>
              <a:buSzPts val="5600"/>
              <a:buNone/>
              <a:defRPr sz="5600"/>
            </a:lvl2pPr>
            <a:lvl3pPr lvl="2" algn="ctr">
              <a:lnSpc>
                <a:spcPct val="100000"/>
              </a:lnSpc>
              <a:spcBef>
                <a:spcPts val="0"/>
              </a:spcBef>
              <a:spcAft>
                <a:spcPts val="0"/>
              </a:spcAft>
              <a:buSzPts val="5600"/>
              <a:buNone/>
              <a:defRPr sz="5600"/>
            </a:lvl3pPr>
            <a:lvl4pPr lvl="3" algn="ctr">
              <a:lnSpc>
                <a:spcPct val="100000"/>
              </a:lnSpc>
              <a:spcBef>
                <a:spcPts val="0"/>
              </a:spcBef>
              <a:spcAft>
                <a:spcPts val="0"/>
              </a:spcAft>
              <a:buSzPts val="5600"/>
              <a:buNone/>
              <a:defRPr sz="5600"/>
            </a:lvl4pPr>
            <a:lvl5pPr lvl="4" algn="ctr">
              <a:lnSpc>
                <a:spcPct val="100000"/>
              </a:lnSpc>
              <a:spcBef>
                <a:spcPts val="0"/>
              </a:spcBef>
              <a:spcAft>
                <a:spcPts val="0"/>
              </a:spcAft>
              <a:buSzPts val="5600"/>
              <a:buNone/>
              <a:defRPr sz="5600"/>
            </a:lvl5pPr>
            <a:lvl6pPr lvl="5" algn="ctr">
              <a:lnSpc>
                <a:spcPct val="100000"/>
              </a:lnSpc>
              <a:spcBef>
                <a:spcPts val="0"/>
              </a:spcBef>
              <a:spcAft>
                <a:spcPts val="0"/>
              </a:spcAft>
              <a:buSzPts val="5600"/>
              <a:buNone/>
              <a:defRPr sz="5600"/>
            </a:lvl6pPr>
            <a:lvl7pPr lvl="6" algn="ctr">
              <a:lnSpc>
                <a:spcPct val="100000"/>
              </a:lnSpc>
              <a:spcBef>
                <a:spcPts val="0"/>
              </a:spcBef>
              <a:spcAft>
                <a:spcPts val="0"/>
              </a:spcAft>
              <a:buSzPts val="5600"/>
              <a:buNone/>
              <a:defRPr sz="5600"/>
            </a:lvl7pPr>
            <a:lvl8pPr lvl="7" algn="ctr">
              <a:lnSpc>
                <a:spcPct val="100000"/>
              </a:lnSpc>
              <a:spcBef>
                <a:spcPts val="0"/>
              </a:spcBef>
              <a:spcAft>
                <a:spcPts val="0"/>
              </a:spcAft>
              <a:buSzPts val="5600"/>
              <a:buNone/>
              <a:defRPr sz="5600"/>
            </a:lvl8pPr>
            <a:lvl9pPr lvl="8" algn="ctr">
              <a:lnSpc>
                <a:spcPct val="100000"/>
              </a:lnSpc>
              <a:spcBef>
                <a:spcPts val="0"/>
              </a:spcBef>
              <a:spcAft>
                <a:spcPts val="0"/>
              </a:spcAft>
              <a:buSzPts val="5600"/>
              <a:buNone/>
              <a:defRPr sz="5600"/>
            </a:lvl9pPr>
          </a:lstStyle>
          <a:p>
            <a:endParaRPr/>
          </a:p>
        </p:txBody>
      </p:sp>
      <p:sp>
        <p:nvSpPr>
          <p:cNvPr id="236" name="Google Shape;236;p55"/>
          <p:cNvSpPr txBox="1">
            <a:spLocks noGrp="1"/>
          </p:cNvSpPr>
          <p:nvPr>
            <p:ph type="subTitle" idx="1"/>
          </p:nvPr>
        </p:nvSpPr>
        <p:spPr>
          <a:xfrm>
            <a:off x="354000" y="3737433"/>
            <a:ext cx="5393700" cy="1646700"/>
          </a:xfrm>
          <a:prstGeom prst="rect">
            <a:avLst/>
          </a:prstGeom>
          <a:noFill/>
          <a:ln>
            <a:noFill/>
          </a:ln>
        </p:spPr>
        <p:txBody>
          <a:bodyPr spcFirstLastPara="1" wrap="square" lIns="121900" tIns="121900" rIns="121900" bIns="121900"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237" name="Google Shape;237;p55"/>
          <p:cNvSpPr txBox="1">
            <a:spLocks noGrp="1"/>
          </p:cNvSpPr>
          <p:nvPr>
            <p:ph type="body" idx="2"/>
          </p:nvPr>
        </p:nvSpPr>
        <p:spPr>
          <a:xfrm>
            <a:off x="6586000" y="965433"/>
            <a:ext cx="5115900" cy="4926900"/>
          </a:xfrm>
          <a:prstGeom prst="rect">
            <a:avLst/>
          </a:prstGeom>
          <a:noFill/>
          <a:ln>
            <a:noFill/>
          </a:ln>
        </p:spPr>
        <p:txBody>
          <a:bodyPr spcFirstLastPara="1" wrap="square" lIns="121900" tIns="121900" rIns="121900" bIns="121900" anchor="ctr" anchorCtr="0">
            <a:noAutofit/>
          </a:bodyPr>
          <a:lstStyle>
            <a:lvl1pPr marL="457200" lvl="0" indent="-381000" algn="l">
              <a:lnSpc>
                <a:spcPct val="115000"/>
              </a:lnSpc>
              <a:spcBef>
                <a:spcPts val="0"/>
              </a:spcBef>
              <a:spcAft>
                <a:spcPts val="0"/>
              </a:spcAft>
              <a:buSzPts val="2400"/>
              <a:buChar char="●"/>
              <a:defRPr/>
            </a:lvl1pPr>
            <a:lvl2pPr marL="914400" lvl="1" indent="-349250" algn="l">
              <a:lnSpc>
                <a:spcPct val="115000"/>
              </a:lnSpc>
              <a:spcBef>
                <a:spcPts val="2100"/>
              </a:spcBef>
              <a:spcAft>
                <a:spcPts val="0"/>
              </a:spcAft>
              <a:buSzPts val="1900"/>
              <a:buChar char="○"/>
              <a:defRPr/>
            </a:lvl2pPr>
            <a:lvl3pPr marL="1371600" lvl="2" indent="-349250" algn="l">
              <a:lnSpc>
                <a:spcPct val="115000"/>
              </a:lnSpc>
              <a:spcBef>
                <a:spcPts val="2100"/>
              </a:spcBef>
              <a:spcAft>
                <a:spcPts val="0"/>
              </a:spcAft>
              <a:buSzPts val="1900"/>
              <a:buChar char="■"/>
              <a:defRPr/>
            </a:lvl3pPr>
            <a:lvl4pPr marL="1828800" lvl="3" indent="-349250" algn="l">
              <a:lnSpc>
                <a:spcPct val="115000"/>
              </a:lnSpc>
              <a:spcBef>
                <a:spcPts val="2100"/>
              </a:spcBef>
              <a:spcAft>
                <a:spcPts val="0"/>
              </a:spcAft>
              <a:buSzPts val="1900"/>
              <a:buChar char="●"/>
              <a:defRPr/>
            </a:lvl4pPr>
            <a:lvl5pPr marL="2286000" lvl="4" indent="-349250" algn="l">
              <a:lnSpc>
                <a:spcPct val="115000"/>
              </a:lnSpc>
              <a:spcBef>
                <a:spcPts val="2100"/>
              </a:spcBef>
              <a:spcAft>
                <a:spcPts val="0"/>
              </a:spcAft>
              <a:buSzPts val="1900"/>
              <a:buChar char="○"/>
              <a:defRPr/>
            </a:lvl5pPr>
            <a:lvl6pPr marL="2743200" lvl="5" indent="-349250" algn="l">
              <a:lnSpc>
                <a:spcPct val="115000"/>
              </a:lnSpc>
              <a:spcBef>
                <a:spcPts val="2100"/>
              </a:spcBef>
              <a:spcAft>
                <a:spcPts val="0"/>
              </a:spcAft>
              <a:buSzPts val="1900"/>
              <a:buChar char="■"/>
              <a:defRPr/>
            </a:lvl6pPr>
            <a:lvl7pPr marL="3200400" lvl="6" indent="-349250" algn="l">
              <a:lnSpc>
                <a:spcPct val="115000"/>
              </a:lnSpc>
              <a:spcBef>
                <a:spcPts val="2100"/>
              </a:spcBef>
              <a:spcAft>
                <a:spcPts val="0"/>
              </a:spcAft>
              <a:buSzPts val="1900"/>
              <a:buChar char="●"/>
              <a:defRPr/>
            </a:lvl7pPr>
            <a:lvl8pPr marL="3657600" lvl="7" indent="-349250" algn="l">
              <a:lnSpc>
                <a:spcPct val="115000"/>
              </a:lnSpc>
              <a:spcBef>
                <a:spcPts val="2100"/>
              </a:spcBef>
              <a:spcAft>
                <a:spcPts val="0"/>
              </a:spcAft>
              <a:buSzPts val="1900"/>
              <a:buChar char="○"/>
              <a:defRPr/>
            </a:lvl8pPr>
            <a:lvl9pPr marL="4114800" lvl="8" indent="-349250" algn="l">
              <a:lnSpc>
                <a:spcPct val="115000"/>
              </a:lnSpc>
              <a:spcBef>
                <a:spcPts val="2100"/>
              </a:spcBef>
              <a:spcAft>
                <a:spcPts val="2100"/>
              </a:spcAft>
              <a:buSzPts val="1900"/>
              <a:buChar char="■"/>
              <a:defRPr/>
            </a:lvl9pPr>
          </a:lstStyle>
          <a:p>
            <a:endParaRPr/>
          </a:p>
        </p:txBody>
      </p:sp>
      <p:sp>
        <p:nvSpPr>
          <p:cNvPr id="238" name="Google Shape;238;p55"/>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39"/>
        <p:cNvGrpSpPr/>
        <p:nvPr/>
      </p:nvGrpSpPr>
      <p:grpSpPr>
        <a:xfrm>
          <a:off x="0" y="0"/>
          <a:ext cx="0" cy="0"/>
          <a:chOff x="0" y="0"/>
          <a:chExt cx="0" cy="0"/>
        </a:xfrm>
      </p:grpSpPr>
      <p:sp>
        <p:nvSpPr>
          <p:cNvPr id="240" name="Google Shape;240;p56"/>
          <p:cNvSpPr txBox="1">
            <a:spLocks noGrp="1"/>
          </p:cNvSpPr>
          <p:nvPr>
            <p:ph type="body" idx="1"/>
          </p:nvPr>
        </p:nvSpPr>
        <p:spPr>
          <a:xfrm>
            <a:off x="415600" y="5640767"/>
            <a:ext cx="7998300" cy="806700"/>
          </a:xfrm>
          <a:prstGeom prst="rect">
            <a:avLst/>
          </a:prstGeom>
          <a:noFill/>
          <a:ln>
            <a:noFill/>
          </a:ln>
        </p:spPr>
        <p:txBody>
          <a:bodyPr spcFirstLastPara="1" wrap="square" lIns="121900" tIns="121900" rIns="121900" bIns="121900" anchor="ctr" anchorCtr="0">
            <a:noAutofit/>
          </a:bodyPr>
          <a:lstStyle>
            <a:lvl1pPr marL="457200" lvl="0" indent="-228600" algn="l">
              <a:lnSpc>
                <a:spcPct val="100000"/>
              </a:lnSpc>
              <a:spcBef>
                <a:spcPts val="0"/>
              </a:spcBef>
              <a:spcAft>
                <a:spcPts val="0"/>
              </a:spcAft>
              <a:buSzPts val="2400"/>
              <a:buNone/>
              <a:defRPr/>
            </a:lvl1pPr>
          </a:lstStyle>
          <a:p>
            <a:endParaRPr/>
          </a:p>
        </p:txBody>
      </p:sp>
      <p:sp>
        <p:nvSpPr>
          <p:cNvPr id="241" name="Google Shape;241;p56"/>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242"/>
        <p:cNvGrpSpPr/>
        <p:nvPr/>
      </p:nvGrpSpPr>
      <p:grpSpPr>
        <a:xfrm>
          <a:off x="0" y="0"/>
          <a:ext cx="0" cy="0"/>
          <a:chOff x="0" y="0"/>
          <a:chExt cx="0" cy="0"/>
        </a:xfrm>
      </p:grpSpPr>
      <p:sp>
        <p:nvSpPr>
          <p:cNvPr id="243" name="Google Shape;243;p57"/>
          <p:cNvSpPr txBox="1">
            <a:spLocks noGrp="1"/>
          </p:cNvSpPr>
          <p:nvPr>
            <p:ph type="title" hasCustomPrompt="1"/>
          </p:nvPr>
        </p:nvSpPr>
        <p:spPr>
          <a:xfrm>
            <a:off x="415600" y="1474833"/>
            <a:ext cx="11360700" cy="2618100"/>
          </a:xfrm>
          <a:prstGeom prst="rect">
            <a:avLst/>
          </a:prstGeom>
          <a:noFill/>
          <a:ln>
            <a:noFill/>
          </a:ln>
        </p:spPr>
        <p:txBody>
          <a:bodyPr spcFirstLastPara="1" wrap="square" lIns="121900" tIns="121900" rIns="121900" bIns="121900" anchor="b" anchorCtr="0">
            <a:noAutofit/>
          </a:bodyPr>
          <a:lstStyle>
            <a:lvl1pPr lvl="0" algn="ctr">
              <a:lnSpc>
                <a:spcPct val="100000"/>
              </a:lnSpc>
              <a:spcBef>
                <a:spcPts val="0"/>
              </a:spcBef>
              <a:spcAft>
                <a:spcPts val="0"/>
              </a:spcAft>
              <a:buSzPts val="16000"/>
              <a:buNone/>
              <a:defRPr sz="16000"/>
            </a:lvl1pPr>
            <a:lvl2pPr lvl="1" algn="ctr">
              <a:lnSpc>
                <a:spcPct val="100000"/>
              </a:lnSpc>
              <a:spcBef>
                <a:spcPts val="0"/>
              </a:spcBef>
              <a:spcAft>
                <a:spcPts val="0"/>
              </a:spcAft>
              <a:buSzPts val="16000"/>
              <a:buNone/>
              <a:defRPr sz="16000"/>
            </a:lvl2pPr>
            <a:lvl3pPr lvl="2" algn="ctr">
              <a:lnSpc>
                <a:spcPct val="100000"/>
              </a:lnSpc>
              <a:spcBef>
                <a:spcPts val="0"/>
              </a:spcBef>
              <a:spcAft>
                <a:spcPts val="0"/>
              </a:spcAft>
              <a:buSzPts val="16000"/>
              <a:buNone/>
              <a:defRPr sz="16000"/>
            </a:lvl3pPr>
            <a:lvl4pPr lvl="3" algn="ctr">
              <a:lnSpc>
                <a:spcPct val="100000"/>
              </a:lnSpc>
              <a:spcBef>
                <a:spcPts val="0"/>
              </a:spcBef>
              <a:spcAft>
                <a:spcPts val="0"/>
              </a:spcAft>
              <a:buSzPts val="16000"/>
              <a:buNone/>
              <a:defRPr sz="16000"/>
            </a:lvl4pPr>
            <a:lvl5pPr lvl="4" algn="ctr">
              <a:lnSpc>
                <a:spcPct val="100000"/>
              </a:lnSpc>
              <a:spcBef>
                <a:spcPts val="0"/>
              </a:spcBef>
              <a:spcAft>
                <a:spcPts val="0"/>
              </a:spcAft>
              <a:buSzPts val="16000"/>
              <a:buNone/>
              <a:defRPr sz="16000"/>
            </a:lvl5pPr>
            <a:lvl6pPr lvl="5" algn="ctr">
              <a:lnSpc>
                <a:spcPct val="100000"/>
              </a:lnSpc>
              <a:spcBef>
                <a:spcPts val="0"/>
              </a:spcBef>
              <a:spcAft>
                <a:spcPts val="0"/>
              </a:spcAft>
              <a:buSzPts val="16000"/>
              <a:buNone/>
              <a:defRPr sz="16000"/>
            </a:lvl6pPr>
            <a:lvl7pPr lvl="6" algn="ctr">
              <a:lnSpc>
                <a:spcPct val="100000"/>
              </a:lnSpc>
              <a:spcBef>
                <a:spcPts val="0"/>
              </a:spcBef>
              <a:spcAft>
                <a:spcPts val="0"/>
              </a:spcAft>
              <a:buSzPts val="16000"/>
              <a:buNone/>
              <a:defRPr sz="16000"/>
            </a:lvl7pPr>
            <a:lvl8pPr lvl="7" algn="ctr">
              <a:lnSpc>
                <a:spcPct val="100000"/>
              </a:lnSpc>
              <a:spcBef>
                <a:spcPts val="0"/>
              </a:spcBef>
              <a:spcAft>
                <a:spcPts val="0"/>
              </a:spcAft>
              <a:buSzPts val="16000"/>
              <a:buNone/>
              <a:defRPr sz="16000"/>
            </a:lvl8pPr>
            <a:lvl9pPr lvl="8" algn="ctr">
              <a:lnSpc>
                <a:spcPct val="100000"/>
              </a:lnSpc>
              <a:spcBef>
                <a:spcPts val="0"/>
              </a:spcBef>
              <a:spcAft>
                <a:spcPts val="0"/>
              </a:spcAft>
              <a:buSzPts val="16000"/>
              <a:buNone/>
              <a:defRPr sz="16000"/>
            </a:lvl9pPr>
          </a:lstStyle>
          <a:p>
            <a:r>
              <a:t>xx%</a:t>
            </a:r>
          </a:p>
        </p:txBody>
      </p:sp>
      <p:sp>
        <p:nvSpPr>
          <p:cNvPr id="244" name="Google Shape;244;p57"/>
          <p:cNvSpPr txBox="1">
            <a:spLocks noGrp="1"/>
          </p:cNvSpPr>
          <p:nvPr>
            <p:ph type="body" idx="1"/>
          </p:nvPr>
        </p:nvSpPr>
        <p:spPr>
          <a:xfrm>
            <a:off x="415600" y="4202967"/>
            <a:ext cx="11360700" cy="1734900"/>
          </a:xfrm>
          <a:prstGeom prst="rect">
            <a:avLst/>
          </a:prstGeom>
          <a:noFill/>
          <a:ln>
            <a:noFill/>
          </a:ln>
        </p:spPr>
        <p:txBody>
          <a:bodyPr spcFirstLastPara="1" wrap="square" lIns="121900" tIns="121900" rIns="121900" bIns="121900" anchor="t" anchorCtr="0">
            <a:noAutofit/>
          </a:bodyPr>
          <a:lstStyle>
            <a:lvl1pPr marL="457200" lvl="0" indent="-381000" algn="ctr">
              <a:lnSpc>
                <a:spcPct val="115000"/>
              </a:lnSpc>
              <a:spcBef>
                <a:spcPts val="0"/>
              </a:spcBef>
              <a:spcAft>
                <a:spcPts val="0"/>
              </a:spcAft>
              <a:buSzPts val="2400"/>
              <a:buChar char="●"/>
              <a:defRPr/>
            </a:lvl1pPr>
            <a:lvl2pPr marL="914400" lvl="1" indent="-349250" algn="ctr">
              <a:lnSpc>
                <a:spcPct val="115000"/>
              </a:lnSpc>
              <a:spcBef>
                <a:spcPts val="2100"/>
              </a:spcBef>
              <a:spcAft>
                <a:spcPts val="0"/>
              </a:spcAft>
              <a:buSzPts val="1900"/>
              <a:buChar char="○"/>
              <a:defRPr/>
            </a:lvl2pPr>
            <a:lvl3pPr marL="1371600" lvl="2" indent="-349250" algn="ctr">
              <a:lnSpc>
                <a:spcPct val="115000"/>
              </a:lnSpc>
              <a:spcBef>
                <a:spcPts val="2100"/>
              </a:spcBef>
              <a:spcAft>
                <a:spcPts val="0"/>
              </a:spcAft>
              <a:buSzPts val="1900"/>
              <a:buChar char="■"/>
              <a:defRPr/>
            </a:lvl3pPr>
            <a:lvl4pPr marL="1828800" lvl="3" indent="-349250" algn="ctr">
              <a:lnSpc>
                <a:spcPct val="115000"/>
              </a:lnSpc>
              <a:spcBef>
                <a:spcPts val="2100"/>
              </a:spcBef>
              <a:spcAft>
                <a:spcPts val="0"/>
              </a:spcAft>
              <a:buSzPts val="1900"/>
              <a:buChar char="●"/>
              <a:defRPr/>
            </a:lvl4pPr>
            <a:lvl5pPr marL="2286000" lvl="4" indent="-349250" algn="ctr">
              <a:lnSpc>
                <a:spcPct val="115000"/>
              </a:lnSpc>
              <a:spcBef>
                <a:spcPts val="2100"/>
              </a:spcBef>
              <a:spcAft>
                <a:spcPts val="0"/>
              </a:spcAft>
              <a:buSzPts val="1900"/>
              <a:buChar char="○"/>
              <a:defRPr/>
            </a:lvl5pPr>
            <a:lvl6pPr marL="2743200" lvl="5" indent="-349250" algn="ctr">
              <a:lnSpc>
                <a:spcPct val="115000"/>
              </a:lnSpc>
              <a:spcBef>
                <a:spcPts val="2100"/>
              </a:spcBef>
              <a:spcAft>
                <a:spcPts val="0"/>
              </a:spcAft>
              <a:buSzPts val="1900"/>
              <a:buChar char="■"/>
              <a:defRPr/>
            </a:lvl6pPr>
            <a:lvl7pPr marL="3200400" lvl="6" indent="-349250" algn="ctr">
              <a:lnSpc>
                <a:spcPct val="115000"/>
              </a:lnSpc>
              <a:spcBef>
                <a:spcPts val="2100"/>
              </a:spcBef>
              <a:spcAft>
                <a:spcPts val="0"/>
              </a:spcAft>
              <a:buSzPts val="1900"/>
              <a:buChar char="●"/>
              <a:defRPr/>
            </a:lvl7pPr>
            <a:lvl8pPr marL="3657600" lvl="7" indent="-349250" algn="ctr">
              <a:lnSpc>
                <a:spcPct val="115000"/>
              </a:lnSpc>
              <a:spcBef>
                <a:spcPts val="2100"/>
              </a:spcBef>
              <a:spcAft>
                <a:spcPts val="0"/>
              </a:spcAft>
              <a:buSzPts val="1900"/>
              <a:buChar char="○"/>
              <a:defRPr/>
            </a:lvl8pPr>
            <a:lvl9pPr marL="4114800" lvl="8" indent="-349250" algn="ctr">
              <a:lnSpc>
                <a:spcPct val="115000"/>
              </a:lnSpc>
              <a:spcBef>
                <a:spcPts val="2100"/>
              </a:spcBef>
              <a:spcAft>
                <a:spcPts val="2100"/>
              </a:spcAft>
              <a:buSzPts val="1900"/>
              <a:buChar char="■"/>
              <a:defRPr/>
            </a:lvl9pPr>
          </a:lstStyle>
          <a:p>
            <a:endParaRPr/>
          </a:p>
        </p:txBody>
      </p:sp>
      <p:sp>
        <p:nvSpPr>
          <p:cNvPr id="245" name="Google Shape;245;p57"/>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DORA 2019 Style" type="blank">
  <p:cSld name="BLANK">
    <p:spTree>
      <p:nvGrpSpPr>
        <p:cNvPr id="1" name="Shape 246"/>
        <p:cNvGrpSpPr/>
        <p:nvPr/>
      </p:nvGrpSpPr>
      <p:grpSpPr>
        <a:xfrm>
          <a:off x="0" y="0"/>
          <a:ext cx="0" cy="0"/>
          <a:chOff x="0" y="0"/>
          <a:chExt cx="0" cy="0"/>
        </a:xfrm>
      </p:grpSpPr>
      <p:sp>
        <p:nvSpPr>
          <p:cNvPr id="247" name="Google Shape;247;p58"/>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52"/>
        <p:cNvGrpSpPr/>
        <p:nvPr/>
      </p:nvGrpSpPr>
      <p:grpSpPr>
        <a:xfrm>
          <a:off x="0" y="0"/>
          <a:ext cx="0" cy="0"/>
          <a:chOff x="0" y="0"/>
          <a:chExt cx="0" cy="0"/>
        </a:xfrm>
      </p:grpSpPr>
      <p:sp>
        <p:nvSpPr>
          <p:cNvPr id="253" name="Google Shape;253;p60"/>
          <p:cNvSpPr txBox="1">
            <a:spLocks noGrp="1"/>
          </p:cNvSpPr>
          <p:nvPr>
            <p:ph type="ctrTitle"/>
          </p:nvPr>
        </p:nvSpPr>
        <p:spPr>
          <a:xfrm>
            <a:off x="415611" y="992767"/>
            <a:ext cx="11360700" cy="2736900"/>
          </a:xfrm>
          <a:prstGeom prst="rect">
            <a:avLst/>
          </a:prstGeom>
          <a:noFill/>
          <a:ln>
            <a:noFill/>
          </a:ln>
        </p:spPr>
        <p:txBody>
          <a:bodyPr spcFirstLastPara="1" wrap="square" lIns="121900" tIns="121900" rIns="121900" bIns="121900" anchor="b" anchorCtr="0">
            <a:normAutofit/>
          </a:bodyPr>
          <a:lstStyle>
            <a:lvl1pPr lvl="0" algn="ctr">
              <a:lnSpc>
                <a:spcPct val="100000"/>
              </a:lnSpc>
              <a:spcBef>
                <a:spcPts val="0"/>
              </a:spcBef>
              <a:spcAft>
                <a:spcPts val="0"/>
              </a:spcAft>
              <a:buSzPts val="6900"/>
              <a:buNone/>
              <a:defRPr sz="6900"/>
            </a:lvl1pPr>
            <a:lvl2pPr lvl="1" algn="ctr">
              <a:lnSpc>
                <a:spcPct val="100000"/>
              </a:lnSpc>
              <a:spcBef>
                <a:spcPts val="0"/>
              </a:spcBef>
              <a:spcAft>
                <a:spcPts val="0"/>
              </a:spcAft>
              <a:buSzPts val="6900"/>
              <a:buNone/>
              <a:defRPr sz="6900"/>
            </a:lvl2pPr>
            <a:lvl3pPr lvl="2" algn="ctr">
              <a:lnSpc>
                <a:spcPct val="100000"/>
              </a:lnSpc>
              <a:spcBef>
                <a:spcPts val="0"/>
              </a:spcBef>
              <a:spcAft>
                <a:spcPts val="0"/>
              </a:spcAft>
              <a:buSzPts val="6900"/>
              <a:buNone/>
              <a:defRPr sz="6900"/>
            </a:lvl3pPr>
            <a:lvl4pPr lvl="3" algn="ctr">
              <a:lnSpc>
                <a:spcPct val="100000"/>
              </a:lnSpc>
              <a:spcBef>
                <a:spcPts val="0"/>
              </a:spcBef>
              <a:spcAft>
                <a:spcPts val="0"/>
              </a:spcAft>
              <a:buSzPts val="6900"/>
              <a:buNone/>
              <a:defRPr sz="6900"/>
            </a:lvl4pPr>
            <a:lvl5pPr lvl="4" algn="ctr">
              <a:lnSpc>
                <a:spcPct val="100000"/>
              </a:lnSpc>
              <a:spcBef>
                <a:spcPts val="0"/>
              </a:spcBef>
              <a:spcAft>
                <a:spcPts val="0"/>
              </a:spcAft>
              <a:buSzPts val="6900"/>
              <a:buNone/>
              <a:defRPr sz="6900"/>
            </a:lvl5pPr>
            <a:lvl6pPr lvl="5" algn="ctr">
              <a:lnSpc>
                <a:spcPct val="100000"/>
              </a:lnSpc>
              <a:spcBef>
                <a:spcPts val="0"/>
              </a:spcBef>
              <a:spcAft>
                <a:spcPts val="0"/>
              </a:spcAft>
              <a:buSzPts val="6900"/>
              <a:buNone/>
              <a:defRPr sz="6900"/>
            </a:lvl6pPr>
            <a:lvl7pPr lvl="6" algn="ctr">
              <a:lnSpc>
                <a:spcPct val="100000"/>
              </a:lnSpc>
              <a:spcBef>
                <a:spcPts val="0"/>
              </a:spcBef>
              <a:spcAft>
                <a:spcPts val="0"/>
              </a:spcAft>
              <a:buSzPts val="6900"/>
              <a:buNone/>
              <a:defRPr sz="6900"/>
            </a:lvl7pPr>
            <a:lvl8pPr lvl="7" algn="ctr">
              <a:lnSpc>
                <a:spcPct val="100000"/>
              </a:lnSpc>
              <a:spcBef>
                <a:spcPts val="0"/>
              </a:spcBef>
              <a:spcAft>
                <a:spcPts val="0"/>
              </a:spcAft>
              <a:buSzPts val="6900"/>
              <a:buNone/>
              <a:defRPr sz="6900"/>
            </a:lvl8pPr>
            <a:lvl9pPr lvl="8" algn="ctr">
              <a:lnSpc>
                <a:spcPct val="100000"/>
              </a:lnSpc>
              <a:spcBef>
                <a:spcPts val="0"/>
              </a:spcBef>
              <a:spcAft>
                <a:spcPts val="0"/>
              </a:spcAft>
              <a:buSzPts val="6900"/>
              <a:buNone/>
              <a:defRPr sz="6900"/>
            </a:lvl9pPr>
          </a:lstStyle>
          <a:p>
            <a:endParaRPr/>
          </a:p>
        </p:txBody>
      </p:sp>
      <p:sp>
        <p:nvSpPr>
          <p:cNvPr id="254" name="Google Shape;254;p60"/>
          <p:cNvSpPr txBox="1">
            <a:spLocks noGrp="1"/>
          </p:cNvSpPr>
          <p:nvPr>
            <p:ph type="subTitle" idx="1"/>
          </p:nvPr>
        </p:nvSpPr>
        <p:spPr>
          <a:xfrm>
            <a:off x="415600" y="3778833"/>
            <a:ext cx="11360700" cy="1056900"/>
          </a:xfrm>
          <a:prstGeom prst="rect">
            <a:avLst/>
          </a:prstGeom>
          <a:noFill/>
          <a:ln>
            <a:noFill/>
          </a:ln>
        </p:spPr>
        <p:txBody>
          <a:bodyPr spcFirstLastPara="1" wrap="square" lIns="121900" tIns="121900" rIns="121900" bIns="121900" anchor="t" anchorCtr="0">
            <a:norm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a:endParaRPr/>
          </a:p>
        </p:txBody>
      </p:sp>
      <p:sp>
        <p:nvSpPr>
          <p:cNvPr id="255" name="Google Shape;255;p60"/>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56"/>
        <p:cNvGrpSpPr/>
        <p:nvPr/>
      </p:nvGrpSpPr>
      <p:grpSpPr>
        <a:xfrm>
          <a:off x="0" y="0"/>
          <a:ext cx="0" cy="0"/>
          <a:chOff x="0" y="0"/>
          <a:chExt cx="0" cy="0"/>
        </a:xfrm>
      </p:grpSpPr>
      <p:sp>
        <p:nvSpPr>
          <p:cNvPr id="257" name="Google Shape;257;p61"/>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258" name="Google Shape;258;p61"/>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algn="l">
              <a:lnSpc>
                <a:spcPct val="115000"/>
              </a:lnSpc>
              <a:spcBef>
                <a:spcPts val="0"/>
              </a:spcBef>
              <a:spcAft>
                <a:spcPts val="0"/>
              </a:spcAft>
              <a:buSzPts val="2400"/>
              <a:buChar char="●"/>
              <a:defRPr/>
            </a:lvl1pPr>
            <a:lvl2pPr marL="914400" lvl="1" indent="-349250" algn="l">
              <a:lnSpc>
                <a:spcPct val="115000"/>
              </a:lnSpc>
              <a:spcBef>
                <a:spcPts val="0"/>
              </a:spcBef>
              <a:spcAft>
                <a:spcPts val="0"/>
              </a:spcAft>
              <a:buSzPts val="1900"/>
              <a:buChar char="○"/>
              <a:defRPr/>
            </a:lvl2pPr>
            <a:lvl3pPr marL="1371600" lvl="2" indent="-349250" algn="l">
              <a:lnSpc>
                <a:spcPct val="115000"/>
              </a:lnSpc>
              <a:spcBef>
                <a:spcPts val="0"/>
              </a:spcBef>
              <a:spcAft>
                <a:spcPts val="0"/>
              </a:spcAft>
              <a:buSzPts val="1900"/>
              <a:buChar char="■"/>
              <a:defRPr/>
            </a:lvl3pPr>
            <a:lvl4pPr marL="1828800" lvl="3" indent="-349250" algn="l">
              <a:lnSpc>
                <a:spcPct val="115000"/>
              </a:lnSpc>
              <a:spcBef>
                <a:spcPts val="0"/>
              </a:spcBef>
              <a:spcAft>
                <a:spcPts val="0"/>
              </a:spcAft>
              <a:buSzPts val="1900"/>
              <a:buChar char="●"/>
              <a:defRPr/>
            </a:lvl4pPr>
            <a:lvl5pPr marL="2286000" lvl="4" indent="-349250" algn="l">
              <a:lnSpc>
                <a:spcPct val="115000"/>
              </a:lnSpc>
              <a:spcBef>
                <a:spcPts val="0"/>
              </a:spcBef>
              <a:spcAft>
                <a:spcPts val="0"/>
              </a:spcAft>
              <a:buSzPts val="1900"/>
              <a:buChar char="○"/>
              <a:defRPr/>
            </a:lvl5pPr>
            <a:lvl6pPr marL="2743200" lvl="5" indent="-349250" algn="l">
              <a:lnSpc>
                <a:spcPct val="115000"/>
              </a:lnSpc>
              <a:spcBef>
                <a:spcPts val="0"/>
              </a:spcBef>
              <a:spcAft>
                <a:spcPts val="0"/>
              </a:spcAft>
              <a:buSzPts val="1900"/>
              <a:buChar char="■"/>
              <a:defRPr/>
            </a:lvl6pPr>
            <a:lvl7pPr marL="3200400" lvl="6" indent="-349250" algn="l">
              <a:lnSpc>
                <a:spcPct val="115000"/>
              </a:lnSpc>
              <a:spcBef>
                <a:spcPts val="0"/>
              </a:spcBef>
              <a:spcAft>
                <a:spcPts val="0"/>
              </a:spcAft>
              <a:buSzPts val="1900"/>
              <a:buChar char="●"/>
              <a:defRPr/>
            </a:lvl7pPr>
            <a:lvl8pPr marL="3657600" lvl="7" indent="-349250" algn="l">
              <a:lnSpc>
                <a:spcPct val="115000"/>
              </a:lnSpc>
              <a:spcBef>
                <a:spcPts val="0"/>
              </a:spcBef>
              <a:spcAft>
                <a:spcPts val="0"/>
              </a:spcAft>
              <a:buSzPts val="1900"/>
              <a:buChar char="○"/>
              <a:defRPr/>
            </a:lvl8pPr>
            <a:lvl9pPr marL="4114800" lvl="8" indent="-349250" algn="l">
              <a:lnSpc>
                <a:spcPct val="115000"/>
              </a:lnSpc>
              <a:spcBef>
                <a:spcPts val="0"/>
              </a:spcBef>
              <a:spcAft>
                <a:spcPts val="0"/>
              </a:spcAft>
              <a:buSzPts val="1900"/>
              <a:buChar char="■"/>
              <a:defRPr/>
            </a:lvl9pPr>
          </a:lstStyle>
          <a:p>
            <a:endParaRPr/>
          </a:p>
        </p:txBody>
      </p:sp>
      <p:sp>
        <p:nvSpPr>
          <p:cNvPr id="259" name="Google Shape;259;p61"/>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60"/>
        <p:cNvGrpSpPr/>
        <p:nvPr/>
      </p:nvGrpSpPr>
      <p:grpSpPr>
        <a:xfrm>
          <a:off x="0" y="0"/>
          <a:ext cx="0" cy="0"/>
          <a:chOff x="0" y="0"/>
          <a:chExt cx="0" cy="0"/>
        </a:xfrm>
      </p:grpSpPr>
      <p:sp>
        <p:nvSpPr>
          <p:cNvPr id="261" name="Google Shape;261;p62"/>
          <p:cNvSpPr txBox="1">
            <a:spLocks noGrp="1"/>
          </p:cNvSpPr>
          <p:nvPr>
            <p:ph type="title"/>
          </p:nvPr>
        </p:nvSpPr>
        <p:spPr>
          <a:xfrm>
            <a:off x="415600" y="2867800"/>
            <a:ext cx="11360700" cy="1122300"/>
          </a:xfrm>
          <a:prstGeom prst="rect">
            <a:avLst/>
          </a:prstGeom>
          <a:noFill/>
          <a:ln>
            <a:noFill/>
          </a:ln>
        </p:spPr>
        <p:txBody>
          <a:bodyPr spcFirstLastPara="1" wrap="square" lIns="121900" tIns="121900" rIns="121900" bIns="121900" anchor="ctr" anchorCtr="0">
            <a:norm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a:endParaRPr/>
          </a:p>
        </p:txBody>
      </p:sp>
      <p:sp>
        <p:nvSpPr>
          <p:cNvPr id="262" name="Google Shape;262;p62"/>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63"/>
        <p:cNvGrpSpPr/>
        <p:nvPr/>
      </p:nvGrpSpPr>
      <p:grpSpPr>
        <a:xfrm>
          <a:off x="0" y="0"/>
          <a:ext cx="0" cy="0"/>
          <a:chOff x="0" y="0"/>
          <a:chExt cx="0" cy="0"/>
        </a:xfrm>
      </p:grpSpPr>
      <p:sp>
        <p:nvSpPr>
          <p:cNvPr id="264" name="Google Shape;264;p63"/>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265" name="Google Shape;265;p63"/>
          <p:cNvSpPr txBox="1">
            <a:spLocks noGrp="1"/>
          </p:cNvSpPr>
          <p:nvPr>
            <p:ph type="body" idx="1"/>
          </p:nvPr>
        </p:nvSpPr>
        <p:spPr>
          <a:xfrm>
            <a:off x="415600" y="1536633"/>
            <a:ext cx="5333100" cy="4555200"/>
          </a:xfrm>
          <a:prstGeom prst="rect">
            <a:avLst/>
          </a:prstGeom>
          <a:noFill/>
          <a:ln>
            <a:noFill/>
          </a:ln>
        </p:spPr>
        <p:txBody>
          <a:bodyPr spcFirstLastPara="1" wrap="square" lIns="121900" tIns="121900" rIns="121900" bIns="121900" anchor="t" anchorCtr="0">
            <a:normAutofit/>
          </a:bodyPr>
          <a:lstStyle>
            <a:lvl1pPr marL="457200" lvl="0" indent="-349250" algn="l">
              <a:lnSpc>
                <a:spcPct val="115000"/>
              </a:lnSpc>
              <a:spcBef>
                <a:spcPts val="0"/>
              </a:spcBef>
              <a:spcAft>
                <a:spcPts val="0"/>
              </a:spcAft>
              <a:buSzPts val="1900"/>
              <a:buChar char="●"/>
              <a:defRPr sz="19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266" name="Google Shape;266;p63"/>
          <p:cNvSpPr txBox="1">
            <a:spLocks noGrp="1"/>
          </p:cNvSpPr>
          <p:nvPr>
            <p:ph type="body" idx="2"/>
          </p:nvPr>
        </p:nvSpPr>
        <p:spPr>
          <a:xfrm>
            <a:off x="6443200" y="1536633"/>
            <a:ext cx="5333100" cy="4555200"/>
          </a:xfrm>
          <a:prstGeom prst="rect">
            <a:avLst/>
          </a:prstGeom>
          <a:noFill/>
          <a:ln>
            <a:noFill/>
          </a:ln>
        </p:spPr>
        <p:txBody>
          <a:bodyPr spcFirstLastPara="1" wrap="square" lIns="121900" tIns="121900" rIns="121900" bIns="121900" anchor="t" anchorCtr="0">
            <a:normAutofit/>
          </a:bodyPr>
          <a:lstStyle>
            <a:lvl1pPr marL="457200" lvl="0" indent="-349250" algn="l">
              <a:lnSpc>
                <a:spcPct val="115000"/>
              </a:lnSpc>
              <a:spcBef>
                <a:spcPts val="0"/>
              </a:spcBef>
              <a:spcAft>
                <a:spcPts val="0"/>
              </a:spcAft>
              <a:buSzPts val="1900"/>
              <a:buChar char="●"/>
              <a:defRPr sz="19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267" name="Google Shape;267;p63"/>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8"/>
        <p:cNvGrpSpPr/>
        <p:nvPr/>
      </p:nvGrpSpPr>
      <p:grpSpPr>
        <a:xfrm>
          <a:off x="0" y="0"/>
          <a:ext cx="0" cy="0"/>
          <a:chOff x="0" y="0"/>
          <a:chExt cx="0" cy="0"/>
        </a:xfrm>
      </p:grpSpPr>
      <p:sp>
        <p:nvSpPr>
          <p:cNvPr id="269" name="Google Shape;269;p64"/>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270" name="Google Shape;270;p64"/>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33"/>
        <p:cNvGrpSpPr/>
        <p:nvPr/>
      </p:nvGrpSpPr>
      <p:grpSpPr>
        <a:xfrm>
          <a:off x="0" y="0"/>
          <a:ext cx="0" cy="0"/>
          <a:chOff x="0" y="0"/>
          <a:chExt cx="0" cy="0"/>
        </a:xfrm>
      </p:grpSpPr>
      <p:sp>
        <p:nvSpPr>
          <p:cNvPr id="34" name="Google Shape;34;p7"/>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35" name="Google Shape;35;p7"/>
          <p:cNvSpPr/>
          <p:nvPr/>
        </p:nvSpPr>
        <p:spPr>
          <a:xfrm>
            <a:off x="838199" y="1873473"/>
            <a:ext cx="10433703" cy="28623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a:buNone/>
            </a:pPr>
            <a:r>
              <a:rPr lang="en-US" sz="3600" dirty="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i="1" dirty="0">
                <a:solidFill>
                  <a:schemeClr val="dk1"/>
                </a:solidFill>
                <a:latin typeface="Trebuchet MS"/>
                <a:ea typeface="Trebuchet MS"/>
                <a:cs typeface="Trebuchet MS"/>
                <a:sym typeface="Trebuchet MS"/>
              </a:rPr>
              <a:t>Plus </a:t>
            </a:r>
            <a:r>
              <a:rPr lang="en-US" sz="3600" dirty="0">
                <a:solidFill>
                  <a:schemeClr val="dk1"/>
                </a:solidFill>
                <a:latin typeface="Trebuchet MS"/>
                <a:ea typeface="Trebuchet MS"/>
                <a:cs typeface="Trebuchet MS"/>
                <a:sym typeface="Trebuchet MS"/>
              </a:rPr>
              <a:t>(CHP+) and other health care programs for Coloradans who qualify. </a:t>
            </a:r>
            <a:endParaRPr sz="3600" b="1" dirty="0">
              <a:solidFill>
                <a:schemeClr val="dk1"/>
              </a:solidFill>
              <a:latin typeface="Trebuchet MS"/>
              <a:ea typeface="Trebuchet MS"/>
              <a:cs typeface="Trebuchet MS"/>
              <a:sym typeface="Trebuchet MS"/>
            </a:endParaRPr>
          </a:p>
        </p:txBody>
      </p:sp>
      <p:sp>
        <p:nvSpPr>
          <p:cNvPr id="36" name="Google Shape;36;p7"/>
          <p:cNvSpPr/>
          <p:nvPr/>
        </p:nvSpPr>
        <p:spPr>
          <a:xfrm>
            <a:off x="838200" y="382212"/>
            <a:ext cx="10433702"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dirty="0">
                <a:solidFill>
                  <a:srgbClr val="232C68"/>
                </a:solidFill>
                <a:latin typeface="Trebuchet MS"/>
                <a:ea typeface="Trebuchet MS"/>
                <a:cs typeface="Trebuchet MS"/>
                <a:sym typeface="Trebuchet MS"/>
              </a:rPr>
              <a:t>What We Do</a:t>
            </a:r>
            <a:endParaRPr sz="1800" dirty="0">
              <a:solidFill>
                <a:schemeClr val="dk1"/>
              </a:solidFill>
              <a:latin typeface="Calibri"/>
              <a:ea typeface="Calibri"/>
              <a:cs typeface="Calibri"/>
              <a:sym typeface="Calibri"/>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71"/>
        <p:cNvGrpSpPr/>
        <p:nvPr/>
      </p:nvGrpSpPr>
      <p:grpSpPr>
        <a:xfrm>
          <a:off x="0" y="0"/>
          <a:ext cx="0" cy="0"/>
          <a:chOff x="0" y="0"/>
          <a:chExt cx="0" cy="0"/>
        </a:xfrm>
      </p:grpSpPr>
      <p:sp>
        <p:nvSpPr>
          <p:cNvPr id="272" name="Google Shape;272;p65"/>
          <p:cNvSpPr txBox="1">
            <a:spLocks noGrp="1"/>
          </p:cNvSpPr>
          <p:nvPr>
            <p:ph type="title"/>
          </p:nvPr>
        </p:nvSpPr>
        <p:spPr>
          <a:xfrm>
            <a:off x="415600" y="740800"/>
            <a:ext cx="3744000" cy="1007700"/>
          </a:xfrm>
          <a:prstGeom prst="rect">
            <a:avLst/>
          </a:prstGeom>
          <a:noFill/>
          <a:ln>
            <a:noFill/>
          </a:ln>
        </p:spPr>
        <p:txBody>
          <a:bodyPr spcFirstLastPara="1" wrap="square" lIns="121900" tIns="121900" rIns="121900" bIns="121900" anchor="b" anchorCtr="0">
            <a:normAutofit/>
          </a:bodyPr>
          <a:lstStyle>
            <a:lvl1pPr lvl="0" algn="l">
              <a:lnSpc>
                <a:spcPct val="100000"/>
              </a:lnSpc>
              <a:spcBef>
                <a:spcPts val="0"/>
              </a:spcBef>
              <a:spcAft>
                <a:spcPts val="0"/>
              </a:spcAft>
              <a:buSzPts val="3200"/>
              <a:buNone/>
              <a:defRPr sz="3200"/>
            </a:lvl1pPr>
            <a:lvl2pPr lvl="1" algn="l">
              <a:lnSpc>
                <a:spcPct val="100000"/>
              </a:lnSpc>
              <a:spcBef>
                <a:spcPts val="0"/>
              </a:spcBef>
              <a:spcAft>
                <a:spcPts val="0"/>
              </a:spcAft>
              <a:buSzPts val="3200"/>
              <a:buNone/>
              <a:defRPr sz="3200"/>
            </a:lvl2pPr>
            <a:lvl3pPr lvl="2" algn="l">
              <a:lnSpc>
                <a:spcPct val="100000"/>
              </a:lnSpc>
              <a:spcBef>
                <a:spcPts val="0"/>
              </a:spcBef>
              <a:spcAft>
                <a:spcPts val="0"/>
              </a:spcAft>
              <a:buSzPts val="3200"/>
              <a:buNone/>
              <a:defRPr sz="3200"/>
            </a:lvl3pPr>
            <a:lvl4pPr lvl="3" algn="l">
              <a:lnSpc>
                <a:spcPct val="100000"/>
              </a:lnSpc>
              <a:spcBef>
                <a:spcPts val="0"/>
              </a:spcBef>
              <a:spcAft>
                <a:spcPts val="0"/>
              </a:spcAft>
              <a:buSzPts val="3200"/>
              <a:buNone/>
              <a:defRPr sz="3200"/>
            </a:lvl4pPr>
            <a:lvl5pPr lvl="4" algn="l">
              <a:lnSpc>
                <a:spcPct val="100000"/>
              </a:lnSpc>
              <a:spcBef>
                <a:spcPts val="0"/>
              </a:spcBef>
              <a:spcAft>
                <a:spcPts val="0"/>
              </a:spcAft>
              <a:buSzPts val="3200"/>
              <a:buNone/>
              <a:defRPr sz="3200"/>
            </a:lvl5pPr>
            <a:lvl6pPr lvl="5" algn="l">
              <a:lnSpc>
                <a:spcPct val="100000"/>
              </a:lnSpc>
              <a:spcBef>
                <a:spcPts val="0"/>
              </a:spcBef>
              <a:spcAft>
                <a:spcPts val="0"/>
              </a:spcAft>
              <a:buSzPts val="3200"/>
              <a:buNone/>
              <a:defRPr sz="3200"/>
            </a:lvl6pPr>
            <a:lvl7pPr lvl="6" algn="l">
              <a:lnSpc>
                <a:spcPct val="100000"/>
              </a:lnSpc>
              <a:spcBef>
                <a:spcPts val="0"/>
              </a:spcBef>
              <a:spcAft>
                <a:spcPts val="0"/>
              </a:spcAft>
              <a:buSzPts val="3200"/>
              <a:buNone/>
              <a:defRPr sz="3200"/>
            </a:lvl7pPr>
            <a:lvl8pPr lvl="7" algn="l">
              <a:lnSpc>
                <a:spcPct val="100000"/>
              </a:lnSpc>
              <a:spcBef>
                <a:spcPts val="0"/>
              </a:spcBef>
              <a:spcAft>
                <a:spcPts val="0"/>
              </a:spcAft>
              <a:buSzPts val="3200"/>
              <a:buNone/>
              <a:defRPr sz="3200"/>
            </a:lvl8pPr>
            <a:lvl9pPr lvl="8" algn="l">
              <a:lnSpc>
                <a:spcPct val="100000"/>
              </a:lnSpc>
              <a:spcBef>
                <a:spcPts val="0"/>
              </a:spcBef>
              <a:spcAft>
                <a:spcPts val="0"/>
              </a:spcAft>
              <a:buSzPts val="3200"/>
              <a:buNone/>
              <a:defRPr sz="3200"/>
            </a:lvl9pPr>
          </a:lstStyle>
          <a:p>
            <a:endParaRPr/>
          </a:p>
        </p:txBody>
      </p:sp>
      <p:sp>
        <p:nvSpPr>
          <p:cNvPr id="273" name="Google Shape;273;p65"/>
          <p:cNvSpPr txBox="1">
            <a:spLocks noGrp="1"/>
          </p:cNvSpPr>
          <p:nvPr>
            <p:ph type="body" idx="1"/>
          </p:nvPr>
        </p:nvSpPr>
        <p:spPr>
          <a:xfrm>
            <a:off x="415600" y="1852800"/>
            <a:ext cx="3744000" cy="4239300"/>
          </a:xfrm>
          <a:prstGeom prst="rect">
            <a:avLst/>
          </a:prstGeom>
          <a:noFill/>
          <a:ln>
            <a:noFill/>
          </a:ln>
        </p:spPr>
        <p:txBody>
          <a:bodyPr spcFirstLastPara="1" wrap="square" lIns="121900" tIns="121900" rIns="121900" bIns="121900" anchor="t" anchorCtr="0">
            <a:normAutofit/>
          </a:bodyPr>
          <a:lstStyle>
            <a:lvl1pPr marL="457200" lvl="0" indent="-330200" algn="l">
              <a:lnSpc>
                <a:spcPct val="115000"/>
              </a:lnSpc>
              <a:spcBef>
                <a:spcPts val="0"/>
              </a:spcBef>
              <a:spcAft>
                <a:spcPts val="0"/>
              </a:spcAft>
              <a:buSzPts val="1600"/>
              <a:buChar char="●"/>
              <a:defRPr sz="16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274" name="Google Shape;274;p65"/>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75"/>
        <p:cNvGrpSpPr/>
        <p:nvPr/>
      </p:nvGrpSpPr>
      <p:grpSpPr>
        <a:xfrm>
          <a:off x="0" y="0"/>
          <a:ext cx="0" cy="0"/>
          <a:chOff x="0" y="0"/>
          <a:chExt cx="0" cy="0"/>
        </a:xfrm>
      </p:grpSpPr>
      <p:sp>
        <p:nvSpPr>
          <p:cNvPr id="276" name="Google Shape;276;p66"/>
          <p:cNvSpPr txBox="1">
            <a:spLocks noGrp="1"/>
          </p:cNvSpPr>
          <p:nvPr>
            <p:ph type="title"/>
          </p:nvPr>
        </p:nvSpPr>
        <p:spPr>
          <a:xfrm>
            <a:off x="653667" y="600200"/>
            <a:ext cx="8490300" cy="5454300"/>
          </a:xfrm>
          <a:prstGeom prst="rect">
            <a:avLst/>
          </a:prstGeom>
          <a:noFill/>
          <a:ln>
            <a:noFill/>
          </a:ln>
        </p:spPr>
        <p:txBody>
          <a:bodyPr spcFirstLastPara="1" wrap="square" lIns="121900" tIns="121900" rIns="121900" bIns="121900" anchor="ctr" anchorCtr="0">
            <a:normAutofit/>
          </a:bodyPr>
          <a:lstStyle>
            <a:lvl1pPr lvl="0" algn="l">
              <a:lnSpc>
                <a:spcPct val="100000"/>
              </a:lnSpc>
              <a:spcBef>
                <a:spcPts val="0"/>
              </a:spcBef>
              <a:spcAft>
                <a:spcPts val="0"/>
              </a:spcAft>
              <a:buSzPts val="6400"/>
              <a:buNone/>
              <a:defRPr sz="6400"/>
            </a:lvl1pPr>
            <a:lvl2pPr lvl="1" algn="l">
              <a:lnSpc>
                <a:spcPct val="100000"/>
              </a:lnSpc>
              <a:spcBef>
                <a:spcPts val="0"/>
              </a:spcBef>
              <a:spcAft>
                <a:spcPts val="0"/>
              </a:spcAft>
              <a:buSzPts val="6400"/>
              <a:buNone/>
              <a:defRPr sz="6400"/>
            </a:lvl2pPr>
            <a:lvl3pPr lvl="2" algn="l">
              <a:lnSpc>
                <a:spcPct val="100000"/>
              </a:lnSpc>
              <a:spcBef>
                <a:spcPts val="0"/>
              </a:spcBef>
              <a:spcAft>
                <a:spcPts val="0"/>
              </a:spcAft>
              <a:buSzPts val="6400"/>
              <a:buNone/>
              <a:defRPr sz="6400"/>
            </a:lvl3pPr>
            <a:lvl4pPr lvl="3" algn="l">
              <a:lnSpc>
                <a:spcPct val="100000"/>
              </a:lnSpc>
              <a:spcBef>
                <a:spcPts val="0"/>
              </a:spcBef>
              <a:spcAft>
                <a:spcPts val="0"/>
              </a:spcAft>
              <a:buSzPts val="6400"/>
              <a:buNone/>
              <a:defRPr sz="6400"/>
            </a:lvl4pPr>
            <a:lvl5pPr lvl="4" algn="l">
              <a:lnSpc>
                <a:spcPct val="100000"/>
              </a:lnSpc>
              <a:spcBef>
                <a:spcPts val="0"/>
              </a:spcBef>
              <a:spcAft>
                <a:spcPts val="0"/>
              </a:spcAft>
              <a:buSzPts val="6400"/>
              <a:buNone/>
              <a:defRPr sz="6400"/>
            </a:lvl5pPr>
            <a:lvl6pPr lvl="5" algn="l">
              <a:lnSpc>
                <a:spcPct val="100000"/>
              </a:lnSpc>
              <a:spcBef>
                <a:spcPts val="0"/>
              </a:spcBef>
              <a:spcAft>
                <a:spcPts val="0"/>
              </a:spcAft>
              <a:buSzPts val="6400"/>
              <a:buNone/>
              <a:defRPr sz="6400"/>
            </a:lvl6pPr>
            <a:lvl7pPr lvl="6" algn="l">
              <a:lnSpc>
                <a:spcPct val="100000"/>
              </a:lnSpc>
              <a:spcBef>
                <a:spcPts val="0"/>
              </a:spcBef>
              <a:spcAft>
                <a:spcPts val="0"/>
              </a:spcAft>
              <a:buSzPts val="6400"/>
              <a:buNone/>
              <a:defRPr sz="6400"/>
            </a:lvl7pPr>
            <a:lvl8pPr lvl="7" algn="l">
              <a:lnSpc>
                <a:spcPct val="100000"/>
              </a:lnSpc>
              <a:spcBef>
                <a:spcPts val="0"/>
              </a:spcBef>
              <a:spcAft>
                <a:spcPts val="0"/>
              </a:spcAft>
              <a:buSzPts val="6400"/>
              <a:buNone/>
              <a:defRPr sz="6400"/>
            </a:lvl8pPr>
            <a:lvl9pPr lvl="8" algn="l">
              <a:lnSpc>
                <a:spcPct val="100000"/>
              </a:lnSpc>
              <a:spcBef>
                <a:spcPts val="0"/>
              </a:spcBef>
              <a:spcAft>
                <a:spcPts val="0"/>
              </a:spcAft>
              <a:buSzPts val="6400"/>
              <a:buNone/>
              <a:defRPr sz="6400"/>
            </a:lvl9pPr>
          </a:lstStyle>
          <a:p>
            <a:endParaRPr/>
          </a:p>
        </p:txBody>
      </p:sp>
      <p:sp>
        <p:nvSpPr>
          <p:cNvPr id="277" name="Google Shape;277;p66"/>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78"/>
        <p:cNvGrpSpPr/>
        <p:nvPr/>
      </p:nvGrpSpPr>
      <p:grpSpPr>
        <a:xfrm>
          <a:off x="0" y="0"/>
          <a:ext cx="0" cy="0"/>
          <a:chOff x="0" y="0"/>
          <a:chExt cx="0" cy="0"/>
        </a:xfrm>
      </p:grpSpPr>
      <p:sp>
        <p:nvSpPr>
          <p:cNvPr id="279" name="Google Shape;279;p67"/>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dirty="0">
              <a:solidFill>
                <a:srgbClr val="000000"/>
              </a:solidFill>
              <a:latin typeface="Arial"/>
              <a:ea typeface="Arial"/>
              <a:cs typeface="Arial"/>
              <a:sym typeface="Arial"/>
            </a:endParaRPr>
          </a:p>
        </p:txBody>
      </p:sp>
      <p:sp>
        <p:nvSpPr>
          <p:cNvPr id="280" name="Google Shape;280;p67"/>
          <p:cNvSpPr txBox="1">
            <a:spLocks noGrp="1"/>
          </p:cNvSpPr>
          <p:nvPr>
            <p:ph type="title"/>
          </p:nvPr>
        </p:nvSpPr>
        <p:spPr>
          <a:xfrm>
            <a:off x="354000" y="1644233"/>
            <a:ext cx="5393700" cy="1976400"/>
          </a:xfrm>
          <a:prstGeom prst="rect">
            <a:avLst/>
          </a:prstGeom>
          <a:noFill/>
          <a:ln>
            <a:noFill/>
          </a:ln>
        </p:spPr>
        <p:txBody>
          <a:bodyPr spcFirstLastPara="1" wrap="square" lIns="121900" tIns="121900" rIns="121900" bIns="121900" anchor="b" anchorCtr="0">
            <a:normAutofit/>
          </a:bodyPr>
          <a:lstStyle>
            <a:lvl1pPr lvl="0" algn="ctr">
              <a:lnSpc>
                <a:spcPct val="100000"/>
              </a:lnSpc>
              <a:spcBef>
                <a:spcPts val="0"/>
              </a:spcBef>
              <a:spcAft>
                <a:spcPts val="0"/>
              </a:spcAft>
              <a:buSzPts val="5600"/>
              <a:buNone/>
              <a:defRPr sz="5600"/>
            </a:lvl1pPr>
            <a:lvl2pPr lvl="1" algn="ctr">
              <a:lnSpc>
                <a:spcPct val="100000"/>
              </a:lnSpc>
              <a:spcBef>
                <a:spcPts val="0"/>
              </a:spcBef>
              <a:spcAft>
                <a:spcPts val="0"/>
              </a:spcAft>
              <a:buSzPts val="5600"/>
              <a:buNone/>
              <a:defRPr sz="5600"/>
            </a:lvl2pPr>
            <a:lvl3pPr lvl="2" algn="ctr">
              <a:lnSpc>
                <a:spcPct val="100000"/>
              </a:lnSpc>
              <a:spcBef>
                <a:spcPts val="0"/>
              </a:spcBef>
              <a:spcAft>
                <a:spcPts val="0"/>
              </a:spcAft>
              <a:buSzPts val="5600"/>
              <a:buNone/>
              <a:defRPr sz="5600"/>
            </a:lvl3pPr>
            <a:lvl4pPr lvl="3" algn="ctr">
              <a:lnSpc>
                <a:spcPct val="100000"/>
              </a:lnSpc>
              <a:spcBef>
                <a:spcPts val="0"/>
              </a:spcBef>
              <a:spcAft>
                <a:spcPts val="0"/>
              </a:spcAft>
              <a:buSzPts val="5600"/>
              <a:buNone/>
              <a:defRPr sz="5600"/>
            </a:lvl4pPr>
            <a:lvl5pPr lvl="4" algn="ctr">
              <a:lnSpc>
                <a:spcPct val="100000"/>
              </a:lnSpc>
              <a:spcBef>
                <a:spcPts val="0"/>
              </a:spcBef>
              <a:spcAft>
                <a:spcPts val="0"/>
              </a:spcAft>
              <a:buSzPts val="5600"/>
              <a:buNone/>
              <a:defRPr sz="5600"/>
            </a:lvl5pPr>
            <a:lvl6pPr lvl="5" algn="ctr">
              <a:lnSpc>
                <a:spcPct val="100000"/>
              </a:lnSpc>
              <a:spcBef>
                <a:spcPts val="0"/>
              </a:spcBef>
              <a:spcAft>
                <a:spcPts val="0"/>
              </a:spcAft>
              <a:buSzPts val="5600"/>
              <a:buNone/>
              <a:defRPr sz="5600"/>
            </a:lvl6pPr>
            <a:lvl7pPr lvl="6" algn="ctr">
              <a:lnSpc>
                <a:spcPct val="100000"/>
              </a:lnSpc>
              <a:spcBef>
                <a:spcPts val="0"/>
              </a:spcBef>
              <a:spcAft>
                <a:spcPts val="0"/>
              </a:spcAft>
              <a:buSzPts val="5600"/>
              <a:buNone/>
              <a:defRPr sz="5600"/>
            </a:lvl7pPr>
            <a:lvl8pPr lvl="7" algn="ctr">
              <a:lnSpc>
                <a:spcPct val="100000"/>
              </a:lnSpc>
              <a:spcBef>
                <a:spcPts val="0"/>
              </a:spcBef>
              <a:spcAft>
                <a:spcPts val="0"/>
              </a:spcAft>
              <a:buSzPts val="5600"/>
              <a:buNone/>
              <a:defRPr sz="5600"/>
            </a:lvl8pPr>
            <a:lvl9pPr lvl="8" algn="ctr">
              <a:lnSpc>
                <a:spcPct val="100000"/>
              </a:lnSpc>
              <a:spcBef>
                <a:spcPts val="0"/>
              </a:spcBef>
              <a:spcAft>
                <a:spcPts val="0"/>
              </a:spcAft>
              <a:buSzPts val="5600"/>
              <a:buNone/>
              <a:defRPr sz="5600"/>
            </a:lvl9pPr>
          </a:lstStyle>
          <a:p>
            <a:endParaRPr/>
          </a:p>
        </p:txBody>
      </p:sp>
      <p:sp>
        <p:nvSpPr>
          <p:cNvPr id="281" name="Google Shape;281;p67"/>
          <p:cNvSpPr txBox="1">
            <a:spLocks noGrp="1"/>
          </p:cNvSpPr>
          <p:nvPr>
            <p:ph type="subTitle" idx="1"/>
          </p:nvPr>
        </p:nvSpPr>
        <p:spPr>
          <a:xfrm>
            <a:off x="354000" y="3737433"/>
            <a:ext cx="5393700" cy="1646700"/>
          </a:xfrm>
          <a:prstGeom prst="rect">
            <a:avLst/>
          </a:prstGeom>
          <a:noFill/>
          <a:ln>
            <a:noFill/>
          </a:ln>
        </p:spPr>
        <p:txBody>
          <a:bodyPr spcFirstLastPara="1" wrap="square" lIns="121900" tIns="121900" rIns="121900" bIns="121900"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282" name="Google Shape;282;p67"/>
          <p:cNvSpPr txBox="1">
            <a:spLocks noGrp="1"/>
          </p:cNvSpPr>
          <p:nvPr>
            <p:ph type="body" idx="2"/>
          </p:nvPr>
        </p:nvSpPr>
        <p:spPr>
          <a:xfrm>
            <a:off x="6586000" y="965433"/>
            <a:ext cx="5115900" cy="4926900"/>
          </a:xfrm>
          <a:prstGeom prst="rect">
            <a:avLst/>
          </a:prstGeom>
          <a:noFill/>
          <a:ln>
            <a:noFill/>
          </a:ln>
        </p:spPr>
        <p:txBody>
          <a:bodyPr spcFirstLastPara="1" wrap="square" lIns="121900" tIns="121900" rIns="121900" bIns="121900" anchor="ctr" anchorCtr="0">
            <a:normAutofit/>
          </a:bodyPr>
          <a:lstStyle>
            <a:lvl1pPr marL="457200" lvl="0" indent="-381000" algn="l">
              <a:lnSpc>
                <a:spcPct val="115000"/>
              </a:lnSpc>
              <a:spcBef>
                <a:spcPts val="0"/>
              </a:spcBef>
              <a:spcAft>
                <a:spcPts val="0"/>
              </a:spcAft>
              <a:buSzPts val="2400"/>
              <a:buChar char="●"/>
              <a:defRPr/>
            </a:lvl1pPr>
            <a:lvl2pPr marL="914400" lvl="1" indent="-349250" algn="l">
              <a:lnSpc>
                <a:spcPct val="115000"/>
              </a:lnSpc>
              <a:spcBef>
                <a:spcPts val="0"/>
              </a:spcBef>
              <a:spcAft>
                <a:spcPts val="0"/>
              </a:spcAft>
              <a:buSzPts val="1900"/>
              <a:buChar char="○"/>
              <a:defRPr/>
            </a:lvl2pPr>
            <a:lvl3pPr marL="1371600" lvl="2" indent="-349250" algn="l">
              <a:lnSpc>
                <a:spcPct val="115000"/>
              </a:lnSpc>
              <a:spcBef>
                <a:spcPts val="0"/>
              </a:spcBef>
              <a:spcAft>
                <a:spcPts val="0"/>
              </a:spcAft>
              <a:buSzPts val="1900"/>
              <a:buChar char="■"/>
              <a:defRPr/>
            </a:lvl3pPr>
            <a:lvl4pPr marL="1828800" lvl="3" indent="-349250" algn="l">
              <a:lnSpc>
                <a:spcPct val="115000"/>
              </a:lnSpc>
              <a:spcBef>
                <a:spcPts val="0"/>
              </a:spcBef>
              <a:spcAft>
                <a:spcPts val="0"/>
              </a:spcAft>
              <a:buSzPts val="1900"/>
              <a:buChar char="●"/>
              <a:defRPr/>
            </a:lvl4pPr>
            <a:lvl5pPr marL="2286000" lvl="4" indent="-349250" algn="l">
              <a:lnSpc>
                <a:spcPct val="115000"/>
              </a:lnSpc>
              <a:spcBef>
                <a:spcPts val="0"/>
              </a:spcBef>
              <a:spcAft>
                <a:spcPts val="0"/>
              </a:spcAft>
              <a:buSzPts val="1900"/>
              <a:buChar char="○"/>
              <a:defRPr/>
            </a:lvl5pPr>
            <a:lvl6pPr marL="2743200" lvl="5" indent="-349250" algn="l">
              <a:lnSpc>
                <a:spcPct val="115000"/>
              </a:lnSpc>
              <a:spcBef>
                <a:spcPts val="0"/>
              </a:spcBef>
              <a:spcAft>
                <a:spcPts val="0"/>
              </a:spcAft>
              <a:buSzPts val="1900"/>
              <a:buChar char="■"/>
              <a:defRPr/>
            </a:lvl6pPr>
            <a:lvl7pPr marL="3200400" lvl="6" indent="-349250" algn="l">
              <a:lnSpc>
                <a:spcPct val="115000"/>
              </a:lnSpc>
              <a:spcBef>
                <a:spcPts val="0"/>
              </a:spcBef>
              <a:spcAft>
                <a:spcPts val="0"/>
              </a:spcAft>
              <a:buSzPts val="1900"/>
              <a:buChar char="●"/>
              <a:defRPr/>
            </a:lvl7pPr>
            <a:lvl8pPr marL="3657600" lvl="7" indent="-349250" algn="l">
              <a:lnSpc>
                <a:spcPct val="115000"/>
              </a:lnSpc>
              <a:spcBef>
                <a:spcPts val="0"/>
              </a:spcBef>
              <a:spcAft>
                <a:spcPts val="0"/>
              </a:spcAft>
              <a:buSzPts val="1900"/>
              <a:buChar char="○"/>
              <a:defRPr/>
            </a:lvl8pPr>
            <a:lvl9pPr marL="4114800" lvl="8" indent="-349250" algn="l">
              <a:lnSpc>
                <a:spcPct val="115000"/>
              </a:lnSpc>
              <a:spcBef>
                <a:spcPts val="0"/>
              </a:spcBef>
              <a:spcAft>
                <a:spcPts val="0"/>
              </a:spcAft>
              <a:buSzPts val="1900"/>
              <a:buChar char="■"/>
              <a:defRPr/>
            </a:lvl9pPr>
          </a:lstStyle>
          <a:p>
            <a:endParaRPr/>
          </a:p>
        </p:txBody>
      </p:sp>
      <p:sp>
        <p:nvSpPr>
          <p:cNvPr id="283" name="Google Shape;283;p67"/>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84"/>
        <p:cNvGrpSpPr/>
        <p:nvPr/>
      </p:nvGrpSpPr>
      <p:grpSpPr>
        <a:xfrm>
          <a:off x="0" y="0"/>
          <a:ext cx="0" cy="0"/>
          <a:chOff x="0" y="0"/>
          <a:chExt cx="0" cy="0"/>
        </a:xfrm>
      </p:grpSpPr>
      <p:sp>
        <p:nvSpPr>
          <p:cNvPr id="285" name="Google Shape;285;p68"/>
          <p:cNvSpPr txBox="1">
            <a:spLocks noGrp="1"/>
          </p:cNvSpPr>
          <p:nvPr>
            <p:ph type="body" idx="1"/>
          </p:nvPr>
        </p:nvSpPr>
        <p:spPr>
          <a:xfrm>
            <a:off x="415600" y="5640767"/>
            <a:ext cx="7998300" cy="806700"/>
          </a:xfrm>
          <a:prstGeom prst="rect">
            <a:avLst/>
          </a:prstGeom>
          <a:noFill/>
          <a:ln>
            <a:noFill/>
          </a:ln>
        </p:spPr>
        <p:txBody>
          <a:bodyPr spcFirstLastPara="1" wrap="square" lIns="121900" tIns="121900" rIns="121900" bIns="121900" anchor="ctr" anchorCtr="0">
            <a:normAutofit/>
          </a:bodyPr>
          <a:lstStyle>
            <a:lvl1pPr marL="457200" lvl="0" indent="-228600" algn="l">
              <a:lnSpc>
                <a:spcPct val="100000"/>
              </a:lnSpc>
              <a:spcBef>
                <a:spcPts val="0"/>
              </a:spcBef>
              <a:spcAft>
                <a:spcPts val="0"/>
              </a:spcAft>
              <a:buSzPts val="2400"/>
              <a:buNone/>
              <a:defRPr/>
            </a:lvl1pPr>
          </a:lstStyle>
          <a:p>
            <a:endParaRPr/>
          </a:p>
        </p:txBody>
      </p:sp>
      <p:sp>
        <p:nvSpPr>
          <p:cNvPr id="286" name="Google Shape;286;p68"/>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287"/>
        <p:cNvGrpSpPr/>
        <p:nvPr/>
      </p:nvGrpSpPr>
      <p:grpSpPr>
        <a:xfrm>
          <a:off x="0" y="0"/>
          <a:ext cx="0" cy="0"/>
          <a:chOff x="0" y="0"/>
          <a:chExt cx="0" cy="0"/>
        </a:xfrm>
      </p:grpSpPr>
      <p:sp>
        <p:nvSpPr>
          <p:cNvPr id="288" name="Google Shape;288;p69"/>
          <p:cNvSpPr txBox="1">
            <a:spLocks noGrp="1"/>
          </p:cNvSpPr>
          <p:nvPr>
            <p:ph type="title" hasCustomPrompt="1"/>
          </p:nvPr>
        </p:nvSpPr>
        <p:spPr>
          <a:xfrm>
            <a:off x="415600" y="1474833"/>
            <a:ext cx="11360700" cy="2618100"/>
          </a:xfrm>
          <a:prstGeom prst="rect">
            <a:avLst/>
          </a:prstGeom>
          <a:noFill/>
          <a:ln>
            <a:noFill/>
          </a:ln>
        </p:spPr>
        <p:txBody>
          <a:bodyPr spcFirstLastPara="1" wrap="square" lIns="121900" tIns="121900" rIns="121900" bIns="121900" anchor="b" anchorCtr="0">
            <a:normAutofit/>
          </a:bodyPr>
          <a:lstStyle>
            <a:lvl1pPr lvl="0" algn="ctr">
              <a:lnSpc>
                <a:spcPct val="100000"/>
              </a:lnSpc>
              <a:spcBef>
                <a:spcPts val="0"/>
              </a:spcBef>
              <a:spcAft>
                <a:spcPts val="0"/>
              </a:spcAft>
              <a:buSzPts val="16000"/>
              <a:buNone/>
              <a:defRPr sz="16000"/>
            </a:lvl1pPr>
            <a:lvl2pPr lvl="1" algn="ctr">
              <a:lnSpc>
                <a:spcPct val="100000"/>
              </a:lnSpc>
              <a:spcBef>
                <a:spcPts val="0"/>
              </a:spcBef>
              <a:spcAft>
                <a:spcPts val="0"/>
              </a:spcAft>
              <a:buSzPts val="16000"/>
              <a:buNone/>
              <a:defRPr sz="16000"/>
            </a:lvl2pPr>
            <a:lvl3pPr lvl="2" algn="ctr">
              <a:lnSpc>
                <a:spcPct val="100000"/>
              </a:lnSpc>
              <a:spcBef>
                <a:spcPts val="0"/>
              </a:spcBef>
              <a:spcAft>
                <a:spcPts val="0"/>
              </a:spcAft>
              <a:buSzPts val="16000"/>
              <a:buNone/>
              <a:defRPr sz="16000"/>
            </a:lvl3pPr>
            <a:lvl4pPr lvl="3" algn="ctr">
              <a:lnSpc>
                <a:spcPct val="100000"/>
              </a:lnSpc>
              <a:spcBef>
                <a:spcPts val="0"/>
              </a:spcBef>
              <a:spcAft>
                <a:spcPts val="0"/>
              </a:spcAft>
              <a:buSzPts val="16000"/>
              <a:buNone/>
              <a:defRPr sz="16000"/>
            </a:lvl4pPr>
            <a:lvl5pPr lvl="4" algn="ctr">
              <a:lnSpc>
                <a:spcPct val="100000"/>
              </a:lnSpc>
              <a:spcBef>
                <a:spcPts val="0"/>
              </a:spcBef>
              <a:spcAft>
                <a:spcPts val="0"/>
              </a:spcAft>
              <a:buSzPts val="16000"/>
              <a:buNone/>
              <a:defRPr sz="16000"/>
            </a:lvl5pPr>
            <a:lvl6pPr lvl="5" algn="ctr">
              <a:lnSpc>
                <a:spcPct val="100000"/>
              </a:lnSpc>
              <a:spcBef>
                <a:spcPts val="0"/>
              </a:spcBef>
              <a:spcAft>
                <a:spcPts val="0"/>
              </a:spcAft>
              <a:buSzPts val="16000"/>
              <a:buNone/>
              <a:defRPr sz="16000"/>
            </a:lvl6pPr>
            <a:lvl7pPr lvl="6" algn="ctr">
              <a:lnSpc>
                <a:spcPct val="100000"/>
              </a:lnSpc>
              <a:spcBef>
                <a:spcPts val="0"/>
              </a:spcBef>
              <a:spcAft>
                <a:spcPts val="0"/>
              </a:spcAft>
              <a:buSzPts val="16000"/>
              <a:buNone/>
              <a:defRPr sz="16000"/>
            </a:lvl7pPr>
            <a:lvl8pPr lvl="7" algn="ctr">
              <a:lnSpc>
                <a:spcPct val="100000"/>
              </a:lnSpc>
              <a:spcBef>
                <a:spcPts val="0"/>
              </a:spcBef>
              <a:spcAft>
                <a:spcPts val="0"/>
              </a:spcAft>
              <a:buSzPts val="16000"/>
              <a:buNone/>
              <a:defRPr sz="16000"/>
            </a:lvl8pPr>
            <a:lvl9pPr lvl="8" algn="ctr">
              <a:lnSpc>
                <a:spcPct val="100000"/>
              </a:lnSpc>
              <a:spcBef>
                <a:spcPts val="0"/>
              </a:spcBef>
              <a:spcAft>
                <a:spcPts val="0"/>
              </a:spcAft>
              <a:buSzPts val="16000"/>
              <a:buNone/>
              <a:defRPr sz="16000"/>
            </a:lvl9pPr>
          </a:lstStyle>
          <a:p>
            <a:r>
              <a:t>xx%</a:t>
            </a:r>
          </a:p>
        </p:txBody>
      </p:sp>
      <p:sp>
        <p:nvSpPr>
          <p:cNvPr id="289" name="Google Shape;289;p69"/>
          <p:cNvSpPr txBox="1">
            <a:spLocks noGrp="1"/>
          </p:cNvSpPr>
          <p:nvPr>
            <p:ph type="body" idx="1"/>
          </p:nvPr>
        </p:nvSpPr>
        <p:spPr>
          <a:xfrm>
            <a:off x="415600" y="4202967"/>
            <a:ext cx="11360700" cy="1734300"/>
          </a:xfrm>
          <a:prstGeom prst="rect">
            <a:avLst/>
          </a:prstGeom>
          <a:noFill/>
          <a:ln>
            <a:noFill/>
          </a:ln>
        </p:spPr>
        <p:txBody>
          <a:bodyPr spcFirstLastPara="1" wrap="square" lIns="121900" tIns="121900" rIns="121900" bIns="121900" anchor="t" anchorCtr="0">
            <a:normAutofit/>
          </a:bodyPr>
          <a:lstStyle>
            <a:lvl1pPr marL="457200" lvl="0" indent="-381000" algn="ctr">
              <a:lnSpc>
                <a:spcPct val="115000"/>
              </a:lnSpc>
              <a:spcBef>
                <a:spcPts val="0"/>
              </a:spcBef>
              <a:spcAft>
                <a:spcPts val="0"/>
              </a:spcAft>
              <a:buSzPts val="2400"/>
              <a:buChar char="●"/>
              <a:defRPr/>
            </a:lvl1pPr>
            <a:lvl2pPr marL="914400" lvl="1" indent="-349250" algn="ctr">
              <a:lnSpc>
                <a:spcPct val="115000"/>
              </a:lnSpc>
              <a:spcBef>
                <a:spcPts val="0"/>
              </a:spcBef>
              <a:spcAft>
                <a:spcPts val="0"/>
              </a:spcAft>
              <a:buSzPts val="1900"/>
              <a:buChar char="○"/>
              <a:defRPr/>
            </a:lvl2pPr>
            <a:lvl3pPr marL="1371600" lvl="2" indent="-349250" algn="ctr">
              <a:lnSpc>
                <a:spcPct val="115000"/>
              </a:lnSpc>
              <a:spcBef>
                <a:spcPts val="0"/>
              </a:spcBef>
              <a:spcAft>
                <a:spcPts val="0"/>
              </a:spcAft>
              <a:buSzPts val="1900"/>
              <a:buChar char="■"/>
              <a:defRPr/>
            </a:lvl3pPr>
            <a:lvl4pPr marL="1828800" lvl="3" indent="-349250" algn="ctr">
              <a:lnSpc>
                <a:spcPct val="115000"/>
              </a:lnSpc>
              <a:spcBef>
                <a:spcPts val="0"/>
              </a:spcBef>
              <a:spcAft>
                <a:spcPts val="0"/>
              </a:spcAft>
              <a:buSzPts val="1900"/>
              <a:buChar char="●"/>
              <a:defRPr/>
            </a:lvl4pPr>
            <a:lvl5pPr marL="2286000" lvl="4" indent="-349250" algn="ctr">
              <a:lnSpc>
                <a:spcPct val="115000"/>
              </a:lnSpc>
              <a:spcBef>
                <a:spcPts val="0"/>
              </a:spcBef>
              <a:spcAft>
                <a:spcPts val="0"/>
              </a:spcAft>
              <a:buSzPts val="1900"/>
              <a:buChar char="○"/>
              <a:defRPr/>
            </a:lvl5pPr>
            <a:lvl6pPr marL="2743200" lvl="5" indent="-349250" algn="ctr">
              <a:lnSpc>
                <a:spcPct val="115000"/>
              </a:lnSpc>
              <a:spcBef>
                <a:spcPts val="0"/>
              </a:spcBef>
              <a:spcAft>
                <a:spcPts val="0"/>
              </a:spcAft>
              <a:buSzPts val="1900"/>
              <a:buChar char="■"/>
              <a:defRPr/>
            </a:lvl6pPr>
            <a:lvl7pPr marL="3200400" lvl="6" indent="-349250" algn="ctr">
              <a:lnSpc>
                <a:spcPct val="115000"/>
              </a:lnSpc>
              <a:spcBef>
                <a:spcPts val="0"/>
              </a:spcBef>
              <a:spcAft>
                <a:spcPts val="0"/>
              </a:spcAft>
              <a:buSzPts val="1900"/>
              <a:buChar char="●"/>
              <a:defRPr/>
            </a:lvl7pPr>
            <a:lvl8pPr marL="3657600" lvl="7" indent="-349250" algn="ctr">
              <a:lnSpc>
                <a:spcPct val="115000"/>
              </a:lnSpc>
              <a:spcBef>
                <a:spcPts val="0"/>
              </a:spcBef>
              <a:spcAft>
                <a:spcPts val="0"/>
              </a:spcAft>
              <a:buSzPts val="1900"/>
              <a:buChar char="○"/>
              <a:defRPr/>
            </a:lvl8pPr>
            <a:lvl9pPr marL="4114800" lvl="8" indent="-349250" algn="ctr">
              <a:lnSpc>
                <a:spcPct val="115000"/>
              </a:lnSpc>
              <a:spcBef>
                <a:spcPts val="0"/>
              </a:spcBef>
              <a:spcAft>
                <a:spcPts val="0"/>
              </a:spcAft>
              <a:buSzPts val="1900"/>
              <a:buChar char="■"/>
              <a:defRPr/>
            </a:lvl9pPr>
          </a:lstStyle>
          <a:p>
            <a:endParaRPr/>
          </a:p>
        </p:txBody>
      </p:sp>
      <p:sp>
        <p:nvSpPr>
          <p:cNvPr id="290" name="Google Shape;290;p69"/>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91"/>
        <p:cNvGrpSpPr/>
        <p:nvPr/>
      </p:nvGrpSpPr>
      <p:grpSpPr>
        <a:xfrm>
          <a:off x="0" y="0"/>
          <a:ext cx="0" cy="0"/>
          <a:chOff x="0" y="0"/>
          <a:chExt cx="0" cy="0"/>
        </a:xfrm>
      </p:grpSpPr>
      <p:sp>
        <p:nvSpPr>
          <p:cNvPr id="292" name="Google Shape;292;p70"/>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7"/>
        <p:cNvGrpSpPr/>
        <p:nvPr/>
      </p:nvGrpSpPr>
      <p:grpSpPr>
        <a:xfrm>
          <a:off x="0" y="0"/>
          <a:ext cx="0" cy="0"/>
          <a:chOff x="0" y="0"/>
          <a:chExt cx="0" cy="0"/>
        </a:xfrm>
      </p:grpSpPr>
      <p:sp>
        <p:nvSpPr>
          <p:cNvPr id="38" name="Google Shape;38;p8"/>
          <p:cNvSpPr txBox="1">
            <a:spLocks noGrp="1"/>
          </p:cNvSpPr>
          <p:nvPr>
            <p:ph type="title"/>
          </p:nvPr>
        </p:nvSpPr>
        <p:spPr>
          <a:xfrm>
            <a:off x="807546" y="1806137"/>
            <a:ext cx="4803226" cy="297081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8"/>
          <p:cNvSpPr txBox="1">
            <a:spLocks noGrp="1"/>
          </p:cNvSpPr>
          <p:nvPr>
            <p:ph type="body" idx="1"/>
          </p:nvPr>
        </p:nvSpPr>
        <p:spPr>
          <a:xfrm>
            <a:off x="6476562" y="1806136"/>
            <a:ext cx="4855778" cy="2970816"/>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0840" algn="l" rtl="0">
              <a:lnSpc>
                <a:spcPct val="90000"/>
              </a:lnSpc>
              <a:spcBef>
                <a:spcPts val="500"/>
              </a:spcBef>
              <a:spcAft>
                <a:spcPts val="0"/>
              </a:spcAft>
              <a:buClr>
                <a:schemeClr val="dk1"/>
              </a:buClr>
              <a:buSzPts val="2240"/>
              <a:buFont typeface="Noto Sans Symbols"/>
              <a:buChar char="⮚"/>
              <a:defRPr sz="3200" b="0" i="0" u="none" strike="noStrike" cap="none">
                <a:solidFill>
                  <a:schemeClr val="dk1"/>
                </a:solidFill>
                <a:latin typeface="Trebuchet MS"/>
                <a:ea typeface="Trebuchet MS"/>
                <a:cs typeface="Trebuchet MS"/>
                <a:sym typeface="Trebuchet MS"/>
              </a:defRPr>
            </a:lvl2pPr>
            <a:lvl3pPr marL="1371600" marR="0" lvl="2" indent="-406400" algn="l" rtl="0">
              <a:lnSpc>
                <a:spcPct val="90000"/>
              </a:lnSpc>
              <a:spcBef>
                <a:spcPts val="500"/>
              </a:spcBef>
              <a:spcAft>
                <a:spcPts val="0"/>
              </a:spcAft>
              <a:buClr>
                <a:schemeClr val="dk1"/>
              </a:buClr>
              <a:buSzPts val="2800"/>
              <a:buFont typeface="Noto Sans Symbols"/>
              <a:buChar char="▪"/>
              <a:defRPr sz="28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 name="Google Shape;40;p8"/>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cxnSp>
        <p:nvCxnSpPr>
          <p:cNvPr id="41" name="Google Shape;41;p8"/>
          <p:cNvCxnSpPr/>
          <p:nvPr/>
        </p:nvCxnSpPr>
        <p:spPr>
          <a:xfrm>
            <a:off x="6096000" y="1327150"/>
            <a:ext cx="0" cy="42037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2"/>
        <p:cNvGrpSpPr/>
        <p:nvPr/>
      </p:nvGrpSpPr>
      <p:grpSpPr>
        <a:xfrm>
          <a:off x="0" y="0"/>
          <a:ext cx="0" cy="0"/>
          <a:chOff x="0" y="0"/>
          <a:chExt cx="0" cy="0"/>
        </a:xfrm>
      </p:grpSpPr>
      <p:sp>
        <p:nvSpPr>
          <p:cNvPr id="43" name="Google Shape;43;p9"/>
          <p:cNvSpPr txBox="1">
            <a:spLocks noGrp="1"/>
          </p:cNvSpPr>
          <p:nvPr>
            <p:ph type="title"/>
          </p:nvPr>
        </p:nvSpPr>
        <p:spPr>
          <a:xfrm>
            <a:off x="183931" y="2193925"/>
            <a:ext cx="11824138" cy="13255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9"/>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45"/>
        <p:cNvGrpSpPr/>
        <p:nvPr/>
      </p:nvGrpSpPr>
      <p:grpSpPr>
        <a:xfrm>
          <a:off x="0" y="0"/>
          <a:ext cx="0" cy="0"/>
          <a:chOff x="0" y="0"/>
          <a:chExt cx="0" cy="0"/>
        </a:xfrm>
      </p:grpSpPr>
      <p:sp>
        <p:nvSpPr>
          <p:cNvPr id="46" name="Google Shape;46;p10"/>
          <p:cNvSpPr txBox="1">
            <a:spLocks noGrp="1"/>
          </p:cNvSpPr>
          <p:nvPr>
            <p:ph type="title"/>
          </p:nvPr>
        </p:nvSpPr>
        <p:spPr>
          <a:xfrm>
            <a:off x="6122788" y="2625328"/>
            <a:ext cx="5381431" cy="2313816"/>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0"/>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pic>
        <p:nvPicPr>
          <p:cNvPr id="48" name="Google Shape;48;p10" descr="Icon of two people with a word bubble between them containing a question mark."/>
          <p:cNvPicPr preferRelativeResize="0"/>
          <p:nvPr/>
        </p:nvPicPr>
        <p:blipFill rotWithShape="1">
          <a:blip r:embed="rId2">
            <a:alphaModFix/>
          </a:blip>
          <a:srcRect/>
          <a:stretch/>
        </p:blipFill>
        <p:spPr>
          <a:xfrm>
            <a:off x="-952500" y="-298450"/>
            <a:ext cx="7429500" cy="7209475"/>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slideLayout" Target="../slideLayouts/slideLayout4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image" Target="../media/image1.png"/><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10" Type="http://schemas.openxmlformats.org/officeDocument/2006/relationships/slideLayout" Target="../slideLayouts/slideLayout35.xml"/><Relationship Id="rId19" Type="http://schemas.openxmlformats.org/officeDocument/2006/relationships/theme" Target="../theme/theme3.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image" Target="../media/image12.png"/><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theme" Target="../theme/theme4.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2.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theme" Target="../theme/theme5.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
        <p:cNvGrpSpPr/>
        <p:nvPr/>
      </p:nvGrpSpPr>
      <p:grpSpPr>
        <a:xfrm>
          <a:off x="0" y="0"/>
          <a:ext cx="0" cy="0"/>
          <a:chOff x="0" y="0"/>
          <a:chExt cx="0" cy="0"/>
        </a:xfrm>
      </p:grpSpPr>
      <p:sp>
        <p:nvSpPr>
          <p:cNvPr id="7" name="Google Shape;7;p1"/>
          <p:cNvSpPr txBox="1">
            <a:spLocks noGrp="1"/>
          </p:cNvSpPr>
          <p:nvPr>
            <p:ph type="title"/>
          </p:nvPr>
        </p:nvSpPr>
        <p:spPr>
          <a:xfrm>
            <a:off x="183931" y="2193925"/>
            <a:ext cx="11824138" cy="1325563"/>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 name="Google Shape;8;p1"/>
          <p:cNvSpPr txBox="1">
            <a:spLocks noGrp="1"/>
          </p:cNvSpPr>
          <p:nvPr>
            <p:ph type="dt" idx="10"/>
          </p:nvPr>
        </p:nvSpPr>
        <p:spPr>
          <a:xfrm>
            <a:off x="4724400" y="4907535"/>
            <a:ext cx="27432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9" name="Google Shape;9;p1"/>
          <p:cNvSpPr/>
          <p:nvPr/>
        </p:nvSpPr>
        <p:spPr>
          <a:xfrm>
            <a:off x="0" y="6256612"/>
            <a:ext cx="12192000" cy="6096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10" name="Google Shape;10;p1"/>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Trebuchet MS"/>
                <a:ea typeface="Trebuchet MS"/>
                <a:cs typeface="Trebuchet MS"/>
                <a:sym typeface="Trebuchet MS"/>
              </a:defRPr>
            </a:lvl1pPr>
            <a:lvl2pPr marL="0" marR="0" lvl="1" indent="0" algn="r" rtl="0">
              <a:spcBef>
                <a:spcPts val="0"/>
              </a:spcBef>
              <a:buNone/>
              <a:defRPr sz="1200" b="0" i="0" u="none" strike="noStrike" cap="none">
                <a:solidFill>
                  <a:schemeClr val="lt1"/>
                </a:solidFill>
                <a:latin typeface="Trebuchet MS"/>
                <a:ea typeface="Trebuchet MS"/>
                <a:cs typeface="Trebuchet MS"/>
                <a:sym typeface="Trebuchet MS"/>
              </a:defRPr>
            </a:lvl2pPr>
            <a:lvl3pPr marL="0" marR="0" lvl="2" indent="0" algn="r" rtl="0">
              <a:spcBef>
                <a:spcPts val="0"/>
              </a:spcBef>
              <a:buNone/>
              <a:defRPr sz="1200" b="0" i="0" u="none" strike="noStrike" cap="none">
                <a:solidFill>
                  <a:schemeClr val="lt1"/>
                </a:solidFill>
                <a:latin typeface="Trebuchet MS"/>
                <a:ea typeface="Trebuchet MS"/>
                <a:cs typeface="Trebuchet MS"/>
                <a:sym typeface="Trebuchet MS"/>
              </a:defRPr>
            </a:lvl3pPr>
            <a:lvl4pPr marL="0" marR="0" lvl="3" indent="0" algn="r" rtl="0">
              <a:spcBef>
                <a:spcPts val="0"/>
              </a:spcBef>
              <a:buNone/>
              <a:defRPr sz="1200" b="0" i="0" u="none" strike="noStrike" cap="none">
                <a:solidFill>
                  <a:schemeClr val="lt1"/>
                </a:solidFill>
                <a:latin typeface="Trebuchet MS"/>
                <a:ea typeface="Trebuchet MS"/>
                <a:cs typeface="Trebuchet MS"/>
                <a:sym typeface="Trebuchet MS"/>
              </a:defRPr>
            </a:lvl4pPr>
            <a:lvl5pPr marL="0" marR="0" lvl="4" indent="0" algn="r" rtl="0">
              <a:spcBef>
                <a:spcPts val="0"/>
              </a:spcBef>
              <a:buNone/>
              <a:defRPr sz="1200" b="0" i="0" u="none" strike="noStrike" cap="none">
                <a:solidFill>
                  <a:schemeClr val="lt1"/>
                </a:solidFill>
                <a:latin typeface="Trebuchet MS"/>
                <a:ea typeface="Trebuchet MS"/>
                <a:cs typeface="Trebuchet MS"/>
                <a:sym typeface="Trebuchet MS"/>
              </a:defRPr>
            </a:lvl5pPr>
            <a:lvl6pPr marL="0" marR="0" lvl="5" indent="0" algn="r" rtl="0">
              <a:spcBef>
                <a:spcPts val="0"/>
              </a:spcBef>
              <a:buNone/>
              <a:defRPr sz="1200" b="0" i="0" u="none" strike="noStrike" cap="none">
                <a:solidFill>
                  <a:schemeClr val="lt1"/>
                </a:solidFill>
                <a:latin typeface="Trebuchet MS"/>
                <a:ea typeface="Trebuchet MS"/>
                <a:cs typeface="Trebuchet MS"/>
                <a:sym typeface="Trebuchet MS"/>
              </a:defRPr>
            </a:lvl6pPr>
            <a:lvl7pPr marL="0" marR="0" lvl="6" indent="0" algn="r" rtl="0">
              <a:spcBef>
                <a:spcPts val="0"/>
              </a:spcBef>
              <a:buNone/>
              <a:defRPr sz="1200" b="0" i="0" u="none" strike="noStrike" cap="none">
                <a:solidFill>
                  <a:schemeClr val="lt1"/>
                </a:solidFill>
                <a:latin typeface="Trebuchet MS"/>
                <a:ea typeface="Trebuchet MS"/>
                <a:cs typeface="Trebuchet MS"/>
                <a:sym typeface="Trebuchet MS"/>
              </a:defRPr>
            </a:lvl7pPr>
            <a:lvl8pPr marL="0" marR="0" lvl="7" indent="0" algn="r" rtl="0">
              <a:spcBef>
                <a:spcPts val="0"/>
              </a:spcBef>
              <a:buNone/>
              <a:defRPr sz="1200" b="0" i="0" u="none" strike="noStrike" cap="none">
                <a:solidFill>
                  <a:schemeClr val="lt1"/>
                </a:solidFill>
                <a:latin typeface="Trebuchet MS"/>
                <a:ea typeface="Trebuchet MS"/>
                <a:cs typeface="Trebuchet MS"/>
                <a:sym typeface="Trebuchet MS"/>
              </a:defRPr>
            </a:lvl8pPr>
            <a:lvl9pPr marL="0" marR="0" lvl="8" indent="0" algn="r" rtl="0">
              <a:spcBef>
                <a:spcPts val="0"/>
              </a:spcBef>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pic>
        <p:nvPicPr>
          <p:cNvPr id="11" name="Google Shape;11;p1" descr="Colorado Department of Health Care Policy &amp; Financing"/>
          <p:cNvPicPr preferRelativeResize="0"/>
          <p:nvPr/>
        </p:nvPicPr>
        <p:blipFill rotWithShape="1">
          <a:blip r:embed="rId15">
            <a:alphaModFix/>
          </a:blip>
          <a:srcRect/>
          <a:stretch/>
        </p:blipFill>
        <p:spPr>
          <a:xfrm>
            <a:off x="274320" y="6364224"/>
            <a:ext cx="2268059" cy="38404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183931" y="2168288"/>
            <a:ext cx="11824200" cy="13257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0"/>
              </a:spcBef>
              <a:spcAft>
                <a:spcPts val="0"/>
              </a:spcAft>
              <a:buClr>
                <a:schemeClr val="lt1"/>
              </a:buClr>
              <a:buSzPts val="6000"/>
              <a:buFont typeface="Trebuchet MS"/>
              <a:buNone/>
              <a:defRPr sz="6000" b="1" i="0" u="none" strike="noStrike" cap="none">
                <a:solidFill>
                  <a:schemeClr val="lt1"/>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6" name="Google Shape;66;p15"/>
          <p:cNvSpPr txBox="1">
            <a:spLocks noGrp="1"/>
          </p:cNvSpPr>
          <p:nvPr>
            <p:ph type="dt" idx="10"/>
          </p:nvPr>
        </p:nvSpPr>
        <p:spPr>
          <a:xfrm>
            <a:off x="4724400" y="4907535"/>
            <a:ext cx="2743200" cy="3651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2000">
                <a:solidFill>
                  <a:schemeClr val="lt1"/>
                </a:solidFill>
                <a:latin typeface="Trebuchet MS"/>
                <a:ea typeface="Trebuchet MS"/>
                <a:cs typeface="Trebuchet MS"/>
                <a:sym typeface="Trebuchet MS"/>
              </a:defRPr>
            </a:lvl1pPr>
            <a:lvl2pPr marR="0" lvl="1" algn="l">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dirty="0"/>
          </a:p>
        </p:txBody>
      </p:sp>
      <p:sp>
        <p:nvSpPr>
          <p:cNvPr id="67" name="Google Shape;67;p15"/>
          <p:cNvSpPr/>
          <p:nvPr/>
        </p:nvSpPr>
        <p:spPr>
          <a:xfrm>
            <a:off x="0" y="6256612"/>
            <a:ext cx="121920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68" name="Google Shape;68;p15"/>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chemeClr val="dk1"/>
                </a:solidFill>
                <a:latin typeface="Trebuchet MS"/>
                <a:ea typeface="Trebuchet MS"/>
                <a:cs typeface="Trebuchet MS"/>
                <a:sym typeface="Trebuchet MS"/>
              </a:defRPr>
            </a:lvl1pPr>
            <a:lvl2pPr marL="0" marR="0" lvl="1" indent="0" algn="r">
              <a:spcBef>
                <a:spcPts val="0"/>
              </a:spcBef>
              <a:buNone/>
              <a:defRPr sz="1200">
                <a:solidFill>
                  <a:schemeClr val="dk1"/>
                </a:solidFill>
                <a:latin typeface="Trebuchet MS"/>
                <a:ea typeface="Trebuchet MS"/>
                <a:cs typeface="Trebuchet MS"/>
                <a:sym typeface="Trebuchet MS"/>
              </a:defRPr>
            </a:lvl2pPr>
            <a:lvl3pPr marL="0" marR="0" lvl="2" indent="0" algn="r">
              <a:spcBef>
                <a:spcPts val="0"/>
              </a:spcBef>
              <a:buNone/>
              <a:defRPr sz="1200">
                <a:solidFill>
                  <a:schemeClr val="dk1"/>
                </a:solidFill>
                <a:latin typeface="Trebuchet MS"/>
                <a:ea typeface="Trebuchet MS"/>
                <a:cs typeface="Trebuchet MS"/>
                <a:sym typeface="Trebuchet MS"/>
              </a:defRPr>
            </a:lvl3pPr>
            <a:lvl4pPr marL="0" marR="0" lvl="3" indent="0" algn="r">
              <a:spcBef>
                <a:spcPts val="0"/>
              </a:spcBef>
              <a:buNone/>
              <a:defRPr sz="1200">
                <a:solidFill>
                  <a:schemeClr val="dk1"/>
                </a:solidFill>
                <a:latin typeface="Trebuchet MS"/>
                <a:ea typeface="Trebuchet MS"/>
                <a:cs typeface="Trebuchet MS"/>
                <a:sym typeface="Trebuchet MS"/>
              </a:defRPr>
            </a:lvl4pPr>
            <a:lvl5pPr marL="0" marR="0" lvl="4" indent="0" algn="r">
              <a:spcBef>
                <a:spcPts val="0"/>
              </a:spcBef>
              <a:buNone/>
              <a:defRPr sz="1200">
                <a:solidFill>
                  <a:schemeClr val="dk1"/>
                </a:solidFill>
                <a:latin typeface="Trebuchet MS"/>
                <a:ea typeface="Trebuchet MS"/>
                <a:cs typeface="Trebuchet MS"/>
                <a:sym typeface="Trebuchet MS"/>
              </a:defRPr>
            </a:lvl5pPr>
            <a:lvl6pPr marL="0" marR="0" lvl="5" indent="0" algn="r">
              <a:spcBef>
                <a:spcPts val="0"/>
              </a:spcBef>
              <a:buNone/>
              <a:defRPr sz="1200">
                <a:solidFill>
                  <a:schemeClr val="dk1"/>
                </a:solidFill>
                <a:latin typeface="Trebuchet MS"/>
                <a:ea typeface="Trebuchet MS"/>
                <a:cs typeface="Trebuchet MS"/>
                <a:sym typeface="Trebuchet MS"/>
              </a:defRPr>
            </a:lvl6pPr>
            <a:lvl7pPr marL="0" marR="0" lvl="6" indent="0" algn="r">
              <a:spcBef>
                <a:spcPts val="0"/>
              </a:spcBef>
              <a:buNone/>
              <a:defRPr sz="1200">
                <a:solidFill>
                  <a:schemeClr val="dk1"/>
                </a:solidFill>
                <a:latin typeface="Trebuchet MS"/>
                <a:ea typeface="Trebuchet MS"/>
                <a:cs typeface="Trebuchet MS"/>
                <a:sym typeface="Trebuchet MS"/>
              </a:defRPr>
            </a:lvl7pPr>
            <a:lvl8pPr marL="0" marR="0" lvl="7" indent="0" algn="r">
              <a:spcBef>
                <a:spcPts val="0"/>
              </a:spcBef>
              <a:buNone/>
              <a:defRPr sz="1200">
                <a:solidFill>
                  <a:schemeClr val="dk1"/>
                </a:solidFill>
                <a:latin typeface="Trebuchet MS"/>
                <a:ea typeface="Trebuchet MS"/>
                <a:cs typeface="Trebuchet MS"/>
                <a:sym typeface="Trebuchet MS"/>
              </a:defRPr>
            </a:lvl8pPr>
            <a:lvl9pPr marL="0" marR="0" lvl="8" indent="0" algn="r">
              <a:spcBef>
                <a:spcPts val="0"/>
              </a:spcBef>
              <a:buNone/>
              <a:defRPr sz="1200">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pic>
        <p:nvPicPr>
          <p:cNvPr id="69" name="Google Shape;69;p15" descr="Colorado Department of Health Care Policy &amp; Financing"/>
          <p:cNvPicPr preferRelativeResize="0"/>
          <p:nvPr/>
        </p:nvPicPr>
        <p:blipFill rotWithShape="1">
          <a:blip r:embed="rId14">
            <a:alphaModFix/>
          </a:blip>
          <a:srcRect/>
          <a:stretch/>
        </p:blipFill>
        <p:spPr>
          <a:xfrm>
            <a:off x="274674" y="6363571"/>
            <a:ext cx="2214120" cy="37949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8"/>
        <p:cNvGrpSpPr/>
        <p:nvPr/>
      </p:nvGrpSpPr>
      <p:grpSpPr>
        <a:xfrm>
          <a:off x="0" y="0"/>
          <a:ext cx="0" cy="0"/>
          <a:chOff x="0" y="0"/>
          <a:chExt cx="0" cy="0"/>
        </a:xfrm>
      </p:grpSpPr>
      <p:sp>
        <p:nvSpPr>
          <p:cNvPr id="119" name="Google Shape;119;p28"/>
          <p:cNvSpPr txBox="1">
            <a:spLocks noGrp="1"/>
          </p:cNvSpPr>
          <p:nvPr>
            <p:ph type="title"/>
          </p:nvPr>
        </p:nvSpPr>
        <p:spPr>
          <a:xfrm>
            <a:off x="183931" y="2193925"/>
            <a:ext cx="11824500" cy="1325400"/>
          </a:xfrm>
          <a:prstGeom prst="rect">
            <a:avLst/>
          </a:prstGeom>
          <a:noFill/>
          <a:ln>
            <a:noFill/>
          </a:ln>
        </p:spPr>
        <p:txBody>
          <a:bodyPr spcFirstLastPara="1" wrap="square" lIns="117825" tIns="58900" rIns="117825" bIns="58900" anchor="ctr" anchorCtr="0">
            <a:noAutofit/>
          </a:bodyPr>
          <a:lstStyle>
            <a:lvl1pPr marR="0" lvl="0" algn="ctr">
              <a:lnSpc>
                <a:spcPct val="90000"/>
              </a:lnSpc>
              <a:spcBef>
                <a:spcPts val="0"/>
              </a:spcBef>
              <a:spcAft>
                <a:spcPts val="0"/>
              </a:spcAft>
              <a:buClr>
                <a:schemeClr val="dk2"/>
              </a:buClr>
              <a:buSzPts val="7700"/>
              <a:buFont typeface="Trebuchet MS"/>
              <a:buNone/>
              <a:defRPr sz="7700" b="1" i="0" u="none" strike="noStrike" cap="none">
                <a:solidFill>
                  <a:schemeClr val="dk2"/>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9pPr>
          </a:lstStyle>
          <a:p>
            <a:endParaRPr/>
          </a:p>
        </p:txBody>
      </p:sp>
      <p:sp>
        <p:nvSpPr>
          <p:cNvPr id="120" name="Google Shape;120;p28"/>
          <p:cNvSpPr txBox="1">
            <a:spLocks noGrp="1"/>
          </p:cNvSpPr>
          <p:nvPr>
            <p:ph type="dt" idx="10"/>
          </p:nvPr>
        </p:nvSpPr>
        <p:spPr>
          <a:xfrm>
            <a:off x="4724400" y="4907536"/>
            <a:ext cx="2743200" cy="365100"/>
          </a:xfrm>
          <a:prstGeom prst="rect">
            <a:avLst/>
          </a:prstGeom>
          <a:noFill/>
          <a:ln>
            <a:noFill/>
          </a:ln>
        </p:spPr>
        <p:txBody>
          <a:bodyPr spcFirstLastPara="1" wrap="square" lIns="117825" tIns="58900" rIns="117825" bIns="58900" anchor="ctr" anchorCtr="0">
            <a:noAutofit/>
          </a:bodyPr>
          <a:lstStyle>
            <a:lvl1pPr marR="0" lvl="0" algn="ctr">
              <a:lnSpc>
                <a:spcPct val="100000"/>
              </a:lnSpc>
              <a:spcBef>
                <a:spcPts val="0"/>
              </a:spcBef>
              <a:spcAft>
                <a:spcPts val="0"/>
              </a:spcAft>
              <a:buClr>
                <a:srgbClr val="000000"/>
              </a:buClr>
              <a:buSzPts val="1800"/>
              <a:buFont typeface="Arial"/>
              <a:buNone/>
              <a:defRPr sz="2600" b="0" i="0" u="none" strike="noStrike" cap="none">
                <a:solidFill>
                  <a:schemeClr val="dk1"/>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9pPr>
          </a:lstStyle>
          <a:p>
            <a:endParaRPr dirty="0"/>
          </a:p>
        </p:txBody>
      </p:sp>
      <p:sp>
        <p:nvSpPr>
          <p:cNvPr id="121" name="Google Shape;121;p28"/>
          <p:cNvSpPr/>
          <p:nvPr/>
        </p:nvSpPr>
        <p:spPr>
          <a:xfrm>
            <a:off x="0" y="6256612"/>
            <a:ext cx="12192000" cy="609600"/>
          </a:xfrm>
          <a:prstGeom prst="rect">
            <a:avLst/>
          </a:prstGeom>
          <a:solidFill>
            <a:schemeClr val="dk2"/>
          </a:solidFill>
          <a:ln>
            <a:noFill/>
          </a:ln>
        </p:spPr>
        <p:txBody>
          <a:bodyPr spcFirstLastPara="1" wrap="square" lIns="117825" tIns="58900" rIns="117825" bIns="58900" anchor="ctr" anchorCtr="0">
            <a:noAutofit/>
          </a:bodyPr>
          <a:lstStyle/>
          <a:p>
            <a:pPr marL="0" marR="0" lvl="0" indent="0" algn="ctr" rtl="0">
              <a:lnSpc>
                <a:spcPct val="100000"/>
              </a:lnSpc>
              <a:spcBef>
                <a:spcPts val="0"/>
              </a:spcBef>
              <a:spcAft>
                <a:spcPts val="0"/>
              </a:spcAft>
              <a:buClr>
                <a:srgbClr val="000000"/>
              </a:buClr>
              <a:buSzPts val="2300"/>
              <a:buFont typeface="Arial"/>
              <a:buNone/>
            </a:pPr>
            <a:endParaRPr sz="2300" b="0" i="0" u="none" strike="noStrike" cap="none" dirty="0">
              <a:solidFill>
                <a:schemeClr val="lt1"/>
              </a:solidFill>
              <a:latin typeface="Calibri"/>
              <a:ea typeface="Calibri"/>
              <a:cs typeface="Calibri"/>
              <a:sym typeface="Calibri"/>
            </a:endParaRPr>
          </a:p>
        </p:txBody>
      </p:sp>
      <p:sp>
        <p:nvSpPr>
          <p:cNvPr id="122" name="Google Shape;122;p28"/>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pic>
        <p:nvPicPr>
          <p:cNvPr id="123" name="Google Shape;123;p28" descr="Colorado Department of Health Care Policy &amp; Financing"/>
          <p:cNvPicPr preferRelativeResize="0"/>
          <p:nvPr/>
        </p:nvPicPr>
        <p:blipFill rotWithShape="1">
          <a:blip r:embed="rId20">
            <a:alphaModFix/>
          </a:blip>
          <a:srcRect/>
          <a:stretch/>
        </p:blipFill>
        <p:spPr>
          <a:xfrm>
            <a:off x="274320" y="6364224"/>
            <a:ext cx="1530939" cy="25923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202"/>
        <p:cNvGrpSpPr/>
        <p:nvPr/>
      </p:nvGrpSpPr>
      <p:grpSpPr>
        <a:xfrm>
          <a:off x="0" y="0"/>
          <a:ext cx="0" cy="0"/>
          <a:chOff x="0" y="0"/>
          <a:chExt cx="0" cy="0"/>
        </a:xfrm>
      </p:grpSpPr>
      <p:sp>
        <p:nvSpPr>
          <p:cNvPr id="203" name="Google Shape;203;p47"/>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Autofit/>
          </a:bodyPr>
          <a:lstStyle>
            <a:lvl1pPr marR="0" lvl="0" algn="l">
              <a:lnSpc>
                <a:spcPct val="100000"/>
              </a:lnSpc>
              <a:spcBef>
                <a:spcPts val="0"/>
              </a:spcBef>
              <a:spcAft>
                <a:spcPts val="0"/>
              </a:spcAft>
              <a:buClr>
                <a:schemeClr val="dk1"/>
              </a:buClr>
              <a:buSzPts val="4800"/>
              <a:buFont typeface="Trebuchet MS"/>
              <a:buNone/>
              <a:defRPr sz="4800" b="0" i="0" u="none" strike="noStrike" cap="none">
                <a:solidFill>
                  <a:schemeClr val="dk1"/>
                </a:solidFill>
                <a:latin typeface="Trebuchet MS"/>
                <a:ea typeface="Trebuchet MS"/>
                <a:cs typeface="Trebuchet MS"/>
                <a:sym typeface="Trebuchet MS"/>
              </a:defRPr>
            </a:lvl1pPr>
            <a:lvl2pPr marR="0" lvl="1"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9pPr>
          </a:lstStyle>
          <a:p>
            <a:endParaRPr/>
          </a:p>
        </p:txBody>
      </p:sp>
      <p:sp>
        <p:nvSpPr>
          <p:cNvPr id="204" name="Google Shape;204;p47"/>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Autofit/>
          </a:bodyPr>
          <a:lstStyle>
            <a:lvl1pPr marL="457200" marR="0" lvl="0" indent="-381000" algn="l">
              <a:lnSpc>
                <a:spcPct val="115000"/>
              </a:lnSpc>
              <a:spcBef>
                <a:spcPts val="0"/>
              </a:spcBef>
              <a:spcAft>
                <a:spcPts val="0"/>
              </a:spcAft>
              <a:buClr>
                <a:schemeClr val="dk2"/>
              </a:buClr>
              <a:buSzPts val="2400"/>
              <a:buFont typeface="Roboto Slab"/>
              <a:buChar char="●"/>
              <a:defRPr sz="2400" b="0" i="0" u="none" strike="noStrike" cap="none">
                <a:solidFill>
                  <a:schemeClr val="dk2"/>
                </a:solidFill>
                <a:latin typeface="Roboto Slab"/>
                <a:ea typeface="Roboto Slab"/>
                <a:cs typeface="Roboto Slab"/>
                <a:sym typeface="Roboto Slab"/>
              </a:defRPr>
            </a:lvl1pPr>
            <a:lvl2pPr marL="914400" marR="0" lvl="1" indent="-349250" algn="l">
              <a:lnSpc>
                <a:spcPct val="115000"/>
              </a:lnSpc>
              <a:spcBef>
                <a:spcPts val="2100"/>
              </a:spcBef>
              <a:spcAft>
                <a:spcPts val="0"/>
              </a:spcAft>
              <a:buClr>
                <a:schemeClr val="dk2"/>
              </a:buClr>
              <a:buSzPts val="1900"/>
              <a:buFont typeface="Roboto Slab"/>
              <a:buChar char="○"/>
              <a:defRPr sz="1900" b="0" i="0" u="none" strike="noStrike" cap="none">
                <a:solidFill>
                  <a:schemeClr val="dk2"/>
                </a:solidFill>
                <a:latin typeface="Roboto Slab"/>
                <a:ea typeface="Roboto Slab"/>
                <a:cs typeface="Roboto Slab"/>
                <a:sym typeface="Roboto Slab"/>
              </a:defRPr>
            </a:lvl2pPr>
            <a:lvl3pPr marL="1371600" marR="0" lvl="2" indent="-349250" algn="l">
              <a:lnSpc>
                <a:spcPct val="115000"/>
              </a:lnSpc>
              <a:spcBef>
                <a:spcPts val="2100"/>
              </a:spcBef>
              <a:spcAft>
                <a:spcPts val="0"/>
              </a:spcAft>
              <a:buClr>
                <a:schemeClr val="dk2"/>
              </a:buClr>
              <a:buSzPts val="1900"/>
              <a:buFont typeface="Roboto Slab"/>
              <a:buChar char="■"/>
              <a:defRPr sz="1900" b="0" i="0" u="none" strike="noStrike" cap="none">
                <a:solidFill>
                  <a:schemeClr val="dk2"/>
                </a:solidFill>
                <a:latin typeface="Roboto Slab"/>
                <a:ea typeface="Roboto Slab"/>
                <a:cs typeface="Roboto Slab"/>
                <a:sym typeface="Roboto Slab"/>
              </a:defRPr>
            </a:lvl3pPr>
            <a:lvl4pPr marL="1828800" marR="0" lvl="3" indent="-349250" algn="l">
              <a:lnSpc>
                <a:spcPct val="115000"/>
              </a:lnSpc>
              <a:spcBef>
                <a:spcPts val="2100"/>
              </a:spcBef>
              <a:spcAft>
                <a:spcPts val="0"/>
              </a:spcAft>
              <a:buClr>
                <a:schemeClr val="dk2"/>
              </a:buClr>
              <a:buSzPts val="1900"/>
              <a:buFont typeface="Roboto Slab"/>
              <a:buChar char="●"/>
              <a:defRPr sz="1900" b="0" i="0" u="none" strike="noStrike" cap="none">
                <a:solidFill>
                  <a:schemeClr val="dk2"/>
                </a:solidFill>
                <a:latin typeface="Roboto Slab"/>
                <a:ea typeface="Roboto Slab"/>
                <a:cs typeface="Roboto Slab"/>
                <a:sym typeface="Roboto Slab"/>
              </a:defRPr>
            </a:lvl4pPr>
            <a:lvl5pPr marL="2286000" marR="0" lvl="4" indent="-349250" algn="l">
              <a:lnSpc>
                <a:spcPct val="115000"/>
              </a:lnSpc>
              <a:spcBef>
                <a:spcPts val="2100"/>
              </a:spcBef>
              <a:spcAft>
                <a:spcPts val="0"/>
              </a:spcAft>
              <a:buClr>
                <a:schemeClr val="dk2"/>
              </a:buClr>
              <a:buSzPts val="1900"/>
              <a:buFont typeface="Roboto Slab"/>
              <a:buChar char="○"/>
              <a:defRPr sz="1900" b="0" i="0" u="none" strike="noStrike" cap="none">
                <a:solidFill>
                  <a:schemeClr val="dk2"/>
                </a:solidFill>
                <a:latin typeface="Roboto Slab"/>
                <a:ea typeface="Roboto Slab"/>
                <a:cs typeface="Roboto Slab"/>
                <a:sym typeface="Roboto Slab"/>
              </a:defRPr>
            </a:lvl5pPr>
            <a:lvl6pPr marL="2743200" marR="0" lvl="5" indent="-349250" algn="l">
              <a:lnSpc>
                <a:spcPct val="115000"/>
              </a:lnSpc>
              <a:spcBef>
                <a:spcPts val="2100"/>
              </a:spcBef>
              <a:spcAft>
                <a:spcPts val="0"/>
              </a:spcAft>
              <a:buClr>
                <a:schemeClr val="dk2"/>
              </a:buClr>
              <a:buSzPts val="1900"/>
              <a:buFont typeface="Roboto Slab"/>
              <a:buChar char="■"/>
              <a:defRPr sz="1900" b="0" i="0" u="none" strike="noStrike" cap="none">
                <a:solidFill>
                  <a:schemeClr val="dk2"/>
                </a:solidFill>
                <a:latin typeface="Roboto Slab"/>
                <a:ea typeface="Roboto Slab"/>
                <a:cs typeface="Roboto Slab"/>
                <a:sym typeface="Roboto Slab"/>
              </a:defRPr>
            </a:lvl6pPr>
            <a:lvl7pPr marL="3200400" marR="0" lvl="6" indent="-349250" algn="l">
              <a:lnSpc>
                <a:spcPct val="115000"/>
              </a:lnSpc>
              <a:spcBef>
                <a:spcPts val="2100"/>
              </a:spcBef>
              <a:spcAft>
                <a:spcPts val="0"/>
              </a:spcAft>
              <a:buClr>
                <a:schemeClr val="dk2"/>
              </a:buClr>
              <a:buSzPts val="1900"/>
              <a:buFont typeface="Roboto Slab"/>
              <a:buChar char="●"/>
              <a:defRPr sz="1900" b="0" i="0" u="none" strike="noStrike" cap="none">
                <a:solidFill>
                  <a:schemeClr val="dk2"/>
                </a:solidFill>
                <a:latin typeface="Roboto Slab"/>
                <a:ea typeface="Roboto Slab"/>
                <a:cs typeface="Roboto Slab"/>
                <a:sym typeface="Roboto Slab"/>
              </a:defRPr>
            </a:lvl7pPr>
            <a:lvl8pPr marL="3657600" marR="0" lvl="7" indent="-349250" algn="l">
              <a:lnSpc>
                <a:spcPct val="115000"/>
              </a:lnSpc>
              <a:spcBef>
                <a:spcPts val="2100"/>
              </a:spcBef>
              <a:spcAft>
                <a:spcPts val="0"/>
              </a:spcAft>
              <a:buClr>
                <a:schemeClr val="dk2"/>
              </a:buClr>
              <a:buSzPts val="1900"/>
              <a:buFont typeface="Roboto Slab"/>
              <a:buChar char="○"/>
              <a:defRPr sz="1900" b="0" i="0" u="none" strike="noStrike" cap="none">
                <a:solidFill>
                  <a:schemeClr val="dk2"/>
                </a:solidFill>
                <a:latin typeface="Roboto Slab"/>
                <a:ea typeface="Roboto Slab"/>
                <a:cs typeface="Roboto Slab"/>
                <a:sym typeface="Roboto Slab"/>
              </a:defRPr>
            </a:lvl8pPr>
            <a:lvl9pPr marL="4114800" marR="0" lvl="8" indent="-349250" algn="l">
              <a:lnSpc>
                <a:spcPct val="115000"/>
              </a:lnSpc>
              <a:spcBef>
                <a:spcPts val="2100"/>
              </a:spcBef>
              <a:spcAft>
                <a:spcPts val="2100"/>
              </a:spcAft>
              <a:buClr>
                <a:schemeClr val="dk2"/>
              </a:buClr>
              <a:buSzPts val="1900"/>
              <a:buFont typeface="Roboto Slab"/>
              <a:buChar char="■"/>
              <a:defRPr sz="1900" b="0" i="0" u="none" strike="noStrike" cap="none">
                <a:solidFill>
                  <a:schemeClr val="dk2"/>
                </a:solidFill>
                <a:latin typeface="Roboto Slab"/>
                <a:ea typeface="Roboto Slab"/>
                <a:cs typeface="Roboto Slab"/>
                <a:sym typeface="Roboto Slab"/>
              </a:defRPr>
            </a:lvl9pPr>
          </a:lstStyle>
          <a:p>
            <a:endParaRPr/>
          </a:p>
        </p:txBody>
      </p:sp>
      <p:sp>
        <p:nvSpPr>
          <p:cNvPr id="205" name="Google Shape;205;p47"/>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pic>
        <p:nvPicPr>
          <p:cNvPr id="206" name="Google Shape;206;p47"/>
          <p:cNvPicPr preferRelativeResize="0"/>
          <p:nvPr/>
        </p:nvPicPr>
        <p:blipFill rotWithShape="1">
          <a:blip r:embed="rId13">
            <a:alphaModFix/>
          </a:blip>
          <a:srcRect/>
          <a:stretch/>
        </p:blipFill>
        <p:spPr>
          <a:xfrm>
            <a:off x="9235367" y="6029291"/>
            <a:ext cx="1712375" cy="43231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248"/>
        <p:cNvGrpSpPr/>
        <p:nvPr/>
      </p:nvGrpSpPr>
      <p:grpSpPr>
        <a:xfrm>
          <a:off x="0" y="0"/>
          <a:ext cx="0" cy="0"/>
          <a:chOff x="0" y="0"/>
          <a:chExt cx="0" cy="0"/>
        </a:xfrm>
      </p:grpSpPr>
      <p:sp>
        <p:nvSpPr>
          <p:cNvPr id="249" name="Google Shape;249;p59"/>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marR="0" lvl="0"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9pPr>
          </a:lstStyle>
          <a:p>
            <a:endParaRPr/>
          </a:p>
        </p:txBody>
      </p:sp>
      <p:sp>
        <p:nvSpPr>
          <p:cNvPr id="250" name="Google Shape;250;p59"/>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marR="0" lvl="0" indent="-381000" algn="l">
              <a:lnSpc>
                <a:spcPct val="115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1pPr>
            <a:lvl2pPr marL="914400" marR="0" lvl="1" indent="-349250" algn="l">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2pPr>
            <a:lvl3pPr marL="1371600" marR="0" lvl="2" indent="-349250" algn="l">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3pPr>
            <a:lvl4pPr marL="1828800" marR="0" lvl="3" indent="-349250" algn="l">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4pPr>
            <a:lvl5pPr marL="2286000" marR="0" lvl="4" indent="-349250" algn="l">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5pPr>
            <a:lvl6pPr marL="2743200" marR="0" lvl="5" indent="-349250" algn="l">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6pPr>
            <a:lvl7pPr marL="3200400" marR="0" lvl="6" indent="-349250" algn="l">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7pPr>
            <a:lvl8pPr marL="3657600" marR="0" lvl="7" indent="-349250" algn="l">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8pPr>
            <a:lvl9pPr marL="4114800" marR="0" lvl="8" indent="-349250" algn="l">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9pPr>
          </a:lstStyle>
          <a:p>
            <a:endParaRPr/>
          </a:p>
        </p:txBody>
      </p:sp>
      <p:sp>
        <p:nvSpPr>
          <p:cNvPr id="251" name="Google Shape;251;p59"/>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 bg1="lt1" tx1="dk1" bg2="dk2" tx2="lt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comments" Target="../comments/comment2.xml"/></Relationships>
</file>

<file path=ppt/slides/_rels/slide16.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healthfirstcolorado.com/benefits-services/emergency-medicaid/"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comments" Target="../comments/commen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7.xml"/><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hr1toolkit.healthfirstcolorado.gov/"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comments" Target="../comments/comment5.xml"/><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7.xml"/><Relationship Id="rId1" Type="http://schemas.openxmlformats.org/officeDocument/2006/relationships/slideLayout" Target="../slideLayouts/slideLayout47.xml"/><Relationship Id="rId6" Type="http://schemas.openxmlformats.org/officeDocument/2006/relationships/comments" Target="../comments/comment6.xml"/><Relationship Id="rId5" Type="http://schemas.openxmlformats.org/officeDocument/2006/relationships/image" Target="../media/image23.png"/><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3" Type="http://schemas.openxmlformats.org/officeDocument/2006/relationships/hyperlink" Target="https://leg.colorado.gov/bills/sb26-178" TargetMode="External"/><Relationship Id="rId2" Type="http://schemas.openxmlformats.org/officeDocument/2006/relationships/notesSlide" Target="../notesSlides/notesSlide28.xml"/><Relationship Id="rId1" Type="http://schemas.openxmlformats.org/officeDocument/2006/relationships/slideLayout" Target="../slideLayouts/slideLayout44.xml"/><Relationship Id="rId4" Type="http://schemas.openxmlformats.org/officeDocument/2006/relationships/image" Target="../media/image22.png"/></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44.xml"/><Relationship Id="rId4" Type="http://schemas.openxmlformats.org/officeDocument/2006/relationships/comments" Target="../comments/comment7.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0.xml"/><Relationship Id="rId1" Type="http://schemas.openxmlformats.org/officeDocument/2006/relationships/slideLayout" Target="../slideLayouts/slideLayout44.xml"/></Relationships>
</file>

<file path=ppt/slides/_rels/slide3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5.jpg"/><Relationship Id="rId7"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58.xml"/><Relationship Id="rId6" Type="http://schemas.openxmlformats.org/officeDocument/2006/relationships/hyperlink" Target="https://forms.gle/33GgmwY4hCPMbdya6" TargetMode="External"/><Relationship Id="rId5" Type="http://schemas.openxmlformats.org/officeDocument/2006/relationships/image" Target="../media/image26.png"/><Relationship Id="rId4" Type="http://schemas.openxmlformats.org/officeDocument/2006/relationships/image" Target="../media/image22.png"/><Relationship Id="rId9" Type="http://schemas.openxmlformats.org/officeDocument/2006/relationships/comments" Target="../comments/comment8.xml"/></Relationships>
</file>

<file path=ppt/slides/_rels/slide3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2.xml"/><Relationship Id="rId1" Type="http://schemas.openxmlformats.org/officeDocument/2006/relationships/slideLayout" Target="../slideLayouts/slideLayout58.xml"/><Relationship Id="rId6" Type="http://schemas.openxmlformats.org/officeDocument/2006/relationships/image" Target="../media/image27.png"/><Relationship Id="rId5" Type="http://schemas.openxmlformats.org/officeDocument/2006/relationships/hyperlink" Target="https://us06web.zoom.us/webinar/register/WN_qinLphhMSEO1C1ctUvHwmg#/registration" TargetMode="External"/><Relationship Id="rId4" Type="http://schemas.openxmlformats.org/officeDocument/2006/relationships/image" Target="../media/image22.png"/></Relationships>
</file>

<file path=ppt/slides/_rels/slide33.xml.rels><?xml version="1.0" encoding="UTF-8" standalone="yes"?>
<Relationships xmlns="http://schemas.openxmlformats.org/package/2006/relationships"><Relationship Id="rId3" Type="http://schemas.openxmlformats.org/officeDocument/2006/relationships/image" Target="../media/image29.jpg"/><Relationship Id="rId7" Type="http://schemas.openxmlformats.org/officeDocument/2006/relationships/comments" Target="../comments/comment9.xml"/><Relationship Id="rId2" Type="http://schemas.openxmlformats.org/officeDocument/2006/relationships/notesSlide" Target="../notesSlides/notesSlide33.xml"/><Relationship Id="rId1" Type="http://schemas.openxmlformats.org/officeDocument/2006/relationships/slideLayout" Target="../slideLayouts/slideLayout58.xml"/><Relationship Id="rId6" Type="http://schemas.openxmlformats.org/officeDocument/2006/relationships/hyperlink" Target="https://forms.gle/33GgmwY4hCPMbdya6" TargetMode="External"/><Relationship Id="rId5" Type="http://schemas.openxmlformats.org/officeDocument/2006/relationships/hyperlink" Target="https://us06web.zoom.us/meeting/register/67SKpXWJQpipKZU_DazkUw#/registration" TargetMode="External"/><Relationship Id="rId4" Type="http://schemas.openxmlformats.org/officeDocument/2006/relationships/image" Target="../media/image22.png"/></Relationships>
</file>

<file path=ppt/slides/_rels/slide34.xml.rels><?xml version="1.0" encoding="UTF-8" standalone="yes"?>
<Relationships xmlns="http://schemas.openxmlformats.org/package/2006/relationships"><Relationship Id="rId3" Type="http://schemas.openxmlformats.org/officeDocument/2006/relationships/hyperlink" Target="https://lp.constantcontactpages.com/su/UzY7aDO"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comments" Target="../comments/comment1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3" Type="http://schemas.openxmlformats.org/officeDocument/2006/relationships/hyperlink" Target="https://hcpf.colorado.gov/behavioral-health-ffs-manual#%3A%7E%3Atext%3DBack%20to%20Top-%2CServices%20Not%20Covered%20by%20the%20FFS%20Behavioral%20Health%20Benefit%2CPeer%20advocate%20services.%2C-Back%20to%20Top" TargetMode="External"/><Relationship Id="rId2" Type="http://schemas.openxmlformats.org/officeDocument/2006/relationships/hyperlink" Target="https://www.healthfirstcolorado.com/find-doctor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71"/>
          <p:cNvSpPr txBox="1">
            <a:spLocks noGrp="1"/>
          </p:cNvSpPr>
          <p:nvPr>
            <p:ph type="ctrTitle"/>
          </p:nvPr>
        </p:nvSpPr>
        <p:spPr>
          <a:xfrm>
            <a:off x="1040525" y="646452"/>
            <a:ext cx="10110900" cy="1849500"/>
          </a:xfrm>
          <a:prstGeom prst="rect">
            <a:avLst/>
          </a:prstGeom>
          <a:noFill/>
          <a:ln>
            <a:noFill/>
          </a:ln>
        </p:spPr>
        <p:txBody>
          <a:bodyPr spcFirstLastPara="1" wrap="square" lIns="91425" tIns="45700" rIns="91425" bIns="45700" anchor="ctr" anchorCtr="0">
            <a:noAutofit/>
          </a:bodyPr>
          <a:lstStyle/>
          <a:p>
            <a:pPr marL="485140" marR="5080" lvl="0" indent="0" algn="ctr" rtl="0">
              <a:lnSpc>
                <a:spcPct val="108000"/>
              </a:lnSpc>
              <a:spcBef>
                <a:spcPts val="0"/>
              </a:spcBef>
              <a:spcAft>
                <a:spcPts val="0"/>
              </a:spcAft>
              <a:buClr>
                <a:schemeClr val="dk1"/>
              </a:buClr>
              <a:buSzPts val="7200"/>
              <a:buFont typeface="Arial"/>
              <a:buNone/>
            </a:pPr>
            <a:r>
              <a:rPr lang="es-419" sz="4000" b="0" noProof="0" dirty="0"/>
              <a:t>Foro de partes interesadas para debatir las prestaciones sanitarias para los niños y las personas embarazadas de Colorado (HB26-1411)</a:t>
            </a:r>
            <a:endParaRPr lang="es-419" sz="5500" noProof="0" dirty="0"/>
          </a:p>
        </p:txBody>
      </p:sp>
      <p:sp>
        <p:nvSpPr>
          <p:cNvPr id="299" name="Google Shape;299;p71"/>
          <p:cNvSpPr txBox="1">
            <a:spLocks noGrp="1"/>
          </p:cNvSpPr>
          <p:nvPr>
            <p:ph type="subTitle" idx="1"/>
          </p:nvPr>
        </p:nvSpPr>
        <p:spPr>
          <a:xfrm>
            <a:off x="1523975" y="4730996"/>
            <a:ext cx="9144000" cy="1305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4900"/>
              <a:buNone/>
            </a:pPr>
            <a:r>
              <a:rPr lang="es-419" sz="3550" noProof="0" dirty="0"/>
              <a:t>Cambios en «Cover All Coloradans»</a:t>
            </a:r>
            <a:endParaRPr lang="es-419" noProof="0" dirty="0"/>
          </a:p>
        </p:txBody>
      </p:sp>
      <p:sp>
        <p:nvSpPr>
          <p:cNvPr id="300" name="Google Shape;300;p71"/>
          <p:cNvSpPr txBox="1">
            <a:spLocks noGrp="1"/>
          </p:cNvSpPr>
          <p:nvPr>
            <p:ph type="body" idx="2"/>
          </p:nvPr>
        </p:nvSpPr>
        <p:spPr>
          <a:xfrm>
            <a:off x="1913850" y="5156462"/>
            <a:ext cx="8364300" cy="152187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300"/>
              <a:buNone/>
            </a:pPr>
            <a:r>
              <a:rPr lang="es-419" sz="2500" noProof="0" dirty="0"/>
              <a:t>15 de julio de 2026 </a:t>
            </a:r>
          </a:p>
        </p:txBody>
      </p:sp>
      <p:sp>
        <p:nvSpPr>
          <p:cNvPr id="301" name="Google Shape;301;p71"/>
          <p:cNvSpPr txBox="1">
            <a:spLocks noGrp="1"/>
          </p:cNvSpPr>
          <p:nvPr>
            <p:ph type="sldNum" idx="12"/>
          </p:nvPr>
        </p:nvSpPr>
        <p:spPr>
          <a:xfrm>
            <a:off x="9174126" y="6370754"/>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1</a:t>
            </a:fld>
            <a:endParaRPr lang="es-419" noProof="0" dirty="0"/>
          </a:p>
        </p:txBody>
      </p:sp>
      <p:pic>
        <p:nvPicPr>
          <p:cNvPr id="302" name="Google Shape;302;p71" descr="A pregnant person stands surrounded by other family members as they look at them with care. "/>
          <p:cNvPicPr preferRelativeResize="0"/>
          <p:nvPr/>
        </p:nvPicPr>
        <p:blipFill>
          <a:blip r:embed="rId3">
            <a:alphaModFix/>
          </a:blip>
          <a:stretch>
            <a:fillRect/>
          </a:stretch>
        </p:blipFill>
        <p:spPr>
          <a:xfrm>
            <a:off x="4441208" y="2987521"/>
            <a:ext cx="3309534" cy="193024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80"/>
          <p:cNvSpPr txBox="1">
            <a:spLocks noGrp="1"/>
          </p:cNvSpPr>
          <p:nvPr>
            <p:ph type="title"/>
          </p:nvPr>
        </p:nvSpPr>
        <p:spPr>
          <a:xfrm>
            <a:off x="838200" y="215250"/>
            <a:ext cx="10515600" cy="1046400"/>
          </a:xfrm>
          <a:prstGeom prst="rect">
            <a:avLst/>
          </a:prstGeom>
          <a:noFill/>
          <a:ln>
            <a:noFill/>
          </a:ln>
        </p:spPr>
        <p:txBody>
          <a:bodyPr spcFirstLastPara="1" wrap="square" lIns="91425" tIns="45700" rIns="91425" bIns="45700" anchor="b" anchorCtr="0">
            <a:noAutofit/>
          </a:bodyPr>
          <a:lstStyle/>
          <a:p>
            <a:r>
              <a:rPr lang="es-419" b="1" noProof="0" dirty="0"/>
              <a:t>Orden del día</a:t>
            </a:r>
            <a:endParaRPr lang="es-419" noProof="0" dirty="0"/>
          </a:p>
        </p:txBody>
      </p:sp>
      <p:sp>
        <p:nvSpPr>
          <p:cNvPr id="379" name="Google Shape;379;p80"/>
          <p:cNvSpPr txBox="1">
            <a:spLocks noGrp="1"/>
          </p:cNvSpPr>
          <p:nvPr>
            <p:ph type="body" idx="1"/>
          </p:nvPr>
        </p:nvSpPr>
        <p:spPr>
          <a:xfrm>
            <a:off x="838200" y="1261650"/>
            <a:ext cx="10737600" cy="4796400"/>
          </a:xfrm>
          <a:prstGeom prst="rect">
            <a:avLst/>
          </a:prstGeom>
          <a:noFill/>
          <a:ln>
            <a:noFill/>
          </a:ln>
        </p:spPr>
        <p:txBody>
          <a:bodyPr spcFirstLastPara="1" wrap="square" lIns="91425" tIns="45700" rIns="91425" bIns="45700" anchor="t" anchorCtr="0">
            <a:noAutofit/>
          </a:bodyPr>
          <a:lstStyle/>
          <a:p>
            <a:pPr marL="342900" lvl="0" indent="-301625" algn="l" rtl="0">
              <a:lnSpc>
                <a:spcPct val="115000"/>
              </a:lnSpc>
              <a:spcBef>
                <a:spcPts val="0"/>
              </a:spcBef>
              <a:spcAft>
                <a:spcPts val="0"/>
              </a:spcAft>
              <a:buSzPts val="2950"/>
              <a:buFont typeface="Trebuchet MS"/>
              <a:buAutoNum type="arabicPeriod"/>
            </a:pPr>
            <a:r>
              <a:rPr lang="es-419" sz="3300" noProof="0" dirty="0">
                <a:highlight>
                  <a:schemeClr val="lt1"/>
                </a:highlight>
              </a:rPr>
              <a:t>Descripción general de «Cover All Coloradans» (CAC)​</a:t>
            </a:r>
          </a:p>
          <a:p>
            <a:pPr marL="342900" lvl="0" indent="-301625" algn="l" rtl="0">
              <a:lnSpc>
                <a:spcPct val="115000"/>
              </a:lnSpc>
              <a:spcBef>
                <a:spcPts val="0"/>
              </a:spcBef>
              <a:spcAft>
                <a:spcPts val="0"/>
              </a:spcAft>
              <a:buSzPts val="2950"/>
              <a:buFont typeface="Trebuchet MS"/>
              <a:buAutoNum type="arabicPeriod"/>
            </a:pPr>
            <a:r>
              <a:rPr lang="es-419" sz="3300" noProof="0" dirty="0">
                <a:highlight>
                  <a:schemeClr val="lt1"/>
                </a:highlight>
              </a:rPr>
              <a:t>Historia y definiciones del CAC </a:t>
            </a:r>
          </a:p>
          <a:p>
            <a:pPr marL="342900" lvl="0" indent="-301625" algn="l" rtl="0">
              <a:lnSpc>
                <a:spcPct val="115000"/>
              </a:lnSpc>
              <a:spcBef>
                <a:spcPts val="0"/>
              </a:spcBef>
              <a:spcAft>
                <a:spcPts val="0"/>
              </a:spcAft>
              <a:buSzPts val="2950"/>
              <a:buFont typeface="Trebuchet MS"/>
              <a:buAutoNum type="arabicPeriod"/>
            </a:pPr>
            <a:r>
              <a:rPr lang="es-419" sz="3300" noProof="0" dirty="0">
                <a:highlight>
                  <a:schemeClr val="lt1"/>
                </a:highlight>
              </a:rPr>
              <a:t>Diferencias en la población del CAC </a:t>
            </a:r>
          </a:p>
          <a:p>
            <a:pPr marL="342900" lvl="0" indent="-301625" algn="l" rtl="0">
              <a:lnSpc>
                <a:spcPct val="115000"/>
              </a:lnSpc>
              <a:spcBef>
                <a:spcPts val="0"/>
              </a:spcBef>
              <a:spcAft>
                <a:spcPts val="0"/>
              </a:spcAft>
              <a:buSzPts val="2950"/>
              <a:buFont typeface="Trebuchet MS"/>
              <a:buAutoNum type="arabicPeriod"/>
            </a:pPr>
            <a:r>
              <a:rPr lang="es-419" sz="3300" noProof="0" dirty="0">
                <a:highlight>
                  <a:schemeClr val="lt1"/>
                </a:highlight>
              </a:rPr>
              <a:t>Próximos cambios en el CAC </a:t>
            </a:r>
          </a:p>
          <a:p>
            <a:pPr marL="342900" lvl="0" indent="-301625" algn="l" rtl="0">
              <a:lnSpc>
                <a:spcPct val="115000"/>
              </a:lnSpc>
              <a:spcBef>
                <a:spcPts val="0"/>
              </a:spcBef>
              <a:spcAft>
                <a:spcPts val="0"/>
              </a:spcAft>
              <a:buSzPts val="2950"/>
              <a:buFont typeface="Trebuchet MS"/>
              <a:buAutoNum type="arabicPeriod"/>
            </a:pPr>
            <a:r>
              <a:rPr lang="es-419" sz="3300" noProof="0" dirty="0">
                <a:highlight>
                  <a:schemeClr val="lt1"/>
                </a:highlight>
              </a:rPr>
              <a:t>​Cambios a nivel federal </a:t>
            </a:r>
          </a:p>
          <a:p>
            <a:pPr marL="342900" lvl="0" indent="-301625" algn="l" rtl="0">
              <a:lnSpc>
                <a:spcPct val="115000"/>
              </a:lnSpc>
              <a:spcBef>
                <a:spcPts val="0"/>
              </a:spcBef>
              <a:spcAft>
                <a:spcPts val="0"/>
              </a:spcAft>
              <a:buSzPts val="2950"/>
              <a:buFont typeface="Trebuchet MS"/>
              <a:buAutoNum type="arabicPeriod"/>
            </a:pPr>
            <a:r>
              <a:rPr lang="es-419" sz="3300" noProof="0" dirty="0">
                <a:highlight>
                  <a:schemeClr val="lt1"/>
                </a:highlight>
              </a:rPr>
              <a:t>Programa OmniSalud </a:t>
            </a:r>
          </a:p>
          <a:p>
            <a:pPr marL="342900" lvl="0" indent="-301625" algn="l" rtl="0">
              <a:lnSpc>
                <a:spcPct val="115000"/>
              </a:lnSpc>
              <a:spcBef>
                <a:spcPts val="0"/>
              </a:spcBef>
              <a:spcAft>
                <a:spcPts val="0"/>
              </a:spcAft>
              <a:buSzPts val="2950"/>
              <a:buFont typeface="Trebuchet MS"/>
              <a:buAutoNum type="arabicPeriod"/>
            </a:pPr>
            <a:r>
              <a:rPr lang="es-419" sz="3300" noProof="0" dirty="0">
                <a:highlight>
                  <a:schemeClr val="lt1"/>
                </a:highlight>
              </a:rPr>
              <a:t>Recursos </a:t>
            </a:r>
          </a:p>
          <a:p>
            <a:pPr marL="342900" lvl="0" indent="-301625" algn="l" rtl="0">
              <a:lnSpc>
                <a:spcPct val="115000"/>
              </a:lnSpc>
              <a:spcBef>
                <a:spcPts val="0"/>
              </a:spcBef>
              <a:spcAft>
                <a:spcPts val="0"/>
              </a:spcAft>
              <a:buSzPts val="2950"/>
              <a:buFont typeface="Trebuchet MS"/>
              <a:buAutoNum type="arabicPeriod"/>
            </a:pPr>
            <a:r>
              <a:rPr lang="es-419" sz="3300" noProof="0" dirty="0">
                <a:highlight>
                  <a:schemeClr val="lt1"/>
                </a:highlight>
              </a:rPr>
              <a:t>Preguntas</a:t>
            </a:r>
            <a:endParaRPr lang="es-419" noProof="0" dirty="0"/>
          </a:p>
        </p:txBody>
      </p:sp>
      <p:sp>
        <p:nvSpPr>
          <p:cNvPr id="380" name="Google Shape;380;p8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10</a:t>
            </a:fld>
            <a:endParaRPr lang="es-419" noProof="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81"/>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r>
              <a:rPr lang="es-419" b="1" noProof="0" dirty="0"/>
              <a:t>Equipo de presentación</a:t>
            </a:r>
            <a:endParaRPr lang="es-419" noProof="0" dirty="0"/>
          </a:p>
        </p:txBody>
      </p:sp>
      <p:sp>
        <p:nvSpPr>
          <p:cNvPr id="386" name="Google Shape;386;p81"/>
          <p:cNvSpPr txBox="1">
            <a:spLocks noGrp="1"/>
          </p:cNvSpPr>
          <p:nvPr>
            <p:ph type="body" idx="1"/>
          </p:nvPr>
        </p:nvSpPr>
        <p:spPr>
          <a:xfrm>
            <a:off x="209725" y="1178351"/>
            <a:ext cx="11859900" cy="4502149"/>
          </a:xfrm>
          <a:prstGeom prst="rect">
            <a:avLst/>
          </a:prstGeom>
          <a:noFill/>
          <a:ln>
            <a:noFill/>
          </a:ln>
        </p:spPr>
        <p:txBody>
          <a:bodyPr spcFirstLastPara="1" wrap="square" lIns="91425" tIns="45700" rIns="91425" bIns="45700" anchor="t" anchorCtr="0">
            <a:noAutofit/>
          </a:bodyPr>
          <a:lstStyle/>
          <a:p>
            <a:pPr marL="457200" lvl="0" indent="-419100" algn="l" rtl="0">
              <a:spcBef>
                <a:spcPts val="1000"/>
              </a:spcBef>
              <a:spcAft>
                <a:spcPts val="0"/>
              </a:spcAft>
              <a:buSzPts val="3000"/>
              <a:buChar char="•"/>
            </a:pPr>
            <a:r>
              <a:rPr lang="es-419" sz="3000" noProof="0" dirty="0"/>
              <a:t>HCPF</a:t>
            </a:r>
          </a:p>
          <a:p>
            <a:pPr marL="914400" lvl="1" indent="-374650" algn="l" rtl="0">
              <a:spcBef>
                <a:spcPts val="0"/>
              </a:spcBef>
              <a:spcAft>
                <a:spcPts val="0"/>
              </a:spcAft>
              <a:buSzPts val="2300"/>
              <a:buChar char="⮚"/>
            </a:pPr>
            <a:r>
              <a:rPr lang="es-419" sz="3000" noProof="0" dirty="0"/>
              <a:t>Susanna Snyder, directora de la División de Salud Infantil y Familiar</a:t>
            </a:r>
          </a:p>
          <a:p>
            <a:pPr marL="914400" lvl="1" indent="-374650" algn="l" rtl="0">
              <a:spcBef>
                <a:spcPts val="0"/>
              </a:spcBef>
              <a:spcAft>
                <a:spcPts val="0"/>
              </a:spcAft>
              <a:buSzPts val="2300"/>
              <a:buChar char="⮚"/>
            </a:pPr>
            <a:r>
              <a:rPr lang="es-419" sz="3000" noProof="0" dirty="0"/>
              <a:t>Ryan Lazo, asesor de participación de las partes interesadas</a:t>
            </a:r>
          </a:p>
          <a:p>
            <a:pPr marL="914400" lvl="1" indent="-374650" algn="l" rtl="0">
              <a:spcBef>
                <a:spcPts val="0"/>
              </a:spcBef>
              <a:spcAft>
                <a:spcPts val="0"/>
              </a:spcAft>
              <a:buSzPts val="2300"/>
              <a:buChar char="⮚"/>
            </a:pPr>
            <a:r>
              <a:rPr lang="es-419" sz="3000" noProof="0" dirty="0"/>
              <a:t>Lucien Meadows, coordinador de participación de las partes interesadas</a:t>
            </a:r>
          </a:p>
          <a:p>
            <a:pPr marL="457200" lvl="0" indent="-419100" algn="l" rtl="0">
              <a:spcBef>
                <a:spcPts val="0"/>
              </a:spcBef>
              <a:spcAft>
                <a:spcPts val="0"/>
              </a:spcAft>
              <a:buSzPts val="3000"/>
              <a:buChar char="•"/>
            </a:pPr>
            <a:r>
              <a:rPr lang="es-419" sz="3000" noProof="0" dirty="0"/>
              <a:t>División de Seguros</a:t>
            </a:r>
          </a:p>
          <a:p>
            <a:pPr marL="914400" lvl="1" indent="-374650" algn="l" rtl="0">
              <a:spcBef>
                <a:spcPts val="0"/>
              </a:spcBef>
              <a:spcAft>
                <a:spcPts val="0"/>
              </a:spcAft>
              <a:buSzPts val="2300"/>
              <a:buChar char="⮚"/>
            </a:pPr>
            <a:r>
              <a:rPr lang="es-419" sz="3000" noProof="0" dirty="0"/>
              <a:t>Laura Mortimer, Directora del programa de reaseguros</a:t>
            </a:r>
          </a:p>
          <a:p>
            <a:pPr marL="914400" lvl="1" indent="-374650" algn="l" rtl="0">
              <a:spcBef>
                <a:spcPts val="0"/>
              </a:spcBef>
              <a:spcAft>
                <a:spcPts val="0"/>
              </a:spcAft>
              <a:buSzPts val="2300"/>
              <a:buChar char="⮚"/>
            </a:pPr>
            <a:r>
              <a:rPr lang="es-419" sz="3000" noProof="0" dirty="0"/>
              <a:t>María Rodríguez, Especialista en equidad sanitaria y divulgación</a:t>
            </a:r>
          </a:p>
          <a:p>
            <a:pPr marL="457200" lvl="0" indent="-419100" algn="l" rtl="0">
              <a:spcBef>
                <a:spcPts val="0"/>
              </a:spcBef>
              <a:spcAft>
                <a:spcPts val="0"/>
              </a:spcAft>
              <a:buSzPts val="3000"/>
              <a:buChar char="•"/>
            </a:pPr>
            <a:r>
              <a:rPr lang="es-419" sz="3000" noProof="0" dirty="0"/>
              <a:t>Personal de asistencia técnica para preguntas y respuestas</a:t>
            </a:r>
            <a:br>
              <a:rPr lang="es-419" sz="3000" noProof="0" dirty="0"/>
            </a:br>
            <a:endParaRPr lang="es-419" sz="3000" noProof="0" dirty="0"/>
          </a:p>
        </p:txBody>
      </p:sp>
      <p:sp>
        <p:nvSpPr>
          <p:cNvPr id="387" name="Google Shape;387;p81"/>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11</a:t>
            </a:fld>
            <a:endParaRPr lang="es-419" noProof="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82"/>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s-419" sz="4800" noProof="0" dirty="0"/>
              <a:t>Descripción de Cover All Coloradans </a:t>
            </a:r>
          </a:p>
        </p:txBody>
      </p:sp>
      <p:sp>
        <p:nvSpPr>
          <p:cNvPr id="393" name="Google Shape;393;p82"/>
          <p:cNvSpPr txBox="1">
            <a:spLocks noGrp="1"/>
          </p:cNvSpPr>
          <p:nvPr>
            <p:ph type="body" idx="1"/>
          </p:nvPr>
        </p:nvSpPr>
        <p:spPr>
          <a:xfrm>
            <a:off x="838200" y="1282045"/>
            <a:ext cx="5264100" cy="4776130"/>
          </a:xfrm>
          <a:prstGeom prst="rect">
            <a:avLst/>
          </a:prstGeom>
          <a:noFill/>
          <a:ln>
            <a:noFill/>
          </a:ln>
        </p:spPr>
        <p:txBody>
          <a:bodyPr spcFirstLastPara="1" wrap="square" lIns="91425" tIns="45700" rIns="91425" bIns="45700" anchor="t" anchorCtr="0">
            <a:noAutofit/>
          </a:bodyPr>
          <a:lstStyle/>
          <a:p>
            <a:pPr marL="0" marR="5080" lvl="0" indent="0" algn="l" rtl="0">
              <a:lnSpc>
                <a:spcPct val="100000"/>
              </a:lnSpc>
              <a:spcBef>
                <a:spcPts val="1300"/>
              </a:spcBef>
              <a:spcAft>
                <a:spcPts val="0"/>
              </a:spcAft>
              <a:buNone/>
            </a:pPr>
            <a:r>
              <a:rPr lang="es-419" sz="3000" noProof="0" dirty="0"/>
              <a:t>Un programa con prestaciones similares a las de Health First Colorado (el programa Medicaid de Colorado) y al Children’s Health Insurance Plus (CHP+) para mujeres embarazadas, personas en el posparto y niños, independientemente de su situación migratoria.</a:t>
            </a:r>
            <a:endParaRPr lang="es-419" noProof="0" dirty="0"/>
          </a:p>
        </p:txBody>
      </p:sp>
      <p:pic>
        <p:nvPicPr>
          <p:cNvPr id="394" name="Google Shape;394;p82" descr="A pregnant person in a blue dress sits on the floor with a young child in front of her, both looking at her stomach."/>
          <p:cNvPicPr preferRelativeResize="0"/>
          <p:nvPr/>
        </p:nvPicPr>
        <p:blipFill>
          <a:blip r:embed="rId3">
            <a:alphaModFix/>
          </a:blip>
          <a:stretch>
            <a:fillRect/>
          </a:stretch>
        </p:blipFill>
        <p:spPr>
          <a:xfrm>
            <a:off x="6808875" y="1392635"/>
            <a:ext cx="4237239" cy="4670901"/>
          </a:xfrm>
          <a:prstGeom prst="rect">
            <a:avLst/>
          </a:prstGeom>
          <a:noFill/>
          <a:ln>
            <a:noFill/>
          </a:ln>
        </p:spPr>
      </p:pic>
      <p:sp>
        <p:nvSpPr>
          <p:cNvPr id="395" name="Google Shape;395;p8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12</a:t>
            </a:fld>
            <a:endParaRPr lang="es-419" noProof="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83"/>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s-419" sz="5400" noProof="0" dirty="0">
                <a:highlight>
                  <a:schemeClr val="lt1"/>
                </a:highlight>
              </a:rPr>
              <a:t>Historia y definiciones del CAC</a:t>
            </a:r>
            <a:endParaRPr lang="es-419" sz="5400" noProof="0" dirty="0"/>
          </a:p>
        </p:txBody>
      </p:sp>
      <p:sp>
        <p:nvSpPr>
          <p:cNvPr id="402" name="Google Shape;402;p83"/>
          <p:cNvSpPr txBox="1">
            <a:spLocks noGrp="1"/>
          </p:cNvSpPr>
          <p:nvPr>
            <p:ph type="body" idx="1"/>
          </p:nvPr>
        </p:nvSpPr>
        <p:spPr>
          <a:xfrm>
            <a:off x="838200" y="1223251"/>
            <a:ext cx="10515600" cy="4904171"/>
          </a:xfrm>
          <a:prstGeom prst="rect">
            <a:avLst/>
          </a:prstGeom>
        </p:spPr>
        <p:txBody>
          <a:bodyPr spcFirstLastPara="1" wrap="square" lIns="91425" tIns="45700" rIns="91425" bIns="45700" anchor="t" anchorCtr="0">
            <a:noAutofit/>
          </a:bodyPr>
          <a:lstStyle/>
          <a:p>
            <a:pPr marL="457200" lvl="0" indent="-457200" algn="l" rtl="0">
              <a:spcBef>
                <a:spcPts val="1000"/>
              </a:spcBef>
              <a:spcAft>
                <a:spcPts val="0"/>
              </a:spcAft>
              <a:buSzPts val="3600"/>
              <a:buChar char="•"/>
            </a:pPr>
            <a:r>
              <a:rPr lang="es-419" noProof="0" dirty="0"/>
              <a:t>HB22-1289: Creación del programa</a:t>
            </a:r>
          </a:p>
          <a:p>
            <a:pPr marL="457200" lvl="0" indent="-457200" algn="l" rtl="0">
              <a:spcBef>
                <a:spcPts val="0"/>
              </a:spcBef>
              <a:spcAft>
                <a:spcPts val="0"/>
              </a:spcAft>
              <a:buSzPts val="3600"/>
              <a:buChar char="•"/>
            </a:pPr>
            <a:r>
              <a:rPr lang="es-419" noProof="0" dirty="0"/>
              <a:t>Elegibilidad</a:t>
            </a:r>
          </a:p>
          <a:p>
            <a:pPr marL="914400" lvl="1" indent="-375285" algn="l" rtl="0">
              <a:spcBef>
                <a:spcPts val="0"/>
              </a:spcBef>
              <a:spcAft>
                <a:spcPts val="0"/>
              </a:spcAft>
              <a:buSzPts val="2310"/>
              <a:buChar char="⮚"/>
            </a:pPr>
            <a:r>
              <a:rPr lang="es-419" noProof="0" dirty="0"/>
              <a:t>Embarazada = Desde el embarazo hasta los 12 meses posteriores al parto</a:t>
            </a:r>
          </a:p>
          <a:p>
            <a:pPr marL="914400" lvl="1" indent="-375285" algn="l" rtl="0">
              <a:spcBef>
                <a:spcPts val="0"/>
              </a:spcBef>
              <a:spcAft>
                <a:spcPts val="0"/>
              </a:spcAft>
              <a:buSzPts val="2310"/>
              <a:buChar char="⮚"/>
            </a:pPr>
            <a:r>
              <a:rPr lang="es-419" noProof="0" dirty="0"/>
              <a:t>Niños = Menores de 18 años </a:t>
            </a:r>
          </a:p>
          <a:p>
            <a:pPr marL="914400" lvl="1" indent="-375285" algn="l" rtl="0">
              <a:spcBef>
                <a:spcPts val="0"/>
              </a:spcBef>
              <a:spcAft>
                <a:spcPts val="0"/>
              </a:spcAft>
              <a:buSzPts val="2310"/>
              <a:buChar char="⮚"/>
            </a:pPr>
            <a:r>
              <a:rPr lang="es-419" noProof="0" dirty="0"/>
              <a:t>Rentas para Medicaid y CHP+ (hasta el 260 % del umbral federal de pobreza (FPL))</a:t>
            </a:r>
          </a:p>
          <a:p>
            <a:pPr marL="914400" lvl="1" indent="-375285" algn="l" rtl="0">
              <a:spcBef>
                <a:spcPts val="0"/>
              </a:spcBef>
              <a:spcAft>
                <a:spcPts val="0"/>
              </a:spcAft>
              <a:buSzPts val="2310"/>
              <a:buChar char="⮚"/>
            </a:pPr>
            <a:r>
              <a:rPr lang="es-419" noProof="0" dirty="0"/>
              <a:t>Residir en Colorado)</a:t>
            </a:r>
          </a:p>
          <a:p>
            <a:pPr marL="457200" lvl="0" indent="-457200" algn="l" rtl="0">
              <a:spcBef>
                <a:spcPts val="0"/>
              </a:spcBef>
              <a:spcAft>
                <a:spcPts val="0"/>
              </a:spcAft>
              <a:buSzPts val="3600"/>
              <a:buChar char="•"/>
            </a:pPr>
            <a:r>
              <a:rPr lang="es-419" noProof="0" dirty="0"/>
              <a:t>Enero de 2025: Puesta en marcha</a:t>
            </a:r>
          </a:p>
          <a:p>
            <a:pPr marL="457200" lvl="0" indent="-457200" algn="l" rtl="0">
              <a:spcBef>
                <a:spcPts val="0"/>
              </a:spcBef>
              <a:spcAft>
                <a:spcPts val="0"/>
              </a:spcAft>
              <a:buSzPts val="3600"/>
              <a:buChar char="•"/>
            </a:pPr>
            <a:r>
              <a:rPr lang="es-419" noProof="0" dirty="0"/>
              <a:t>HB26-1411: Cambios en el programa</a:t>
            </a:r>
          </a:p>
          <a:p>
            <a:pPr marL="0" lvl="0" indent="0" algn="l" rtl="0">
              <a:spcBef>
                <a:spcPts val="1000"/>
              </a:spcBef>
              <a:spcAft>
                <a:spcPts val="0"/>
              </a:spcAft>
              <a:buNone/>
            </a:pPr>
            <a:endParaRPr lang="es-419" noProof="0" dirty="0"/>
          </a:p>
          <a:p>
            <a:pPr marL="0" lvl="0" indent="0" algn="l" rtl="0">
              <a:spcBef>
                <a:spcPts val="1000"/>
              </a:spcBef>
              <a:spcAft>
                <a:spcPts val="0"/>
              </a:spcAft>
              <a:buNone/>
            </a:pPr>
            <a:endParaRPr lang="es-419" noProof="0" dirty="0"/>
          </a:p>
        </p:txBody>
      </p:sp>
      <p:sp>
        <p:nvSpPr>
          <p:cNvPr id="403" name="Google Shape;403;p83"/>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13</a:t>
            </a:fld>
            <a:endParaRPr lang="es-419" noProof="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84"/>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s-419" sz="4800" noProof="0" dirty="0"/>
              <a:t>Diferencias en la población del CAC</a:t>
            </a:r>
          </a:p>
        </p:txBody>
      </p:sp>
      <p:graphicFrame>
        <p:nvGraphicFramePr>
          <p:cNvPr id="410" name="Google Shape;410;p84"/>
          <p:cNvGraphicFramePr/>
          <p:nvPr>
            <p:extLst>
              <p:ext uri="{D42A27DB-BD31-4B8C-83A1-F6EECF244321}">
                <p14:modId xmlns:p14="http://schemas.microsoft.com/office/powerpoint/2010/main" val="3395335677"/>
              </p:ext>
            </p:extLst>
          </p:nvPr>
        </p:nvGraphicFramePr>
        <p:xfrm>
          <a:off x="952500" y="1765946"/>
          <a:ext cx="10287000" cy="4388940"/>
        </p:xfrm>
        <a:graphic>
          <a:graphicData uri="http://schemas.openxmlformats.org/drawingml/2006/table">
            <a:tbl>
              <a:tblPr>
                <a:noFill/>
                <a:tableStyleId>{1757253A-6D01-4A6A-A6BA-DF9DF0C1DA2A}</a:tableStyleId>
              </a:tblPr>
              <a:tblGrid>
                <a:gridCol w="5143500">
                  <a:extLst>
                    <a:ext uri="{9D8B030D-6E8A-4147-A177-3AD203B41FA5}">
                      <a16:colId xmlns:a16="http://schemas.microsoft.com/office/drawing/2014/main" val="20000"/>
                    </a:ext>
                  </a:extLst>
                </a:gridCol>
                <a:gridCol w="5143500">
                  <a:extLst>
                    <a:ext uri="{9D8B030D-6E8A-4147-A177-3AD203B41FA5}">
                      <a16:colId xmlns:a16="http://schemas.microsoft.com/office/drawing/2014/main" val="20001"/>
                    </a:ext>
                  </a:extLst>
                </a:gridCol>
              </a:tblGrid>
              <a:tr h="381000">
                <a:tc>
                  <a:txBody>
                    <a:bodyPr/>
                    <a:lstStyle/>
                    <a:p>
                      <a:pPr marL="0" lvl="0" indent="0" algn="ctr" rtl="0">
                        <a:spcBef>
                          <a:spcPts val="0"/>
                        </a:spcBef>
                        <a:spcAft>
                          <a:spcPts val="0"/>
                        </a:spcAft>
                        <a:buNone/>
                      </a:pPr>
                      <a:r>
                        <a:rPr lang="es-419" sz="2400" b="1" noProof="0" dirty="0"/>
                        <a:t>Niños</a:t>
                      </a:r>
                    </a:p>
                  </a:txBody>
                  <a:tcPr marL="91425" marR="91425" marT="91425" marB="91425">
                    <a:lnL w="9525" cap="flat" cmpd="sng">
                      <a:solidFill>
                        <a:srgbClr val="888888"/>
                      </a:solidFill>
                      <a:prstDash val="solid"/>
                      <a:round/>
                      <a:headEnd type="none" w="sm" len="sm"/>
                      <a:tailEnd type="none" w="sm" len="sm"/>
                    </a:lnL>
                    <a:lnR w="9525" cap="flat" cmpd="sng">
                      <a:solidFill>
                        <a:srgbClr val="888888"/>
                      </a:solidFill>
                      <a:prstDash val="solid"/>
                      <a:round/>
                      <a:headEnd type="none" w="sm" len="sm"/>
                      <a:tailEnd type="none" w="sm" len="sm"/>
                    </a:lnR>
                    <a:lnT w="9525" cap="flat" cmpd="sng">
                      <a:solidFill>
                        <a:srgbClr val="888888"/>
                      </a:solidFill>
                      <a:prstDash val="solid"/>
                      <a:round/>
                      <a:headEnd type="none" w="sm" len="sm"/>
                      <a:tailEnd type="none" w="sm" len="sm"/>
                    </a:lnT>
                    <a:lnB w="9525" cap="flat" cmpd="sng">
                      <a:solidFill>
                        <a:srgbClr val="888888"/>
                      </a:solidFill>
                      <a:prstDash val="solid"/>
                      <a:round/>
                      <a:headEnd type="none" w="sm" len="sm"/>
                      <a:tailEnd type="none" w="sm" len="sm"/>
                    </a:lnB>
                    <a:solidFill>
                      <a:srgbClr val="888888"/>
                    </a:solidFill>
                  </a:tcPr>
                </a:tc>
                <a:tc>
                  <a:txBody>
                    <a:bodyPr/>
                    <a:lstStyle/>
                    <a:p>
                      <a:pPr algn="ctr"/>
                      <a:r>
                        <a:rPr lang="es-419" sz="2400" b="1" noProof="0" dirty="0"/>
                        <a:t>Embarazo y posparto</a:t>
                      </a:r>
                      <a:endParaRPr lang="es-419" sz="2400" noProof="0" dirty="0"/>
                    </a:p>
                  </a:txBody>
                  <a:tcPr marL="91425" marR="91425" marT="91425" marB="91425">
                    <a:lnL w="9525" cap="flat" cmpd="sng">
                      <a:solidFill>
                        <a:srgbClr val="888888"/>
                      </a:solidFill>
                      <a:prstDash val="solid"/>
                      <a:round/>
                      <a:headEnd type="none" w="sm" len="sm"/>
                      <a:tailEnd type="none" w="sm" len="sm"/>
                    </a:lnL>
                    <a:lnR w="9525" cap="flat" cmpd="sng">
                      <a:solidFill>
                        <a:srgbClr val="888888"/>
                      </a:solidFill>
                      <a:prstDash val="solid"/>
                      <a:round/>
                      <a:headEnd type="none" w="sm" len="sm"/>
                      <a:tailEnd type="none" w="sm" len="sm"/>
                    </a:lnR>
                    <a:lnT w="9525" cap="flat" cmpd="sng">
                      <a:solidFill>
                        <a:srgbClr val="888888"/>
                      </a:solidFill>
                      <a:prstDash val="solid"/>
                      <a:round/>
                      <a:headEnd type="none" w="sm" len="sm"/>
                      <a:tailEnd type="none" w="sm" len="sm"/>
                    </a:lnT>
                    <a:lnB w="9525" cap="flat" cmpd="sng">
                      <a:solidFill>
                        <a:srgbClr val="888888"/>
                      </a:solidFill>
                      <a:prstDash val="solid"/>
                      <a:round/>
                      <a:headEnd type="none" w="sm" len="sm"/>
                      <a:tailEnd type="none" w="sm" len="sm"/>
                    </a:lnB>
                    <a:solidFill>
                      <a:srgbClr val="888888"/>
                    </a:solidFill>
                  </a:tcPr>
                </a:tc>
                <a:extLst>
                  <a:ext uri="{0D108BD9-81ED-4DB2-BD59-A6C34878D82A}">
                    <a16:rowId xmlns:a16="http://schemas.microsoft.com/office/drawing/2014/main" val="10000"/>
                  </a:ext>
                </a:extLst>
              </a:tr>
              <a:tr h="381000">
                <a:tc>
                  <a:txBody>
                    <a:bodyPr/>
                    <a:lstStyle/>
                    <a:p>
                      <a:pPr marL="0" lvl="0" indent="0" algn="ctr" rtl="0">
                        <a:spcBef>
                          <a:spcPts val="0"/>
                        </a:spcBef>
                        <a:spcAft>
                          <a:spcPts val="0"/>
                        </a:spcAft>
                        <a:buNone/>
                      </a:pPr>
                      <a:r>
                        <a:rPr lang="es-419" sz="2400" noProof="0" dirty="0"/>
                        <a:t>Elegible según los niveles de ingresos de Medicaid y CHP+</a:t>
                      </a:r>
                    </a:p>
                  </a:txBody>
                  <a:tcPr marL="91425" marR="91425" marT="91425" marB="91425">
                    <a:lnR w="9525" cap="flat" cmpd="sng">
                      <a:solidFill>
                        <a:srgbClr val="9E9E9E"/>
                      </a:solidFill>
                      <a:prstDash val="solid"/>
                      <a:round/>
                      <a:headEnd type="none" w="sm" len="sm"/>
                      <a:tailEnd type="none" w="sm" len="sm"/>
                    </a:lnR>
                    <a:lnT w="9525" cap="flat" cmpd="sng">
                      <a:solidFill>
                        <a:srgbClr val="888888"/>
                      </a:solidFill>
                      <a:prstDash val="solid"/>
                      <a:round/>
                      <a:headEnd type="none" w="sm" len="sm"/>
                      <a:tailEnd type="none" w="sm" len="sm"/>
                    </a:lnT>
                    <a:solidFill>
                      <a:srgbClr val="CFE2F3"/>
                    </a:solidFill>
                  </a:tcPr>
                </a:tc>
                <a:tc>
                  <a:txBody>
                    <a:bodyPr/>
                    <a:lstStyle/>
                    <a:p>
                      <a:pPr marL="0" lvl="0" indent="0" algn="ctr" rtl="0">
                        <a:spcBef>
                          <a:spcPts val="0"/>
                        </a:spcBef>
                        <a:spcAft>
                          <a:spcPts val="0"/>
                        </a:spcAft>
                        <a:buNone/>
                      </a:pPr>
                      <a:r>
                        <a:rPr lang="es-419" sz="2400" noProof="0" dirty="0"/>
                        <a:t>Elegible según los niveles de ingresos de Medicaid y CHP+</a:t>
                      </a: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888888"/>
                      </a:solidFill>
                      <a:prstDash val="solid"/>
                      <a:round/>
                      <a:headEnd type="none" w="sm" len="sm"/>
                      <a:tailEnd type="none" w="sm" len="sm"/>
                    </a:lnT>
                    <a:lnB w="9525" cap="flat" cmpd="sng">
                      <a:solidFill>
                        <a:srgbClr val="9E9E9E"/>
                      </a:solidFill>
                      <a:prstDash val="solid"/>
                      <a:round/>
                      <a:headEnd type="none" w="sm" len="sm"/>
                      <a:tailEnd type="none" w="sm" len="sm"/>
                    </a:lnB>
                    <a:solidFill>
                      <a:srgbClr val="CFE2F3"/>
                    </a:solidFill>
                  </a:tcPr>
                </a:tc>
                <a:extLst>
                  <a:ext uri="{0D108BD9-81ED-4DB2-BD59-A6C34878D82A}">
                    <a16:rowId xmlns:a16="http://schemas.microsoft.com/office/drawing/2014/main" val="10001"/>
                  </a:ext>
                </a:extLst>
              </a:tr>
              <a:tr h="381000">
                <a:tc>
                  <a:txBody>
                    <a:bodyPr/>
                    <a:lstStyle/>
                    <a:p>
                      <a:pPr marL="0" lvl="0" indent="0" algn="ctr" rtl="0">
                        <a:spcBef>
                          <a:spcPts val="0"/>
                        </a:spcBef>
                        <a:spcAft>
                          <a:spcPts val="0"/>
                        </a:spcAft>
                        <a:buNone/>
                      </a:pPr>
                      <a:r>
                        <a:rPr lang="es-419" sz="2400" noProof="0" dirty="0"/>
                        <a:t>Antes elegible para servicios similares</a:t>
                      </a:r>
                    </a:p>
                  </a:txBody>
                  <a:tcPr marL="91425" marR="91425" marT="91425" marB="91425">
                    <a:lnR w="9525" cap="flat" cmpd="sng">
                      <a:solidFill>
                        <a:srgbClr val="9E9E9E"/>
                      </a:solidFill>
                      <a:prstDash val="solid"/>
                      <a:round/>
                      <a:headEnd type="none" w="sm" len="sm"/>
                      <a:tailEnd type="none" w="sm" len="sm"/>
                    </a:lnR>
                  </a:tcPr>
                </a:tc>
                <a:tc>
                  <a:txBody>
                    <a:bodyPr/>
                    <a:lstStyle/>
                    <a:p>
                      <a:pPr marL="0" lvl="0" indent="0" algn="ctr" rtl="0">
                        <a:spcBef>
                          <a:spcPts val="0"/>
                        </a:spcBef>
                        <a:spcAft>
                          <a:spcPts val="0"/>
                        </a:spcAft>
                        <a:buNone/>
                      </a:pPr>
                      <a:r>
                        <a:rPr lang="es-419" sz="2400" noProof="0" dirty="0"/>
                        <a:t>Antes elegible para servicios similares</a:t>
                      </a: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ctr" rtl="0">
                        <a:spcBef>
                          <a:spcPts val="0"/>
                        </a:spcBef>
                        <a:spcAft>
                          <a:spcPts val="0"/>
                        </a:spcAft>
                        <a:buNone/>
                      </a:pPr>
                      <a:r>
                        <a:rPr lang="es-419" sz="2400" noProof="0" dirty="0"/>
                        <a:t>Competencia exclusiva del Estado</a:t>
                      </a:r>
                    </a:p>
                  </a:txBody>
                  <a:tcPr marL="91425" marR="91425" marT="91425" marB="91425">
                    <a:solidFill>
                      <a:srgbClr val="CFE2F3"/>
                    </a:solidFill>
                  </a:tcPr>
                </a:tc>
                <a:tc>
                  <a:txBody>
                    <a:bodyPr/>
                    <a:lstStyle/>
                    <a:p>
                      <a:pPr marL="0" lvl="0" indent="0" algn="ctr" rtl="0">
                        <a:spcBef>
                          <a:spcPts val="0"/>
                        </a:spcBef>
                        <a:spcAft>
                          <a:spcPts val="0"/>
                        </a:spcAft>
                        <a:buNone/>
                      </a:pPr>
                      <a:r>
                        <a:rPr lang="es-419" sz="2400" noProof="0" dirty="0"/>
                        <a:t>Cuenta con autoridad federal</a:t>
                      </a:r>
                    </a:p>
                  </a:txBody>
                  <a:tcPr marL="91425" marR="91425" marT="91425" marB="91425">
                    <a:lnT w="9525" cap="flat" cmpd="sng">
                      <a:solidFill>
                        <a:srgbClr val="9E9E9E"/>
                      </a:solidFill>
                      <a:prstDash val="solid"/>
                      <a:round/>
                      <a:headEnd type="none" w="sm" len="sm"/>
                      <a:tailEnd type="none" w="sm" len="sm"/>
                    </a:lnT>
                    <a:solidFill>
                      <a:srgbClr val="CFE2F3"/>
                    </a:solidFill>
                  </a:tcPr>
                </a:tc>
                <a:extLst>
                  <a:ext uri="{0D108BD9-81ED-4DB2-BD59-A6C34878D82A}">
                    <a16:rowId xmlns:a16="http://schemas.microsoft.com/office/drawing/2014/main" val="10003"/>
                  </a:ext>
                </a:extLst>
              </a:tr>
              <a:tr h="381000">
                <a:tc>
                  <a:txBody>
                    <a:bodyPr/>
                    <a:lstStyle/>
                    <a:p>
                      <a:pPr marL="0" lvl="0" indent="0" algn="ctr" rtl="0">
                        <a:spcBef>
                          <a:spcPts val="0"/>
                        </a:spcBef>
                        <a:spcAft>
                          <a:spcPts val="0"/>
                        </a:spcAft>
                        <a:buNone/>
                      </a:pPr>
                      <a:r>
                        <a:rPr lang="es-419" sz="2400" noProof="0" dirty="0"/>
                        <a:t>Financiación exclusiva del Estado</a:t>
                      </a:r>
                    </a:p>
                  </a:txBody>
                  <a:tcPr marL="91425" marR="91425" marT="91425" marB="91425"/>
                </a:tc>
                <a:tc>
                  <a:txBody>
                    <a:bodyPr/>
                    <a:lstStyle/>
                    <a:p>
                      <a:pPr marL="0" lvl="0" indent="0" algn="ctr" rtl="0">
                        <a:spcBef>
                          <a:spcPts val="0"/>
                        </a:spcBef>
                        <a:spcAft>
                          <a:spcPts val="0"/>
                        </a:spcAft>
                        <a:buNone/>
                      </a:pPr>
                      <a:r>
                        <a:rPr lang="es-419" sz="2400" noProof="0" dirty="0"/>
                        <a:t>Recibe una subvención federal (65 %)</a:t>
                      </a:r>
                    </a:p>
                  </a:txBody>
                  <a:tcPr marL="91425" marR="91425" marT="91425" marB="91425"/>
                </a:tc>
                <a:extLst>
                  <a:ext uri="{0D108BD9-81ED-4DB2-BD59-A6C34878D82A}">
                    <a16:rowId xmlns:a16="http://schemas.microsoft.com/office/drawing/2014/main" val="10004"/>
                  </a:ext>
                </a:extLst>
              </a:tr>
              <a:tr h="381000">
                <a:tc>
                  <a:txBody>
                    <a:bodyPr/>
                    <a:lstStyle/>
                    <a:p>
                      <a:pPr marL="0" lvl="0" indent="0" algn="ctr" rtl="0">
                        <a:spcBef>
                          <a:spcPts val="0"/>
                        </a:spcBef>
                        <a:spcAft>
                          <a:spcPts val="0"/>
                        </a:spcAft>
                        <a:buNone/>
                      </a:pPr>
                      <a:r>
                        <a:rPr lang="es-419" sz="2400" noProof="0" dirty="0"/>
                        <a:t>~20.000 afiliados </a:t>
                      </a:r>
                    </a:p>
                  </a:txBody>
                  <a:tcPr marL="91425" marR="91425" marT="91425" marB="91425">
                    <a:solidFill>
                      <a:srgbClr val="CFE2F3"/>
                    </a:solidFill>
                  </a:tcPr>
                </a:tc>
                <a:tc>
                  <a:txBody>
                    <a:bodyPr/>
                    <a:lstStyle/>
                    <a:p>
                      <a:pPr marL="0" lvl="0" indent="0" algn="ctr" rtl="0">
                        <a:spcBef>
                          <a:spcPts val="0"/>
                        </a:spcBef>
                        <a:spcAft>
                          <a:spcPts val="0"/>
                        </a:spcAft>
                        <a:buNone/>
                      </a:pPr>
                      <a:r>
                        <a:rPr lang="es-419" sz="2400" noProof="0" dirty="0"/>
                        <a:t>~7.000 afiliados</a:t>
                      </a:r>
                    </a:p>
                  </a:txBody>
                  <a:tcPr marL="91425" marR="91425" marT="91425" marB="91425">
                    <a:solidFill>
                      <a:srgbClr val="CFE2F3"/>
                    </a:solidFill>
                  </a:tcPr>
                </a:tc>
                <a:extLst>
                  <a:ext uri="{0D108BD9-81ED-4DB2-BD59-A6C34878D82A}">
                    <a16:rowId xmlns:a16="http://schemas.microsoft.com/office/drawing/2014/main" val="10005"/>
                  </a:ext>
                </a:extLst>
              </a:tr>
            </a:tbl>
          </a:graphicData>
        </a:graphic>
      </p:graphicFrame>
      <p:sp>
        <p:nvSpPr>
          <p:cNvPr id="411" name="Google Shape;411;p84"/>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14</a:t>
            </a:fld>
            <a:endParaRPr lang="es-419" noProof="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85"/>
          <p:cNvSpPr txBox="1">
            <a:spLocks noGrp="1"/>
          </p:cNvSpPr>
          <p:nvPr>
            <p:ph type="title"/>
          </p:nvPr>
        </p:nvSpPr>
        <p:spPr>
          <a:xfrm>
            <a:off x="838200" y="284875"/>
            <a:ext cx="11027100" cy="7788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endParaRPr lang="es-419" sz="4800" noProof="0" dirty="0"/>
          </a:p>
          <a:p>
            <a:pPr marL="0" lvl="0" indent="0" algn="ctr" rtl="0">
              <a:spcBef>
                <a:spcPts val="0"/>
              </a:spcBef>
              <a:spcAft>
                <a:spcPts val="0"/>
              </a:spcAft>
              <a:buNone/>
            </a:pPr>
            <a:endParaRPr lang="es-419" sz="4800" noProof="0" dirty="0"/>
          </a:p>
          <a:p>
            <a:pPr marL="0" lvl="0" indent="0" algn="ctr" rtl="0">
              <a:spcBef>
                <a:spcPts val="0"/>
              </a:spcBef>
              <a:spcAft>
                <a:spcPts val="0"/>
              </a:spcAft>
              <a:buNone/>
            </a:pPr>
            <a:endParaRPr lang="es-419" sz="4800" noProof="0" dirty="0"/>
          </a:p>
          <a:p>
            <a:pPr marL="0" lvl="0" indent="0" algn="ctr" rtl="0">
              <a:spcBef>
                <a:spcPts val="0"/>
              </a:spcBef>
              <a:spcAft>
                <a:spcPts val="0"/>
              </a:spcAft>
              <a:buNone/>
            </a:pPr>
            <a:endParaRPr lang="es-419" sz="4800" noProof="0" dirty="0"/>
          </a:p>
          <a:p>
            <a:pPr marL="0" lvl="0" indent="0" algn="ctr" rtl="0">
              <a:spcBef>
                <a:spcPts val="0"/>
              </a:spcBef>
              <a:spcAft>
                <a:spcPts val="0"/>
              </a:spcAft>
              <a:buNone/>
            </a:pPr>
            <a:endParaRPr lang="es-419" sz="4800" noProof="0" dirty="0"/>
          </a:p>
          <a:p>
            <a:pPr marL="0" lvl="0" indent="0" algn="ctr" rtl="0">
              <a:spcBef>
                <a:spcPts val="0"/>
              </a:spcBef>
              <a:spcAft>
                <a:spcPts val="0"/>
              </a:spcAft>
              <a:buNone/>
            </a:pPr>
            <a:endParaRPr lang="es-419" sz="3350" noProof="0" dirty="0">
              <a:solidFill>
                <a:srgbClr val="232C68"/>
              </a:solidFill>
              <a:highlight>
                <a:srgbClr val="F5F5F5"/>
              </a:highlight>
            </a:endParaRPr>
          </a:p>
          <a:p>
            <a:r>
              <a:rPr lang="es-419" b="1" noProof="0" dirty="0"/>
              <a:t>Cronología de los cambios</a:t>
            </a:r>
            <a:r>
              <a:rPr lang="es-419" noProof="0" dirty="0"/>
              <a:t> </a:t>
            </a:r>
          </a:p>
        </p:txBody>
      </p:sp>
      <p:sp>
        <p:nvSpPr>
          <p:cNvPr id="418" name="Google Shape;418;p85"/>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15</a:t>
            </a:fld>
            <a:endParaRPr lang="es-419" noProof="0" dirty="0"/>
          </a:p>
        </p:txBody>
      </p:sp>
      <p:pic>
        <p:nvPicPr>
          <p:cNvPr id="3" name="Imagen 2">
            <a:extLst>
              <a:ext uri="{FF2B5EF4-FFF2-40B4-BE49-F238E27FC236}">
                <a16:creationId xmlns:a16="http://schemas.microsoft.com/office/drawing/2014/main" id="{97ECEA04-58E6-E513-E5E3-4135F3275A44}"/>
              </a:ext>
            </a:extLst>
          </p:cNvPr>
          <p:cNvPicPr>
            <a:picLocks noChangeAspect="1"/>
          </p:cNvPicPr>
          <p:nvPr/>
        </p:nvPicPr>
        <p:blipFill>
          <a:blip r:embed="rId3"/>
          <a:stretch>
            <a:fillRect/>
          </a:stretch>
        </p:blipFill>
        <p:spPr>
          <a:xfrm>
            <a:off x="1219529" y="1063675"/>
            <a:ext cx="9407951" cy="5067514"/>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86"/>
          <p:cNvSpPr txBox="1">
            <a:spLocks noGrp="1"/>
          </p:cNvSpPr>
          <p:nvPr>
            <p:ph type="title"/>
          </p:nvPr>
        </p:nvSpPr>
        <p:spPr>
          <a:xfrm>
            <a:off x="838200" y="284875"/>
            <a:ext cx="11027100" cy="7788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endParaRPr lang="es-419" sz="4800" noProof="0" dirty="0"/>
          </a:p>
          <a:p>
            <a:pPr marL="0" lvl="0" indent="0" algn="l" rtl="0">
              <a:spcBef>
                <a:spcPts val="0"/>
              </a:spcBef>
              <a:spcAft>
                <a:spcPts val="0"/>
              </a:spcAft>
              <a:buNone/>
            </a:pPr>
            <a:endParaRPr lang="es-419" sz="3350" noProof="0" dirty="0">
              <a:solidFill>
                <a:srgbClr val="232C68"/>
              </a:solidFill>
              <a:highlight>
                <a:srgbClr val="F5F5F5"/>
              </a:highlight>
            </a:endParaRPr>
          </a:p>
          <a:p>
            <a:pPr marL="0" lvl="0" indent="0" algn="ctr" rtl="0">
              <a:spcBef>
                <a:spcPts val="0"/>
              </a:spcBef>
              <a:spcAft>
                <a:spcPts val="0"/>
              </a:spcAft>
              <a:buNone/>
            </a:pPr>
            <a:r>
              <a:rPr lang="es-419" b="1" noProof="0" dirty="0"/>
              <a:t>Cronología de los cambios </a:t>
            </a:r>
            <a:endParaRPr lang="es-419" noProof="0" dirty="0"/>
          </a:p>
        </p:txBody>
      </p:sp>
      <p:sp>
        <p:nvSpPr>
          <p:cNvPr id="426" name="Google Shape;426;p86"/>
          <p:cNvSpPr txBox="1"/>
          <p:nvPr/>
        </p:nvSpPr>
        <p:spPr>
          <a:xfrm>
            <a:off x="838200" y="1014987"/>
            <a:ext cx="10826100" cy="5416837"/>
          </a:xfrm>
          <a:prstGeom prst="rect">
            <a:avLst/>
          </a:prstGeom>
          <a:noFill/>
          <a:ln>
            <a:noFill/>
          </a:ln>
        </p:spPr>
        <p:txBody>
          <a:bodyPr spcFirstLastPara="1" wrap="square" lIns="91425" tIns="91425" rIns="91425" bIns="91425" anchor="t" anchorCtr="0">
            <a:spAutoFit/>
          </a:bodyPr>
          <a:lstStyle/>
          <a:p>
            <a:pPr marL="457200" lvl="0" indent="-387350" algn="l" rtl="0">
              <a:lnSpc>
                <a:spcPct val="125454"/>
              </a:lnSpc>
              <a:spcBef>
                <a:spcPts val="0"/>
              </a:spcBef>
              <a:spcAft>
                <a:spcPts val="0"/>
              </a:spcAft>
              <a:buClr>
                <a:srgbClr val="222222"/>
              </a:buClr>
              <a:buSzPts val="2500"/>
              <a:buFont typeface="Trebuchet MS"/>
              <a:buChar char="●"/>
            </a:pPr>
            <a:r>
              <a:rPr lang="es-419" sz="2400" b="1" noProof="0" dirty="0">
                <a:solidFill>
                  <a:srgbClr val="222222"/>
                </a:solidFill>
                <a:highlight>
                  <a:srgbClr val="FFFFFF"/>
                </a:highlight>
                <a:latin typeface="Trebuchet MS"/>
                <a:ea typeface="Trebuchet MS"/>
                <a:cs typeface="Trebuchet MS"/>
                <a:sym typeface="Trebuchet MS"/>
              </a:rPr>
              <a:t>Agosto de 2025: Decreto ejecutivo</a:t>
            </a:r>
          </a:p>
          <a:p>
            <a:pPr marL="914400" lvl="1" indent="-361950" algn="l" rtl="0">
              <a:lnSpc>
                <a:spcPct val="125454"/>
              </a:lnSpc>
              <a:spcBef>
                <a:spcPts val="0"/>
              </a:spcBef>
              <a:spcAft>
                <a:spcPts val="0"/>
              </a:spcAft>
              <a:buClr>
                <a:srgbClr val="222222"/>
              </a:buClr>
              <a:buSzPts val="2100"/>
              <a:buFont typeface="Trebuchet MS"/>
              <a:buChar char="○"/>
            </a:pPr>
            <a:r>
              <a:rPr lang="es-419" sz="2000" noProof="0" dirty="0">
                <a:solidFill>
                  <a:srgbClr val="222222"/>
                </a:solidFill>
                <a:highlight>
                  <a:srgbClr val="FFFFFF"/>
                </a:highlight>
                <a:latin typeface="Trebuchet MS"/>
                <a:ea typeface="Trebuchet MS"/>
                <a:cs typeface="Trebuchet MS"/>
                <a:sym typeface="Trebuchet MS"/>
              </a:rPr>
              <a:t>Presupuesto de divulgación suprimido</a:t>
            </a:r>
          </a:p>
          <a:p>
            <a:pPr marL="457200" lvl="0" indent="-387350" algn="l" rtl="0">
              <a:lnSpc>
                <a:spcPct val="125454"/>
              </a:lnSpc>
              <a:spcBef>
                <a:spcPts val="0"/>
              </a:spcBef>
              <a:spcAft>
                <a:spcPts val="0"/>
              </a:spcAft>
              <a:buClr>
                <a:srgbClr val="222222"/>
              </a:buClr>
              <a:buSzPts val="2500"/>
              <a:buFont typeface="Trebuchet MS"/>
              <a:buChar char="●"/>
            </a:pPr>
            <a:r>
              <a:rPr lang="es-419" sz="2400" b="1" noProof="0" dirty="0">
                <a:solidFill>
                  <a:srgbClr val="222222"/>
                </a:solidFill>
                <a:highlight>
                  <a:srgbClr val="FFFFFF"/>
                </a:highlight>
                <a:latin typeface="Trebuchet MS"/>
                <a:ea typeface="Trebuchet MS"/>
                <a:cs typeface="Trebuchet MS"/>
                <a:sym typeface="Trebuchet MS"/>
              </a:rPr>
              <a:t>1 de julio de 2026</a:t>
            </a:r>
          </a:p>
          <a:p>
            <a:pPr marL="914400" lvl="1" indent="-361950" algn="l" rtl="0">
              <a:lnSpc>
                <a:spcPct val="125454"/>
              </a:lnSpc>
              <a:spcBef>
                <a:spcPts val="0"/>
              </a:spcBef>
              <a:spcAft>
                <a:spcPts val="0"/>
              </a:spcAft>
              <a:buClr>
                <a:srgbClr val="222222"/>
              </a:buClr>
              <a:buSzPts val="2100"/>
              <a:buFont typeface="Trebuchet MS"/>
              <a:buChar char="○"/>
            </a:pPr>
            <a:r>
              <a:rPr lang="es-419" sz="2000" noProof="0" dirty="0">
                <a:solidFill>
                  <a:srgbClr val="222222"/>
                </a:solidFill>
                <a:highlight>
                  <a:srgbClr val="FFFFFF"/>
                </a:highlight>
                <a:latin typeface="Trebuchet MS"/>
                <a:ea typeface="Trebuchet MS"/>
                <a:cs typeface="Trebuchet MS"/>
                <a:sym typeface="Trebuchet MS"/>
              </a:rPr>
              <a:t>Límite de 1.100 dólares para la cobertura dental infantil</a:t>
            </a:r>
          </a:p>
          <a:p>
            <a:pPr marL="914400" lvl="1" indent="-361950" algn="l" rtl="0">
              <a:lnSpc>
                <a:spcPct val="125454"/>
              </a:lnSpc>
              <a:spcBef>
                <a:spcPts val="0"/>
              </a:spcBef>
              <a:spcAft>
                <a:spcPts val="0"/>
              </a:spcAft>
              <a:buClr>
                <a:srgbClr val="222222"/>
              </a:buClr>
              <a:buSzPts val="2100"/>
              <a:buFont typeface="Trebuchet MS"/>
              <a:buChar char="○"/>
            </a:pPr>
            <a:r>
              <a:rPr lang="es-419" sz="2000" noProof="0" dirty="0">
                <a:solidFill>
                  <a:srgbClr val="222222"/>
                </a:solidFill>
                <a:highlight>
                  <a:srgbClr val="FFFFFF"/>
                </a:highlight>
                <a:latin typeface="Trebuchet MS"/>
                <a:ea typeface="Trebuchet MS"/>
                <a:cs typeface="Trebuchet MS"/>
                <a:sym typeface="Trebuchet MS"/>
              </a:rPr>
              <a:t>Límite de inscripción de 25.000 niños</a:t>
            </a:r>
          </a:p>
          <a:p>
            <a:pPr marL="457200" lvl="0" indent="-387350" algn="l" rtl="0">
              <a:lnSpc>
                <a:spcPct val="125454"/>
              </a:lnSpc>
              <a:spcBef>
                <a:spcPts val="0"/>
              </a:spcBef>
              <a:spcAft>
                <a:spcPts val="0"/>
              </a:spcAft>
              <a:buClr>
                <a:srgbClr val="222222"/>
              </a:buClr>
              <a:buSzPts val="2500"/>
              <a:buFont typeface="Trebuchet MS"/>
              <a:buChar char="●"/>
            </a:pPr>
            <a:r>
              <a:rPr lang="es-419" sz="2400" b="1" noProof="0" dirty="0">
                <a:solidFill>
                  <a:srgbClr val="222222"/>
                </a:solidFill>
                <a:highlight>
                  <a:srgbClr val="FFFFFF"/>
                </a:highlight>
                <a:latin typeface="Trebuchet MS"/>
                <a:ea typeface="Trebuchet MS"/>
                <a:cs typeface="Trebuchet MS"/>
                <a:sym typeface="Trebuchet MS"/>
              </a:rPr>
              <a:t>1 de enero de 2027</a:t>
            </a:r>
          </a:p>
          <a:p>
            <a:pPr marL="914400" lvl="1" indent="-361950" algn="l" rtl="0">
              <a:lnSpc>
                <a:spcPct val="125454"/>
              </a:lnSpc>
              <a:spcBef>
                <a:spcPts val="0"/>
              </a:spcBef>
              <a:spcAft>
                <a:spcPts val="0"/>
              </a:spcAft>
              <a:buClr>
                <a:srgbClr val="222222"/>
              </a:buClr>
              <a:buSzPts val="2100"/>
              <a:buFont typeface="Trebuchet MS"/>
              <a:buChar char="○"/>
            </a:pPr>
            <a:r>
              <a:rPr lang="es-419" sz="2000" noProof="0" dirty="0">
                <a:solidFill>
                  <a:srgbClr val="222222"/>
                </a:solidFill>
                <a:highlight>
                  <a:srgbClr val="FFFFFF"/>
                </a:highlight>
                <a:latin typeface="Trebuchet MS"/>
                <a:ea typeface="Trebuchet MS"/>
                <a:cs typeface="Trebuchet MS"/>
                <a:sym typeface="Trebuchet MS"/>
              </a:rPr>
              <a:t>Exclusión de la Colaboración de Atención Responsable</a:t>
            </a:r>
          </a:p>
          <a:p>
            <a:pPr marL="914400" lvl="1" indent="-361950" algn="l" rtl="0">
              <a:lnSpc>
                <a:spcPct val="125454"/>
              </a:lnSpc>
              <a:spcBef>
                <a:spcPts val="0"/>
              </a:spcBef>
              <a:spcAft>
                <a:spcPts val="0"/>
              </a:spcAft>
              <a:buClr>
                <a:srgbClr val="222222"/>
              </a:buClr>
              <a:buSzPts val="2100"/>
              <a:buFont typeface="Trebuchet MS"/>
              <a:buChar char="○"/>
            </a:pPr>
            <a:r>
              <a:rPr lang="es-419" sz="2000" noProof="0" dirty="0">
                <a:solidFill>
                  <a:srgbClr val="222222"/>
                </a:solidFill>
                <a:highlight>
                  <a:srgbClr val="FFFFFF"/>
                </a:highlight>
                <a:latin typeface="Trebuchet MS"/>
                <a:ea typeface="Trebuchet MS"/>
                <a:cs typeface="Trebuchet MS"/>
                <a:sym typeface="Trebuchet MS"/>
              </a:rPr>
              <a:t>La salud conductual pasa al modelo de pago por servicio</a:t>
            </a:r>
          </a:p>
          <a:p>
            <a:pPr marL="914400" lvl="1" indent="-361950" algn="l" rtl="0">
              <a:lnSpc>
                <a:spcPct val="125454"/>
              </a:lnSpc>
              <a:spcBef>
                <a:spcPts val="0"/>
              </a:spcBef>
              <a:spcAft>
                <a:spcPts val="0"/>
              </a:spcAft>
              <a:buClr>
                <a:srgbClr val="222222"/>
              </a:buClr>
              <a:buSzPts val="2100"/>
              <a:buFont typeface="Trebuchet MS"/>
              <a:buChar char="○"/>
            </a:pPr>
            <a:r>
              <a:rPr lang="es-419" sz="2000" noProof="0" dirty="0">
                <a:solidFill>
                  <a:srgbClr val="222222"/>
                </a:solidFill>
                <a:highlight>
                  <a:srgbClr val="FFFFFF"/>
                </a:highlight>
                <a:latin typeface="Trebuchet MS"/>
                <a:ea typeface="Trebuchet MS"/>
                <a:cs typeface="Trebuchet MS"/>
                <a:sym typeface="Trebuchet MS"/>
              </a:rPr>
              <a:t>Exclusión de la atención gestionada</a:t>
            </a:r>
          </a:p>
          <a:p>
            <a:pPr marL="914400" lvl="1" indent="-361950" algn="l" rtl="0">
              <a:lnSpc>
                <a:spcPct val="125454"/>
              </a:lnSpc>
              <a:spcBef>
                <a:spcPts val="0"/>
              </a:spcBef>
              <a:spcAft>
                <a:spcPts val="0"/>
              </a:spcAft>
              <a:buClr>
                <a:srgbClr val="222222"/>
              </a:buClr>
              <a:buSzPts val="2100"/>
              <a:buFont typeface="Trebuchet MS"/>
              <a:buChar char="○"/>
            </a:pPr>
            <a:r>
              <a:rPr lang="es-419" sz="2000" noProof="0" dirty="0">
                <a:solidFill>
                  <a:srgbClr val="222222"/>
                </a:solidFill>
                <a:highlight>
                  <a:srgbClr val="FFFFFF"/>
                </a:highlight>
                <a:latin typeface="Trebuchet MS"/>
                <a:ea typeface="Trebuchet MS"/>
                <a:cs typeface="Trebuchet MS"/>
                <a:sym typeface="Trebuchet MS"/>
              </a:rPr>
              <a:t>Los niños del CAC que participan en el programa CHP+ ya no serán parte de un plan de Medicaid exclusivamente estatal</a:t>
            </a:r>
          </a:p>
          <a:p>
            <a:pPr marL="914400" lvl="1" indent="-361950" algn="l" rtl="0">
              <a:lnSpc>
                <a:spcPct val="125454"/>
              </a:lnSpc>
              <a:spcBef>
                <a:spcPts val="0"/>
              </a:spcBef>
              <a:spcAft>
                <a:spcPts val="0"/>
              </a:spcAft>
              <a:buClr>
                <a:srgbClr val="222222"/>
              </a:buClr>
              <a:buSzPts val="2100"/>
              <a:buFont typeface="Trebuchet MS"/>
              <a:buChar char="○"/>
            </a:pPr>
            <a:r>
              <a:rPr lang="es-419" sz="2000" noProof="0" dirty="0">
                <a:solidFill>
                  <a:srgbClr val="222222"/>
                </a:solidFill>
                <a:highlight>
                  <a:srgbClr val="FFFFFF"/>
                </a:highlight>
                <a:latin typeface="Trebuchet MS"/>
                <a:ea typeface="Trebuchet MS"/>
                <a:cs typeface="Trebuchet MS"/>
                <a:sym typeface="Trebuchet MS"/>
              </a:rPr>
              <a:t>Congelación de los servicios y apoyos a largo plazo para los niños de la población heredada</a:t>
            </a:r>
            <a:endParaRPr lang="es-419" sz="1600" noProof="0" dirty="0">
              <a:latin typeface="Trebuchet MS"/>
              <a:ea typeface="Trebuchet MS"/>
              <a:cs typeface="Trebuchet MS"/>
              <a:sym typeface="Trebuchet MS"/>
            </a:endParaRPr>
          </a:p>
        </p:txBody>
      </p:sp>
      <p:sp>
        <p:nvSpPr>
          <p:cNvPr id="427" name="Google Shape;427;p86"/>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16</a:t>
            </a:fld>
            <a:endParaRPr lang="es-419" noProof="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87"/>
          <p:cNvSpPr txBox="1">
            <a:spLocks noGrp="1"/>
          </p:cNvSpPr>
          <p:nvPr>
            <p:ph type="title"/>
          </p:nvPr>
        </p:nvSpPr>
        <p:spPr>
          <a:xfrm>
            <a:off x="838200" y="650449"/>
            <a:ext cx="10515600" cy="1838227"/>
          </a:xfrm>
          <a:prstGeom prst="rect">
            <a:avLst/>
          </a:prstGeom>
        </p:spPr>
        <p:txBody>
          <a:bodyPr spcFirstLastPara="1" wrap="square" lIns="91425" tIns="45700" rIns="91425" bIns="45700" anchor="b" anchorCtr="0">
            <a:noAutofit/>
          </a:bodyPr>
          <a:lstStyle/>
          <a:p>
            <a:r>
              <a:rPr lang="es-419" sz="4800" b="1" noProof="0" dirty="0"/>
              <a:t>Cambios en las prestaciones dentales</a:t>
            </a:r>
            <a:r>
              <a:rPr lang="es-419" sz="4800" noProof="0" dirty="0"/>
              <a:t> </a:t>
            </a:r>
            <a:br>
              <a:rPr lang="es-419" noProof="0" dirty="0"/>
            </a:br>
            <a:r>
              <a:rPr lang="es-419" noProof="0" dirty="0"/>
              <a:t>​</a:t>
            </a:r>
          </a:p>
        </p:txBody>
      </p:sp>
      <p:sp>
        <p:nvSpPr>
          <p:cNvPr id="434" name="Google Shape;434;p87"/>
          <p:cNvSpPr txBox="1">
            <a:spLocks noGrp="1"/>
          </p:cNvSpPr>
          <p:nvPr>
            <p:ph type="body" idx="1"/>
          </p:nvPr>
        </p:nvSpPr>
        <p:spPr>
          <a:xfrm>
            <a:off x="838200" y="1739325"/>
            <a:ext cx="10515600" cy="4318500"/>
          </a:xfrm>
          <a:prstGeom prst="rect">
            <a:avLst/>
          </a:prstGeom>
        </p:spPr>
        <p:txBody>
          <a:bodyPr spcFirstLastPara="1" wrap="square" lIns="91425" tIns="45700" rIns="91425" bIns="45700" anchor="t" anchorCtr="0">
            <a:noAutofit/>
          </a:bodyPr>
          <a:lstStyle/>
          <a:p>
            <a:pPr marL="647700" lvl="0" indent="-400050" algn="l" rtl="0">
              <a:lnSpc>
                <a:spcPct val="115000"/>
              </a:lnSpc>
              <a:spcBef>
                <a:spcPts val="0"/>
              </a:spcBef>
              <a:spcAft>
                <a:spcPts val="0"/>
              </a:spcAft>
              <a:buSzPts val="2700"/>
              <a:buFont typeface="Trebuchet MS"/>
              <a:buChar char="●"/>
            </a:pPr>
            <a:r>
              <a:rPr lang="es-419" sz="2700" noProof="0" dirty="0">
                <a:highlight>
                  <a:schemeClr val="lt1"/>
                </a:highlight>
              </a:rPr>
              <a:t>¿Quiénes?:​ </a:t>
            </a:r>
          </a:p>
          <a:p>
            <a:pPr marL="914400" lvl="1" indent="-400050" algn="l" rtl="0">
              <a:lnSpc>
                <a:spcPct val="115000"/>
              </a:lnSpc>
              <a:spcBef>
                <a:spcPts val="0"/>
              </a:spcBef>
              <a:spcAft>
                <a:spcPts val="0"/>
              </a:spcAft>
              <a:buSzPts val="2700"/>
              <a:buFont typeface="Trebuchet MS"/>
              <a:buChar char="○"/>
            </a:pPr>
            <a:r>
              <a:rPr lang="es-419" sz="2700" noProof="0" dirty="0">
                <a:highlight>
                  <a:schemeClr val="lt1"/>
                </a:highlight>
              </a:rPr>
              <a:t>Niños afiliados</a:t>
            </a:r>
          </a:p>
          <a:p>
            <a:pPr marL="647700" lvl="0" indent="-400050" algn="l" rtl="0">
              <a:lnSpc>
                <a:spcPct val="115000"/>
              </a:lnSpc>
              <a:spcBef>
                <a:spcPts val="0"/>
              </a:spcBef>
              <a:spcAft>
                <a:spcPts val="0"/>
              </a:spcAft>
              <a:buSzPts val="2700"/>
              <a:buFont typeface="Trebuchet MS"/>
              <a:buChar char="●"/>
            </a:pPr>
            <a:r>
              <a:rPr lang="es-419" sz="2700" noProof="0" dirty="0">
                <a:highlight>
                  <a:schemeClr val="lt1"/>
                </a:highlight>
              </a:rPr>
              <a:t>¿Cuándo?: 1/7/26​</a:t>
            </a:r>
          </a:p>
          <a:p>
            <a:pPr marL="647700" lvl="0" indent="-400050" algn="l" rtl="0">
              <a:lnSpc>
                <a:spcPct val="115000"/>
              </a:lnSpc>
              <a:spcBef>
                <a:spcPts val="1000"/>
              </a:spcBef>
              <a:spcAft>
                <a:spcPts val="0"/>
              </a:spcAft>
              <a:buSzPts val="2700"/>
              <a:buFont typeface="Trebuchet MS"/>
              <a:buChar char="●"/>
            </a:pPr>
            <a:r>
              <a:rPr lang="es-419" sz="2700" noProof="0" dirty="0">
                <a:highlight>
                  <a:schemeClr val="lt1"/>
                </a:highlight>
              </a:rPr>
              <a:t>Puntos Clave​</a:t>
            </a:r>
          </a:p>
          <a:p>
            <a:pPr marL="914400" lvl="1" indent="-400050" algn="l" rtl="0">
              <a:lnSpc>
                <a:spcPct val="115000"/>
              </a:lnSpc>
              <a:spcBef>
                <a:spcPts val="0"/>
              </a:spcBef>
              <a:spcAft>
                <a:spcPts val="0"/>
              </a:spcAft>
              <a:buSzPts val="2700"/>
              <a:buFont typeface="Trebuchet MS"/>
              <a:buChar char="○"/>
            </a:pPr>
            <a:r>
              <a:rPr lang="es-419" sz="2700" noProof="0" dirty="0">
                <a:highlight>
                  <a:srgbClr val="FFFFFF"/>
                </a:highlight>
              </a:rPr>
              <a:t>El límite anual para la cobertura dental será de 1.100 dólares.</a:t>
            </a:r>
          </a:p>
          <a:p>
            <a:pPr marL="914400" lvl="1" indent="-400050" algn="l" rtl="0">
              <a:lnSpc>
                <a:spcPct val="115000"/>
              </a:lnSpc>
              <a:spcBef>
                <a:spcPts val="0"/>
              </a:spcBef>
              <a:spcAft>
                <a:spcPts val="0"/>
              </a:spcAft>
              <a:buSzPts val="2700"/>
              <a:buFont typeface="Trebuchet MS"/>
              <a:buChar char="○"/>
            </a:pPr>
            <a:r>
              <a:rPr lang="es-419" sz="2700" noProof="0" dirty="0">
                <a:highlight>
                  <a:srgbClr val="FFFFFF"/>
                </a:highlight>
              </a:rPr>
              <a:t>Los miembros deben colaborar con sus odontólogos en la elaboración de los planes de tratamiento. </a:t>
            </a:r>
          </a:p>
          <a:p>
            <a:pPr marL="0" lvl="0" indent="0" algn="l" rtl="0">
              <a:lnSpc>
                <a:spcPct val="115000"/>
              </a:lnSpc>
              <a:spcBef>
                <a:spcPts val="0"/>
              </a:spcBef>
              <a:spcAft>
                <a:spcPts val="0"/>
              </a:spcAft>
              <a:buNone/>
            </a:pPr>
            <a:endParaRPr lang="es-419" sz="2700" noProof="0" dirty="0">
              <a:highlight>
                <a:schemeClr val="lt1"/>
              </a:highlight>
            </a:endParaRPr>
          </a:p>
          <a:p>
            <a:pPr marL="0" lvl="0" indent="0" algn="l" rtl="0">
              <a:spcBef>
                <a:spcPts val="1000"/>
              </a:spcBef>
              <a:spcAft>
                <a:spcPts val="0"/>
              </a:spcAft>
              <a:buNone/>
            </a:pPr>
            <a:endParaRPr lang="es-419" sz="2700" noProof="0" dirty="0"/>
          </a:p>
        </p:txBody>
      </p:sp>
      <p:sp>
        <p:nvSpPr>
          <p:cNvPr id="435" name="Google Shape;435;p87"/>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17</a:t>
            </a:fld>
            <a:endParaRPr lang="es-419" noProof="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88"/>
          <p:cNvSpPr txBox="1">
            <a:spLocks noGrp="1"/>
          </p:cNvSpPr>
          <p:nvPr>
            <p:ph type="title"/>
          </p:nvPr>
        </p:nvSpPr>
        <p:spPr>
          <a:xfrm>
            <a:off x="838200" y="379107"/>
            <a:ext cx="105156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s-419" noProof="0" dirty="0"/>
              <a:t>Límite de afiliación</a:t>
            </a:r>
            <a:r>
              <a:rPr lang="es-419" noProof="0" dirty="0">
                <a:latin typeface="Arial"/>
                <a:ea typeface="Arial"/>
                <a:cs typeface="Arial"/>
                <a:sym typeface="Arial"/>
              </a:rPr>
              <a:t>​</a:t>
            </a:r>
          </a:p>
        </p:txBody>
      </p:sp>
      <p:sp>
        <p:nvSpPr>
          <p:cNvPr id="442" name="Google Shape;442;p88"/>
          <p:cNvSpPr txBox="1">
            <a:spLocks noGrp="1"/>
          </p:cNvSpPr>
          <p:nvPr>
            <p:ph type="body" idx="1"/>
          </p:nvPr>
        </p:nvSpPr>
        <p:spPr>
          <a:xfrm>
            <a:off x="838200" y="1233900"/>
            <a:ext cx="10515600" cy="4390200"/>
          </a:xfrm>
          <a:prstGeom prst="rect">
            <a:avLst/>
          </a:prstGeom>
        </p:spPr>
        <p:txBody>
          <a:bodyPr spcFirstLastPara="1" wrap="square" lIns="91425" tIns="45700" rIns="91425" bIns="45700" anchor="t" anchorCtr="0">
            <a:noAutofit/>
          </a:bodyPr>
          <a:lstStyle/>
          <a:p>
            <a:pPr marL="647700" lvl="0" indent="-368300" algn="l" rtl="0">
              <a:lnSpc>
                <a:spcPct val="115000"/>
              </a:lnSpc>
              <a:spcBef>
                <a:spcPts val="0"/>
              </a:spcBef>
              <a:spcAft>
                <a:spcPts val="0"/>
              </a:spcAft>
              <a:buSzPts val="2200"/>
              <a:buFont typeface="Trebuchet MS"/>
              <a:buChar char="●"/>
            </a:pPr>
            <a:r>
              <a:rPr lang="es-419" sz="2600" noProof="0" dirty="0">
                <a:highlight>
                  <a:schemeClr val="lt1"/>
                </a:highlight>
              </a:rPr>
              <a:t>¿Quiénes?:​ </a:t>
            </a:r>
          </a:p>
          <a:p>
            <a:pPr marL="914400" lvl="1" indent="-368300" algn="l" rtl="0">
              <a:lnSpc>
                <a:spcPct val="115000"/>
              </a:lnSpc>
              <a:spcBef>
                <a:spcPts val="0"/>
              </a:spcBef>
              <a:spcAft>
                <a:spcPts val="0"/>
              </a:spcAft>
              <a:buSzPts val="2200"/>
              <a:buFont typeface="Trebuchet MS"/>
              <a:buChar char="○"/>
            </a:pPr>
            <a:r>
              <a:rPr lang="es-419" sz="2600" noProof="0" dirty="0">
                <a:highlight>
                  <a:schemeClr val="lt1"/>
                </a:highlight>
              </a:rPr>
              <a:t>Niños afiliados</a:t>
            </a:r>
            <a:endParaRPr lang="es-419" sz="2450" noProof="0" dirty="0">
              <a:highlight>
                <a:schemeClr val="lt1"/>
              </a:highlight>
            </a:endParaRPr>
          </a:p>
          <a:p>
            <a:pPr marL="647700" lvl="0" indent="-368300" algn="l" rtl="0">
              <a:lnSpc>
                <a:spcPct val="115000"/>
              </a:lnSpc>
              <a:spcBef>
                <a:spcPts val="0"/>
              </a:spcBef>
              <a:spcAft>
                <a:spcPts val="0"/>
              </a:spcAft>
              <a:buSzPts val="2200"/>
              <a:buFont typeface="Trebuchet MS"/>
              <a:buChar char="●"/>
            </a:pPr>
            <a:r>
              <a:rPr lang="es-419" sz="2600" noProof="0" dirty="0">
                <a:highlight>
                  <a:schemeClr val="lt1"/>
                </a:highlight>
              </a:rPr>
              <a:t>¿Cuándo?: 1/7/26​</a:t>
            </a:r>
          </a:p>
          <a:p>
            <a:pPr marL="647700" lvl="0" indent="-368300" algn="l" rtl="0">
              <a:lnSpc>
                <a:spcPct val="115000"/>
              </a:lnSpc>
              <a:spcBef>
                <a:spcPts val="1000"/>
              </a:spcBef>
              <a:spcAft>
                <a:spcPts val="0"/>
              </a:spcAft>
              <a:buSzPts val="2200"/>
              <a:buFont typeface="Trebuchet MS"/>
              <a:buChar char="●"/>
            </a:pPr>
            <a:r>
              <a:rPr lang="es-419" sz="2600" noProof="0" dirty="0">
                <a:highlight>
                  <a:schemeClr val="lt1"/>
                </a:highlight>
              </a:rPr>
              <a:t>Puntos clave​</a:t>
            </a:r>
          </a:p>
          <a:p>
            <a:pPr marL="914400" lvl="1" indent="-368300" algn="l" rtl="0">
              <a:lnSpc>
                <a:spcPct val="115000"/>
              </a:lnSpc>
              <a:spcBef>
                <a:spcPts val="0"/>
              </a:spcBef>
              <a:spcAft>
                <a:spcPts val="0"/>
              </a:spcAft>
              <a:buSzPts val="2200"/>
              <a:buFont typeface="Trebuchet MS"/>
              <a:buChar char="○"/>
            </a:pPr>
            <a:r>
              <a:rPr lang="es-419" sz="2450" noProof="0" dirty="0">
                <a:highlight>
                  <a:schemeClr val="lt1"/>
                </a:highlight>
              </a:rPr>
              <a:t>Se congelarán las nuevas afiliaciones de niños en «Cover All Coloradans» si: </a:t>
            </a:r>
          </a:p>
          <a:p>
            <a:pPr marL="1371600" lvl="2" indent="-368300" algn="l" rtl="0">
              <a:lnSpc>
                <a:spcPct val="115000"/>
              </a:lnSpc>
              <a:spcBef>
                <a:spcPts val="0"/>
              </a:spcBef>
              <a:spcAft>
                <a:spcPts val="0"/>
              </a:spcAft>
              <a:buSzPts val="2200"/>
              <a:buFont typeface="Trebuchet MS"/>
              <a:buChar char="■"/>
            </a:pPr>
            <a:r>
              <a:rPr lang="es-419" sz="2450" noProof="0" dirty="0">
                <a:highlight>
                  <a:schemeClr val="lt1"/>
                </a:highlight>
              </a:rPr>
              <a:t>La cantidad de niños afiliados alcanza los 25 000, es decir,  </a:t>
            </a:r>
          </a:p>
          <a:p>
            <a:pPr marL="1371600" lvl="2" indent="-368300" algn="l" rtl="0">
              <a:lnSpc>
                <a:spcPct val="115000"/>
              </a:lnSpc>
              <a:spcBef>
                <a:spcPts val="0"/>
              </a:spcBef>
              <a:spcAft>
                <a:spcPts val="0"/>
              </a:spcAft>
              <a:buSzPts val="2200"/>
              <a:buFont typeface="Trebuchet MS"/>
              <a:buChar char="■"/>
            </a:pPr>
            <a:r>
              <a:rPr lang="es-419" sz="2450" noProof="0" dirty="0">
                <a:highlight>
                  <a:schemeClr val="lt1"/>
                </a:highlight>
              </a:rPr>
              <a:t>El HCPF supera los gastos previstos. </a:t>
            </a:r>
          </a:p>
          <a:p>
            <a:pPr marL="457200" lvl="0" indent="-384175" algn="l" rtl="0">
              <a:lnSpc>
                <a:spcPct val="115000"/>
              </a:lnSpc>
              <a:spcBef>
                <a:spcPts val="0"/>
              </a:spcBef>
              <a:spcAft>
                <a:spcPts val="0"/>
              </a:spcAft>
              <a:buSzPts val="2450"/>
              <a:buFont typeface="Verdana"/>
              <a:buChar char="●"/>
            </a:pPr>
            <a:r>
              <a:rPr lang="es-419" sz="2450" noProof="0" dirty="0">
                <a:highlight>
                  <a:schemeClr val="lt1"/>
                </a:highlight>
              </a:rPr>
              <a:t>Fuentes adicionales</a:t>
            </a:r>
          </a:p>
          <a:p>
            <a:pPr marL="914400" lvl="1" indent="-384175" algn="l" rtl="0">
              <a:lnSpc>
                <a:spcPct val="115000"/>
              </a:lnSpc>
              <a:spcBef>
                <a:spcPts val="0"/>
              </a:spcBef>
              <a:spcAft>
                <a:spcPts val="0"/>
              </a:spcAft>
              <a:buSzPts val="2450"/>
              <a:buFont typeface="Arial"/>
              <a:buChar char="○"/>
            </a:pPr>
            <a:r>
              <a:rPr lang="es-419" sz="2450" u="sng" noProof="0" dirty="0">
                <a:solidFill>
                  <a:schemeClr val="hlink"/>
                </a:solidFill>
                <a:highlight>
                  <a:schemeClr val="lt1"/>
                </a:highlight>
                <a:hlinkClick r:id="rId3"/>
              </a:rPr>
              <a:t>Servicios de Emergencia de Medicaid y Servicios de Asistencia de la Salud Reproductiva (EMS/RHCS)</a:t>
            </a:r>
            <a:endParaRPr lang="es-419" sz="2450" noProof="0" dirty="0">
              <a:highlight>
                <a:schemeClr val="lt1"/>
              </a:highlight>
            </a:endParaRPr>
          </a:p>
          <a:p>
            <a:pPr marL="914400" lvl="0" indent="0" algn="l" rtl="0">
              <a:lnSpc>
                <a:spcPct val="115000"/>
              </a:lnSpc>
              <a:spcBef>
                <a:spcPts val="0"/>
              </a:spcBef>
              <a:spcAft>
                <a:spcPts val="0"/>
              </a:spcAft>
              <a:buNone/>
            </a:pPr>
            <a:endParaRPr lang="es-419" sz="2550" noProof="0" dirty="0">
              <a:highlight>
                <a:schemeClr val="lt1"/>
              </a:highlight>
            </a:endParaRPr>
          </a:p>
          <a:p>
            <a:pPr marL="0" lvl="0" indent="0" algn="l" rtl="0">
              <a:spcBef>
                <a:spcPts val="1000"/>
              </a:spcBef>
              <a:spcAft>
                <a:spcPts val="0"/>
              </a:spcAft>
              <a:buNone/>
            </a:pPr>
            <a:endParaRPr lang="es-419" noProof="0" dirty="0"/>
          </a:p>
        </p:txBody>
      </p:sp>
      <p:sp>
        <p:nvSpPr>
          <p:cNvPr id="443" name="Google Shape;443;p88"/>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18</a:t>
            </a:fld>
            <a:endParaRPr lang="es-419" noProof="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89"/>
          <p:cNvSpPr txBox="1">
            <a:spLocks noGrp="1"/>
          </p:cNvSpPr>
          <p:nvPr>
            <p:ph type="title"/>
          </p:nvPr>
        </p:nvSpPr>
        <p:spPr>
          <a:xfrm>
            <a:off x="133775" y="244178"/>
            <a:ext cx="11734200" cy="1611984"/>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s-419" sz="3600" noProof="0" dirty="0"/>
              <a:t>Exclusión de la Colaboración de Atención Responsable</a:t>
            </a:r>
            <a:br>
              <a:rPr lang="es-419" sz="4100" noProof="0" dirty="0"/>
            </a:br>
            <a:r>
              <a:rPr lang="es-419" sz="4100" noProof="0" dirty="0"/>
              <a:t>​</a:t>
            </a:r>
            <a:endParaRPr lang="es-419" sz="4100" noProof="0" dirty="0">
              <a:latin typeface="Arial"/>
              <a:ea typeface="Arial"/>
              <a:cs typeface="Arial"/>
              <a:sym typeface="Arial"/>
            </a:endParaRPr>
          </a:p>
        </p:txBody>
      </p:sp>
      <p:sp>
        <p:nvSpPr>
          <p:cNvPr id="450" name="Google Shape;450;p89"/>
          <p:cNvSpPr txBox="1">
            <a:spLocks noGrp="1"/>
          </p:cNvSpPr>
          <p:nvPr>
            <p:ph type="body" idx="1"/>
          </p:nvPr>
        </p:nvSpPr>
        <p:spPr>
          <a:xfrm>
            <a:off x="274625" y="1208075"/>
            <a:ext cx="11452500" cy="4849800"/>
          </a:xfrm>
          <a:prstGeom prst="rect">
            <a:avLst/>
          </a:prstGeom>
        </p:spPr>
        <p:txBody>
          <a:bodyPr spcFirstLastPara="1" wrap="square" lIns="91425" tIns="45700" rIns="91425" bIns="45700" anchor="t" anchorCtr="0">
            <a:noAutofit/>
          </a:bodyPr>
          <a:lstStyle/>
          <a:p>
            <a:pPr marL="457200" lvl="0" indent="-444500" algn="l" rtl="0">
              <a:spcBef>
                <a:spcPts val="1000"/>
              </a:spcBef>
              <a:spcAft>
                <a:spcPts val="0"/>
              </a:spcAft>
              <a:buSzPts val="3400"/>
              <a:buChar char="●"/>
            </a:pPr>
            <a:r>
              <a:rPr lang="es-419" sz="3200" noProof="0" dirty="0"/>
              <a:t>¿Quiénes?:​</a:t>
            </a:r>
          </a:p>
          <a:p>
            <a:pPr marL="914400" lvl="1" indent="-362585" algn="l" rtl="0">
              <a:spcBef>
                <a:spcPts val="500"/>
              </a:spcBef>
              <a:spcAft>
                <a:spcPts val="0"/>
              </a:spcAft>
              <a:buSzPts val="2110"/>
              <a:buChar char="○"/>
            </a:pPr>
            <a:r>
              <a:rPr lang="es-419" sz="2800" noProof="0" dirty="0"/>
              <a:t>Niños (en general) y mujeres embarazadas o en el posparto afiliadas (Medicaid)</a:t>
            </a:r>
          </a:p>
          <a:p>
            <a:pPr marL="457200" lvl="0" indent="-444500" algn="l" rtl="0">
              <a:spcBef>
                <a:spcPts val="1000"/>
              </a:spcBef>
              <a:spcAft>
                <a:spcPts val="0"/>
              </a:spcAft>
              <a:buSzPts val="3400"/>
              <a:buChar char="●"/>
            </a:pPr>
            <a:r>
              <a:rPr lang="es-419" sz="3200" noProof="0" dirty="0"/>
              <a:t>¿Cuándo?: 1/1/27​</a:t>
            </a:r>
          </a:p>
          <a:p>
            <a:pPr marL="457200" lvl="0" indent="-444500" algn="l" rtl="0">
              <a:spcBef>
                <a:spcPts val="1000"/>
              </a:spcBef>
              <a:spcAft>
                <a:spcPts val="0"/>
              </a:spcAft>
              <a:buSzPts val="3400"/>
              <a:buChar char="●"/>
            </a:pPr>
            <a:r>
              <a:rPr lang="es-419" sz="3200" noProof="0" dirty="0"/>
              <a:t>Puntos clave​</a:t>
            </a:r>
          </a:p>
          <a:p>
            <a:pPr marL="914400" lvl="1" indent="-362585" algn="l" rtl="0">
              <a:spcBef>
                <a:spcPts val="500"/>
              </a:spcBef>
              <a:spcAft>
                <a:spcPts val="0"/>
              </a:spcAft>
              <a:buSzPts val="2110"/>
              <a:buChar char="○"/>
            </a:pPr>
            <a:r>
              <a:rPr lang="es-419" sz="2800" noProof="0" dirty="0"/>
              <a:t>No hay asignaciones a Entidades Regionales Responsables (RAE)</a:t>
            </a:r>
          </a:p>
          <a:p>
            <a:pPr marL="1371600" lvl="2" indent="-387350" algn="l" rtl="0">
              <a:spcBef>
                <a:spcPts val="500"/>
              </a:spcBef>
              <a:spcAft>
                <a:spcPts val="0"/>
              </a:spcAft>
              <a:buSzPts val="2500"/>
              <a:buChar char="■"/>
            </a:pPr>
            <a:r>
              <a:rPr lang="es-419" sz="2400" noProof="0" dirty="0"/>
              <a:t>Cambios en la salud conductual</a:t>
            </a:r>
          </a:p>
          <a:p>
            <a:pPr marL="1371600" lvl="2" indent="-387350" algn="l" rtl="0">
              <a:spcBef>
                <a:spcPts val="500"/>
              </a:spcBef>
              <a:spcAft>
                <a:spcPts val="0"/>
              </a:spcAft>
              <a:buSzPts val="2500"/>
              <a:buChar char="■"/>
            </a:pPr>
            <a:r>
              <a:rPr lang="es-419" sz="2400" noProof="0" dirty="0"/>
              <a:t>Ausencia de coordinación asistencial por parte de la RAE </a:t>
            </a:r>
          </a:p>
          <a:p>
            <a:pPr marL="914400" lvl="1" indent="-362585" algn="l" rtl="0">
              <a:spcBef>
                <a:spcPts val="500"/>
              </a:spcBef>
              <a:spcAft>
                <a:spcPts val="0"/>
              </a:spcAft>
              <a:buSzPts val="2110"/>
              <a:buChar char="○"/>
            </a:pPr>
            <a:r>
              <a:rPr lang="es-419" sz="2800" noProof="0" dirty="0"/>
              <a:t>Sin contratos de atención médica gestionada (Denver Health y RMHP PRIME)</a:t>
            </a:r>
          </a:p>
          <a:p>
            <a:pPr marL="914400" lvl="0" indent="0" algn="l" rtl="0">
              <a:lnSpc>
                <a:spcPct val="115000"/>
              </a:lnSpc>
              <a:spcBef>
                <a:spcPts val="0"/>
              </a:spcBef>
              <a:spcAft>
                <a:spcPts val="0"/>
              </a:spcAft>
              <a:buNone/>
            </a:pPr>
            <a:endParaRPr lang="es-419" sz="2700" noProof="0" dirty="0">
              <a:highlight>
                <a:schemeClr val="lt1"/>
              </a:highlight>
            </a:endParaRPr>
          </a:p>
          <a:p>
            <a:pPr marL="0" lvl="0" indent="0" algn="l" rtl="0">
              <a:spcBef>
                <a:spcPts val="1000"/>
              </a:spcBef>
              <a:spcAft>
                <a:spcPts val="0"/>
              </a:spcAft>
              <a:buNone/>
            </a:pPr>
            <a:endParaRPr lang="es-419" sz="2700" noProof="0" dirty="0"/>
          </a:p>
        </p:txBody>
      </p:sp>
      <p:sp>
        <p:nvSpPr>
          <p:cNvPr id="451" name="Google Shape;451;p89"/>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19</a:t>
            </a:fld>
            <a:endParaRPr lang="es-419" noProof="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72"/>
          <p:cNvSpPr txBox="1"/>
          <p:nvPr/>
        </p:nvSpPr>
        <p:spPr>
          <a:xfrm>
            <a:off x="383367" y="285665"/>
            <a:ext cx="5443500" cy="776700"/>
          </a:xfrm>
          <a:prstGeom prst="rect">
            <a:avLst/>
          </a:prstGeom>
          <a:noFill/>
          <a:ln>
            <a:noFill/>
          </a:ln>
        </p:spPr>
        <p:txBody>
          <a:bodyPr spcFirstLastPara="1" wrap="square" lIns="117800" tIns="117800" rIns="117800" bIns="117800" anchor="t" anchorCtr="0">
            <a:spAutoFit/>
          </a:bodyPr>
          <a:lstStyle/>
          <a:p>
            <a:pPr marL="0" marR="0" lvl="0" indent="0" algn="ctr" rtl="0">
              <a:lnSpc>
                <a:spcPct val="100000"/>
              </a:lnSpc>
              <a:spcBef>
                <a:spcPts val="0"/>
              </a:spcBef>
              <a:spcAft>
                <a:spcPts val="0"/>
              </a:spcAft>
              <a:buClr>
                <a:schemeClr val="accent1"/>
              </a:buClr>
              <a:buSzPts val="4500"/>
              <a:buFont typeface="Trebuchet MS"/>
              <a:buNone/>
            </a:pPr>
            <a:r>
              <a:rPr lang="es-419" sz="3500" b="1" i="0" u="none" strike="noStrike" cap="none" noProof="0" dirty="0">
                <a:solidFill>
                  <a:schemeClr val="dk2"/>
                </a:solidFill>
                <a:latin typeface="Trebuchet MS"/>
                <a:ea typeface="Trebuchet MS"/>
                <a:cs typeface="Trebuchet MS"/>
                <a:sym typeface="Trebuchet MS"/>
              </a:rPr>
              <a:t>Language Interpretation</a:t>
            </a:r>
            <a:endParaRPr lang="es-419" sz="3500" b="0" i="0" u="none" strike="noStrike" cap="none" noProof="0" dirty="0">
              <a:solidFill>
                <a:schemeClr val="dk2"/>
              </a:solidFill>
              <a:latin typeface="Arial"/>
              <a:ea typeface="Arial"/>
              <a:cs typeface="Arial"/>
              <a:sym typeface="Arial"/>
            </a:endParaRPr>
          </a:p>
        </p:txBody>
      </p:sp>
      <p:sp>
        <p:nvSpPr>
          <p:cNvPr id="308" name="Google Shape;308;p72"/>
          <p:cNvSpPr txBox="1"/>
          <p:nvPr/>
        </p:nvSpPr>
        <p:spPr>
          <a:xfrm>
            <a:off x="349967" y="1174710"/>
            <a:ext cx="5510400" cy="4965900"/>
          </a:xfrm>
          <a:prstGeom prst="rect">
            <a:avLst/>
          </a:prstGeom>
          <a:noFill/>
          <a:ln>
            <a:noFill/>
          </a:ln>
        </p:spPr>
        <p:txBody>
          <a:bodyPr spcFirstLastPara="1" wrap="square" lIns="117800" tIns="117800" rIns="117800" bIns="117800" anchor="t" anchorCtr="0">
            <a:spAutoFit/>
          </a:bodyPr>
          <a:lstStyle/>
          <a:p>
            <a:pPr marL="584200" marR="0" lvl="0" indent="-438150" algn="l" rtl="0">
              <a:lnSpc>
                <a:spcPct val="100000"/>
              </a:lnSpc>
              <a:spcBef>
                <a:spcPts val="1300"/>
              </a:spcBef>
              <a:spcAft>
                <a:spcPts val="0"/>
              </a:spcAft>
              <a:buClr>
                <a:schemeClr val="dk2"/>
              </a:buClr>
              <a:buSzPts val="2300"/>
              <a:buFont typeface="Trebuchet MS"/>
              <a:buChar char="●"/>
            </a:pPr>
            <a:r>
              <a:rPr lang="es-419" sz="2300" b="0" i="0" u="none" strike="noStrike" cap="none" noProof="0" dirty="0">
                <a:solidFill>
                  <a:schemeClr val="dk2"/>
                </a:solidFill>
                <a:latin typeface="Trebuchet MS"/>
                <a:ea typeface="Trebuchet MS"/>
                <a:cs typeface="Trebuchet MS"/>
                <a:sym typeface="Trebuchet MS"/>
              </a:rPr>
              <a:t>To access language interpretation, click </a:t>
            </a:r>
            <a:r>
              <a:rPr lang="es-419" sz="2300" b="1" i="0" u="none" strike="noStrike" cap="none" noProof="0" dirty="0">
                <a:solidFill>
                  <a:schemeClr val="dk2"/>
                </a:solidFill>
                <a:latin typeface="Trebuchet MS"/>
                <a:ea typeface="Trebuchet MS"/>
                <a:cs typeface="Trebuchet MS"/>
                <a:sym typeface="Trebuchet MS"/>
              </a:rPr>
              <a:t>Interpretation </a:t>
            </a:r>
            <a:r>
              <a:rPr lang="es-419" sz="2300" b="0" i="0" u="none" strike="noStrike" cap="none" noProof="0" dirty="0">
                <a:solidFill>
                  <a:schemeClr val="dk2"/>
                </a:solidFill>
                <a:latin typeface="Trebuchet MS"/>
                <a:ea typeface="Trebuchet MS"/>
                <a:cs typeface="Trebuchet MS"/>
                <a:sym typeface="Trebuchet MS"/>
              </a:rPr>
              <a:t>     in your meeting/webinar controls.  </a:t>
            </a:r>
          </a:p>
          <a:p>
            <a:pPr marL="0" marR="0" lvl="0" indent="0" algn="l" rtl="0">
              <a:lnSpc>
                <a:spcPct val="100000"/>
              </a:lnSpc>
              <a:spcBef>
                <a:spcPts val="1300"/>
              </a:spcBef>
              <a:spcAft>
                <a:spcPts val="0"/>
              </a:spcAft>
              <a:buClr>
                <a:srgbClr val="000000"/>
              </a:buClr>
              <a:buSzPts val="2300"/>
              <a:buFont typeface="Arial"/>
              <a:buNone/>
            </a:pPr>
            <a:endParaRPr lang="es-419" sz="2300" b="0" i="0" u="none" strike="noStrike" cap="none" noProof="0" dirty="0">
              <a:solidFill>
                <a:schemeClr val="dk2"/>
              </a:solidFill>
              <a:latin typeface="Trebuchet MS"/>
              <a:ea typeface="Trebuchet MS"/>
              <a:cs typeface="Trebuchet MS"/>
              <a:sym typeface="Trebuchet MS"/>
            </a:endParaRPr>
          </a:p>
          <a:p>
            <a:pPr marL="0" marR="0" lvl="0" indent="0" algn="l" rtl="0">
              <a:lnSpc>
                <a:spcPct val="100000"/>
              </a:lnSpc>
              <a:spcBef>
                <a:spcPts val="1300"/>
              </a:spcBef>
              <a:spcAft>
                <a:spcPts val="0"/>
              </a:spcAft>
              <a:buClr>
                <a:srgbClr val="000000"/>
              </a:buClr>
              <a:buSzPts val="2300"/>
              <a:buFont typeface="Arial"/>
              <a:buNone/>
            </a:pPr>
            <a:endParaRPr lang="es-419" sz="2300" b="0" i="0" u="none" strike="noStrike" cap="none" noProof="0" dirty="0">
              <a:solidFill>
                <a:schemeClr val="dk2"/>
              </a:solidFill>
              <a:latin typeface="Trebuchet MS"/>
              <a:ea typeface="Trebuchet MS"/>
              <a:cs typeface="Trebuchet MS"/>
              <a:sym typeface="Trebuchet MS"/>
            </a:endParaRPr>
          </a:p>
          <a:p>
            <a:pPr marL="584200" marR="0" lvl="0" indent="-438150" algn="l" rtl="0">
              <a:lnSpc>
                <a:spcPct val="100000"/>
              </a:lnSpc>
              <a:spcBef>
                <a:spcPts val="1300"/>
              </a:spcBef>
              <a:spcAft>
                <a:spcPts val="0"/>
              </a:spcAft>
              <a:buClr>
                <a:schemeClr val="dk2"/>
              </a:buClr>
              <a:buSzPts val="2300"/>
              <a:buFont typeface="Trebuchet MS"/>
              <a:buChar char="●"/>
            </a:pPr>
            <a:r>
              <a:rPr lang="es-419" sz="2300" b="0" i="0" u="none" strike="noStrike" cap="none" noProof="0" dirty="0">
                <a:solidFill>
                  <a:schemeClr val="dk2"/>
                </a:solidFill>
                <a:latin typeface="Trebuchet MS"/>
                <a:ea typeface="Trebuchet MS"/>
                <a:cs typeface="Trebuchet MS"/>
                <a:sym typeface="Trebuchet MS"/>
              </a:rPr>
              <a:t>If you do not see the Interpretation button, click </a:t>
            </a:r>
            <a:r>
              <a:rPr lang="es-419" sz="2300" b="1" i="0" u="none" strike="noStrike" cap="none" noProof="0" dirty="0">
                <a:solidFill>
                  <a:schemeClr val="dk2"/>
                </a:solidFill>
                <a:latin typeface="Trebuchet MS"/>
                <a:ea typeface="Trebuchet MS"/>
                <a:cs typeface="Trebuchet MS"/>
                <a:sym typeface="Trebuchet MS"/>
              </a:rPr>
              <a:t>More</a:t>
            </a:r>
            <a:r>
              <a:rPr lang="es-419" sz="2300" b="0" i="0" u="none" strike="noStrike" cap="none" noProof="0" dirty="0">
                <a:solidFill>
                  <a:schemeClr val="dk2"/>
                </a:solidFill>
                <a:latin typeface="Trebuchet MS"/>
                <a:ea typeface="Trebuchet MS"/>
                <a:cs typeface="Trebuchet MS"/>
                <a:sym typeface="Trebuchet MS"/>
              </a:rPr>
              <a:t>, then </a:t>
            </a:r>
            <a:r>
              <a:rPr lang="es-419" sz="2300" b="1" i="0" u="none" strike="noStrike" cap="none" noProof="0" dirty="0">
                <a:solidFill>
                  <a:schemeClr val="dk2"/>
                </a:solidFill>
                <a:latin typeface="Trebuchet MS"/>
                <a:ea typeface="Trebuchet MS"/>
                <a:cs typeface="Trebuchet MS"/>
                <a:sym typeface="Trebuchet MS"/>
              </a:rPr>
              <a:t>Interpretation</a:t>
            </a:r>
            <a:r>
              <a:rPr lang="es-419" sz="2300" b="0" i="0" u="none" strike="noStrike" cap="none" noProof="0" dirty="0">
                <a:solidFill>
                  <a:schemeClr val="dk2"/>
                </a:solidFill>
                <a:latin typeface="Trebuchet MS"/>
                <a:ea typeface="Trebuchet MS"/>
                <a:cs typeface="Trebuchet MS"/>
                <a:sym typeface="Trebuchet MS"/>
              </a:rPr>
              <a:t>.</a:t>
            </a:r>
          </a:p>
          <a:p>
            <a:pPr marL="584200" marR="0" lvl="0" indent="0" algn="l" rtl="0">
              <a:lnSpc>
                <a:spcPct val="100000"/>
              </a:lnSpc>
              <a:spcBef>
                <a:spcPts val="1300"/>
              </a:spcBef>
              <a:spcAft>
                <a:spcPts val="0"/>
              </a:spcAft>
              <a:buClr>
                <a:srgbClr val="000000"/>
              </a:buClr>
              <a:buSzPts val="2300"/>
              <a:buFont typeface="Arial"/>
              <a:buNone/>
            </a:pPr>
            <a:endParaRPr lang="es-419" sz="2300" b="0" i="0" u="none" strike="noStrike" cap="none" noProof="0" dirty="0">
              <a:solidFill>
                <a:schemeClr val="dk2"/>
              </a:solidFill>
              <a:latin typeface="Trebuchet MS"/>
              <a:ea typeface="Trebuchet MS"/>
              <a:cs typeface="Trebuchet MS"/>
              <a:sym typeface="Trebuchet MS"/>
            </a:endParaRPr>
          </a:p>
          <a:p>
            <a:pPr marL="584200" marR="0" lvl="0" indent="-438150" algn="l" rtl="0">
              <a:lnSpc>
                <a:spcPct val="100000"/>
              </a:lnSpc>
              <a:spcBef>
                <a:spcPts val="1300"/>
              </a:spcBef>
              <a:spcAft>
                <a:spcPts val="0"/>
              </a:spcAft>
              <a:buClr>
                <a:schemeClr val="dk2"/>
              </a:buClr>
              <a:buSzPts val="2300"/>
              <a:buFont typeface="Trebuchet MS"/>
              <a:buChar char="●"/>
            </a:pPr>
            <a:r>
              <a:rPr lang="es-419" sz="2300" b="0" i="0" u="none" strike="noStrike" cap="none" noProof="0" dirty="0">
                <a:solidFill>
                  <a:schemeClr val="dk2"/>
                </a:solidFill>
                <a:latin typeface="Trebuchet MS"/>
                <a:ea typeface="Trebuchet MS"/>
                <a:cs typeface="Trebuchet MS"/>
                <a:sym typeface="Trebuchet MS"/>
              </a:rPr>
              <a:t>Click the language that you would like to hear.</a:t>
            </a:r>
            <a:endParaRPr lang="es-419" sz="2300" b="0" i="0" u="none" strike="noStrike" cap="none" noProof="0" dirty="0">
              <a:solidFill>
                <a:schemeClr val="dk2"/>
              </a:solidFill>
              <a:latin typeface="Arial"/>
              <a:ea typeface="Arial"/>
              <a:cs typeface="Arial"/>
              <a:sym typeface="Arial"/>
            </a:endParaRPr>
          </a:p>
        </p:txBody>
      </p:sp>
      <p:sp>
        <p:nvSpPr>
          <p:cNvPr id="309" name="Google Shape;309;p72"/>
          <p:cNvSpPr txBox="1">
            <a:spLocks noGrp="1"/>
          </p:cNvSpPr>
          <p:nvPr>
            <p:ph type="title"/>
          </p:nvPr>
        </p:nvSpPr>
        <p:spPr>
          <a:xfrm>
            <a:off x="5815333" y="265570"/>
            <a:ext cx="6265500" cy="8169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accent1"/>
              </a:buClr>
              <a:buSzPts val="4100"/>
              <a:buFont typeface="Trebuchet MS"/>
              <a:buNone/>
            </a:pPr>
            <a:r>
              <a:rPr lang="es-419" sz="3500" noProof="0" dirty="0"/>
              <a:t>Interpretación de idiomas</a:t>
            </a:r>
          </a:p>
        </p:txBody>
      </p:sp>
      <p:sp>
        <p:nvSpPr>
          <p:cNvPr id="310" name="Google Shape;310;p72"/>
          <p:cNvSpPr txBox="1"/>
          <p:nvPr/>
        </p:nvSpPr>
        <p:spPr>
          <a:xfrm>
            <a:off x="5815333" y="1143000"/>
            <a:ext cx="6376800" cy="4663200"/>
          </a:xfrm>
          <a:prstGeom prst="rect">
            <a:avLst/>
          </a:prstGeom>
          <a:noFill/>
          <a:ln>
            <a:noFill/>
          </a:ln>
        </p:spPr>
        <p:txBody>
          <a:bodyPr spcFirstLastPara="1" wrap="square" lIns="117800" tIns="117800" rIns="117800" bIns="117800" anchor="t" anchorCtr="0">
            <a:spAutoFit/>
          </a:bodyPr>
          <a:lstStyle/>
          <a:p>
            <a:pPr marL="749300" marR="0" lvl="0" indent="-514350" algn="l" rtl="0">
              <a:lnSpc>
                <a:spcPct val="115000"/>
              </a:lnSpc>
              <a:spcBef>
                <a:spcPts val="0"/>
              </a:spcBef>
              <a:spcAft>
                <a:spcPts val="0"/>
              </a:spcAft>
              <a:buClr>
                <a:schemeClr val="dk2"/>
              </a:buClr>
              <a:buSzPts val="2300"/>
              <a:buFont typeface="Trebuchet MS"/>
              <a:buChar char="●"/>
            </a:pPr>
            <a:r>
              <a:rPr lang="es-419" sz="2300" b="0" i="0" u="none" strike="noStrike" cap="none" noProof="0" dirty="0">
                <a:solidFill>
                  <a:schemeClr val="dk2"/>
                </a:solidFill>
                <a:latin typeface="Trebuchet MS"/>
                <a:ea typeface="Trebuchet MS"/>
                <a:cs typeface="Trebuchet MS"/>
                <a:sym typeface="Trebuchet MS"/>
              </a:rPr>
              <a:t>Para acceder a la Interpretación de idiomas, haga clic en </a:t>
            </a:r>
            <a:br>
              <a:rPr lang="es-419" sz="2300" b="0" i="0" u="none" strike="noStrike" cap="none" noProof="0" dirty="0">
                <a:solidFill>
                  <a:schemeClr val="dk2"/>
                </a:solidFill>
                <a:latin typeface="Trebuchet MS"/>
                <a:ea typeface="Trebuchet MS"/>
                <a:cs typeface="Trebuchet MS"/>
                <a:sym typeface="Trebuchet MS"/>
              </a:rPr>
            </a:br>
            <a:r>
              <a:rPr lang="es-419" sz="2300" b="1" i="0" u="none" strike="noStrike" cap="none" noProof="0" dirty="0">
                <a:solidFill>
                  <a:schemeClr val="dk2"/>
                </a:solidFill>
                <a:latin typeface="Trebuchet MS"/>
                <a:ea typeface="Trebuchet MS"/>
                <a:cs typeface="Trebuchet MS"/>
                <a:sym typeface="Trebuchet MS"/>
              </a:rPr>
              <a:t>Interpretación </a:t>
            </a:r>
            <a:r>
              <a:rPr lang="es-419" sz="2300" b="0" i="0" u="none" strike="noStrike" cap="none" noProof="0" dirty="0">
                <a:solidFill>
                  <a:schemeClr val="dk2"/>
                </a:solidFill>
                <a:latin typeface="Trebuchet MS"/>
                <a:ea typeface="Trebuchet MS"/>
                <a:cs typeface="Trebuchet MS"/>
                <a:sym typeface="Trebuchet MS"/>
              </a:rPr>
              <a:t>en los controles de su reunión/seminario web.</a:t>
            </a:r>
          </a:p>
          <a:p>
            <a:pPr marL="584200" marR="0" lvl="0" indent="0" algn="l" rtl="0">
              <a:lnSpc>
                <a:spcPct val="115000"/>
              </a:lnSpc>
              <a:spcBef>
                <a:spcPts val="0"/>
              </a:spcBef>
              <a:spcAft>
                <a:spcPts val="0"/>
              </a:spcAft>
              <a:buClr>
                <a:schemeClr val="dk1"/>
              </a:buClr>
              <a:buSzPts val="1400"/>
              <a:buFont typeface="Arial"/>
              <a:buNone/>
            </a:pPr>
            <a:r>
              <a:rPr lang="es-419" sz="2300" b="0" i="0" u="none" strike="noStrike" cap="none" noProof="0" dirty="0">
                <a:solidFill>
                  <a:schemeClr val="dk2"/>
                </a:solidFill>
                <a:latin typeface="Trebuchet MS"/>
                <a:ea typeface="Trebuchet MS"/>
                <a:cs typeface="Trebuchet MS"/>
                <a:sym typeface="Trebuchet MS"/>
              </a:rPr>
              <a:t>  </a:t>
            </a:r>
          </a:p>
          <a:p>
            <a:pPr marL="749300" marR="0" lvl="0" indent="-514350" algn="l" rtl="0">
              <a:lnSpc>
                <a:spcPct val="115000"/>
              </a:lnSpc>
              <a:spcBef>
                <a:spcPts val="0"/>
              </a:spcBef>
              <a:spcAft>
                <a:spcPts val="0"/>
              </a:spcAft>
              <a:buClr>
                <a:schemeClr val="dk2"/>
              </a:buClr>
              <a:buSzPts val="2300"/>
              <a:buFont typeface="Trebuchet MS"/>
              <a:buChar char="●"/>
            </a:pPr>
            <a:r>
              <a:rPr lang="es-419" sz="2300" b="0" i="0" u="none" strike="noStrike" cap="none" noProof="0" dirty="0">
                <a:solidFill>
                  <a:schemeClr val="dk2"/>
                </a:solidFill>
                <a:latin typeface="Trebuchet MS"/>
                <a:ea typeface="Trebuchet MS"/>
                <a:cs typeface="Trebuchet MS"/>
                <a:sym typeface="Trebuchet MS"/>
              </a:rPr>
              <a:t>Si usted no ve el botón de interpretación, haga clic en </a:t>
            </a:r>
            <a:r>
              <a:rPr lang="es-419" sz="2300" b="1" noProof="0" dirty="0">
                <a:solidFill>
                  <a:schemeClr val="dk2"/>
                </a:solidFill>
                <a:latin typeface="Trebuchet MS"/>
                <a:ea typeface="Trebuchet MS"/>
                <a:cs typeface="Trebuchet MS"/>
                <a:sym typeface="Trebuchet MS"/>
              </a:rPr>
              <a:t>M</a:t>
            </a:r>
            <a:r>
              <a:rPr lang="es-419" sz="2300" b="1" i="0" u="none" strike="noStrike" cap="none" noProof="0" dirty="0">
                <a:solidFill>
                  <a:schemeClr val="dk2"/>
                </a:solidFill>
                <a:latin typeface="Trebuchet MS"/>
                <a:ea typeface="Trebuchet MS"/>
                <a:cs typeface="Trebuchet MS"/>
                <a:sym typeface="Trebuchet MS"/>
              </a:rPr>
              <a:t>ás </a:t>
            </a:r>
            <a:r>
              <a:rPr lang="es-419" sz="2300" b="0" i="0" u="none" strike="noStrike" cap="none" noProof="0" dirty="0">
                <a:solidFill>
                  <a:schemeClr val="dk2"/>
                </a:solidFill>
                <a:latin typeface="Trebuchet MS"/>
                <a:ea typeface="Trebuchet MS"/>
                <a:cs typeface="Trebuchet MS"/>
                <a:sym typeface="Trebuchet MS"/>
              </a:rPr>
              <a:t>y luego en </a:t>
            </a:r>
            <a:r>
              <a:rPr lang="es-419" sz="2300" b="1" noProof="0" dirty="0">
                <a:solidFill>
                  <a:schemeClr val="dk2"/>
                </a:solidFill>
                <a:latin typeface="Trebuchet MS"/>
                <a:ea typeface="Trebuchet MS"/>
                <a:cs typeface="Trebuchet MS"/>
                <a:sym typeface="Trebuchet MS"/>
              </a:rPr>
              <a:t>I</a:t>
            </a:r>
            <a:r>
              <a:rPr lang="es-419" sz="2300" b="1" i="0" u="none" strike="noStrike" cap="none" noProof="0" dirty="0">
                <a:solidFill>
                  <a:schemeClr val="dk2"/>
                </a:solidFill>
                <a:latin typeface="Trebuchet MS"/>
                <a:ea typeface="Trebuchet MS"/>
                <a:cs typeface="Trebuchet MS"/>
                <a:sym typeface="Trebuchet MS"/>
              </a:rPr>
              <a:t>nterpretación</a:t>
            </a:r>
            <a:r>
              <a:rPr lang="es-419" sz="2300" b="0" i="0" u="none" strike="noStrike" cap="none" noProof="0" dirty="0">
                <a:solidFill>
                  <a:schemeClr val="dk2"/>
                </a:solidFill>
                <a:latin typeface="Trebuchet MS"/>
                <a:ea typeface="Trebuchet MS"/>
                <a:cs typeface="Trebuchet MS"/>
                <a:sym typeface="Trebuchet MS"/>
              </a:rPr>
              <a:t>.</a:t>
            </a:r>
          </a:p>
          <a:p>
            <a:pPr marL="584200" marR="0" lvl="0" indent="0" algn="l" rtl="0">
              <a:lnSpc>
                <a:spcPct val="115000"/>
              </a:lnSpc>
              <a:spcBef>
                <a:spcPts val="0"/>
              </a:spcBef>
              <a:spcAft>
                <a:spcPts val="0"/>
              </a:spcAft>
              <a:buClr>
                <a:srgbClr val="000000"/>
              </a:buClr>
              <a:buSzPts val="2300"/>
              <a:buFont typeface="Arial"/>
              <a:buNone/>
            </a:pPr>
            <a:endParaRPr lang="es-419" sz="2300" b="0" i="0" u="none" strike="noStrike" cap="none" noProof="0" dirty="0">
              <a:solidFill>
                <a:schemeClr val="dk2"/>
              </a:solidFill>
              <a:latin typeface="Trebuchet MS"/>
              <a:ea typeface="Trebuchet MS"/>
              <a:cs typeface="Trebuchet MS"/>
              <a:sym typeface="Trebuchet MS"/>
            </a:endParaRPr>
          </a:p>
          <a:p>
            <a:pPr marL="749300" marR="0" lvl="0" indent="-514350" algn="l" rtl="0">
              <a:lnSpc>
                <a:spcPct val="115000"/>
              </a:lnSpc>
              <a:spcBef>
                <a:spcPts val="0"/>
              </a:spcBef>
              <a:spcAft>
                <a:spcPts val="0"/>
              </a:spcAft>
              <a:buClr>
                <a:schemeClr val="dk2"/>
              </a:buClr>
              <a:buSzPts val="2300"/>
              <a:buFont typeface="Trebuchet MS"/>
              <a:buChar char="●"/>
            </a:pPr>
            <a:r>
              <a:rPr lang="es-419" sz="2300" b="0" i="0" u="none" strike="noStrike" cap="none" noProof="0" dirty="0">
                <a:solidFill>
                  <a:schemeClr val="dk2"/>
                </a:solidFill>
                <a:latin typeface="Trebuchet MS"/>
                <a:ea typeface="Trebuchet MS"/>
                <a:cs typeface="Trebuchet MS"/>
                <a:sym typeface="Trebuchet MS"/>
              </a:rPr>
              <a:t>Haga clic en el idioma que a usted le gustaría escuchar. </a:t>
            </a:r>
          </a:p>
        </p:txBody>
      </p:sp>
      <p:pic>
        <p:nvPicPr>
          <p:cNvPr id="311" name="Google Shape;311;p72"/>
          <p:cNvPicPr preferRelativeResize="0"/>
          <p:nvPr/>
        </p:nvPicPr>
        <p:blipFill rotWithShape="1">
          <a:blip r:embed="rId3">
            <a:alphaModFix/>
          </a:blip>
          <a:srcRect/>
          <a:stretch/>
        </p:blipFill>
        <p:spPr>
          <a:xfrm>
            <a:off x="3729767" y="1682538"/>
            <a:ext cx="299520" cy="299520"/>
          </a:xfrm>
          <a:prstGeom prst="rect">
            <a:avLst/>
          </a:prstGeom>
          <a:noFill/>
          <a:ln>
            <a:noFill/>
          </a:ln>
        </p:spPr>
      </p:pic>
      <p:pic>
        <p:nvPicPr>
          <p:cNvPr id="312" name="Google Shape;312;p72" descr="Screenshot of the Interpretation icon found in the Zoom toolbar. "/>
          <p:cNvPicPr preferRelativeResize="0"/>
          <p:nvPr/>
        </p:nvPicPr>
        <p:blipFill rotWithShape="1">
          <a:blip r:embed="rId4">
            <a:alphaModFix/>
          </a:blip>
          <a:srcRect r="45049"/>
          <a:stretch/>
        </p:blipFill>
        <p:spPr>
          <a:xfrm>
            <a:off x="2257265" y="2602229"/>
            <a:ext cx="1695800" cy="800089"/>
          </a:xfrm>
          <a:prstGeom prst="rect">
            <a:avLst/>
          </a:prstGeom>
          <a:noFill/>
          <a:ln>
            <a:noFill/>
          </a:ln>
        </p:spPr>
      </p:pic>
      <p:pic>
        <p:nvPicPr>
          <p:cNvPr id="313" name="Google Shape;313;p72" descr="Screenshot of the Interpretation icon found in the Zoom toolbar. "/>
          <p:cNvPicPr preferRelativeResize="0"/>
          <p:nvPr/>
        </p:nvPicPr>
        <p:blipFill rotWithShape="1">
          <a:blip r:embed="rId4">
            <a:alphaModFix/>
          </a:blip>
          <a:srcRect r="45049"/>
          <a:stretch/>
        </p:blipFill>
        <p:spPr>
          <a:xfrm>
            <a:off x="9991376" y="2538050"/>
            <a:ext cx="1271125" cy="643300"/>
          </a:xfrm>
          <a:prstGeom prst="rect">
            <a:avLst/>
          </a:prstGeom>
          <a:noFill/>
          <a:ln>
            <a:noFill/>
          </a:ln>
        </p:spPr>
      </p:pic>
      <p:pic>
        <p:nvPicPr>
          <p:cNvPr id="314" name="Google Shape;314;p72" descr="Screenshot of the More icon found in the Zoom toolbar. "/>
          <p:cNvPicPr preferRelativeResize="0"/>
          <p:nvPr/>
        </p:nvPicPr>
        <p:blipFill rotWithShape="1">
          <a:blip r:embed="rId4">
            <a:alphaModFix/>
          </a:blip>
          <a:srcRect l="65020"/>
          <a:stretch/>
        </p:blipFill>
        <p:spPr>
          <a:xfrm>
            <a:off x="10034784" y="4127819"/>
            <a:ext cx="971884" cy="720360"/>
          </a:xfrm>
          <a:prstGeom prst="rect">
            <a:avLst/>
          </a:prstGeom>
          <a:noFill/>
          <a:ln>
            <a:noFill/>
          </a:ln>
        </p:spPr>
      </p:pic>
      <p:pic>
        <p:nvPicPr>
          <p:cNvPr id="315" name="Google Shape;315;p72" descr="Screenshot of the More icon found in the Zoom toolbar. "/>
          <p:cNvPicPr preferRelativeResize="0"/>
          <p:nvPr/>
        </p:nvPicPr>
        <p:blipFill rotWithShape="1">
          <a:blip r:embed="rId4">
            <a:alphaModFix/>
          </a:blip>
          <a:srcRect l="65020"/>
          <a:stretch/>
        </p:blipFill>
        <p:spPr>
          <a:xfrm>
            <a:off x="2702637" y="4688966"/>
            <a:ext cx="805066" cy="596730"/>
          </a:xfrm>
          <a:prstGeom prst="rect">
            <a:avLst/>
          </a:prstGeom>
          <a:noFill/>
          <a:ln>
            <a:noFill/>
          </a:ln>
        </p:spPr>
      </p:pic>
      <p:pic>
        <p:nvPicPr>
          <p:cNvPr id="316" name="Google Shape;316;p72"/>
          <p:cNvPicPr preferRelativeResize="0"/>
          <p:nvPr/>
        </p:nvPicPr>
        <p:blipFill rotWithShape="1">
          <a:blip r:embed="rId3">
            <a:alphaModFix/>
          </a:blip>
          <a:srcRect/>
          <a:stretch/>
        </p:blipFill>
        <p:spPr>
          <a:xfrm>
            <a:off x="9740967" y="1670730"/>
            <a:ext cx="299520" cy="299520"/>
          </a:xfrm>
          <a:prstGeom prst="rect">
            <a:avLst/>
          </a:prstGeom>
          <a:noFill/>
          <a:ln>
            <a:noFill/>
          </a:ln>
        </p:spPr>
      </p:pic>
      <p:sp>
        <p:nvSpPr>
          <p:cNvPr id="317" name="Google Shape;317;p72"/>
          <p:cNvSpPr txBox="1">
            <a:spLocks noGrp="1"/>
          </p:cNvSpPr>
          <p:nvPr>
            <p:ph type="sldNum" idx="12"/>
          </p:nvPr>
        </p:nvSpPr>
        <p:spPr>
          <a:xfrm>
            <a:off x="9174126" y="6370754"/>
            <a:ext cx="2743200" cy="365100"/>
          </a:xfrm>
          <a:prstGeom prst="rect">
            <a:avLst/>
          </a:prstGeom>
        </p:spPr>
        <p:txBody>
          <a:bodyPr spcFirstLastPara="1" wrap="square" lIns="117825" tIns="58900" rIns="117825" bIns="589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sz="1200" noProof="0" smtClean="0"/>
              <a:t>2</a:t>
            </a:fld>
            <a:endParaRPr lang="es-419" sz="1200" noProof="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90"/>
          <p:cNvSpPr txBox="1">
            <a:spLocks noGrp="1"/>
          </p:cNvSpPr>
          <p:nvPr>
            <p:ph type="title"/>
          </p:nvPr>
        </p:nvSpPr>
        <p:spPr>
          <a:xfrm>
            <a:off x="838200" y="1597482"/>
            <a:ext cx="10515600" cy="960000"/>
          </a:xfrm>
          <a:prstGeom prst="rect">
            <a:avLst/>
          </a:prstGeom>
        </p:spPr>
        <p:txBody>
          <a:bodyPr spcFirstLastPara="1" wrap="square" lIns="91425" tIns="45700" rIns="91425" bIns="45700" anchor="b" anchorCtr="0">
            <a:noAutofit/>
          </a:bodyPr>
          <a:lstStyle/>
          <a:p>
            <a:r>
              <a:rPr lang="es-419" sz="4800" b="1" noProof="0" dirty="0"/>
              <a:t>Solo para niños del CAC con Medicaid</a:t>
            </a:r>
            <a:br>
              <a:rPr lang="es-419" noProof="0" dirty="0"/>
            </a:br>
            <a:r>
              <a:rPr lang="es-419" noProof="0" dirty="0"/>
              <a:t>​</a:t>
            </a:r>
          </a:p>
        </p:txBody>
      </p:sp>
      <p:sp>
        <p:nvSpPr>
          <p:cNvPr id="458" name="Google Shape;458;p90"/>
          <p:cNvSpPr txBox="1">
            <a:spLocks noGrp="1"/>
          </p:cNvSpPr>
          <p:nvPr>
            <p:ph type="body" idx="1"/>
          </p:nvPr>
        </p:nvSpPr>
        <p:spPr>
          <a:xfrm>
            <a:off x="497275" y="1506675"/>
            <a:ext cx="10856400" cy="4551300"/>
          </a:xfrm>
          <a:prstGeom prst="rect">
            <a:avLst/>
          </a:prstGeom>
        </p:spPr>
        <p:txBody>
          <a:bodyPr spcFirstLastPara="1" wrap="square" lIns="91425" tIns="45700" rIns="91425" bIns="45700" anchor="t" anchorCtr="0">
            <a:noAutofit/>
          </a:bodyPr>
          <a:lstStyle/>
          <a:p>
            <a:pPr marL="647700" lvl="0" indent="-400050" algn="l" rtl="0">
              <a:lnSpc>
                <a:spcPct val="115000"/>
              </a:lnSpc>
              <a:spcBef>
                <a:spcPts val="0"/>
              </a:spcBef>
              <a:spcAft>
                <a:spcPts val="0"/>
              </a:spcAft>
              <a:buSzPts val="2700"/>
              <a:buFont typeface="Trebuchet MS"/>
              <a:buChar char="●"/>
            </a:pPr>
            <a:r>
              <a:rPr lang="es-419" sz="2700" noProof="0" dirty="0">
                <a:highlight>
                  <a:schemeClr val="lt1"/>
                </a:highlight>
              </a:rPr>
              <a:t>¿Quiénes?:​</a:t>
            </a:r>
          </a:p>
          <a:p>
            <a:pPr marL="914400" lvl="1" indent="-400050" algn="l" rtl="0">
              <a:lnSpc>
                <a:spcPct val="115000"/>
              </a:lnSpc>
              <a:spcBef>
                <a:spcPts val="0"/>
              </a:spcBef>
              <a:spcAft>
                <a:spcPts val="0"/>
              </a:spcAft>
              <a:buSzPts val="2700"/>
              <a:buFont typeface="Trebuchet MS"/>
              <a:buChar char="○"/>
            </a:pPr>
            <a:r>
              <a:rPr lang="es-419" sz="2700" noProof="0" dirty="0">
                <a:highlight>
                  <a:schemeClr val="lt1"/>
                </a:highlight>
              </a:rPr>
              <a:t>Niños afiliados</a:t>
            </a:r>
          </a:p>
          <a:p>
            <a:pPr marL="647700" lvl="0" indent="-400050" algn="l" rtl="0">
              <a:lnSpc>
                <a:spcPct val="115000"/>
              </a:lnSpc>
              <a:spcBef>
                <a:spcPts val="1000"/>
              </a:spcBef>
              <a:spcAft>
                <a:spcPts val="0"/>
              </a:spcAft>
              <a:buSzPts val="2700"/>
              <a:buFont typeface="Trebuchet MS"/>
              <a:buChar char="●"/>
            </a:pPr>
            <a:r>
              <a:rPr lang="es-419" sz="2700" noProof="0" dirty="0">
                <a:highlight>
                  <a:schemeClr val="lt1"/>
                </a:highlight>
              </a:rPr>
              <a:t>¿Cuándo?: 1/1/27​</a:t>
            </a:r>
          </a:p>
          <a:p>
            <a:pPr marL="647700" lvl="0" indent="-400050" algn="l" rtl="0">
              <a:lnSpc>
                <a:spcPct val="115000"/>
              </a:lnSpc>
              <a:spcBef>
                <a:spcPts val="1000"/>
              </a:spcBef>
              <a:spcAft>
                <a:spcPts val="0"/>
              </a:spcAft>
              <a:buSzPts val="2700"/>
              <a:buFont typeface="Trebuchet MS"/>
              <a:buChar char="●"/>
            </a:pPr>
            <a:r>
              <a:rPr lang="es-419" sz="2700" noProof="0" dirty="0">
                <a:highlight>
                  <a:schemeClr val="lt1"/>
                </a:highlight>
              </a:rPr>
              <a:t>Puntos clave​</a:t>
            </a:r>
          </a:p>
          <a:p>
            <a:pPr marL="914400" lvl="1" indent="-400050" algn="l" rtl="0">
              <a:lnSpc>
                <a:spcPct val="115000"/>
              </a:lnSpc>
              <a:spcBef>
                <a:spcPts val="0"/>
              </a:spcBef>
              <a:spcAft>
                <a:spcPts val="0"/>
              </a:spcAft>
              <a:buSzPts val="2700"/>
              <a:buFont typeface="Trebuchet MS"/>
              <a:buChar char="○"/>
            </a:pPr>
            <a:r>
              <a:rPr lang="es-419" sz="2700" noProof="0" dirty="0">
                <a:highlight>
                  <a:srgbClr val="FFFFFF"/>
                </a:highlight>
              </a:rPr>
              <a:t>Todos los niños quedarán integrados en el sistema de prestación de servicios de Medicaid. </a:t>
            </a:r>
          </a:p>
          <a:p>
            <a:pPr marL="914400" lvl="1" indent="-400050" algn="l" rtl="0">
              <a:lnSpc>
                <a:spcPct val="115000"/>
              </a:lnSpc>
              <a:spcBef>
                <a:spcPts val="1000"/>
              </a:spcBef>
              <a:spcAft>
                <a:spcPts val="0"/>
              </a:spcAft>
              <a:buSzPts val="2700"/>
              <a:buFont typeface="Trebuchet MS"/>
              <a:buChar char="○"/>
            </a:pPr>
            <a:r>
              <a:rPr lang="es-419" sz="2700" noProof="0" dirty="0">
                <a:highlight>
                  <a:srgbClr val="FFFFFF"/>
                </a:highlight>
              </a:rPr>
              <a:t>Se informará de los cambios a los hogares inscritos en el programa CHP+. </a:t>
            </a:r>
          </a:p>
          <a:p>
            <a:pPr marL="914400" lvl="0" indent="0" algn="l" rtl="0">
              <a:lnSpc>
                <a:spcPct val="115000"/>
              </a:lnSpc>
              <a:spcBef>
                <a:spcPts val="0"/>
              </a:spcBef>
              <a:spcAft>
                <a:spcPts val="0"/>
              </a:spcAft>
              <a:buNone/>
            </a:pPr>
            <a:endParaRPr lang="es-419" sz="2700" noProof="0" dirty="0">
              <a:highlight>
                <a:schemeClr val="lt1"/>
              </a:highlight>
            </a:endParaRPr>
          </a:p>
          <a:p>
            <a:pPr marL="0" lvl="0" indent="0" algn="l" rtl="0">
              <a:spcBef>
                <a:spcPts val="1000"/>
              </a:spcBef>
              <a:spcAft>
                <a:spcPts val="0"/>
              </a:spcAft>
              <a:buNone/>
            </a:pPr>
            <a:endParaRPr lang="es-419" sz="2700" noProof="0" dirty="0"/>
          </a:p>
        </p:txBody>
      </p:sp>
      <p:sp>
        <p:nvSpPr>
          <p:cNvPr id="459" name="Google Shape;459;p90"/>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20</a:t>
            </a:fld>
            <a:endParaRPr lang="es-419" noProof="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91"/>
          <p:cNvSpPr txBox="1">
            <a:spLocks noGrp="1"/>
          </p:cNvSpPr>
          <p:nvPr>
            <p:ph type="title"/>
          </p:nvPr>
        </p:nvSpPr>
        <p:spPr>
          <a:xfrm>
            <a:off x="838200" y="603241"/>
            <a:ext cx="10515600" cy="792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s-419" sz="4400" noProof="0" dirty="0"/>
              <a:t>Cambios en los servicios de apoyo a largo plazo</a:t>
            </a:r>
            <a:r>
              <a:rPr lang="es-419" sz="4700" noProof="0" dirty="0"/>
              <a:t>​</a:t>
            </a:r>
          </a:p>
        </p:txBody>
      </p:sp>
      <p:sp>
        <p:nvSpPr>
          <p:cNvPr id="466" name="Google Shape;466;p91"/>
          <p:cNvSpPr txBox="1">
            <a:spLocks noGrp="1"/>
          </p:cNvSpPr>
          <p:nvPr>
            <p:ph type="body" idx="1"/>
          </p:nvPr>
        </p:nvSpPr>
        <p:spPr>
          <a:xfrm>
            <a:off x="561585" y="1190159"/>
            <a:ext cx="11439300" cy="5064600"/>
          </a:xfrm>
          <a:prstGeom prst="rect">
            <a:avLst/>
          </a:prstGeom>
        </p:spPr>
        <p:txBody>
          <a:bodyPr spcFirstLastPara="1" wrap="square" lIns="91425" tIns="45700" rIns="91425" bIns="45700" anchor="t" anchorCtr="0">
            <a:noAutofit/>
          </a:bodyPr>
          <a:lstStyle/>
          <a:p>
            <a:pPr marL="647700" lvl="0" indent="-400050" algn="l" rtl="0">
              <a:lnSpc>
                <a:spcPct val="115000"/>
              </a:lnSpc>
              <a:spcBef>
                <a:spcPts val="0"/>
              </a:spcBef>
              <a:spcAft>
                <a:spcPts val="0"/>
              </a:spcAft>
              <a:buSzPts val="2700"/>
              <a:buFont typeface="Trebuchet MS"/>
              <a:buChar char="●"/>
            </a:pPr>
            <a:r>
              <a:rPr lang="es-419" sz="2400" noProof="0" dirty="0">
                <a:highlight>
                  <a:schemeClr val="lt1"/>
                </a:highlight>
              </a:rPr>
              <a:t>¿Quiénes?:​</a:t>
            </a:r>
          </a:p>
          <a:p>
            <a:pPr marL="914400" lvl="1" indent="-400050" algn="l" rtl="0">
              <a:lnSpc>
                <a:spcPct val="115000"/>
              </a:lnSpc>
              <a:spcBef>
                <a:spcPts val="0"/>
              </a:spcBef>
              <a:spcAft>
                <a:spcPts val="0"/>
              </a:spcAft>
              <a:buSzPts val="2700"/>
              <a:buFont typeface="Trebuchet MS"/>
              <a:buChar char="○"/>
            </a:pPr>
            <a:r>
              <a:rPr lang="es-419" sz="2400" noProof="0" dirty="0">
                <a:highlight>
                  <a:schemeClr val="lt1"/>
                </a:highlight>
              </a:rPr>
              <a:t>Niños afiliados </a:t>
            </a:r>
          </a:p>
          <a:p>
            <a:pPr marL="647700" lvl="0" indent="-400050" algn="l" rtl="0">
              <a:lnSpc>
                <a:spcPct val="115000"/>
              </a:lnSpc>
              <a:spcBef>
                <a:spcPts val="1000"/>
              </a:spcBef>
              <a:spcAft>
                <a:spcPts val="0"/>
              </a:spcAft>
              <a:buSzPts val="2700"/>
              <a:buFont typeface="Trebuchet MS"/>
              <a:buChar char="●"/>
            </a:pPr>
            <a:r>
              <a:rPr lang="es-419" sz="2400" noProof="0" dirty="0">
                <a:highlight>
                  <a:schemeClr val="lt1"/>
                </a:highlight>
              </a:rPr>
              <a:t>¿Cuándo?: 1/1/27​</a:t>
            </a:r>
          </a:p>
          <a:p>
            <a:pPr marL="647700" lvl="0" indent="-400050" algn="l" rtl="0">
              <a:lnSpc>
                <a:spcPct val="115000"/>
              </a:lnSpc>
              <a:spcBef>
                <a:spcPts val="1000"/>
              </a:spcBef>
              <a:spcAft>
                <a:spcPts val="0"/>
              </a:spcAft>
              <a:buSzPts val="2700"/>
              <a:buFont typeface="Trebuchet MS"/>
              <a:buChar char="●"/>
            </a:pPr>
            <a:r>
              <a:rPr lang="es-419" sz="2400" noProof="0" dirty="0">
                <a:highlight>
                  <a:schemeClr val="lt1"/>
                </a:highlight>
              </a:rPr>
              <a:t>Puntos clave​</a:t>
            </a:r>
          </a:p>
          <a:p>
            <a:pPr marL="914400" lvl="1" indent="-400050" algn="l" rtl="0">
              <a:lnSpc>
                <a:spcPct val="115000"/>
              </a:lnSpc>
              <a:spcBef>
                <a:spcPts val="0"/>
              </a:spcBef>
              <a:spcAft>
                <a:spcPts val="0"/>
              </a:spcAft>
              <a:buSzPts val="2700"/>
              <a:buFont typeface="Trebuchet MS"/>
              <a:buChar char="○"/>
            </a:pPr>
            <a:r>
              <a:rPr lang="es-419" sz="2400" noProof="0" dirty="0">
                <a:highlight>
                  <a:schemeClr val="lt1"/>
                </a:highlight>
              </a:rPr>
              <a:t>Los niños ya no podrán acogerse a los Servicios de Apoyo a Largo Plazo (LTSS), entre los que se incluyen: los servicios en el hogar y la comunidad (HCBS), el programa «Community First Choice», la asistencia sanitaria a domicilio a largo plazo, los servicios de enfermería privada, los cuidados paliativos y la atención en residencias de ancianos. </a:t>
            </a:r>
          </a:p>
          <a:p>
            <a:pPr marL="914400" lvl="1" indent="-400050" algn="l" rtl="0">
              <a:lnSpc>
                <a:spcPct val="115000"/>
              </a:lnSpc>
              <a:spcBef>
                <a:spcPts val="0"/>
              </a:spcBef>
              <a:spcAft>
                <a:spcPts val="0"/>
              </a:spcAft>
              <a:buSzPts val="2700"/>
              <a:buFont typeface="Trebuchet MS"/>
              <a:buChar char="○"/>
            </a:pPr>
            <a:r>
              <a:rPr lang="es-419" sz="2400" noProof="0" dirty="0">
                <a:highlight>
                  <a:schemeClr val="lt1"/>
                </a:highlight>
              </a:rPr>
              <a:t>Las personas inscritas a 31 de diciembre de 2026 seguirán recibiendo los servicios de LTSS (si cumplen los requisitos).</a:t>
            </a:r>
            <a:endParaRPr lang="es-419" sz="2400" b="1" noProof="0" dirty="0">
              <a:highlight>
                <a:schemeClr val="lt1"/>
              </a:highlight>
            </a:endParaRPr>
          </a:p>
          <a:p>
            <a:pPr marL="0" lvl="0" indent="0" algn="l" rtl="0">
              <a:lnSpc>
                <a:spcPct val="115000"/>
              </a:lnSpc>
              <a:spcBef>
                <a:spcPts val="0"/>
              </a:spcBef>
              <a:spcAft>
                <a:spcPts val="0"/>
              </a:spcAft>
              <a:buNone/>
            </a:pPr>
            <a:endParaRPr lang="es-419" sz="2700" b="1" noProof="0" dirty="0">
              <a:highlight>
                <a:schemeClr val="lt1"/>
              </a:highlight>
            </a:endParaRPr>
          </a:p>
          <a:p>
            <a:pPr marL="0" lvl="0" indent="0" algn="l" rtl="0">
              <a:spcBef>
                <a:spcPts val="1000"/>
              </a:spcBef>
              <a:spcAft>
                <a:spcPts val="0"/>
              </a:spcAft>
              <a:buNone/>
            </a:pPr>
            <a:endParaRPr lang="es-419" sz="2700" noProof="0" dirty="0"/>
          </a:p>
        </p:txBody>
      </p:sp>
      <p:sp>
        <p:nvSpPr>
          <p:cNvPr id="467" name="Google Shape;467;p91"/>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21</a:t>
            </a:fld>
            <a:endParaRPr lang="es-419" noProof="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92"/>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s-419" sz="4800" noProof="0" dirty="0"/>
              <a:t>Visibilidad de la población del CAC </a:t>
            </a:r>
            <a:r>
              <a:rPr lang="es-419" noProof="0" dirty="0"/>
              <a:t>​</a:t>
            </a:r>
          </a:p>
        </p:txBody>
      </p:sp>
      <p:sp>
        <p:nvSpPr>
          <p:cNvPr id="474" name="Google Shape;474;p92"/>
          <p:cNvSpPr txBox="1">
            <a:spLocks noGrp="1"/>
          </p:cNvSpPr>
          <p:nvPr>
            <p:ph type="body" idx="1"/>
          </p:nvPr>
        </p:nvSpPr>
        <p:spPr>
          <a:xfrm>
            <a:off x="838200" y="1397985"/>
            <a:ext cx="10515600" cy="4403400"/>
          </a:xfrm>
          <a:prstGeom prst="rect">
            <a:avLst/>
          </a:prstGeom>
        </p:spPr>
        <p:txBody>
          <a:bodyPr spcFirstLastPara="1" wrap="square" lIns="91425" tIns="45700" rIns="91425" bIns="45700" anchor="t" anchorCtr="0">
            <a:noAutofit/>
          </a:bodyPr>
          <a:lstStyle/>
          <a:p>
            <a:pPr marL="647700" lvl="0" indent="-400050" algn="l" rtl="0">
              <a:lnSpc>
                <a:spcPct val="115000"/>
              </a:lnSpc>
              <a:spcBef>
                <a:spcPts val="0"/>
              </a:spcBef>
              <a:spcAft>
                <a:spcPts val="0"/>
              </a:spcAft>
              <a:buSzPts val="2700"/>
              <a:buFont typeface="Trebuchet MS"/>
              <a:buChar char="●"/>
            </a:pPr>
            <a:r>
              <a:rPr lang="es-419" sz="2700" noProof="0" dirty="0">
                <a:highlight>
                  <a:schemeClr val="lt1"/>
                </a:highlight>
              </a:rPr>
              <a:t>¿Quiénes?: ​</a:t>
            </a:r>
          </a:p>
          <a:p>
            <a:pPr marL="914400" lvl="1" indent="-400050" algn="l" rtl="0">
              <a:lnSpc>
                <a:spcPct val="115000"/>
              </a:lnSpc>
              <a:spcBef>
                <a:spcPts val="0"/>
              </a:spcBef>
              <a:spcAft>
                <a:spcPts val="0"/>
              </a:spcAft>
              <a:buSzPts val="2700"/>
              <a:buFont typeface="Trebuchet MS"/>
              <a:buChar char="○"/>
            </a:pPr>
            <a:r>
              <a:rPr lang="es-419" sz="2700" noProof="0" dirty="0">
                <a:highlight>
                  <a:schemeClr val="lt1"/>
                </a:highlight>
              </a:rPr>
              <a:t>Todos en el CAC​</a:t>
            </a:r>
          </a:p>
          <a:p>
            <a:pPr marL="647700" lvl="0" indent="-400050" algn="l" rtl="0">
              <a:lnSpc>
                <a:spcPct val="115000"/>
              </a:lnSpc>
              <a:spcBef>
                <a:spcPts val="1000"/>
              </a:spcBef>
              <a:spcAft>
                <a:spcPts val="0"/>
              </a:spcAft>
              <a:buSzPts val="2700"/>
              <a:buFont typeface="Trebuchet MS"/>
              <a:buChar char="●"/>
            </a:pPr>
            <a:r>
              <a:rPr lang="es-419" sz="2700" noProof="0" dirty="0">
                <a:highlight>
                  <a:schemeClr val="lt1"/>
                </a:highlight>
              </a:rPr>
              <a:t>¿Cuándo?: 1/7/26 (odontología); 1/1/27 (todos los proveedores) </a:t>
            </a:r>
          </a:p>
          <a:p>
            <a:pPr marL="647700" lvl="0" indent="-400050" algn="l" rtl="0">
              <a:lnSpc>
                <a:spcPct val="115000"/>
              </a:lnSpc>
              <a:spcBef>
                <a:spcPts val="1000"/>
              </a:spcBef>
              <a:spcAft>
                <a:spcPts val="0"/>
              </a:spcAft>
              <a:buSzPts val="2700"/>
              <a:buFont typeface="Trebuchet MS"/>
              <a:buChar char="●"/>
            </a:pPr>
            <a:r>
              <a:rPr lang="es-419" sz="2700" noProof="0" dirty="0">
                <a:highlight>
                  <a:schemeClr val="lt1"/>
                </a:highlight>
              </a:rPr>
              <a:t>Puntos clave:​</a:t>
            </a:r>
          </a:p>
          <a:p>
            <a:pPr marL="914400" lvl="1" indent="-400050" algn="l" rtl="0">
              <a:lnSpc>
                <a:spcPct val="115000"/>
              </a:lnSpc>
              <a:spcBef>
                <a:spcPts val="0"/>
              </a:spcBef>
              <a:spcAft>
                <a:spcPts val="0"/>
              </a:spcAft>
              <a:buSzPts val="2700"/>
              <a:buFont typeface="Trebuchet MS"/>
              <a:buChar char="○"/>
            </a:pPr>
            <a:r>
              <a:rPr lang="es-419" sz="2700" noProof="0" dirty="0">
                <a:highlight>
                  <a:schemeClr val="lt1"/>
                </a:highlight>
              </a:rPr>
              <a:t>Se necesitará conocimiento del proveedor para facilitar la orientación de los pacientes (por ejemplo, derivaciones a servicios de salud conductual). </a:t>
            </a:r>
          </a:p>
          <a:p>
            <a:pPr marL="914400" lvl="1" indent="-400050" algn="l" rtl="0">
              <a:lnSpc>
                <a:spcPct val="115000"/>
              </a:lnSpc>
              <a:spcBef>
                <a:spcPts val="1000"/>
              </a:spcBef>
              <a:spcAft>
                <a:spcPts val="0"/>
              </a:spcAft>
              <a:buSzPts val="2700"/>
              <a:buFont typeface="Arial"/>
              <a:buChar char="○"/>
            </a:pPr>
            <a:r>
              <a:rPr lang="es-419" sz="2700" noProof="0" dirty="0">
                <a:highlight>
                  <a:schemeClr val="lt1"/>
                </a:highlight>
              </a:rPr>
              <a:t>Los detalles aún están en fase de desarrollo. </a:t>
            </a:r>
          </a:p>
          <a:p>
            <a:pPr marL="0" lvl="0" indent="0" algn="l" rtl="0">
              <a:spcBef>
                <a:spcPts val="1000"/>
              </a:spcBef>
              <a:spcAft>
                <a:spcPts val="0"/>
              </a:spcAft>
              <a:buNone/>
            </a:pPr>
            <a:endParaRPr lang="es-419" sz="2700" noProof="0" dirty="0"/>
          </a:p>
        </p:txBody>
      </p:sp>
      <p:sp>
        <p:nvSpPr>
          <p:cNvPr id="475" name="Google Shape;475;p92"/>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22</a:t>
            </a:fld>
            <a:endParaRPr lang="es-419" noProof="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93"/>
          <p:cNvSpPr txBox="1">
            <a:spLocks noGrp="1"/>
          </p:cNvSpPr>
          <p:nvPr>
            <p:ph type="title"/>
          </p:nvPr>
        </p:nvSpPr>
        <p:spPr>
          <a:xfrm>
            <a:off x="-653425" y="-13980"/>
            <a:ext cx="14020800" cy="12801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s-419" noProof="0" dirty="0"/>
              <a:t>Cambios federales de Medicad</a:t>
            </a:r>
          </a:p>
        </p:txBody>
      </p:sp>
      <p:sp>
        <p:nvSpPr>
          <p:cNvPr id="481" name="Google Shape;481;p93"/>
          <p:cNvSpPr txBox="1">
            <a:spLocks noGrp="1"/>
          </p:cNvSpPr>
          <p:nvPr>
            <p:ph type="body" idx="1"/>
          </p:nvPr>
        </p:nvSpPr>
        <p:spPr>
          <a:xfrm>
            <a:off x="314467" y="1215150"/>
            <a:ext cx="11763300" cy="4427700"/>
          </a:xfrm>
          <a:prstGeom prst="rect">
            <a:avLst/>
          </a:prstGeom>
          <a:noFill/>
          <a:ln>
            <a:noFill/>
          </a:ln>
        </p:spPr>
        <p:txBody>
          <a:bodyPr spcFirstLastPara="1" wrap="square" lIns="91425" tIns="45700" rIns="91425" bIns="45700" anchor="t" anchorCtr="0">
            <a:noAutofit/>
          </a:bodyPr>
          <a:lstStyle/>
          <a:p>
            <a:pPr marL="609600" marR="0" lvl="0" indent="-533400" algn="l" rtl="0">
              <a:lnSpc>
                <a:spcPct val="90000"/>
              </a:lnSpc>
              <a:spcBef>
                <a:spcPts val="1100"/>
              </a:spcBef>
              <a:spcAft>
                <a:spcPts val="0"/>
              </a:spcAft>
              <a:buClr>
                <a:schemeClr val="dk1"/>
              </a:buClr>
              <a:buSzPts val="3600"/>
              <a:buFont typeface="Arial"/>
              <a:buChar char="•"/>
            </a:pPr>
            <a:r>
              <a:rPr lang="es-419" sz="2800" noProof="0" dirty="0"/>
              <a:t>El Gobierno federal, a través de un proyecto de ley denominado H.R. 1, está introduciendo cambios en los programas estatales de Medicaid. </a:t>
            </a:r>
            <a:endParaRPr lang="es-419" sz="3200" noProof="0" dirty="0"/>
          </a:p>
          <a:p>
            <a:pPr marL="609600" marR="0" lvl="0" indent="-533400" algn="l" rtl="0">
              <a:lnSpc>
                <a:spcPct val="90000"/>
              </a:lnSpc>
              <a:spcBef>
                <a:spcPts val="1100"/>
              </a:spcBef>
              <a:spcAft>
                <a:spcPts val="0"/>
              </a:spcAft>
              <a:buClr>
                <a:schemeClr val="dk1"/>
              </a:buClr>
              <a:buSzPts val="3600"/>
              <a:buFont typeface="Arial"/>
              <a:buChar char="•"/>
            </a:pPr>
            <a:r>
              <a:rPr lang="es-419" sz="2800" noProof="0" dirty="0"/>
              <a:t>El programa de Medicaid de Colorado se denomina «Health First Colorado». </a:t>
            </a:r>
            <a:endParaRPr lang="es-419" sz="3200" noProof="0" dirty="0"/>
          </a:p>
          <a:p>
            <a:pPr marL="609600" marR="0" lvl="0" indent="-533400" algn="l" rtl="0">
              <a:lnSpc>
                <a:spcPct val="90000"/>
              </a:lnSpc>
              <a:spcBef>
                <a:spcPts val="1100"/>
              </a:spcBef>
              <a:spcAft>
                <a:spcPts val="0"/>
              </a:spcAft>
              <a:buClr>
                <a:schemeClr val="dk1"/>
              </a:buClr>
              <a:buSzPts val="3600"/>
              <a:buFont typeface="Arial"/>
              <a:buChar char="•"/>
            </a:pPr>
            <a:r>
              <a:rPr lang="es-419" sz="2800" noProof="0" dirty="0"/>
              <a:t>Estos cambios: </a:t>
            </a:r>
            <a:endParaRPr lang="es-419" sz="3200" noProof="0" dirty="0"/>
          </a:p>
          <a:p>
            <a:pPr marL="1219200" lvl="1" indent="-450850" algn="l" rtl="0">
              <a:lnSpc>
                <a:spcPct val="90000"/>
              </a:lnSpc>
              <a:spcBef>
                <a:spcPts val="500"/>
              </a:spcBef>
              <a:spcAft>
                <a:spcPts val="0"/>
              </a:spcAft>
              <a:buSzPts val="2300"/>
              <a:buFont typeface="Courier New"/>
              <a:buChar char="o"/>
            </a:pPr>
            <a:r>
              <a:rPr lang="es-419" sz="2800" noProof="0" dirty="0"/>
              <a:t>Excluirán del programa a determinados miembros, como los refugiados y los solicitantes de asilo.</a:t>
            </a:r>
          </a:p>
          <a:p>
            <a:pPr marL="1219200" lvl="1" indent="-450850" algn="l" rtl="0">
              <a:lnSpc>
                <a:spcPct val="90000"/>
              </a:lnSpc>
              <a:spcBef>
                <a:spcPts val="500"/>
              </a:spcBef>
              <a:spcAft>
                <a:spcPts val="0"/>
              </a:spcAft>
              <a:buSzPts val="2300"/>
              <a:buFont typeface="Courier New"/>
              <a:buChar char="o"/>
            </a:pPr>
            <a:r>
              <a:rPr lang="es-419" sz="2800" noProof="0" dirty="0"/>
              <a:t>Impondrán restricciones a otras personas que siguen reuniendo los requisitos para acceder a Medicaid.</a:t>
            </a:r>
          </a:p>
          <a:p>
            <a:pPr marL="1219200" lvl="1" indent="-450850" algn="l" rtl="0">
              <a:lnSpc>
                <a:spcPct val="90000"/>
              </a:lnSpc>
              <a:spcBef>
                <a:spcPts val="500"/>
              </a:spcBef>
              <a:spcAft>
                <a:spcPts val="0"/>
              </a:spcAft>
              <a:buSzPts val="2300"/>
              <a:buFont typeface="Courier New"/>
              <a:buChar char="o"/>
            </a:pPr>
            <a:r>
              <a:rPr lang="es-419" sz="2800" noProof="0" dirty="0"/>
              <a:t>Tendrán impacto en la financiación de Medicaid en Colorado</a:t>
            </a:r>
          </a:p>
          <a:p>
            <a:pPr marL="914400" lvl="1" indent="0" algn="l" rtl="0">
              <a:lnSpc>
                <a:spcPct val="90000"/>
              </a:lnSpc>
              <a:spcBef>
                <a:spcPts val="500"/>
              </a:spcBef>
              <a:spcAft>
                <a:spcPts val="0"/>
              </a:spcAft>
              <a:buSzPts val="2300"/>
              <a:buNone/>
            </a:pPr>
            <a:endParaRPr lang="es-419" noProof="0" dirty="0"/>
          </a:p>
        </p:txBody>
      </p:sp>
      <p:sp>
        <p:nvSpPr>
          <p:cNvPr id="482" name="Google Shape;482;p93"/>
          <p:cNvSpPr txBox="1">
            <a:spLocks noGrp="1"/>
          </p:cNvSpPr>
          <p:nvPr>
            <p:ph type="sldNum" idx="12"/>
          </p:nvPr>
        </p:nvSpPr>
        <p:spPr>
          <a:xfrm>
            <a:off x="6880608" y="6370751"/>
            <a:ext cx="50043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23</a:t>
            </a:fld>
            <a:endParaRPr lang="es-419" noProof="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94"/>
          <p:cNvSpPr txBox="1">
            <a:spLocks noGrp="1"/>
          </p:cNvSpPr>
          <p:nvPr>
            <p:ph type="title"/>
          </p:nvPr>
        </p:nvSpPr>
        <p:spPr>
          <a:xfrm>
            <a:off x="754144" y="167125"/>
            <a:ext cx="10850252"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s-419" sz="4500" noProof="0" dirty="0"/>
              <a:t>Descripción general del kit de la H.R. 1</a:t>
            </a:r>
            <a:r>
              <a:rPr lang="es-419" sz="1500" b="0" noProof="0" dirty="0">
                <a:solidFill>
                  <a:schemeClr val="dk1"/>
                </a:solidFill>
                <a:latin typeface="Arial"/>
                <a:ea typeface="Arial"/>
                <a:cs typeface="Arial"/>
                <a:sym typeface="Arial"/>
              </a:rPr>
              <a:t> </a:t>
            </a:r>
            <a:endParaRPr lang="es-419" noProof="0" dirty="0"/>
          </a:p>
        </p:txBody>
      </p:sp>
      <p:sp>
        <p:nvSpPr>
          <p:cNvPr id="488" name="Google Shape;488;p94"/>
          <p:cNvSpPr txBox="1"/>
          <p:nvPr/>
        </p:nvSpPr>
        <p:spPr>
          <a:xfrm>
            <a:off x="589376" y="1290000"/>
            <a:ext cx="4849500" cy="4296007"/>
          </a:xfrm>
          <a:prstGeom prst="rect">
            <a:avLst/>
          </a:prstGeom>
          <a:noFill/>
          <a:ln>
            <a:noFill/>
          </a:ln>
        </p:spPr>
        <p:txBody>
          <a:bodyPr spcFirstLastPara="1" wrap="square" lIns="121900" tIns="121900" rIns="121900" bIns="121900" anchor="t" anchorCtr="0">
            <a:spAutoFit/>
          </a:bodyPr>
          <a:lstStyle/>
          <a:p>
            <a:pPr marL="63500" lvl="0" indent="0" algn="l" rtl="0">
              <a:lnSpc>
                <a:spcPct val="90000"/>
              </a:lnSpc>
              <a:spcBef>
                <a:spcPts val="1100"/>
              </a:spcBef>
              <a:spcAft>
                <a:spcPts val="0"/>
              </a:spcAft>
              <a:buClr>
                <a:schemeClr val="dk1"/>
              </a:buClr>
              <a:buSzPts val="1500"/>
              <a:buFont typeface="Arial"/>
              <a:buNone/>
            </a:pPr>
            <a:r>
              <a:rPr lang="es-419" sz="3000" b="1" noProof="0" dirty="0">
                <a:solidFill>
                  <a:schemeClr val="dk1"/>
                </a:solidFill>
                <a:latin typeface="Trebuchet MS"/>
                <a:ea typeface="Trebuchet MS"/>
                <a:cs typeface="Trebuchet MS"/>
                <a:sym typeface="Trebuchet MS"/>
              </a:rPr>
              <a:t>Kit de herramientas para socios oficiales</a:t>
            </a:r>
          </a:p>
          <a:p>
            <a:pPr marL="609600" lvl="0" indent="-457200" algn="l" rtl="0">
              <a:spcBef>
                <a:spcPts val="0"/>
              </a:spcBef>
              <a:spcAft>
                <a:spcPts val="0"/>
              </a:spcAft>
              <a:buSzPts val="2400"/>
              <a:buFont typeface="Trebuchet MS"/>
              <a:buChar char="●"/>
            </a:pPr>
            <a:r>
              <a:rPr lang="es-419" sz="2000" noProof="0" dirty="0">
                <a:latin typeface="Trebuchet MS"/>
                <a:ea typeface="Trebuchet MS"/>
                <a:cs typeface="Trebuchet MS"/>
                <a:sym typeface="Trebuchet MS"/>
              </a:rPr>
              <a:t>Diseñado para ayudar a los socios a comprender los próximos cambios a nivel federal</a:t>
            </a:r>
          </a:p>
          <a:p>
            <a:pPr marL="609600" lvl="0" indent="-457200" algn="l" rtl="0">
              <a:spcBef>
                <a:spcPts val="0"/>
              </a:spcBef>
              <a:spcAft>
                <a:spcPts val="0"/>
              </a:spcAft>
              <a:buSzPts val="2400"/>
              <a:buFont typeface="Trebuchet MS"/>
              <a:buChar char="●"/>
            </a:pPr>
            <a:r>
              <a:rPr lang="es-419" sz="2000" noProof="0" dirty="0">
                <a:latin typeface="Trebuchet MS"/>
                <a:ea typeface="Trebuchet MS"/>
                <a:cs typeface="Trebuchet MS"/>
                <a:sym typeface="Trebuchet MS"/>
              </a:rPr>
              <a:t>Describe las medidas que algunos socios podrían tener que adoptar</a:t>
            </a:r>
          </a:p>
          <a:p>
            <a:pPr marL="609600" lvl="0" indent="-457200" algn="l" rtl="0">
              <a:spcBef>
                <a:spcPts val="0"/>
              </a:spcBef>
              <a:spcAft>
                <a:spcPts val="0"/>
              </a:spcAft>
              <a:buSzPts val="2400"/>
              <a:buFont typeface="Trebuchet MS"/>
              <a:buChar char="●"/>
            </a:pPr>
            <a:r>
              <a:rPr lang="es-419" sz="2000" noProof="0" dirty="0">
                <a:latin typeface="Trebuchet MS"/>
                <a:ea typeface="Trebuchet MS"/>
                <a:cs typeface="Trebuchet MS"/>
                <a:sym typeface="Trebuchet MS"/>
              </a:rPr>
              <a:t>Incluye folletos, imágenes para redes sociales, mensajes y otros recursos </a:t>
            </a:r>
          </a:p>
          <a:p>
            <a:pPr marL="609600" lvl="0" indent="-457200" algn="l" rtl="0">
              <a:spcBef>
                <a:spcPts val="0"/>
              </a:spcBef>
              <a:spcAft>
                <a:spcPts val="0"/>
              </a:spcAft>
              <a:buSzPts val="2400"/>
              <a:buFont typeface="Trebuchet MS"/>
              <a:buChar char="●"/>
            </a:pPr>
            <a:r>
              <a:rPr lang="es-419" sz="2000" noProof="0" dirty="0">
                <a:latin typeface="Trebuchet MS"/>
                <a:ea typeface="Trebuchet MS"/>
                <a:cs typeface="Trebuchet MS"/>
                <a:sym typeface="Trebuchet MS"/>
              </a:rPr>
              <a:t>El </a:t>
            </a:r>
            <a:r>
              <a:rPr lang="es-419" sz="2000" u="sng" noProof="0" dirty="0">
                <a:solidFill>
                  <a:schemeClr val="hlink"/>
                </a:solidFill>
                <a:latin typeface="Trebuchet MS"/>
                <a:ea typeface="Trebuchet MS"/>
                <a:cs typeface="Trebuchet MS"/>
                <a:sym typeface="Trebuchet MS"/>
                <a:hlinkClick r:id="rId3"/>
              </a:rPr>
              <a:t>kit de la H.R. 1</a:t>
            </a:r>
            <a:r>
              <a:rPr lang="es-419" sz="2000" u="sng" noProof="0" dirty="0">
                <a:solidFill>
                  <a:schemeClr val="hlink"/>
                </a:solidFill>
                <a:latin typeface="Trebuchet MS"/>
                <a:ea typeface="Trebuchet MS"/>
                <a:cs typeface="Trebuchet MS"/>
                <a:sym typeface="Trebuchet MS"/>
              </a:rPr>
              <a:t> </a:t>
            </a:r>
            <a:r>
              <a:rPr lang="es-419" sz="2000" noProof="0" dirty="0">
                <a:latin typeface="Trebuchet MS"/>
                <a:ea typeface="Trebuchet MS"/>
                <a:cs typeface="Trebuchet MS"/>
                <a:sym typeface="Trebuchet MS"/>
              </a:rPr>
              <a:t> ya está disponible</a:t>
            </a:r>
            <a:endParaRPr lang="es-419" sz="3200" noProof="0" dirty="0">
              <a:solidFill>
                <a:schemeClr val="dk1"/>
              </a:solidFill>
              <a:latin typeface="Trebuchet MS"/>
              <a:ea typeface="Trebuchet MS"/>
              <a:cs typeface="Trebuchet MS"/>
              <a:sym typeface="Trebuchet MS"/>
            </a:endParaRPr>
          </a:p>
        </p:txBody>
      </p:sp>
      <p:sp>
        <p:nvSpPr>
          <p:cNvPr id="490" name="Google Shape;490;p94"/>
          <p:cNvSpPr txBox="1">
            <a:spLocks noGrp="1"/>
          </p:cNvSpPr>
          <p:nvPr>
            <p:ph type="sldNum" idx="12"/>
          </p:nvPr>
        </p:nvSpPr>
        <p:spPr>
          <a:xfrm>
            <a:off x="9870563" y="6434399"/>
            <a:ext cx="2012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24</a:t>
            </a:fld>
            <a:endParaRPr lang="es-419" noProof="0" dirty="0"/>
          </a:p>
        </p:txBody>
      </p:sp>
      <p:pic>
        <p:nvPicPr>
          <p:cNvPr id="3" name="Picture 2">
            <a:extLst>
              <a:ext uri="{FF2B5EF4-FFF2-40B4-BE49-F238E27FC236}">
                <a16:creationId xmlns:a16="http://schemas.microsoft.com/office/drawing/2014/main" id="{935647B8-E248-3366-DB75-081911ACC7A9}"/>
              </a:ext>
            </a:extLst>
          </p:cNvPr>
          <p:cNvPicPr>
            <a:picLocks noChangeAspect="1"/>
          </p:cNvPicPr>
          <p:nvPr/>
        </p:nvPicPr>
        <p:blipFill>
          <a:blip r:embed="rId4"/>
          <a:stretch>
            <a:fillRect/>
          </a:stretch>
        </p:blipFill>
        <p:spPr>
          <a:xfrm>
            <a:off x="5839661" y="1403803"/>
            <a:ext cx="5762963" cy="4296007"/>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6" name="Google Shape;496;p95"/>
          <p:cNvSpPr txBox="1">
            <a:spLocks noGrp="1"/>
          </p:cNvSpPr>
          <p:nvPr>
            <p:ph type="title"/>
          </p:nvPr>
        </p:nvSpPr>
        <p:spPr>
          <a:xfrm>
            <a:off x="183931" y="2168288"/>
            <a:ext cx="11824200" cy="13257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s-419" noProof="0" dirty="0"/>
              <a:t>OmniSalud </a:t>
            </a:r>
          </a:p>
        </p:txBody>
      </p:sp>
      <p:sp>
        <p:nvSpPr>
          <p:cNvPr id="497" name="Google Shape;497;p95"/>
          <p:cNvSpPr txBox="1">
            <a:spLocks noGrp="1"/>
          </p:cNvSpPr>
          <p:nvPr>
            <p:ph type="sldNum" idx="12"/>
          </p:nvPr>
        </p:nvSpPr>
        <p:spPr>
          <a:xfrm>
            <a:off x="9174126" y="6370754"/>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25</a:t>
            </a:fld>
            <a:endParaRPr lang="es-419" noProof="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96"/>
          <p:cNvSpPr txBox="1">
            <a:spLocks noGrp="1"/>
          </p:cNvSpPr>
          <p:nvPr>
            <p:ph type="title"/>
          </p:nvPr>
        </p:nvSpPr>
        <p:spPr>
          <a:xfrm>
            <a:off x="838200" y="266050"/>
            <a:ext cx="10515600" cy="8868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s-419" noProof="0" dirty="0"/>
              <a:t>OmniSalud</a:t>
            </a:r>
          </a:p>
        </p:txBody>
      </p:sp>
      <p:sp>
        <p:nvSpPr>
          <p:cNvPr id="504" name="Google Shape;504;p96"/>
          <p:cNvSpPr txBox="1">
            <a:spLocks noGrp="1"/>
          </p:cNvSpPr>
          <p:nvPr>
            <p:ph type="body" idx="1"/>
          </p:nvPr>
        </p:nvSpPr>
        <p:spPr>
          <a:xfrm>
            <a:off x="468675" y="1284025"/>
            <a:ext cx="11448600" cy="4925100"/>
          </a:xfrm>
          <a:prstGeom prst="rect">
            <a:avLst/>
          </a:prstGeom>
        </p:spPr>
        <p:txBody>
          <a:bodyPr spcFirstLastPara="1" wrap="square" lIns="91425" tIns="45700" rIns="91425" bIns="45700" anchor="t" anchorCtr="0">
            <a:noAutofit/>
          </a:bodyPr>
          <a:lstStyle/>
          <a:p>
            <a:pPr marL="0" lvl="0" indent="0" algn="l" rtl="0">
              <a:lnSpc>
                <a:spcPct val="100000"/>
              </a:lnSpc>
              <a:spcBef>
                <a:spcPts val="1000"/>
              </a:spcBef>
              <a:spcAft>
                <a:spcPts val="0"/>
              </a:spcAft>
              <a:buNone/>
            </a:pPr>
            <a:r>
              <a:rPr lang="es-419" sz="2700" noProof="0" dirty="0"/>
              <a:t>Temas que trataremos hoy:</a:t>
            </a:r>
          </a:p>
          <a:p>
            <a:pPr marL="457200" lvl="0" indent="-400050" algn="l" rtl="0">
              <a:lnSpc>
                <a:spcPct val="100000"/>
              </a:lnSpc>
              <a:spcBef>
                <a:spcPts val="1000"/>
              </a:spcBef>
              <a:spcAft>
                <a:spcPts val="0"/>
              </a:spcAft>
              <a:buSzPts val="2700"/>
              <a:buFont typeface="Trebuchet MS"/>
              <a:buChar char="●"/>
            </a:pPr>
            <a:r>
              <a:rPr lang="es-419" sz="2700" noProof="0" dirty="0"/>
              <a:t>Propuesta de diseño del plan OmniSalud para 2027</a:t>
            </a:r>
          </a:p>
          <a:p>
            <a:pPr marL="457200" lvl="0" indent="-400050" algn="l" rtl="0">
              <a:lnSpc>
                <a:spcPct val="100000"/>
              </a:lnSpc>
              <a:spcBef>
                <a:spcPts val="0"/>
              </a:spcBef>
              <a:spcAft>
                <a:spcPts val="0"/>
              </a:spcAft>
              <a:buSzPts val="2700"/>
              <a:buFont typeface="Trebuchet MS"/>
              <a:buChar char="●"/>
            </a:pPr>
            <a:r>
              <a:rPr lang="es-419" sz="2700" noProof="0" dirty="0"/>
              <a:t>Primas, prestaciones y opciones de cobertura</a:t>
            </a:r>
          </a:p>
          <a:p>
            <a:pPr marL="457200" lvl="0" indent="-400050" algn="l" rtl="0">
              <a:lnSpc>
                <a:spcPct val="100000"/>
              </a:lnSpc>
              <a:spcBef>
                <a:spcPts val="0"/>
              </a:spcBef>
              <a:spcAft>
                <a:spcPts val="0"/>
              </a:spcAft>
              <a:buSzPts val="2700"/>
              <a:buChar char="●"/>
            </a:pPr>
            <a:r>
              <a:rPr lang="es-419" sz="2700" noProof="0" dirty="0"/>
              <a:t>Número de plazas disponibles</a:t>
            </a:r>
          </a:p>
          <a:p>
            <a:pPr marL="0" lvl="0" indent="0" algn="l" rtl="0">
              <a:lnSpc>
                <a:spcPct val="100000"/>
              </a:lnSpc>
              <a:spcBef>
                <a:spcPts val="1000"/>
              </a:spcBef>
              <a:spcAft>
                <a:spcPts val="0"/>
              </a:spcAft>
              <a:buNone/>
            </a:pPr>
            <a:r>
              <a:rPr lang="es-419" sz="2700" noProof="0" dirty="0"/>
              <a:t>En proceso de finalización</a:t>
            </a:r>
          </a:p>
          <a:p>
            <a:pPr marL="457200" lvl="0" indent="-400050" algn="l" rtl="0">
              <a:lnSpc>
                <a:spcPct val="100000"/>
              </a:lnSpc>
              <a:spcBef>
                <a:spcPts val="1000"/>
              </a:spcBef>
              <a:spcAft>
                <a:spcPts val="0"/>
              </a:spcAft>
              <a:buSzPts val="2700"/>
              <a:buFont typeface="Trebuchet MS"/>
              <a:buChar char="●"/>
            </a:pPr>
            <a:r>
              <a:rPr lang="es-419" sz="2700" noProof="0" dirty="0"/>
              <a:t>Fechas de inscripción</a:t>
            </a:r>
          </a:p>
          <a:p>
            <a:pPr marL="457200" lvl="0" indent="-400050" algn="l" rtl="0">
              <a:lnSpc>
                <a:spcPct val="100000"/>
              </a:lnSpc>
              <a:spcBef>
                <a:spcPts val="0"/>
              </a:spcBef>
              <a:spcAft>
                <a:spcPts val="0"/>
              </a:spcAft>
              <a:buSzPts val="2700"/>
              <a:buFont typeface="Trebuchet MS"/>
              <a:buChar char="●"/>
            </a:pPr>
            <a:r>
              <a:rPr lang="es-419" sz="2700" noProof="0" dirty="0"/>
              <a:t>Quién puede inscribirse</a:t>
            </a:r>
          </a:p>
          <a:p>
            <a:pPr marL="457200" lvl="0" indent="-400050" algn="l" rtl="0">
              <a:lnSpc>
                <a:spcPct val="100000"/>
              </a:lnSpc>
              <a:spcBef>
                <a:spcPts val="0"/>
              </a:spcBef>
              <a:spcAft>
                <a:spcPts val="0"/>
              </a:spcAft>
              <a:buSzPts val="2700"/>
              <a:buFont typeface="Trebuchet MS"/>
              <a:buChar char="●"/>
            </a:pPr>
            <a:r>
              <a:rPr lang="es-419" sz="2700" noProof="0" dirty="0"/>
              <a:t>Cómo inscribirse</a:t>
            </a:r>
            <a:endParaRPr lang="es-419" sz="2600" noProof="0" dirty="0"/>
          </a:p>
          <a:p>
            <a:pPr marL="0" lvl="0" indent="0" algn="l" rtl="0">
              <a:lnSpc>
                <a:spcPct val="100000"/>
              </a:lnSpc>
              <a:spcBef>
                <a:spcPts val="1000"/>
              </a:spcBef>
              <a:spcAft>
                <a:spcPts val="0"/>
              </a:spcAft>
              <a:buNone/>
            </a:pPr>
            <a:r>
              <a:rPr lang="es-419" sz="2600" i="1" noProof="0" dirty="0"/>
              <a:t>Seguiremos proporcionando información actualizada a medida que se disponga de más datos.</a:t>
            </a:r>
          </a:p>
          <a:p>
            <a:pPr marL="457200" lvl="0" indent="0" algn="l" rtl="0">
              <a:lnSpc>
                <a:spcPct val="100000"/>
              </a:lnSpc>
              <a:spcBef>
                <a:spcPts val="1000"/>
              </a:spcBef>
              <a:spcAft>
                <a:spcPts val="1000"/>
              </a:spcAft>
              <a:buNone/>
            </a:pPr>
            <a:endParaRPr lang="es-419" sz="2300" noProof="0" dirty="0"/>
          </a:p>
        </p:txBody>
      </p:sp>
      <p:sp>
        <p:nvSpPr>
          <p:cNvPr id="505" name="Google Shape;505;p96"/>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26</a:t>
            </a:fld>
            <a:endParaRPr lang="es-419" noProof="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09"/>
        <p:cNvGrpSpPr/>
        <p:nvPr/>
      </p:nvGrpSpPr>
      <p:grpSpPr>
        <a:xfrm>
          <a:off x="0" y="0"/>
          <a:ext cx="0" cy="0"/>
          <a:chOff x="0" y="0"/>
          <a:chExt cx="0" cy="0"/>
        </a:xfrm>
      </p:grpSpPr>
      <p:sp>
        <p:nvSpPr>
          <p:cNvPr id="510" name="Google Shape;510;p97"/>
          <p:cNvSpPr/>
          <p:nvPr/>
        </p:nvSpPr>
        <p:spPr>
          <a:xfrm>
            <a:off x="8719133" y="5611033"/>
            <a:ext cx="2979300" cy="1153500"/>
          </a:xfrm>
          <a:prstGeom prst="rect">
            <a:avLst/>
          </a:prstGeom>
          <a:solidFill>
            <a:schemeClr val="lt1"/>
          </a:solidFill>
          <a:ln w="1270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lang="es-419" sz="1900" b="0" i="0" u="none" strike="noStrike" cap="none" noProof="0" dirty="0">
              <a:solidFill>
                <a:srgbClr val="000000"/>
              </a:solidFill>
              <a:highlight>
                <a:schemeClr val="lt1"/>
              </a:highlight>
              <a:latin typeface="Roboto Slab"/>
              <a:ea typeface="Roboto Slab"/>
              <a:cs typeface="Roboto Slab"/>
              <a:sym typeface="Roboto Slab"/>
            </a:endParaRPr>
          </a:p>
        </p:txBody>
      </p:sp>
      <p:sp>
        <p:nvSpPr>
          <p:cNvPr id="511" name="Google Shape;511;p97"/>
          <p:cNvSpPr/>
          <p:nvPr/>
        </p:nvSpPr>
        <p:spPr>
          <a:xfrm>
            <a:off x="1400" y="-9900"/>
            <a:ext cx="12192000" cy="1090500"/>
          </a:xfrm>
          <a:prstGeom prst="rect">
            <a:avLst/>
          </a:prstGeom>
          <a:solidFill>
            <a:srgbClr val="001970"/>
          </a:solidFill>
          <a:ln w="12700" cap="flat" cmpd="sng">
            <a:solidFill>
              <a:srgbClr val="595959"/>
            </a:solidFill>
            <a:prstDash val="solid"/>
            <a:round/>
            <a:headEnd type="none" w="sm" len="sm"/>
            <a:tailEnd type="none" w="sm" len="sm"/>
          </a:ln>
          <a:effectLst>
            <a:outerShdw blurRad="76200" dist="25400" dir="5400000" algn="bl" rotWithShape="0">
              <a:srgbClr val="000000">
                <a:alpha val="49410"/>
              </a:srgbClr>
            </a:outerShdw>
          </a:effectLst>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lang="es-419" sz="1900" b="0" i="0" u="none" strike="noStrike" cap="none" noProof="0" dirty="0">
              <a:solidFill>
                <a:srgbClr val="000000"/>
              </a:solidFill>
              <a:latin typeface="Arial"/>
              <a:ea typeface="Arial"/>
              <a:cs typeface="Arial"/>
              <a:sym typeface="Arial"/>
            </a:endParaRPr>
          </a:p>
        </p:txBody>
      </p:sp>
      <p:sp>
        <p:nvSpPr>
          <p:cNvPr id="512" name="Google Shape;512;p97"/>
          <p:cNvSpPr txBox="1"/>
          <p:nvPr/>
        </p:nvSpPr>
        <p:spPr>
          <a:xfrm>
            <a:off x="282600" y="163900"/>
            <a:ext cx="8584500" cy="742500"/>
          </a:xfrm>
          <a:prstGeom prst="rect">
            <a:avLst/>
          </a:prstGeom>
          <a:noFill/>
          <a:ln>
            <a:noFill/>
          </a:ln>
        </p:spPr>
        <p:txBody>
          <a:bodyPr spcFirstLastPara="1" wrap="square" lIns="121900" tIns="121900" rIns="121900" bIns="121900" anchor="t" anchorCtr="0">
            <a:normAutofit/>
          </a:bodyPr>
          <a:lstStyle/>
          <a:p>
            <a:pPr marL="0" marR="0" lvl="0" indent="0" algn="l" rtl="0">
              <a:lnSpc>
                <a:spcPct val="100000"/>
              </a:lnSpc>
              <a:spcBef>
                <a:spcPts val="0"/>
              </a:spcBef>
              <a:spcAft>
                <a:spcPts val="0"/>
              </a:spcAft>
              <a:buClr>
                <a:srgbClr val="000000"/>
              </a:buClr>
              <a:buSzPts val="2900"/>
              <a:buFont typeface="Arial"/>
              <a:buNone/>
            </a:pPr>
            <a:r>
              <a:rPr lang="es-419" sz="2900" noProof="0" dirty="0">
                <a:solidFill>
                  <a:srgbClr val="FFFFFF"/>
                </a:solidFill>
                <a:latin typeface="Trebuchet MS"/>
                <a:ea typeface="Trebuchet MS"/>
                <a:cs typeface="Trebuchet MS"/>
                <a:sym typeface="Trebuchet MS"/>
              </a:rPr>
              <a:t>Descripción general de los programas</a:t>
            </a:r>
            <a:endParaRPr lang="es-419" sz="2400" i="1" u="none" strike="noStrike" cap="none" noProof="0" dirty="0">
              <a:solidFill>
                <a:srgbClr val="FFFFFF"/>
              </a:solidFill>
              <a:latin typeface="Trebuchet MS"/>
              <a:ea typeface="Trebuchet MS"/>
              <a:cs typeface="Trebuchet MS"/>
              <a:sym typeface="Trebuchet MS"/>
            </a:endParaRPr>
          </a:p>
        </p:txBody>
      </p:sp>
      <p:sp>
        <p:nvSpPr>
          <p:cNvPr id="513" name="Google Shape;513;p97"/>
          <p:cNvSpPr txBox="1">
            <a:spLocks noGrp="1"/>
          </p:cNvSpPr>
          <p:nvPr>
            <p:ph type="body" idx="2"/>
          </p:nvPr>
        </p:nvSpPr>
        <p:spPr>
          <a:xfrm>
            <a:off x="282600" y="1531967"/>
            <a:ext cx="5009700" cy="4980000"/>
          </a:xfrm>
          <a:prstGeom prst="rect">
            <a:avLst/>
          </a:prstGeom>
          <a:solidFill>
            <a:srgbClr val="D9EAD3"/>
          </a:solidFill>
          <a:ln w="36000" cap="flat" cmpd="sng">
            <a:solidFill>
              <a:srgbClr val="000000"/>
            </a:solidFill>
            <a:prstDash val="solid"/>
            <a:round/>
            <a:headEnd type="none" w="sm" len="sm"/>
            <a:tailEnd type="none" w="sm" len="sm"/>
          </a:ln>
        </p:spPr>
        <p:txBody>
          <a:bodyPr spcFirstLastPara="1" wrap="square" lIns="115125" tIns="115125" rIns="115125" bIns="115125" anchor="t" anchorCtr="0">
            <a:noAutofit/>
          </a:bodyPr>
          <a:lstStyle/>
          <a:p>
            <a:pPr marL="0" lvl="0" indent="0" algn="ctr" rtl="0">
              <a:lnSpc>
                <a:spcPct val="100000"/>
              </a:lnSpc>
              <a:spcBef>
                <a:spcPts val="2700"/>
              </a:spcBef>
              <a:spcAft>
                <a:spcPts val="0"/>
              </a:spcAft>
              <a:buNone/>
            </a:pPr>
            <a:r>
              <a:rPr lang="es-419" sz="2400" b="1" noProof="0" dirty="0">
                <a:solidFill>
                  <a:schemeClr val="dk1"/>
                </a:solidFill>
                <a:latin typeface="Trebuchet MS"/>
                <a:ea typeface="Trebuchet MS"/>
                <a:cs typeface="Trebuchet MS"/>
                <a:sym typeface="Trebuchet MS"/>
              </a:rPr>
              <a:t>OmniSalud (2026)</a:t>
            </a:r>
          </a:p>
          <a:p>
            <a:pPr marL="0" lvl="0" indent="0" algn="l" rtl="0">
              <a:lnSpc>
                <a:spcPct val="100000"/>
              </a:lnSpc>
              <a:spcBef>
                <a:spcPts val="0"/>
              </a:spcBef>
              <a:spcAft>
                <a:spcPts val="0"/>
              </a:spcAft>
              <a:buClr>
                <a:schemeClr val="dk1"/>
              </a:buClr>
              <a:buSzPts val="1400"/>
              <a:buFont typeface="Arial"/>
              <a:buNone/>
            </a:pPr>
            <a:endParaRPr lang="es-419" sz="1050" b="1" u="sng" noProof="0" dirty="0">
              <a:solidFill>
                <a:schemeClr val="dk1"/>
              </a:solidFill>
              <a:latin typeface="Trebuchet MS"/>
              <a:ea typeface="Trebuchet MS"/>
              <a:cs typeface="Trebuchet MS"/>
              <a:sym typeface="Trebuchet MS"/>
            </a:endParaRPr>
          </a:p>
          <a:p>
            <a:pPr marL="0" lvl="0" indent="0" algn="l" rtl="0">
              <a:lnSpc>
                <a:spcPct val="100000"/>
              </a:lnSpc>
              <a:spcBef>
                <a:spcPts val="0"/>
              </a:spcBef>
              <a:spcAft>
                <a:spcPts val="0"/>
              </a:spcAft>
              <a:buClr>
                <a:schemeClr val="dk1"/>
              </a:buClr>
              <a:buSzPts val="1400"/>
              <a:buFont typeface="Arial"/>
              <a:buNone/>
            </a:pPr>
            <a:r>
              <a:rPr lang="es-419" sz="1800" u="sng" noProof="0" dirty="0">
                <a:solidFill>
                  <a:schemeClr val="dk1"/>
                </a:solidFill>
                <a:latin typeface="Trebuchet MS"/>
                <a:ea typeface="Trebuchet MS"/>
                <a:cs typeface="Trebuchet MS"/>
                <a:sym typeface="Trebuchet MS"/>
              </a:rPr>
              <a:t>¿Quién es elegible?:</a:t>
            </a:r>
            <a:r>
              <a:rPr lang="es-419" sz="1800" noProof="0" dirty="0">
                <a:solidFill>
                  <a:schemeClr val="dk1"/>
                </a:solidFill>
                <a:latin typeface="Trebuchet MS"/>
                <a:ea typeface="Trebuchet MS"/>
                <a:cs typeface="Trebuchet MS"/>
                <a:sym typeface="Trebuchet MS"/>
              </a:rPr>
              <a:t> </a:t>
            </a:r>
          </a:p>
          <a:p>
            <a:pPr marL="0" lvl="0" indent="0" algn="l" rtl="0">
              <a:lnSpc>
                <a:spcPct val="100000"/>
              </a:lnSpc>
              <a:spcBef>
                <a:spcPts val="0"/>
              </a:spcBef>
              <a:spcAft>
                <a:spcPts val="0"/>
              </a:spcAft>
              <a:buClr>
                <a:schemeClr val="dk1"/>
              </a:buClr>
              <a:buSzPts val="1400"/>
              <a:buFont typeface="Arial"/>
              <a:buNone/>
            </a:pPr>
            <a:r>
              <a:rPr lang="es-419" sz="1800" noProof="0" dirty="0">
                <a:solidFill>
                  <a:schemeClr val="dk1"/>
                </a:solidFill>
                <a:latin typeface="Trebuchet MS"/>
                <a:ea typeface="Trebuchet MS"/>
                <a:cs typeface="Trebuchet MS"/>
                <a:sym typeface="Trebuchet MS"/>
              </a:rPr>
              <a:t>Personas y familias con unos ingresos inferiores al 150 % del umbral federal de pobreza (FPL) que no cumplen los requisitos para acceder a Medicaid, Medicare ni a las ayudas del mercado de seguros médicos federal</a:t>
            </a:r>
          </a:p>
          <a:p>
            <a:pPr marL="0" lvl="0" indent="0" algn="l" rtl="0">
              <a:lnSpc>
                <a:spcPct val="100000"/>
              </a:lnSpc>
              <a:spcBef>
                <a:spcPts val="0"/>
              </a:spcBef>
              <a:spcAft>
                <a:spcPts val="0"/>
              </a:spcAft>
              <a:buClr>
                <a:schemeClr val="dk1"/>
              </a:buClr>
              <a:buSzPts val="1400"/>
              <a:buFont typeface="Arial"/>
              <a:buNone/>
            </a:pPr>
            <a:endParaRPr lang="es-419" sz="600" noProof="0" dirty="0">
              <a:solidFill>
                <a:schemeClr val="dk1"/>
              </a:solidFill>
              <a:latin typeface="Trebuchet MS"/>
              <a:ea typeface="Trebuchet MS"/>
              <a:cs typeface="Trebuchet MS"/>
              <a:sym typeface="Trebuchet MS"/>
            </a:endParaRPr>
          </a:p>
          <a:p>
            <a:pPr marL="0" lvl="0" indent="0" algn="l" rtl="0">
              <a:lnSpc>
                <a:spcPct val="100000"/>
              </a:lnSpc>
              <a:spcBef>
                <a:spcPts val="0"/>
              </a:spcBef>
              <a:spcAft>
                <a:spcPts val="0"/>
              </a:spcAft>
              <a:buClr>
                <a:schemeClr val="dk1"/>
              </a:buClr>
              <a:buSzPts val="1400"/>
              <a:buFont typeface="Arial"/>
              <a:buNone/>
            </a:pPr>
            <a:r>
              <a:rPr lang="es-419" sz="1800" u="sng" noProof="0" dirty="0">
                <a:solidFill>
                  <a:schemeClr val="dk1"/>
                </a:solidFill>
                <a:latin typeface="Trebuchet MS"/>
                <a:ea typeface="Trebuchet MS"/>
                <a:cs typeface="Trebuchet MS"/>
                <a:sym typeface="Trebuchet MS"/>
              </a:rPr>
              <a:t>Prestaciones:</a:t>
            </a:r>
            <a:r>
              <a:rPr lang="es-419" sz="1800" noProof="0" dirty="0">
                <a:solidFill>
                  <a:schemeClr val="dk1"/>
                </a:solidFill>
                <a:latin typeface="Trebuchet MS"/>
                <a:ea typeface="Trebuchet MS"/>
                <a:cs typeface="Trebuchet MS"/>
                <a:sym typeface="Trebuchet MS"/>
              </a:rPr>
              <a:t> </a:t>
            </a:r>
          </a:p>
          <a:p>
            <a:pPr marL="0" lvl="0" indent="0" algn="l" rtl="0">
              <a:lnSpc>
                <a:spcPct val="100000"/>
              </a:lnSpc>
              <a:spcBef>
                <a:spcPts val="0"/>
              </a:spcBef>
              <a:spcAft>
                <a:spcPts val="0"/>
              </a:spcAft>
              <a:buClr>
                <a:schemeClr val="dk1"/>
              </a:buClr>
              <a:buSzPts val="1400"/>
              <a:buFont typeface="Arial"/>
              <a:buNone/>
            </a:pPr>
            <a:r>
              <a:rPr lang="es-419" sz="1800" noProof="0" dirty="0">
                <a:solidFill>
                  <a:schemeClr val="dk1"/>
                </a:solidFill>
                <a:latin typeface="Trebuchet MS"/>
                <a:ea typeface="Trebuchet MS"/>
                <a:cs typeface="Trebuchet MS"/>
                <a:sym typeface="Trebuchet MS"/>
              </a:rPr>
              <a:t>Prima mensual de 0 dólares, valor actuarial del 73 %: plan «Silver Enhanced Savings» de la Opción de Colorado</a:t>
            </a:r>
          </a:p>
          <a:p>
            <a:pPr marL="0" lvl="0" indent="0" algn="l" rtl="0">
              <a:lnSpc>
                <a:spcPct val="100000"/>
              </a:lnSpc>
              <a:spcBef>
                <a:spcPts val="0"/>
              </a:spcBef>
              <a:spcAft>
                <a:spcPts val="0"/>
              </a:spcAft>
              <a:buClr>
                <a:schemeClr val="dk1"/>
              </a:buClr>
              <a:buSzPts val="1400"/>
              <a:buFont typeface="Arial"/>
              <a:buNone/>
            </a:pPr>
            <a:endParaRPr lang="es-419" sz="600" noProof="0" dirty="0">
              <a:solidFill>
                <a:schemeClr val="dk1"/>
              </a:solidFill>
              <a:latin typeface="Trebuchet MS"/>
              <a:ea typeface="Trebuchet MS"/>
              <a:cs typeface="Trebuchet MS"/>
              <a:sym typeface="Trebuchet MS"/>
            </a:endParaRPr>
          </a:p>
          <a:p>
            <a:pPr marL="0" lvl="0" indent="0" algn="l" rtl="0">
              <a:lnSpc>
                <a:spcPct val="100000"/>
              </a:lnSpc>
              <a:spcBef>
                <a:spcPts val="0"/>
              </a:spcBef>
              <a:spcAft>
                <a:spcPts val="0"/>
              </a:spcAft>
              <a:buClr>
                <a:schemeClr val="dk1"/>
              </a:buClr>
              <a:buSzPts val="1400"/>
              <a:buFont typeface="Arial"/>
              <a:buNone/>
            </a:pPr>
            <a:r>
              <a:rPr lang="es-419" sz="1800" u="sng" noProof="0" dirty="0">
                <a:solidFill>
                  <a:schemeClr val="dk1"/>
                </a:solidFill>
                <a:latin typeface="Trebuchet MS"/>
                <a:ea typeface="Trebuchet MS"/>
                <a:cs typeface="Trebuchet MS"/>
                <a:sym typeface="Trebuchet MS"/>
              </a:rPr>
              <a:t>Límite de afiliación:</a:t>
            </a:r>
          </a:p>
          <a:p>
            <a:pPr marL="0" lvl="0" indent="0" algn="l" rtl="0">
              <a:lnSpc>
                <a:spcPct val="100000"/>
              </a:lnSpc>
              <a:spcBef>
                <a:spcPts val="0"/>
              </a:spcBef>
              <a:spcAft>
                <a:spcPts val="0"/>
              </a:spcAft>
              <a:buClr>
                <a:schemeClr val="dk1"/>
              </a:buClr>
              <a:buSzPts val="1400"/>
              <a:buFont typeface="Arial"/>
              <a:buNone/>
            </a:pPr>
            <a:r>
              <a:rPr lang="es-419" sz="1800" noProof="0" dirty="0">
                <a:solidFill>
                  <a:schemeClr val="dk1"/>
                </a:solidFill>
                <a:latin typeface="Trebuchet MS"/>
                <a:ea typeface="Trebuchet MS"/>
                <a:cs typeface="Trebuchet MS"/>
                <a:sym typeface="Trebuchet MS"/>
              </a:rPr>
              <a:t>6.700 </a:t>
            </a:r>
          </a:p>
          <a:p>
            <a:pPr marL="0" lvl="0" indent="0" algn="l" rtl="0">
              <a:lnSpc>
                <a:spcPct val="100000"/>
              </a:lnSpc>
              <a:spcBef>
                <a:spcPts val="0"/>
              </a:spcBef>
              <a:spcAft>
                <a:spcPts val="0"/>
              </a:spcAft>
              <a:buClr>
                <a:schemeClr val="dk1"/>
              </a:buClr>
              <a:buSzPts val="1400"/>
              <a:buFont typeface="Arial"/>
              <a:buNone/>
            </a:pPr>
            <a:endParaRPr lang="es-419" sz="1800" noProof="0" dirty="0"/>
          </a:p>
        </p:txBody>
      </p:sp>
      <p:pic>
        <p:nvPicPr>
          <p:cNvPr id="514" name="Google Shape;514;p97" descr="Healthcare and Medicine Icon Set (Provided by Getty Images)"/>
          <p:cNvPicPr preferRelativeResize="0"/>
          <p:nvPr/>
        </p:nvPicPr>
        <p:blipFill rotWithShape="1">
          <a:blip r:embed="rId3">
            <a:alphaModFix/>
          </a:blip>
          <a:srcRect l="42367" t="42575" r="42498" b="43747"/>
          <a:stretch/>
        </p:blipFill>
        <p:spPr>
          <a:xfrm>
            <a:off x="683366" y="1618088"/>
            <a:ext cx="683602" cy="617759"/>
          </a:xfrm>
          <a:prstGeom prst="rect">
            <a:avLst/>
          </a:prstGeom>
          <a:noFill/>
          <a:ln>
            <a:noFill/>
          </a:ln>
        </p:spPr>
      </p:pic>
      <p:sp>
        <p:nvSpPr>
          <p:cNvPr id="515" name="Google Shape;515;p97"/>
          <p:cNvSpPr txBox="1">
            <a:spLocks noGrp="1"/>
          </p:cNvSpPr>
          <p:nvPr>
            <p:ph type="sldNum" idx="12"/>
          </p:nvPr>
        </p:nvSpPr>
        <p:spPr>
          <a:xfrm>
            <a:off x="11296611" y="6217623"/>
            <a:ext cx="731700" cy="524700"/>
          </a:xfrm>
          <a:prstGeom prst="rect">
            <a:avLst/>
          </a:prstGeom>
        </p:spPr>
        <p:txBody>
          <a:bodyPr spcFirstLastPara="1" wrap="square" lIns="121900" tIns="121900" rIns="121900" bIns="121900"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s-419" noProof="0" smtClean="0"/>
              <a:t>27</a:t>
            </a:fld>
            <a:endParaRPr lang="es-419" noProof="0" dirty="0"/>
          </a:p>
        </p:txBody>
      </p:sp>
      <p:pic>
        <p:nvPicPr>
          <p:cNvPr id="516" name="Google Shape;516;p97" title="co_dora_brd_chiae_reverse_rgb.png"/>
          <p:cNvPicPr preferRelativeResize="0"/>
          <p:nvPr/>
        </p:nvPicPr>
        <p:blipFill rotWithShape="1">
          <a:blip r:embed="rId4">
            <a:alphaModFix/>
          </a:blip>
          <a:srcRect/>
          <a:stretch/>
        </p:blipFill>
        <p:spPr>
          <a:xfrm>
            <a:off x="9086291" y="171533"/>
            <a:ext cx="2297508" cy="524800"/>
          </a:xfrm>
          <a:prstGeom prst="rect">
            <a:avLst/>
          </a:prstGeom>
          <a:noFill/>
          <a:ln>
            <a:noFill/>
          </a:ln>
        </p:spPr>
      </p:pic>
      <p:sp>
        <p:nvSpPr>
          <p:cNvPr id="517" name="Google Shape;517;p97"/>
          <p:cNvSpPr txBox="1"/>
          <p:nvPr/>
        </p:nvSpPr>
        <p:spPr>
          <a:xfrm>
            <a:off x="5613800" y="1531967"/>
            <a:ext cx="5769900" cy="49800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endParaRPr lang="es-419" sz="2400" noProof="0" dirty="0">
              <a:solidFill>
                <a:schemeClr val="dk2"/>
              </a:solidFill>
              <a:latin typeface="Roboto Slab"/>
              <a:ea typeface="Roboto Slab"/>
              <a:cs typeface="Roboto Slab"/>
              <a:sym typeface="Roboto Slab"/>
            </a:endParaRPr>
          </a:p>
        </p:txBody>
      </p:sp>
      <p:pic>
        <p:nvPicPr>
          <p:cNvPr id="518" name="Google Shape;518;p97" descr="A child is held by their mother while they smile at each other. "/>
          <p:cNvPicPr preferRelativeResize="0"/>
          <p:nvPr/>
        </p:nvPicPr>
        <p:blipFill>
          <a:blip r:embed="rId5">
            <a:alphaModFix/>
          </a:blip>
          <a:stretch>
            <a:fillRect/>
          </a:stretch>
        </p:blipFill>
        <p:spPr>
          <a:xfrm>
            <a:off x="5505845" y="1926968"/>
            <a:ext cx="6478267" cy="3950867"/>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22"/>
        <p:cNvGrpSpPr/>
        <p:nvPr/>
      </p:nvGrpSpPr>
      <p:grpSpPr>
        <a:xfrm>
          <a:off x="0" y="0"/>
          <a:ext cx="0" cy="0"/>
          <a:chOff x="0" y="0"/>
          <a:chExt cx="0" cy="0"/>
        </a:xfrm>
      </p:grpSpPr>
      <p:sp>
        <p:nvSpPr>
          <p:cNvPr id="523" name="Google Shape;523;p98"/>
          <p:cNvSpPr/>
          <p:nvPr/>
        </p:nvSpPr>
        <p:spPr>
          <a:xfrm>
            <a:off x="8719133" y="5611033"/>
            <a:ext cx="2979300" cy="1153500"/>
          </a:xfrm>
          <a:prstGeom prst="rect">
            <a:avLst/>
          </a:prstGeom>
          <a:solidFill>
            <a:schemeClr val="lt1"/>
          </a:solidFill>
          <a:ln w="1270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lang="es-419" sz="1900" b="0" i="0" u="none" strike="noStrike" cap="none" noProof="0" dirty="0">
              <a:solidFill>
                <a:srgbClr val="000000"/>
              </a:solidFill>
              <a:highlight>
                <a:schemeClr val="lt1"/>
              </a:highlight>
              <a:latin typeface="Roboto Slab"/>
              <a:ea typeface="Roboto Slab"/>
              <a:cs typeface="Roboto Slab"/>
              <a:sym typeface="Roboto Slab"/>
            </a:endParaRPr>
          </a:p>
        </p:txBody>
      </p:sp>
      <p:sp>
        <p:nvSpPr>
          <p:cNvPr id="524" name="Google Shape;524;p98"/>
          <p:cNvSpPr txBox="1"/>
          <p:nvPr/>
        </p:nvSpPr>
        <p:spPr>
          <a:xfrm>
            <a:off x="282600" y="1201099"/>
            <a:ext cx="11626800" cy="14508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1900"/>
              <a:buFont typeface="Arial"/>
              <a:buNone/>
            </a:pPr>
            <a:r>
              <a:rPr lang="es-419" sz="2300" b="1" u="sng" noProof="0" dirty="0">
                <a:solidFill>
                  <a:schemeClr val="hlink"/>
                </a:solidFill>
                <a:latin typeface="Trebuchet MS"/>
                <a:ea typeface="Trebuchet MS"/>
                <a:cs typeface="Trebuchet MS"/>
                <a:sym typeface="Trebuchet MS"/>
                <a:hlinkClick r:id="rId3"/>
              </a:rPr>
              <a:t>Proyecto de ley del Senado n.º 26-178</a:t>
            </a:r>
            <a:r>
              <a:rPr lang="es-419" sz="2300" b="1" noProof="0" dirty="0">
                <a:solidFill>
                  <a:schemeClr val="dk1"/>
                </a:solidFill>
                <a:latin typeface="Trebuchet MS"/>
                <a:ea typeface="Trebuchet MS"/>
                <a:cs typeface="Trebuchet MS"/>
                <a:sym typeface="Trebuchet MS"/>
              </a:rPr>
              <a:t>: </a:t>
            </a:r>
          </a:p>
          <a:p>
            <a:pPr marL="0" marR="0" lvl="0" indent="0" algn="l" rtl="0">
              <a:lnSpc>
                <a:spcPct val="100000"/>
              </a:lnSpc>
              <a:spcBef>
                <a:spcPts val="0"/>
              </a:spcBef>
              <a:spcAft>
                <a:spcPts val="0"/>
              </a:spcAft>
              <a:buClr>
                <a:srgbClr val="000000"/>
              </a:buClr>
              <a:buSzPts val="1900"/>
              <a:buFont typeface="Arial"/>
              <a:buNone/>
            </a:pPr>
            <a:r>
              <a:rPr lang="es-419" sz="2300" b="1" noProof="0" dirty="0">
                <a:solidFill>
                  <a:schemeClr val="dk1"/>
                </a:solidFill>
                <a:latin typeface="Trebuchet MS"/>
                <a:ea typeface="Trebuchet MS"/>
                <a:cs typeface="Trebuchet MS"/>
                <a:sym typeface="Trebuchet MS"/>
              </a:rPr>
              <a:t>“Sobre las medidas destinadas a garantizar la asequibilidad del seguro médico” </a:t>
            </a:r>
          </a:p>
          <a:p>
            <a:pPr marL="0" marR="0" lvl="0" indent="0" algn="l" rtl="0">
              <a:lnSpc>
                <a:spcPct val="150000"/>
              </a:lnSpc>
              <a:spcBef>
                <a:spcPts val="1300"/>
              </a:spcBef>
              <a:spcAft>
                <a:spcPts val="0"/>
              </a:spcAft>
              <a:buNone/>
            </a:pPr>
            <a:r>
              <a:rPr lang="es-419" sz="1700" i="1" noProof="0" dirty="0">
                <a:solidFill>
                  <a:schemeClr val="dk1"/>
                </a:solidFill>
                <a:latin typeface="Trebuchet MS"/>
                <a:ea typeface="Trebuchet MS"/>
                <a:cs typeface="Trebuchet MS"/>
                <a:sym typeface="Trebuchet MS"/>
              </a:rPr>
              <a:t>Aprobada el 12 de mayo y firmada por el gobernador Polis el 2 de junio</a:t>
            </a:r>
            <a:endParaRPr lang="es-419" sz="1900" u="sng" noProof="0" dirty="0">
              <a:solidFill>
                <a:schemeClr val="dk1"/>
              </a:solidFill>
              <a:latin typeface="Trebuchet MS"/>
              <a:ea typeface="Trebuchet MS"/>
              <a:cs typeface="Trebuchet MS"/>
              <a:sym typeface="Trebuchet MS"/>
            </a:endParaRPr>
          </a:p>
          <a:p>
            <a:pPr marL="609600" marR="0" lvl="0" indent="0" algn="l" rtl="0">
              <a:lnSpc>
                <a:spcPct val="150000"/>
              </a:lnSpc>
              <a:spcBef>
                <a:spcPts val="0"/>
              </a:spcBef>
              <a:spcAft>
                <a:spcPts val="0"/>
              </a:spcAft>
              <a:buNone/>
            </a:pPr>
            <a:endParaRPr lang="es-419" sz="1900" u="sng" noProof="0" dirty="0">
              <a:solidFill>
                <a:schemeClr val="dk1"/>
              </a:solidFill>
              <a:latin typeface="Trebuchet MS"/>
              <a:ea typeface="Trebuchet MS"/>
              <a:cs typeface="Trebuchet MS"/>
              <a:sym typeface="Trebuchet MS"/>
            </a:endParaRPr>
          </a:p>
          <a:p>
            <a:pPr marL="0" marR="0" lvl="0" indent="0" algn="l" rtl="0">
              <a:lnSpc>
                <a:spcPct val="150000"/>
              </a:lnSpc>
              <a:spcBef>
                <a:spcPts val="0"/>
              </a:spcBef>
              <a:spcAft>
                <a:spcPts val="0"/>
              </a:spcAft>
              <a:buNone/>
            </a:pPr>
            <a:endParaRPr lang="es-419" sz="2300" noProof="0" dirty="0">
              <a:solidFill>
                <a:schemeClr val="dk1"/>
              </a:solidFill>
              <a:latin typeface="Trebuchet MS"/>
              <a:ea typeface="Trebuchet MS"/>
              <a:cs typeface="Trebuchet MS"/>
              <a:sym typeface="Trebuchet MS"/>
            </a:endParaRPr>
          </a:p>
          <a:p>
            <a:pPr marL="0" marR="0" lvl="0" indent="0" algn="l" rtl="0">
              <a:lnSpc>
                <a:spcPct val="150000"/>
              </a:lnSpc>
              <a:spcBef>
                <a:spcPts val="0"/>
              </a:spcBef>
              <a:spcAft>
                <a:spcPts val="0"/>
              </a:spcAft>
              <a:buNone/>
            </a:pPr>
            <a:endParaRPr lang="es-419" sz="2300" noProof="0" dirty="0">
              <a:solidFill>
                <a:schemeClr val="dk1"/>
              </a:solidFill>
              <a:latin typeface="Trebuchet MS"/>
              <a:ea typeface="Trebuchet MS"/>
              <a:cs typeface="Trebuchet MS"/>
              <a:sym typeface="Trebuchet MS"/>
            </a:endParaRPr>
          </a:p>
          <a:p>
            <a:pPr marL="0" marR="0" lvl="0" indent="0" algn="l" rtl="0">
              <a:lnSpc>
                <a:spcPct val="150000"/>
              </a:lnSpc>
              <a:spcBef>
                <a:spcPts val="0"/>
              </a:spcBef>
              <a:spcAft>
                <a:spcPts val="0"/>
              </a:spcAft>
              <a:buNone/>
            </a:pPr>
            <a:endParaRPr lang="es-419" sz="2300" noProof="0" dirty="0">
              <a:solidFill>
                <a:schemeClr val="dk1"/>
              </a:solidFill>
              <a:latin typeface="Trebuchet MS"/>
              <a:ea typeface="Trebuchet MS"/>
              <a:cs typeface="Trebuchet MS"/>
              <a:sym typeface="Trebuchet MS"/>
            </a:endParaRPr>
          </a:p>
          <a:p>
            <a:pPr marL="0" marR="0" lvl="0" indent="0" algn="l" rtl="0">
              <a:lnSpc>
                <a:spcPct val="150000"/>
              </a:lnSpc>
              <a:spcBef>
                <a:spcPts val="0"/>
              </a:spcBef>
              <a:spcAft>
                <a:spcPts val="0"/>
              </a:spcAft>
              <a:buNone/>
            </a:pPr>
            <a:endParaRPr lang="es-419" sz="2300" noProof="0" dirty="0">
              <a:solidFill>
                <a:schemeClr val="dk1"/>
              </a:solidFill>
              <a:latin typeface="Trebuchet MS"/>
              <a:ea typeface="Trebuchet MS"/>
              <a:cs typeface="Trebuchet MS"/>
              <a:sym typeface="Trebuchet MS"/>
            </a:endParaRPr>
          </a:p>
          <a:p>
            <a:pPr marL="0" marR="0" lvl="0" indent="0" algn="l" rtl="0">
              <a:lnSpc>
                <a:spcPct val="150000"/>
              </a:lnSpc>
              <a:spcBef>
                <a:spcPts val="0"/>
              </a:spcBef>
              <a:spcAft>
                <a:spcPts val="0"/>
              </a:spcAft>
              <a:buNone/>
            </a:pPr>
            <a:endParaRPr lang="es-419" sz="2300" noProof="0" dirty="0">
              <a:solidFill>
                <a:schemeClr val="dk1"/>
              </a:solidFill>
              <a:latin typeface="Trebuchet MS"/>
              <a:ea typeface="Trebuchet MS"/>
              <a:cs typeface="Trebuchet MS"/>
              <a:sym typeface="Trebuchet MS"/>
            </a:endParaRPr>
          </a:p>
          <a:p>
            <a:pPr marL="0" marR="0" lvl="0" indent="0" algn="l" rtl="0">
              <a:lnSpc>
                <a:spcPct val="150000"/>
              </a:lnSpc>
              <a:spcBef>
                <a:spcPts val="0"/>
              </a:spcBef>
              <a:spcAft>
                <a:spcPts val="0"/>
              </a:spcAft>
              <a:buNone/>
            </a:pPr>
            <a:endParaRPr lang="es-419" sz="1900" noProof="0" dirty="0">
              <a:solidFill>
                <a:schemeClr val="dk1"/>
              </a:solidFill>
              <a:latin typeface="Trebuchet MS"/>
              <a:ea typeface="Trebuchet MS"/>
              <a:cs typeface="Trebuchet MS"/>
              <a:sym typeface="Trebuchet MS"/>
            </a:endParaRPr>
          </a:p>
        </p:txBody>
      </p:sp>
      <p:sp>
        <p:nvSpPr>
          <p:cNvPr id="525" name="Google Shape;525;p98"/>
          <p:cNvSpPr/>
          <p:nvPr/>
        </p:nvSpPr>
        <p:spPr>
          <a:xfrm>
            <a:off x="1400" y="-9900"/>
            <a:ext cx="12192000" cy="1090500"/>
          </a:xfrm>
          <a:prstGeom prst="rect">
            <a:avLst/>
          </a:prstGeom>
          <a:solidFill>
            <a:srgbClr val="001970"/>
          </a:solidFill>
          <a:ln w="12700" cap="flat" cmpd="sng">
            <a:solidFill>
              <a:srgbClr val="595959"/>
            </a:solidFill>
            <a:prstDash val="solid"/>
            <a:round/>
            <a:headEnd type="none" w="sm" len="sm"/>
            <a:tailEnd type="none" w="sm" len="sm"/>
          </a:ln>
          <a:effectLst>
            <a:outerShdw blurRad="76200" dist="25400" dir="5400000" algn="bl" rotWithShape="0">
              <a:srgbClr val="000000">
                <a:alpha val="49410"/>
              </a:srgbClr>
            </a:outerShdw>
          </a:effectLst>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lang="es-419" sz="1900" b="0" i="0" u="none" strike="noStrike" cap="none" noProof="0" dirty="0">
              <a:solidFill>
                <a:srgbClr val="000000"/>
              </a:solidFill>
              <a:latin typeface="Arial"/>
              <a:ea typeface="Arial"/>
              <a:cs typeface="Arial"/>
              <a:sym typeface="Arial"/>
            </a:endParaRPr>
          </a:p>
        </p:txBody>
      </p:sp>
      <p:sp>
        <p:nvSpPr>
          <p:cNvPr id="526" name="Google Shape;526;p98"/>
          <p:cNvSpPr txBox="1"/>
          <p:nvPr/>
        </p:nvSpPr>
        <p:spPr>
          <a:xfrm>
            <a:off x="282600" y="163900"/>
            <a:ext cx="7737600" cy="742500"/>
          </a:xfrm>
          <a:prstGeom prst="rect">
            <a:avLst/>
          </a:prstGeom>
          <a:noFill/>
          <a:ln>
            <a:noFill/>
          </a:ln>
        </p:spPr>
        <p:txBody>
          <a:bodyPr spcFirstLastPara="1" wrap="square" lIns="121900" tIns="121900" rIns="121900" bIns="121900" anchor="t" anchorCtr="0">
            <a:normAutofit fontScale="70000" lnSpcReduction="20000"/>
          </a:bodyPr>
          <a:lstStyle/>
          <a:p>
            <a:pPr marL="0" marR="0" lvl="0" indent="0" algn="l" rtl="0">
              <a:lnSpc>
                <a:spcPct val="100000"/>
              </a:lnSpc>
              <a:spcBef>
                <a:spcPts val="0"/>
              </a:spcBef>
              <a:spcAft>
                <a:spcPts val="0"/>
              </a:spcAft>
              <a:buClr>
                <a:srgbClr val="000000"/>
              </a:buClr>
              <a:buSzPct val="100000"/>
              <a:buFont typeface="Arial"/>
              <a:buNone/>
            </a:pPr>
            <a:r>
              <a:rPr lang="es-419" sz="2900" noProof="0" dirty="0">
                <a:solidFill>
                  <a:srgbClr val="FFFFFF"/>
                </a:solidFill>
                <a:latin typeface="Trebuchet MS"/>
                <a:ea typeface="Trebuchet MS"/>
                <a:cs typeface="Trebuchet MS"/>
                <a:sym typeface="Trebuchet MS"/>
              </a:rPr>
              <a:t>Legislación sobre la Iniciativa para la Asequibilidad del Seguro Médico (HIAE): SB 26-178</a:t>
            </a:r>
            <a:endParaRPr lang="es-419" sz="2400" i="1" u="none" strike="noStrike" cap="none" noProof="0" dirty="0">
              <a:solidFill>
                <a:srgbClr val="FFFFFF"/>
              </a:solidFill>
              <a:latin typeface="Trebuchet MS"/>
              <a:ea typeface="Trebuchet MS"/>
              <a:cs typeface="Trebuchet MS"/>
              <a:sym typeface="Trebuchet MS"/>
            </a:endParaRPr>
          </a:p>
        </p:txBody>
      </p:sp>
      <p:sp>
        <p:nvSpPr>
          <p:cNvPr id="527" name="Google Shape;527;p98"/>
          <p:cNvSpPr txBox="1">
            <a:spLocks noGrp="1"/>
          </p:cNvSpPr>
          <p:nvPr>
            <p:ph type="sldNum" idx="12"/>
          </p:nvPr>
        </p:nvSpPr>
        <p:spPr>
          <a:xfrm>
            <a:off x="11296611" y="6217623"/>
            <a:ext cx="731700" cy="524700"/>
          </a:xfrm>
          <a:prstGeom prst="rect">
            <a:avLst/>
          </a:prstGeom>
        </p:spPr>
        <p:txBody>
          <a:bodyPr spcFirstLastPara="1" wrap="square" lIns="121900" tIns="121900" rIns="121900" bIns="121900"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s-419" noProof="0" smtClean="0">
                <a:latin typeface="Trebuchet MS"/>
                <a:ea typeface="Trebuchet MS"/>
                <a:cs typeface="Trebuchet MS"/>
                <a:sym typeface="Trebuchet MS"/>
              </a:rPr>
              <a:t>28</a:t>
            </a:fld>
            <a:endParaRPr lang="es-419" noProof="0" dirty="0">
              <a:latin typeface="Trebuchet MS"/>
              <a:ea typeface="Trebuchet MS"/>
              <a:cs typeface="Trebuchet MS"/>
              <a:sym typeface="Trebuchet MS"/>
            </a:endParaRPr>
          </a:p>
        </p:txBody>
      </p:sp>
      <p:pic>
        <p:nvPicPr>
          <p:cNvPr id="528" name="Google Shape;528;p98" title="co_dora_brd_chiae_reverse_rgb.png"/>
          <p:cNvPicPr preferRelativeResize="0"/>
          <p:nvPr/>
        </p:nvPicPr>
        <p:blipFill rotWithShape="1">
          <a:blip r:embed="rId4">
            <a:alphaModFix/>
          </a:blip>
          <a:srcRect/>
          <a:stretch/>
        </p:blipFill>
        <p:spPr>
          <a:xfrm>
            <a:off x="9086291" y="171533"/>
            <a:ext cx="2297508" cy="524800"/>
          </a:xfrm>
          <a:prstGeom prst="rect">
            <a:avLst/>
          </a:prstGeom>
          <a:noFill/>
          <a:ln>
            <a:noFill/>
          </a:ln>
        </p:spPr>
      </p:pic>
      <p:graphicFrame>
        <p:nvGraphicFramePr>
          <p:cNvPr id="529" name="Google Shape;529;p98"/>
          <p:cNvGraphicFramePr/>
          <p:nvPr>
            <p:extLst>
              <p:ext uri="{D42A27DB-BD31-4B8C-83A1-F6EECF244321}">
                <p14:modId xmlns:p14="http://schemas.microsoft.com/office/powerpoint/2010/main" val="2843198413"/>
              </p:ext>
            </p:extLst>
          </p:nvPr>
        </p:nvGraphicFramePr>
        <p:xfrm>
          <a:off x="601625" y="2961786"/>
          <a:ext cx="10988750" cy="2241090"/>
        </p:xfrm>
        <a:graphic>
          <a:graphicData uri="http://schemas.openxmlformats.org/drawingml/2006/table">
            <a:tbl>
              <a:tblPr>
                <a:noFill/>
                <a:tableStyleId>{1757253A-6D01-4A6A-A6BA-DF9DF0C1DA2A}</a:tableStyleId>
              </a:tblPr>
              <a:tblGrid>
                <a:gridCol w="6054425">
                  <a:extLst>
                    <a:ext uri="{9D8B030D-6E8A-4147-A177-3AD203B41FA5}">
                      <a16:colId xmlns:a16="http://schemas.microsoft.com/office/drawing/2014/main" val="20000"/>
                    </a:ext>
                  </a:extLst>
                </a:gridCol>
                <a:gridCol w="4934325">
                  <a:extLst>
                    <a:ext uri="{9D8B030D-6E8A-4147-A177-3AD203B41FA5}">
                      <a16:colId xmlns:a16="http://schemas.microsoft.com/office/drawing/2014/main" val="20001"/>
                    </a:ext>
                  </a:extLst>
                </a:gridCol>
              </a:tblGrid>
              <a:tr h="839050">
                <a:tc>
                  <a:txBody>
                    <a:bodyPr/>
                    <a:lstStyle/>
                    <a:p>
                      <a:pPr marL="0" lvl="0" indent="0" algn="ctr" rtl="0">
                        <a:spcBef>
                          <a:spcPts val="0"/>
                        </a:spcBef>
                        <a:spcAft>
                          <a:spcPts val="0"/>
                        </a:spcAft>
                        <a:buNone/>
                      </a:pPr>
                      <a:r>
                        <a:rPr lang="es-419" sz="2000" b="1" noProof="0" dirty="0">
                          <a:latin typeface="Trebuchet MS"/>
                          <a:ea typeface="Trebuchet MS"/>
                          <a:cs typeface="Trebuchet MS"/>
                          <a:sym typeface="Trebuchet MS"/>
                        </a:rPr>
                        <a:t>Financiación del programa</a:t>
                      </a:r>
                    </a:p>
                  </a:txBody>
                  <a:tcPr marL="121900" marR="121900" marT="121900" marB="1219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s-419" sz="2000" b="1" noProof="0" dirty="0">
                          <a:latin typeface="Trebuchet MS"/>
                          <a:ea typeface="Trebuchet MS"/>
                          <a:cs typeface="Trebuchet MS"/>
                          <a:sym typeface="Trebuchet MS"/>
                        </a:rPr>
                        <a:t>OmniSalud</a:t>
                      </a:r>
                    </a:p>
                  </a:txBody>
                  <a:tcPr marL="121900" marR="121900" marT="121900" marB="1219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D9EAD3"/>
                    </a:solidFill>
                  </a:tcPr>
                </a:tc>
                <a:extLst>
                  <a:ext uri="{0D108BD9-81ED-4DB2-BD59-A6C34878D82A}">
                    <a16:rowId xmlns:a16="http://schemas.microsoft.com/office/drawing/2014/main" val="10000"/>
                  </a:ext>
                </a:extLst>
              </a:tr>
              <a:tr h="1123900">
                <a:tc>
                  <a:txBody>
                    <a:bodyPr/>
                    <a:lstStyle/>
                    <a:p>
                      <a:pPr marL="0" lvl="0" indent="0" algn="l" rtl="0">
                        <a:lnSpc>
                          <a:spcPct val="100000"/>
                        </a:lnSpc>
                        <a:spcBef>
                          <a:spcPts val="0"/>
                        </a:spcBef>
                        <a:spcAft>
                          <a:spcPts val="0"/>
                        </a:spcAft>
                        <a:buNone/>
                      </a:pPr>
                      <a:r>
                        <a:rPr lang="es-419" sz="1900" noProof="0" dirty="0">
                          <a:solidFill>
                            <a:schemeClr val="dk1"/>
                          </a:solidFill>
                          <a:latin typeface="Trebuchet MS"/>
                          <a:ea typeface="Trebuchet MS"/>
                          <a:cs typeface="Trebuchet MS"/>
                          <a:sym typeface="Trebuchet MS"/>
                        </a:rPr>
                        <a:t>Proporciona una financiación única para el año 2027 con el fin de contribuir al mantenimiento y la ampliación de la capacidad de inscripción de OmniSalud.</a:t>
                      </a:r>
                      <a:endParaRPr lang="es-419" sz="1900" noProof="0" dirty="0">
                        <a:latin typeface="Trebuchet MS"/>
                        <a:ea typeface="Trebuchet MS"/>
                        <a:cs typeface="Trebuchet MS"/>
                        <a:sym typeface="Trebuchet MS"/>
                      </a:endParaRPr>
                    </a:p>
                  </a:txBody>
                  <a:tcPr marL="121900" marR="121900" marT="121900" marB="1219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500"/>
                        <a:buFont typeface="Arial"/>
                        <a:buNone/>
                      </a:pPr>
                      <a:r>
                        <a:rPr lang="es-419" sz="1900" noProof="0" dirty="0">
                          <a:solidFill>
                            <a:schemeClr val="dk1"/>
                          </a:solidFill>
                          <a:latin typeface="Trebuchet MS"/>
                          <a:ea typeface="Trebuchet MS"/>
                          <a:cs typeface="Trebuchet MS"/>
                          <a:sym typeface="Trebuchet MS"/>
                        </a:rPr>
                        <a:t>A partir de 2027, todos los afiliados a OmniSalud deberán pagar una prima superior a 0 dólares.</a:t>
                      </a:r>
                      <a:endParaRPr lang="es-419" sz="1900" noProof="0" dirty="0">
                        <a:latin typeface="Trebuchet MS"/>
                        <a:ea typeface="Trebuchet MS"/>
                        <a:cs typeface="Trebuchet MS"/>
                        <a:sym typeface="Trebuchet MS"/>
                      </a:endParaRPr>
                    </a:p>
                  </a:txBody>
                  <a:tcPr marL="121900" marR="121900" marT="121900" marB="1219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33"/>
        <p:cNvGrpSpPr/>
        <p:nvPr/>
      </p:nvGrpSpPr>
      <p:grpSpPr>
        <a:xfrm>
          <a:off x="0" y="0"/>
          <a:ext cx="0" cy="0"/>
          <a:chOff x="0" y="0"/>
          <a:chExt cx="0" cy="0"/>
        </a:xfrm>
      </p:grpSpPr>
      <p:sp>
        <p:nvSpPr>
          <p:cNvPr id="534" name="Google Shape;534;p99"/>
          <p:cNvSpPr/>
          <p:nvPr/>
        </p:nvSpPr>
        <p:spPr>
          <a:xfrm>
            <a:off x="8719133" y="5611033"/>
            <a:ext cx="2979300" cy="1153500"/>
          </a:xfrm>
          <a:prstGeom prst="rect">
            <a:avLst/>
          </a:prstGeom>
          <a:solidFill>
            <a:schemeClr val="lt1"/>
          </a:solidFill>
          <a:ln w="1270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lang="es-419" sz="1900" b="0" i="0" u="none" strike="noStrike" cap="none" noProof="0" dirty="0">
              <a:solidFill>
                <a:srgbClr val="000000"/>
              </a:solidFill>
              <a:highlight>
                <a:schemeClr val="lt1"/>
              </a:highlight>
              <a:latin typeface="Roboto Slab"/>
              <a:ea typeface="Roboto Slab"/>
              <a:cs typeface="Roboto Slab"/>
              <a:sym typeface="Roboto Slab"/>
            </a:endParaRPr>
          </a:p>
        </p:txBody>
      </p:sp>
      <p:sp>
        <p:nvSpPr>
          <p:cNvPr id="535" name="Google Shape;535;p99"/>
          <p:cNvSpPr txBox="1"/>
          <p:nvPr/>
        </p:nvSpPr>
        <p:spPr>
          <a:xfrm>
            <a:off x="419800" y="1093181"/>
            <a:ext cx="11355300" cy="23640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None/>
            </a:pPr>
            <a:r>
              <a:rPr lang="es-419" sz="2000" b="1" noProof="0" dirty="0">
                <a:solidFill>
                  <a:schemeClr val="dk1"/>
                </a:solidFill>
                <a:latin typeface="Trebuchet MS"/>
                <a:ea typeface="Trebuchet MS"/>
                <a:cs typeface="Trebuchet MS"/>
                <a:sym typeface="Trebuchet MS"/>
              </a:rPr>
              <a:t>Dado que los fondos son limitados, no podemos mejorar todo al mismo tiempo. </a:t>
            </a:r>
          </a:p>
          <a:p>
            <a:pPr marL="0" marR="0" lvl="0" indent="0" algn="l" rtl="0">
              <a:lnSpc>
                <a:spcPct val="100000"/>
              </a:lnSpc>
              <a:spcBef>
                <a:spcPts val="0"/>
              </a:spcBef>
              <a:spcAft>
                <a:spcPts val="0"/>
              </a:spcAft>
              <a:buNone/>
            </a:pPr>
            <a:r>
              <a:rPr lang="es-419" sz="2000" b="1" i="1" noProof="0" dirty="0">
                <a:solidFill>
                  <a:schemeClr val="dk1"/>
                </a:solidFill>
                <a:latin typeface="Trebuchet MS"/>
                <a:ea typeface="Trebuchet MS"/>
                <a:cs typeface="Trebuchet MS"/>
                <a:sym typeface="Trebuchet MS"/>
              </a:rPr>
              <a:t>¿Qué es lo que más le importa?</a:t>
            </a:r>
            <a:r>
              <a:rPr lang="es-419" sz="2000" i="1" noProof="0" dirty="0">
                <a:solidFill>
                  <a:schemeClr val="dk1"/>
                </a:solidFill>
                <a:latin typeface="Trebuchet MS"/>
                <a:ea typeface="Trebuchet MS"/>
                <a:cs typeface="Trebuchet MS"/>
                <a:sym typeface="Trebuchet MS"/>
              </a:rPr>
              <a:t> </a:t>
            </a:r>
          </a:p>
          <a:p>
            <a:pPr marL="609600" lvl="0" indent="-425450" algn="l" rtl="0">
              <a:lnSpc>
                <a:spcPct val="115000"/>
              </a:lnSpc>
              <a:spcBef>
                <a:spcPts val="1300"/>
              </a:spcBef>
              <a:spcAft>
                <a:spcPts val="0"/>
              </a:spcAft>
              <a:buClr>
                <a:schemeClr val="dk1"/>
              </a:buClr>
              <a:buSzPts val="1900"/>
              <a:buFont typeface="Trebuchet MS"/>
              <a:buChar char="●"/>
            </a:pPr>
            <a:r>
              <a:rPr lang="es-419" sz="1900" noProof="0" dirty="0">
                <a:solidFill>
                  <a:schemeClr val="dk1"/>
                </a:solidFill>
                <a:latin typeface="Trebuchet MS"/>
                <a:ea typeface="Trebuchet MS"/>
                <a:cs typeface="Trebuchet MS"/>
                <a:sym typeface="Trebuchet MS"/>
              </a:rPr>
              <a:t>Dar cobertura al mayor número posible de personas </a:t>
            </a:r>
          </a:p>
          <a:p>
            <a:pPr marL="609600" lvl="0" indent="-425450" algn="l" rtl="0">
              <a:lnSpc>
                <a:spcPct val="115000"/>
              </a:lnSpc>
              <a:spcBef>
                <a:spcPts val="0"/>
              </a:spcBef>
              <a:spcAft>
                <a:spcPts val="0"/>
              </a:spcAft>
              <a:buClr>
                <a:schemeClr val="dk1"/>
              </a:buClr>
              <a:buSzPts val="1900"/>
              <a:buFont typeface="Trebuchet MS"/>
              <a:buChar char="●"/>
            </a:pPr>
            <a:r>
              <a:rPr lang="es-419" sz="1900" noProof="0" dirty="0">
                <a:solidFill>
                  <a:schemeClr val="dk1"/>
                </a:solidFill>
                <a:latin typeface="Trebuchet MS"/>
                <a:ea typeface="Trebuchet MS"/>
                <a:cs typeface="Trebuchet MS"/>
                <a:sym typeface="Trebuchet MS"/>
              </a:rPr>
              <a:t>Garantizar que las cuotas mensuales sean asequibles</a:t>
            </a:r>
          </a:p>
          <a:p>
            <a:pPr marL="609600" lvl="0" indent="-425450" algn="l" rtl="0">
              <a:lnSpc>
                <a:spcPct val="115000"/>
              </a:lnSpc>
              <a:spcBef>
                <a:spcPts val="0"/>
              </a:spcBef>
              <a:spcAft>
                <a:spcPts val="0"/>
              </a:spcAft>
              <a:buClr>
                <a:schemeClr val="dk1"/>
              </a:buClr>
              <a:buSzPts val="1900"/>
              <a:buFont typeface="Trebuchet MS"/>
              <a:buChar char="●"/>
            </a:pPr>
            <a:r>
              <a:rPr lang="es-419" sz="1900" noProof="0" dirty="0">
                <a:solidFill>
                  <a:schemeClr val="dk1"/>
                </a:solidFill>
                <a:latin typeface="Trebuchet MS"/>
                <a:ea typeface="Trebuchet MS"/>
                <a:cs typeface="Trebuchet MS"/>
                <a:sym typeface="Trebuchet MS"/>
              </a:rPr>
              <a:t>Garantizar que las visitas al médico y los medicamentos sean asequibles</a:t>
            </a:r>
          </a:p>
          <a:p>
            <a:pPr marL="609600" lvl="0" indent="-425450" algn="l" rtl="0">
              <a:lnSpc>
                <a:spcPct val="115000"/>
              </a:lnSpc>
              <a:spcBef>
                <a:spcPts val="0"/>
              </a:spcBef>
              <a:spcAft>
                <a:spcPts val="0"/>
              </a:spcAft>
              <a:buClr>
                <a:schemeClr val="dk1"/>
              </a:buClr>
              <a:buSzPts val="1900"/>
              <a:buFont typeface="Trebuchet MS"/>
              <a:buChar char="●"/>
            </a:pPr>
            <a:r>
              <a:rPr lang="es-419" sz="1900" noProof="0" dirty="0">
                <a:solidFill>
                  <a:schemeClr val="dk1"/>
                </a:solidFill>
                <a:latin typeface="Trebuchet MS"/>
                <a:ea typeface="Trebuchet MS"/>
                <a:cs typeface="Trebuchet MS"/>
                <a:sym typeface="Trebuchet MS"/>
              </a:rPr>
              <a:t>Ofrecer diferentes opciones de planes</a:t>
            </a:r>
          </a:p>
          <a:p>
            <a:pPr marL="0" marR="0" lvl="0" indent="0" algn="l" rtl="0">
              <a:lnSpc>
                <a:spcPct val="100000"/>
              </a:lnSpc>
              <a:spcBef>
                <a:spcPts val="0"/>
              </a:spcBef>
              <a:spcAft>
                <a:spcPts val="0"/>
              </a:spcAft>
              <a:buNone/>
            </a:pPr>
            <a:endParaRPr lang="es-419" sz="1900" noProof="0" dirty="0">
              <a:solidFill>
                <a:schemeClr val="dk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endParaRPr lang="es-419" sz="1900" noProof="0" dirty="0">
              <a:solidFill>
                <a:schemeClr val="dk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endParaRPr lang="es-419" sz="1900" noProof="0" dirty="0">
              <a:solidFill>
                <a:schemeClr val="dk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endParaRPr lang="es-419" sz="1900" noProof="0" dirty="0">
              <a:solidFill>
                <a:schemeClr val="dk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endParaRPr lang="es-419" sz="1900" noProof="0" dirty="0">
              <a:solidFill>
                <a:schemeClr val="dk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900"/>
              <a:buFont typeface="Arial"/>
              <a:buNone/>
            </a:pPr>
            <a:endParaRPr lang="es-419" sz="1900" noProof="0" dirty="0">
              <a:solidFill>
                <a:schemeClr val="dk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900"/>
              <a:buFont typeface="Arial"/>
              <a:buNone/>
            </a:pPr>
            <a:endParaRPr lang="es-419" sz="1900" noProof="0" dirty="0">
              <a:solidFill>
                <a:schemeClr val="dk1"/>
              </a:solidFill>
              <a:latin typeface="Trebuchet MS"/>
              <a:ea typeface="Trebuchet MS"/>
              <a:cs typeface="Trebuchet MS"/>
              <a:sym typeface="Trebuchet MS"/>
            </a:endParaRPr>
          </a:p>
        </p:txBody>
      </p:sp>
      <p:sp>
        <p:nvSpPr>
          <p:cNvPr id="536" name="Google Shape;536;p99"/>
          <p:cNvSpPr/>
          <p:nvPr/>
        </p:nvSpPr>
        <p:spPr>
          <a:xfrm>
            <a:off x="1400" y="-9900"/>
            <a:ext cx="12192000" cy="1090500"/>
          </a:xfrm>
          <a:prstGeom prst="rect">
            <a:avLst/>
          </a:prstGeom>
          <a:solidFill>
            <a:srgbClr val="001970"/>
          </a:solidFill>
          <a:ln w="12700" cap="flat" cmpd="sng">
            <a:solidFill>
              <a:srgbClr val="595959"/>
            </a:solidFill>
            <a:prstDash val="solid"/>
            <a:round/>
            <a:headEnd type="none" w="sm" len="sm"/>
            <a:tailEnd type="none" w="sm" len="sm"/>
          </a:ln>
          <a:effectLst>
            <a:outerShdw blurRad="76200" dist="25400" dir="5400000" algn="bl" rotWithShape="0">
              <a:srgbClr val="000000">
                <a:alpha val="49410"/>
              </a:srgbClr>
            </a:outerShdw>
          </a:effectLst>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lang="es-419" sz="1900" b="0" i="0" u="none" strike="noStrike" cap="none" noProof="0" dirty="0">
              <a:solidFill>
                <a:srgbClr val="000000"/>
              </a:solidFill>
              <a:latin typeface="Arial"/>
              <a:ea typeface="Arial"/>
              <a:cs typeface="Arial"/>
              <a:sym typeface="Arial"/>
            </a:endParaRPr>
          </a:p>
        </p:txBody>
      </p:sp>
      <p:sp>
        <p:nvSpPr>
          <p:cNvPr id="537" name="Google Shape;537;p99"/>
          <p:cNvSpPr txBox="1"/>
          <p:nvPr/>
        </p:nvSpPr>
        <p:spPr>
          <a:xfrm>
            <a:off x="282600" y="163900"/>
            <a:ext cx="9217200" cy="742500"/>
          </a:xfrm>
          <a:prstGeom prst="rect">
            <a:avLst/>
          </a:prstGeom>
          <a:noFill/>
          <a:ln>
            <a:noFill/>
          </a:ln>
        </p:spPr>
        <p:txBody>
          <a:bodyPr spcFirstLastPara="1" wrap="square" lIns="121900" tIns="121900" rIns="121900" bIns="121900" anchor="t" anchorCtr="0">
            <a:normAutofit/>
          </a:bodyPr>
          <a:lstStyle/>
          <a:p>
            <a:pPr marL="0" marR="0" lvl="0" indent="0" algn="l" rtl="0">
              <a:lnSpc>
                <a:spcPct val="100000"/>
              </a:lnSpc>
              <a:spcBef>
                <a:spcPts val="0"/>
              </a:spcBef>
              <a:spcAft>
                <a:spcPts val="0"/>
              </a:spcAft>
              <a:buClr>
                <a:srgbClr val="000000"/>
              </a:buClr>
              <a:buSzPts val="2900"/>
              <a:buFont typeface="Arial"/>
              <a:buNone/>
            </a:pPr>
            <a:r>
              <a:rPr lang="es-419" sz="2900" noProof="0" dirty="0">
                <a:solidFill>
                  <a:srgbClr val="FFFFFF"/>
                </a:solidFill>
                <a:latin typeface="Trebuchet MS"/>
                <a:ea typeface="Trebuchet MS"/>
                <a:cs typeface="Trebuchet MS"/>
                <a:sym typeface="Trebuchet MS"/>
              </a:rPr>
              <a:t>¿Qué debería priorizar OmniSalud en 2027?</a:t>
            </a:r>
            <a:endParaRPr lang="es-419" sz="2400" i="1" u="none" strike="noStrike" cap="none" noProof="0" dirty="0">
              <a:solidFill>
                <a:srgbClr val="FFFFFF"/>
              </a:solidFill>
              <a:latin typeface="Trebuchet MS"/>
              <a:ea typeface="Trebuchet MS"/>
              <a:cs typeface="Trebuchet MS"/>
              <a:sym typeface="Trebuchet MS"/>
            </a:endParaRPr>
          </a:p>
        </p:txBody>
      </p:sp>
      <p:sp>
        <p:nvSpPr>
          <p:cNvPr id="538" name="Google Shape;538;p99"/>
          <p:cNvSpPr txBox="1">
            <a:spLocks noGrp="1"/>
          </p:cNvSpPr>
          <p:nvPr>
            <p:ph type="sldNum" idx="12"/>
          </p:nvPr>
        </p:nvSpPr>
        <p:spPr>
          <a:xfrm>
            <a:off x="15062148" y="8290164"/>
            <a:ext cx="975600" cy="699600"/>
          </a:xfrm>
          <a:prstGeom prst="rect">
            <a:avLst/>
          </a:prstGeom>
        </p:spPr>
        <p:txBody>
          <a:bodyPr spcFirstLastPara="1" wrap="square" lIns="121900" tIns="121900" rIns="121900" bIns="121900"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s-419" noProof="0" smtClean="0"/>
              <a:t>29</a:t>
            </a:fld>
            <a:endParaRPr lang="es-419" noProof="0" dirty="0"/>
          </a:p>
        </p:txBody>
      </p:sp>
      <p:pic>
        <p:nvPicPr>
          <p:cNvPr id="539" name="Google Shape;539;p99" title="co_dora_brd_chiae_reverse_rgb.png"/>
          <p:cNvPicPr preferRelativeResize="0"/>
          <p:nvPr/>
        </p:nvPicPr>
        <p:blipFill rotWithShape="1">
          <a:blip r:embed="rId3">
            <a:alphaModFix/>
          </a:blip>
          <a:srcRect/>
          <a:stretch/>
        </p:blipFill>
        <p:spPr>
          <a:xfrm>
            <a:off x="9086291" y="171533"/>
            <a:ext cx="2297508" cy="524800"/>
          </a:xfrm>
          <a:prstGeom prst="rect">
            <a:avLst/>
          </a:prstGeom>
          <a:noFill/>
          <a:ln>
            <a:noFill/>
          </a:ln>
        </p:spPr>
      </p:pic>
      <p:graphicFrame>
        <p:nvGraphicFramePr>
          <p:cNvPr id="540" name="Google Shape;540;p99"/>
          <p:cNvGraphicFramePr/>
          <p:nvPr>
            <p:extLst>
              <p:ext uri="{D42A27DB-BD31-4B8C-83A1-F6EECF244321}">
                <p14:modId xmlns:p14="http://schemas.microsoft.com/office/powerpoint/2010/main" val="2842322360"/>
              </p:ext>
            </p:extLst>
          </p:nvPr>
        </p:nvGraphicFramePr>
        <p:xfrm>
          <a:off x="721067" y="3483560"/>
          <a:ext cx="10245667" cy="2921140"/>
        </p:xfrm>
        <a:graphic>
          <a:graphicData uri="http://schemas.openxmlformats.org/drawingml/2006/table">
            <a:tbl>
              <a:tblPr>
                <a:noFill/>
                <a:tableStyleId>{1757253A-6D01-4A6A-A6BA-DF9DF0C1DA2A}</a:tableStyleId>
              </a:tblPr>
              <a:tblGrid>
                <a:gridCol w="2483075">
                  <a:extLst>
                    <a:ext uri="{9D8B030D-6E8A-4147-A177-3AD203B41FA5}">
                      <a16:colId xmlns:a16="http://schemas.microsoft.com/office/drawing/2014/main" val="20000"/>
                    </a:ext>
                  </a:extLst>
                </a:gridCol>
                <a:gridCol w="3881296">
                  <a:extLst>
                    <a:ext uri="{9D8B030D-6E8A-4147-A177-3AD203B41FA5}">
                      <a16:colId xmlns:a16="http://schemas.microsoft.com/office/drawing/2014/main" val="20001"/>
                    </a:ext>
                  </a:extLst>
                </a:gridCol>
                <a:gridCol w="3881296">
                  <a:extLst>
                    <a:ext uri="{9D8B030D-6E8A-4147-A177-3AD203B41FA5}">
                      <a16:colId xmlns:a16="http://schemas.microsoft.com/office/drawing/2014/main" val="20002"/>
                    </a:ext>
                  </a:extLst>
                </a:gridCol>
              </a:tblGrid>
              <a:tr h="850275">
                <a:tc>
                  <a:txBody>
                    <a:bodyPr/>
                    <a:lstStyle/>
                    <a:p>
                      <a:pPr marL="0" lvl="0" indent="0" algn="l" rtl="0">
                        <a:spcBef>
                          <a:spcPts val="0"/>
                        </a:spcBef>
                        <a:spcAft>
                          <a:spcPts val="0"/>
                        </a:spcAft>
                        <a:buNone/>
                      </a:pPr>
                      <a:endParaRPr lang="es-419" sz="1600" b="1" noProof="0" dirty="0">
                        <a:latin typeface="Trebuchet MS"/>
                        <a:ea typeface="Trebuchet MS"/>
                        <a:cs typeface="Trebuchet MS"/>
                        <a:sym typeface="Trebuchet MS"/>
                      </a:endParaRPr>
                    </a:p>
                  </a:txBody>
                  <a:tcPr marL="121900" marR="121900" marT="0" marB="0">
                    <a:lnL w="12700" cap="flat" cmpd="sng">
                      <a:solidFill>
                        <a:srgbClr val="000000"/>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D9EAD3"/>
                    </a:solidFill>
                  </a:tcPr>
                </a:tc>
                <a:tc>
                  <a:txBody>
                    <a:bodyPr/>
                    <a:lstStyle/>
                    <a:p>
                      <a:pPr marL="0" lvl="0" indent="0" algn="ctr" rtl="0">
                        <a:spcBef>
                          <a:spcPts val="0"/>
                        </a:spcBef>
                        <a:spcAft>
                          <a:spcPts val="0"/>
                        </a:spcAft>
                        <a:buNone/>
                      </a:pPr>
                      <a:r>
                        <a:rPr lang="es-419" sz="1700" b="1" u="sng" noProof="0" dirty="0">
                          <a:latin typeface="Trebuchet MS"/>
                          <a:ea typeface="Trebuchet MS"/>
                          <a:cs typeface="Trebuchet MS"/>
                          <a:sym typeface="Trebuchet MS"/>
                        </a:rPr>
                        <a:t>Opción 1:</a:t>
                      </a:r>
                      <a:r>
                        <a:rPr lang="es-419" sz="1700" b="1" noProof="0" dirty="0">
                          <a:latin typeface="Trebuchet MS"/>
                          <a:ea typeface="Trebuchet MS"/>
                          <a:cs typeface="Trebuchet MS"/>
                          <a:sym typeface="Trebuchet MS"/>
                        </a:rPr>
                        <a:t> </a:t>
                      </a:r>
                    </a:p>
                    <a:p>
                      <a:pPr marL="0" lvl="0" indent="0" algn="ctr" rtl="0">
                        <a:spcBef>
                          <a:spcPts val="0"/>
                        </a:spcBef>
                        <a:spcAft>
                          <a:spcPts val="0"/>
                        </a:spcAft>
                        <a:buNone/>
                      </a:pPr>
                      <a:endParaRPr lang="es-419" sz="800" b="1" noProof="0" dirty="0">
                        <a:latin typeface="Trebuchet MS"/>
                        <a:ea typeface="Trebuchet MS"/>
                        <a:cs typeface="Trebuchet MS"/>
                        <a:sym typeface="Trebuchet MS"/>
                      </a:endParaRPr>
                    </a:p>
                    <a:p>
                      <a:pPr marL="0" lvl="0" indent="0" algn="ctr" rtl="0">
                        <a:spcBef>
                          <a:spcPts val="0"/>
                        </a:spcBef>
                        <a:spcAft>
                          <a:spcPts val="0"/>
                        </a:spcAft>
                        <a:buNone/>
                      </a:pPr>
                      <a:r>
                        <a:rPr lang="es-419" sz="1700" b="1" noProof="0" dirty="0">
                          <a:latin typeface="Trebuchet MS"/>
                          <a:ea typeface="Trebuchet MS"/>
                          <a:cs typeface="Trebuchet MS"/>
                          <a:sym typeface="Trebuchet MS"/>
                        </a:rPr>
                        <a:t>MENOS cobertura + prima BAJA</a:t>
                      </a:r>
                    </a:p>
                  </a:txBody>
                  <a:tcPr marL="121900" marR="121900" marT="0" marB="0" anchor="ctr">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solidFill>
                      <a:srgbClr val="D9EAD3"/>
                    </a:solidFill>
                  </a:tcPr>
                </a:tc>
                <a:tc>
                  <a:txBody>
                    <a:bodyPr/>
                    <a:lstStyle/>
                    <a:p>
                      <a:pPr marL="0" lvl="0" indent="0" algn="ctr" rtl="0">
                        <a:spcBef>
                          <a:spcPts val="0"/>
                        </a:spcBef>
                        <a:spcAft>
                          <a:spcPts val="0"/>
                        </a:spcAft>
                        <a:buNone/>
                      </a:pPr>
                      <a:r>
                        <a:rPr lang="es-419" sz="1700" b="1" u="sng" noProof="0" dirty="0">
                          <a:latin typeface="Trebuchet MS"/>
                          <a:ea typeface="Trebuchet MS"/>
                          <a:cs typeface="Trebuchet MS"/>
                          <a:sym typeface="Trebuchet MS"/>
                        </a:rPr>
                        <a:t>Opción 2:</a:t>
                      </a:r>
                      <a:r>
                        <a:rPr lang="es-419" sz="1700" b="1" noProof="0" dirty="0">
                          <a:latin typeface="Trebuchet MS"/>
                          <a:ea typeface="Trebuchet MS"/>
                          <a:cs typeface="Trebuchet MS"/>
                          <a:sym typeface="Trebuchet MS"/>
                        </a:rPr>
                        <a:t> </a:t>
                      </a:r>
                    </a:p>
                    <a:p>
                      <a:pPr marL="0" lvl="0" indent="0" algn="ctr" rtl="0">
                        <a:spcBef>
                          <a:spcPts val="0"/>
                        </a:spcBef>
                        <a:spcAft>
                          <a:spcPts val="0"/>
                        </a:spcAft>
                        <a:buNone/>
                      </a:pPr>
                      <a:endParaRPr lang="es-419" sz="800" b="1" noProof="0" dirty="0">
                        <a:latin typeface="Trebuchet MS"/>
                        <a:ea typeface="Trebuchet MS"/>
                        <a:cs typeface="Trebuchet MS"/>
                        <a:sym typeface="Trebuchet MS"/>
                      </a:endParaRPr>
                    </a:p>
                    <a:p>
                      <a:pPr marL="0" lvl="0" indent="0" algn="ctr" rtl="0">
                        <a:spcBef>
                          <a:spcPts val="0"/>
                        </a:spcBef>
                        <a:spcAft>
                          <a:spcPts val="0"/>
                        </a:spcAft>
                        <a:buNone/>
                      </a:pPr>
                      <a:r>
                        <a:rPr lang="es-419" sz="1700" b="1" noProof="0" dirty="0">
                          <a:latin typeface="Trebuchet MS"/>
                          <a:ea typeface="Trebuchet MS"/>
                          <a:cs typeface="Trebuchet MS"/>
                          <a:sym typeface="Trebuchet MS"/>
                        </a:rPr>
                        <a:t>MAYOR cobertura + prima ELEVADA</a:t>
                      </a:r>
                    </a:p>
                  </a:txBody>
                  <a:tcPr marL="121900" marR="121900" marT="0" marB="0" anchor="ctr">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solidFill>
                      <a:srgbClr val="D9EAD3"/>
                    </a:solidFill>
                  </a:tcPr>
                </a:tc>
                <a:extLst>
                  <a:ext uri="{0D108BD9-81ED-4DB2-BD59-A6C34878D82A}">
                    <a16:rowId xmlns:a16="http://schemas.microsoft.com/office/drawing/2014/main" val="10000"/>
                  </a:ext>
                </a:extLst>
              </a:tr>
              <a:tr h="771125">
                <a:tc>
                  <a:txBody>
                    <a:bodyPr/>
                    <a:lstStyle/>
                    <a:p>
                      <a:r>
                        <a:rPr lang="es-419" sz="1800" b="1" noProof="0" dirty="0"/>
                        <a:t>Nivel de cobertura del plan</a:t>
                      </a:r>
                      <a:endParaRPr lang="es-419" sz="1800" noProof="0" dirty="0"/>
                    </a:p>
                  </a:txBody>
                  <a:tcPr marL="121900" marR="121900" marT="121900" marB="121900" anchor="ctr">
                    <a:lnL w="12700" cap="flat" cmpd="sng">
                      <a:solidFill>
                        <a:srgbClr val="000000"/>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s-419" sz="1700" noProof="0" dirty="0">
                          <a:latin typeface="Trebuchet MS"/>
                          <a:ea typeface="Trebuchet MS"/>
                          <a:cs typeface="Trebuchet MS"/>
                          <a:sym typeface="Trebuchet MS"/>
                        </a:rPr>
                        <a:t>Menos cobertura (73 AV)</a:t>
                      </a:r>
                    </a:p>
                  </a:txBody>
                  <a:tcPr marL="121900" marR="121900" marT="121900" marB="121900" anchor="ctr">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s-419" sz="1700" noProof="0" dirty="0">
                          <a:latin typeface="Trebuchet MS"/>
                          <a:ea typeface="Trebuchet MS"/>
                          <a:cs typeface="Trebuchet MS"/>
                          <a:sym typeface="Trebuchet MS"/>
                        </a:rPr>
                        <a:t>Más cobertura (94 AV)</a:t>
                      </a:r>
                    </a:p>
                  </a:txBody>
                  <a:tcPr marL="121900" marR="121900" marT="121900" marB="121900" anchor="ctr">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771125">
                <a:tc>
                  <a:txBody>
                    <a:bodyPr/>
                    <a:lstStyle/>
                    <a:p>
                      <a:pPr marL="0" lvl="0" indent="0" algn="l" rtl="0">
                        <a:spcBef>
                          <a:spcPts val="0"/>
                        </a:spcBef>
                        <a:spcAft>
                          <a:spcPts val="0"/>
                        </a:spcAft>
                        <a:buNone/>
                      </a:pPr>
                      <a:r>
                        <a:rPr lang="es-419" sz="1700" b="1" noProof="0" dirty="0">
                          <a:latin typeface="Trebuchet MS"/>
                          <a:ea typeface="Trebuchet MS"/>
                          <a:cs typeface="Trebuchet MS"/>
                          <a:sym typeface="Trebuchet MS"/>
                        </a:rPr>
                        <a:t>Prima mensual</a:t>
                      </a:r>
                    </a:p>
                  </a:txBody>
                  <a:tcPr marL="121900" marR="121900" marT="121900" marB="121900" anchor="ctr">
                    <a:lnL w="12700" cap="flat" cmpd="sng">
                      <a:solidFill>
                        <a:srgbClr val="000000"/>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s-419" sz="1700" noProof="0" dirty="0">
                          <a:latin typeface="Trebuchet MS"/>
                          <a:ea typeface="Trebuchet MS"/>
                          <a:cs typeface="Trebuchet MS"/>
                          <a:sym typeface="Trebuchet MS"/>
                        </a:rPr>
                        <a:t>Unos 15 dólares al mes</a:t>
                      </a:r>
                    </a:p>
                  </a:txBody>
                  <a:tcPr marL="121900" marR="121900" marT="121900" marB="121900" anchor="ctr">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s-419" sz="1700" noProof="0" dirty="0">
                          <a:latin typeface="Trebuchet MS"/>
                          <a:ea typeface="Trebuchet MS"/>
                          <a:cs typeface="Trebuchet MS"/>
                          <a:sym typeface="Trebuchet MS"/>
                        </a:rPr>
                        <a:t>Unos 140 dólares al mes</a:t>
                      </a:r>
                    </a:p>
                  </a:txBody>
                  <a:tcPr marL="121900" marR="121900" marT="121900" marB="121900" anchor="ctr">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507300">
                <a:tc>
                  <a:txBody>
                    <a:bodyPr/>
                    <a:lstStyle/>
                    <a:p>
                      <a:pPr marL="0" lvl="0" indent="0" algn="l" rtl="0">
                        <a:spcBef>
                          <a:spcPts val="0"/>
                        </a:spcBef>
                        <a:spcAft>
                          <a:spcPts val="0"/>
                        </a:spcAft>
                        <a:buNone/>
                      </a:pPr>
                      <a:r>
                        <a:rPr lang="es-419" sz="1700" b="1" noProof="0" dirty="0">
                          <a:latin typeface="Trebuchet MS"/>
                          <a:ea typeface="Trebuchet MS"/>
                          <a:cs typeface="Trebuchet MS"/>
                          <a:sym typeface="Trebuchet MS"/>
                        </a:rPr>
                        <a:t>Afiliación</a:t>
                      </a:r>
                    </a:p>
                  </a:txBody>
                  <a:tcPr marL="121900" marR="121900" marT="121900" marB="121900" anchor="ctr">
                    <a:lnL w="12700" cap="flat" cmpd="sng">
                      <a:solidFill>
                        <a:srgbClr val="000000"/>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s-419" sz="1700" noProof="0" dirty="0">
                          <a:latin typeface="Trebuchet MS"/>
                          <a:ea typeface="Trebuchet MS"/>
                          <a:cs typeface="Trebuchet MS"/>
                          <a:sym typeface="Trebuchet MS"/>
                        </a:rPr>
                        <a:t>Unas 6.700 personas</a:t>
                      </a:r>
                    </a:p>
                  </a:txBody>
                  <a:tcPr marL="121900" marR="121900" marT="121900" marB="121900" anchor="ctr">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s-419" sz="1700" noProof="0" dirty="0">
                          <a:latin typeface="Trebuchet MS"/>
                          <a:ea typeface="Trebuchet MS"/>
                          <a:cs typeface="Trebuchet MS"/>
                          <a:sym typeface="Trebuchet MS"/>
                        </a:rPr>
                        <a:t>Unas 6.300 personas</a:t>
                      </a:r>
                    </a:p>
                  </a:txBody>
                  <a:tcPr marL="121900" marR="121900" marT="121900" marB="121900" anchor="ctr">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541" name="Google Shape;541;p99"/>
          <p:cNvSpPr txBox="1">
            <a:spLocks noGrp="1"/>
          </p:cNvSpPr>
          <p:nvPr>
            <p:ph type="sldNum" idx="12"/>
          </p:nvPr>
        </p:nvSpPr>
        <p:spPr>
          <a:xfrm>
            <a:off x="11296611" y="6217623"/>
            <a:ext cx="731700" cy="524700"/>
          </a:xfrm>
          <a:prstGeom prst="rect">
            <a:avLst/>
          </a:prstGeom>
        </p:spPr>
        <p:txBody>
          <a:bodyPr spcFirstLastPara="1" wrap="square" lIns="121900" tIns="121900" rIns="121900" bIns="121900"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s-419" noProof="0" smtClean="0">
                <a:latin typeface="Trebuchet MS"/>
                <a:ea typeface="Trebuchet MS"/>
                <a:cs typeface="Trebuchet MS"/>
                <a:sym typeface="Trebuchet MS"/>
              </a:rPr>
              <a:t>29</a:t>
            </a:fld>
            <a:endParaRPr lang="es-419" noProof="0" dirty="0">
              <a:latin typeface="Trebuchet MS"/>
              <a:ea typeface="Trebuchet MS"/>
              <a:cs typeface="Trebuchet MS"/>
              <a:sym typeface="Trebuchet M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73"/>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s-419" noProof="0" dirty="0"/>
              <a:t>Subtítulos</a:t>
            </a:r>
          </a:p>
        </p:txBody>
      </p:sp>
      <p:sp>
        <p:nvSpPr>
          <p:cNvPr id="324" name="Google Shape;324;p73"/>
          <p:cNvSpPr txBox="1">
            <a:spLocks noGrp="1"/>
          </p:cNvSpPr>
          <p:nvPr>
            <p:ph type="body" idx="1"/>
          </p:nvPr>
        </p:nvSpPr>
        <p:spPr>
          <a:xfrm>
            <a:off x="838200" y="1852302"/>
            <a:ext cx="10515600" cy="4205700"/>
          </a:xfrm>
          <a:prstGeom prst="rect">
            <a:avLst/>
          </a:prstGeom>
        </p:spPr>
        <p:txBody>
          <a:bodyPr spcFirstLastPara="1" wrap="square" lIns="91425" tIns="45700" rIns="91425" bIns="45700" anchor="t" anchorCtr="0">
            <a:noAutofit/>
          </a:bodyPr>
          <a:lstStyle/>
          <a:p>
            <a:pPr marL="342900" lvl="0" indent="-279400" algn="l" rtl="0">
              <a:lnSpc>
                <a:spcPct val="100000"/>
              </a:lnSpc>
              <a:spcBef>
                <a:spcPts val="1000"/>
              </a:spcBef>
              <a:spcAft>
                <a:spcPts val="0"/>
              </a:spcAft>
              <a:buClr>
                <a:schemeClr val="dk2"/>
              </a:buClr>
              <a:buSzPts val="2600"/>
              <a:buFont typeface="Trebuchet MS"/>
              <a:buChar char="●"/>
            </a:pPr>
            <a:r>
              <a:rPr lang="es-419" sz="2600" noProof="0" dirty="0">
                <a:solidFill>
                  <a:schemeClr val="dk2"/>
                </a:solidFill>
              </a:rPr>
              <a:t>Los subtítulos están disponibles en Zoom.</a:t>
            </a:r>
          </a:p>
          <a:p>
            <a:pPr marL="342900" lvl="0" indent="-279400" algn="l" rtl="0">
              <a:lnSpc>
                <a:spcPct val="100000"/>
              </a:lnSpc>
              <a:spcBef>
                <a:spcPts val="1000"/>
              </a:spcBef>
              <a:spcAft>
                <a:spcPts val="0"/>
              </a:spcAft>
              <a:buClr>
                <a:schemeClr val="dk2"/>
              </a:buClr>
              <a:buSzPts val="2600"/>
              <a:buChar char="●"/>
            </a:pPr>
            <a:r>
              <a:rPr lang="es-419" sz="2600" noProof="0" dirty="0">
                <a:solidFill>
                  <a:schemeClr val="dk2"/>
                </a:solidFill>
              </a:rPr>
              <a:t>Para activarlos, haga clic en el icono «Mostrar subtítulos».</a:t>
            </a:r>
          </a:p>
          <a:p>
            <a:pPr marL="342900" lvl="0" indent="-279400" algn="l" rtl="0">
              <a:lnSpc>
                <a:spcPct val="100000"/>
              </a:lnSpc>
              <a:spcBef>
                <a:spcPts val="1000"/>
              </a:spcBef>
              <a:spcAft>
                <a:spcPts val="0"/>
              </a:spcAft>
              <a:buClr>
                <a:schemeClr val="dk2"/>
              </a:buClr>
              <a:buSzPts val="2600"/>
              <a:buChar char="●"/>
            </a:pPr>
            <a:r>
              <a:rPr lang="es-419" sz="2600" noProof="0" dirty="0">
                <a:solidFill>
                  <a:schemeClr val="dk2"/>
                </a:solidFill>
              </a:rPr>
              <a:t>Para traducir los subtítulos, haga clic en la flecha situada junto a «Mostrar subtítulos» y seleccione su idioma.</a:t>
            </a:r>
            <a:endParaRPr lang="es-419" sz="1000" noProof="0" dirty="0">
              <a:solidFill>
                <a:schemeClr val="dk2"/>
              </a:solidFill>
              <a:highlight>
                <a:schemeClr val="lt2"/>
              </a:highlight>
              <a:latin typeface="Arial"/>
              <a:ea typeface="Arial"/>
              <a:cs typeface="Arial"/>
              <a:sym typeface="Arial"/>
            </a:endParaRPr>
          </a:p>
          <a:p>
            <a:pPr marL="0" lvl="0" indent="0" algn="l" rtl="0">
              <a:spcBef>
                <a:spcPts val="1000"/>
              </a:spcBef>
              <a:spcAft>
                <a:spcPts val="0"/>
              </a:spcAft>
              <a:buNone/>
            </a:pPr>
            <a:endParaRPr lang="es-419" noProof="0" dirty="0">
              <a:solidFill>
                <a:schemeClr val="dk2"/>
              </a:solidFill>
            </a:endParaRPr>
          </a:p>
        </p:txBody>
      </p:sp>
      <p:sp>
        <p:nvSpPr>
          <p:cNvPr id="325" name="Google Shape;325;p73"/>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solidFill>
                  <a:schemeClr val="lt1"/>
                </a:solidFill>
              </a:rPr>
              <a:t>3</a:t>
            </a:fld>
            <a:endParaRPr lang="es-419" noProof="0" dirty="0">
              <a:solidFill>
                <a:schemeClr val="lt1"/>
              </a:solidFill>
            </a:endParaRPr>
          </a:p>
        </p:txBody>
      </p:sp>
      <p:pic>
        <p:nvPicPr>
          <p:cNvPr id="326" name="Google Shape;326;p73" descr="Screenshot of Zoom toolbar showing the closed caption icon."/>
          <p:cNvPicPr preferRelativeResize="0"/>
          <p:nvPr/>
        </p:nvPicPr>
        <p:blipFill>
          <a:blip r:embed="rId3">
            <a:alphaModFix/>
          </a:blip>
          <a:stretch>
            <a:fillRect/>
          </a:stretch>
        </p:blipFill>
        <p:spPr>
          <a:xfrm>
            <a:off x="4520637" y="4090825"/>
            <a:ext cx="3150725" cy="158622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45"/>
        <p:cNvGrpSpPr/>
        <p:nvPr/>
      </p:nvGrpSpPr>
      <p:grpSpPr>
        <a:xfrm>
          <a:off x="0" y="0"/>
          <a:ext cx="0" cy="0"/>
          <a:chOff x="0" y="0"/>
          <a:chExt cx="0" cy="0"/>
        </a:xfrm>
      </p:grpSpPr>
      <p:sp>
        <p:nvSpPr>
          <p:cNvPr id="546" name="Google Shape;546;p100"/>
          <p:cNvSpPr/>
          <p:nvPr/>
        </p:nvSpPr>
        <p:spPr>
          <a:xfrm>
            <a:off x="8719133" y="5611033"/>
            <a:ext cx="2979300" cy="1153500"/>
          </a:xfrm>
          <a:prstGeom prst="rect">
            <a:avLst/>
          </a:prstGeom>
          <a:solidFill>
            <a:schemeClr val="lt1"/>
          </a:solidFill>
          <a:ln w="1270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endParaRPr lang="es-419" sz="1900" noProof="0" dirty="0">
              <a:highlight>
                <a:schemeClr val="lt1"/>
              </a:highlight>
              <a:latin typeface="Roboto Slab"/>
              <a:ea typeface="Roboto Slab"/>
              <a:cs typeface="Roboto Slab"/>
              <a:sym typeface="Roboto Slab"/>
            </a:endParaRPr>
          </a:p>
        </p:txBody>
      </p:sp>
      <p:sp>
        <p:nvSpPr>
          <p:cNvPr id="547" name="Google Shape;547;p100"/>
          <p:cNvSpPr/>
          <p:nvPr/>
        </p:nvSpPr>
        <p:spPr>
          <a:xfrm>
            <a:off x="1400" y="-9900"/>
            <a:ext cx="12192000" cy="1090500"/>
          </a:xfrm>
          <a:prstGeom prst="rect">
            <a:avLst/>
          </a:prstGeom>
          <a:solidFill>
            <a:srgbClr val="001970"/>
          </a:solidFill>
          <a:ln w="12700" cap="flat" cmpd="sng">
            <a:solidFill>
              <a:srgbClr val="595959"/>
            </a:solidFill>
            <a:prstDash val="solid"/>
            <a:round/>
            <a:headEnd type="none" w="sm" len="sm"/>
            <a:tailEnd type="none" w="sm" len="sm"/>
          </a:ln>
          <a:effectLst>
            <a:outerShdw blurRad="76200" dist="25400" dir="5400000" algn="bl" rotWithShape="0">
              <a:srgbClr val="000000">
                <a:alpha val="50000"/>
              </a:srgbClr>
            </a:outerShdw>
          </a:effectLst>
        </p:spPr>
        <p:txBody>
          <a:bodyPr spcFirstLastPara="1" wrap="square" lIns="121900" tIns="121900" rIns="121900" bIns="121900" anchor="ctr" anchorCtr="0">
            <a:noAutofit/>
          </a:bodyPr>
          <a:lstStyle/>
          <a:p>
            <a:pPr marL="0" lvl="0" indent="0" algn="ctr" rtl="0">
              <a:spcBef>
                <a:spcPts val="0"/>
              </a:spcBef>
              <a:spcAft>
                <a:spcPts val="0"/>
              </a:spcAft>
              <a:buNone/>
            </a:pPr>
            <a:endParaRPr lang="es-419" sz="1900" noProof="0" dirty="0"/>
          </a:p>
        </p:txBody>
      </p:sp>
      <p:pic>
        <p:nvPicPr>
          <p:cNvPr id="548" name="Google Shape;548;p100" title="co_dora_div_ins_reverse_rgb (1).png"/>
          <p:cNvPicPr preferRelativeResize="0"/>
          <p:nvPr/>
        </p:nvPicPr>
        <p:blipFill>
          <a:blip r:embed="rId3">
            <a:alphaModFix/>
          </a:blip>
          <a:stretch>
            <a:fillRect/>
          </a:stretch>
        </p:blipFill>
        <p:spPr>
          <a:xfrm>
            <a:off x="9617079" y="143321"/>
            <a:ext cx="2574925" cy="661358"/>
          </a:xfrm>
          <a:prstGeom prst="rect">
            <a:avLst/>
          </a:prstGeom>
          <a:noFill/>
          <a:ln>
            <a:noFill/>
          </a:ln>
        </p:spPr>
      </p:pic>
      <p:sp>
        <p:nvSpPr>
          <p:cNvPr id="549" name="Google Shape;549;p100"/>
          <p:cNvSpPr txBox="1"/>
          <p:nvPr/>
        </p:nvSpPr>
        <p:spPr>
          <a:xfrm>
            <a:off x="198833" y="33446"/>
            <a:ext cx="8520300" cy="1047600"/>
          </a:xfrm>
          <a:prstGeom prst="rect">
            <a:avLst/>
          </a:prstGeom>
          <a:noFill/>
          <a:ln>
            <a:noFill/>
          </a:ln>
        </p:spPr>
        <p:txBody>
          <a:bodyPr spcFirstLastPara="1" wrap="square" lIns="121900" tIns="121900" rIns="121900" bIns="121900" anchor="t" anchorCtr="0">
            <a:normAutofit lnSpcReduction="10000"/>
          </a:bodyPr>
          <a:lstStyle/>
          <a:p>
            <a:pPr marL="0" lvl="0" indent="0" algn="l" rtl="0">
              <a:spcBef>
                <a:spcPts val="0"/>
              </a:spcBef>
              <a:spcAft>
                <a:spcPts val="0"/>
              </a:spcAft>
              <a:buNone/>
            </a:pPr>
            <a:r>
              <a:rPr lang="es-419" sz="2900" noProof="0" dirty="0">
                <a:solidFill>
                  <a:srgbClr val="FFFFFF"/>
                </a:solidFill>
                <a:latin typeface="Trebuchet MS"/>
                <a:ea typeface="Trebuchet MS"/>
                <a:cs typeface="Trebuchet MS"/>
                <a:sym typeface="Trebuchet MS"/>
              </a:rPr>
              <a:t>Todos los planes de OmniSalud son planes «Colorado Option».</a:t>
            </a:r>
            <a:endParaRPr lang="es-419" sz="2500" noProof="0" dirty="0">
              <a:solidFill>
                <a:srgbClr val="FFFFFF"/>
              </a:solidFill>
              <a:latin typeface="Trebuchet MS"/>
              <a:ea typeface="Trebuchet MS"/>
              <a:cs typeface="Trebuchet MS"/>
              <a:sym typeface="Trebuchet MS"/>
            </a:endParaRPr>
          </a:p>
        </p:txBody>
      </p:sp>
      <p:sp>
        <p:nvSpPr>
          <p:cNvPr id="550" name="Google Shape;550;p100"/>
          <p:cNvSpPr txBox="1"/>
          <p:nvPr/>
        </p:nvSpPr>
        <p:spPr>
          <a:xfrm>
            <a:off x="165411" y="1123946"/>
            <a:ext cx="11862900" cy="538606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419" sz="2600" noProof="0" dirty="0">
                <a:latin typeface="Trebuchet MS"/>
                <a:ea typeface="Trebuchet MS"/>
                <a:cs typeface="Trebuchet MS"/>
                <a:sym typeface="Trebuchet MS"/>
              </a:rPr>
              <a:t>Los planes «Colorado Option» se diseñaron con la colaboración de la comunidad y las partes interesadas para contribuir a que la asistencia sanitaria resulte más asequible. Algunos servicios tienen copagos de 0 dólares o de bajo coste, independientemente del nivel de cobertura que tenga. </a:t>
            </a:r>
          </a:p>
          <a:p>
            <a:pPr marL="0" lvl="0" indent="0" algn="l" rtl="0">
              <a:spcBef>
                <a:spcPts val="0"/>
              </a:spcBef>
              <a:spcAft>
                <a:spcPts val="0"/>
              </a:spcAft>
              <a:buNone/>
            </a:pPr>
            <a:endParaRPr lang="es-419" sz="2600" noProof="0" dirty="0">
              <a:latin typeface="Trebuchet MS"/>
              <a:ea typeface="Trebuchet MS"/>
              <a:cs typeface="Trebuchet MS"/>
              <a:sym typeface="Trebuchet MS"/>
            </a:endParaRPr>
          </a:p>
          <a:p>
            <a:pPr marL="0" lvl="0" indent="0" algn="l" rtl="0">
              <a:spcBef>
                <a:spcPts val="0"/>
              </a:spcBef>
              <a:spcAft>
                <a:spcPts val="0"/>
              </a:spcAft>
              <a:buNone/>
            </a:pPr>
            <a:r>
              <a:rPr lang="es-419" sz="2600" noProof="0" dirty="0">
                <a:latin typeface="Trebuchet MS"/>
                <a:ea typeface="Trebuchet MS"/>
                <a:cs typeface="Trebuchet MS"/>
                <a:sym typeface="Trebuchet MS"/>
              </a:rPr>
              <a:t>Ventajas de «Colorado Option»</a:t>
            </a:r>
          </a:p>
          <a:p>
            <a:pPr marL="457200" lvl="0" indent="-412750" algn="l" rtl="0">
              <a:spcBef>
                <a:spcPts val="0"/>
              </a:spcBef>
              <a:spcAft>
                <a:spcPts val="0"/>
              </a:spcAft>
              <a:buSzPts val="2900"/>
              <a:buFont typeface="Trebuchet MS"/>
              <a:buChar char="●"/>
            </a:pPr>
            <a:r>
              <a:rPr lang="es-419" sz="2600" noProof="0" dirty="0">
                <a:latin typeface="Trebuchet MS"/>
                <a:ea typeface="Trebuchet MS"/>
                <a:cs typeface="Trebuchet MS"/>
                <a:sym typeface="Trebuchet MS"/>
              </a:rPr>
              <a:t>$0 en consultas de atención primaria no preventivas</a:t>
            </a:r>
          </a:p>
          <a:p>
            <a:pPr marL="457200" lvl="0" indent="-412750" algn="l" rtl="0">
              <a:spcBef>
                <a:spcPts val="0"/>
              </a:spcBef>
              <a:spcAft>
                <a:spcPts val="0"/>
              </a:spcAft>
              <a:buSzPts val="2900"/>
              <a:buFont typeface="Trebuchet MS"/>
              <a:buChar char="●"/>
            </a:pPr>
            <a:r>
              <a:rPr lang="es-419" sz="2600" noProof="0" dirty="0">
                <a:latin typeface="Trebuchet MS"/>
                <a:ea typeface="Trebuchet MS"/>
                <a:cs typeface="Trebuchet MS"/>
                <a:sym typeface="Trebuchet MS"/>
              </a:rPr>
              <a:t>$0 en consultas de salud mental, salud conductual y trastornos por consumo de sustancias</a:t>
            </a:r>
          </a:p>
          <a:p>
            <a:pPr marL="457200" lvl="0" indent="-412750" algn="l" rtl="0">
              <a:spcBef>
                <a:spcPts val="0"/>
              </a:spcBef>
              <a:spcAft>
                <a:spcPts val="0"/>
              </a:spcAft>
              <a:buSzPts val="2900"/>
              <a:buFont typeface="Trebuchet MS"/>
              <a:buChar char="●"/>
            </a:pPr>
            <a:r>
              <a:rPr lang="es-419" sz="2600" noProof="0" dirty="0">
                <a:latin typeface="Trebuchet MS"/>
                <a:ea typeface="Trebuchet MS"/>
                <a:cs typeface="Trebuchet MS"/>
                <a:sym typeface="Trebuchet MS"/>
              </a:rPr>
              <a:t>$0 en consultas prenatales y posnatales</a:t>
            </a:r>
          </a:p>
          <a:p>
            <a:pPr marL="457200" lvl="0" indent="-412750" algn="l" rtl="0">
              <a:spcBef>
                <a:spcPts val="0"/>
              </a:spcBef>
              <a:spcAft>
                <a:spcPts val="0"/>
              </a:spcAft>
              <a:buSzPts val="2900"/>
              <a:buFont typeface="Trebuchet MS"/>
              <a:buChar char="●"/>
            </a:pPr>
            <a:r>
              <a:rPr lang="es-419" sz="2600" noProof="0" dirty="0">
                <a:latin typeface="Trebuchet MS"/>
                <a:ea typeface="Trebuchet MS"/>
                <a:cs typeface="Trebuchet MS"/>
                <a:sym typeface="Trebuchet MS"/>
              </a:rPr>
              <a:t>$0 en material para la diabetes, incluidos los medidores continuos de glucosa</a:t>
            </a:r>
          </a:p>
          <a:p>
            <a:pPr marL="457200" lvl="0" indent="-412750" algn="l" rtl="0">
              <a:spcBef>
                <a:spcPts val="0"/>
              </a:spcBef>
              <a:spcAft>
                <a:spcPts val="0"/>
              </a:spcAft>
              <a:buSzPts val="2900"/>
              <a:buFont typeface="Trebuchet MS"/>
              <a:buChar char="●"/>
            </a:pPr>
            <a:r>
              <a:rPr lang="es-419" sz="2600" noProof="0" dirty="0">
                <a:latin typeface="Trebuchet MS"/>
                <a:ea typeface="Trebuchet MS"/>
                <a:cs typeface="Trebuchet MS"/>
                <a:sym typeface="Trebuchet MS"/>
              </a:rPr>
              <a:t>$5 en formación para el autocontrol de la diabetes </a:t>
            </a:r>
          </a:p>
        </p:txBody>
      </p:sp>
      <p:sp>
        <p:nvSpPr>
          <p:cNvPr id="551" name="Google Shape;551;p100"/>
          <p:cNvSpPr txBox="1">
            <a:spLocks noGrp="1"/>
          </p:cNvSpPr>
          <p:nvPr>
            <p:ph type="sldNum" idx="12"/>
          </p:nvPr>
        </p:nvSpPr>
        <p:spPr>
          <a:xfrm>
            <a:off x="11296611" y="6217623"/>
            <a:ext cx="731700" cy="524700"/>
          </a:xfrm>
          <a:prstGeom prst="rect">
            <a:avLst/>
          </a:prstGeom>
        </p:spPr>
        <p:txBody>
          <a:bodyPr spcFirstLastPara="1" wrap="square" lIns="121900" tIns="121900" rIns="121900" bIns="121900"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s-419" noProof="0" smtClean="0">
                <a:latin typeface="Trebuchet MS"/>
                <a:ea typeface="Trebuchet MS"/>
                <a:cs typeface="Trebuchet MS"/>
                <a:sym typeface="Trebuchet MS"/>
              </a:rPr>
              <a:t>30</a:t>
            </a:fld>
            <a:endParaRPr lang="es-419" noProof="0" dirty="0">
              <a:latin typeface="Trebuchet MS"/>
              <a:ea typeface="Trebuchet MS"/>
              <a:cs typeface="Trebuchet MS"/>
              <a:sym typeface="Trebuchet M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55"/>
        <p:cNvGrpSpPr/>
        <p:nvPr/>
      </p:nvGrpSpPr>
      <p:grpSpPr>
        <a:xfrm>
          <a:off x="0" y="0"/>
          <a:ext cx="0" cy="0"/>
          <a:chOff x="0" y="0"/>
          <a:chExt cx="0" cy="0"/>
        </a:xfrm>
      </p:grpSpPr>
      <p:pic>
        <p:nvPicPr>
          <p:cNvPr id="556" name="Google Shape;556;p101" title="GettyImages-1504817343.jpg"/>
          <p:cNvPicPr preferRelativeResize="0"/>
          <p:nvPr/>
        </p:nvPicPr>
        <p:blipFill rotWithShape="1">
          <a:blip r:embed="rId3">
            <a:alphaModFix/>
          </a:blip>
          <a:srcRect t="6726" b="9099"/>
          <a:stretch/>
        </p:blipFill>
        <p:spPr>
          <a:xfrm>
            <a:off x="2819033" y="882500"/>
            <a:ext cx="9372964" cy="5975466"/>
          </a:xfrm>
          <a:prstGeom prst="rect">
            <a:avLst/>
          </a:prstGeom>
          <a:noFill/>
          <a:ln>
            <a:noFill/>
          </a:ln>
        </p:spPr>
      </p:pic>
      <p:sp>
        <p:nvSpPr>
          <p:cNvPr id="557" name="Google Shape;557;p101"/>
          <p:cNvSpPr txBox="1"/>
          <p:nvPr/>
        </p:nvSpPr>
        <p:spPr>
          <a:xfrm>
            <a:off x="197575" y="1429600"/>
            <a:ext cx="8888700" cy="5199900"/>
          </a:xfrm>
          <a:prstGeom prst="rect">
            <a:avLst/>
          </a:prstGeom>
          <a:solidFill>
            <a:srgbClr val="001970"/>
          </a:solid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None/>
            </a:pPr>
            <a:endParaRPr lang="es-419" sz="2400" noProof="0" dirty="0">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endParaRPr lang="es-419" sz="2400" noProof="0" dirty="0">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endParaRPr lang="es-419" sz="2400" noProof="0" dirty="0">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None/>
            </a:pPr>
            <a:endParaRPr lang="es-419" sz="2400" noProof="0" dirty="0">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None/>
            </a:pPr>
            <a:endParaRPr lang="es-419" sz="2400" noProof="0" dirty="0">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None/>
            </a:pPr>
            <a:endParaRPr lang="es-419" sz="2400" noProof="0" dirty="0">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None/>
            </a:pPr>
            <a:endParaRPr lang="es-419" sz="2400" noProof="0" dirty="0">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endParaRPr lang="es-419" sz="2400" noProof="0" dirty="0">
              <a:solidFill>
                <a:schemeClr val="lt1"/>
              </a:solidFill>
              <a:latin typeface="Trebuchet MS"/>
              <a:ea typeface="Trebuchet MS"/>
              <a:cs typeface="Trebuchet MS"/>
              <a:sym typeface="Trebuchet MS"/>
            </a:endParaRPr>
          </a:p>
          <a:p>
            <a:pPr marL="609600" marR="0" lvl="0" indent="0" algn="l" rtl="0">
              <a:lnSpc>
                <a:spcPct val="100000"/>
              </a:lnSpc>
              <a:spcBef>
                <a:spcPts val="0"/>
              </a:spcBef>
              <a:spcAft>
                <a:spcPts val="0"/>
              </a:spcAft>
              <a:buClr>
                <a:srgbClr val="000000"/>
              </a:buClr>
              <a:buSzPts val="1900"/>
              <a:buFont typeface="Arial"/>
              <a:buNone/>
            </a:pPr>
            <a:endParaRPr lang="es-419" sz="1900" b="0" i="0" u="none" strike="noStrike" cap="none" noProof="0" dirty="0">
              <a:solidFill>
                <a:srgbClr val="FFFFFF"/>
              </a:solidFill>
              <a:latin typeface="Trebuchet MS"/>
              <a:ea typeface="Trebuchet MS"/>
              <a:cs typeface="Trebuchet MS"/>
              <a:sym typeface="Trebuchet MS"/>
            </a:endParaRPr>
          </a:p>
        </p:txBody>
      </p:sp>
      <p:sp>
        <p:nvSpPr>
          <p:cNvPr id="558" name="Google Shape;558;p101"/>
          <p:cNvSpPr/>
          <p:nvPr/>
        </p:nvSpPr>
        <p:spPr>
          <a:xfrm>
            <a:off x="1400" y="-9900"/>
            <a:ext cx="12192000" cy="1236900"/>
          </a:xfrm>
          <a:prstGeom prst="rect">
            <a:avLst/>
          </a:prstGeom>
          <a:solidFill>
            <a:srgbClr val="001970"/>
          </a:solidFill>
          <a:ln w="12700" cap="flat" cmpd="sng">
            <a:solidFill>
              <a:schemeClr val="dk2"/>
            </a:solidFill>
            <a:prstDash val="solid"/>
            <a:round/>
            <a:headEnd type="none" w="sm" len="sm"/>
            <a:tailEnd type="none" w="sm" len="sm"/>
          </a:ln>
          <a:effectLst>
            <a:outerShdw blurRad="76200" dist="25400" dir="5400000" algn="bl" rotWithShape="0">
              <a:srgbClr val="000000">
                <a:alpha val="49410"/>
              </a:srgbClr>
            </a:outerShdw>
          </a:effectLst>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lang="es-419" sz="1900" b="0" i="0" u="none" strike="noStrike" cap="none" noProof="0" dirty="0">
              <a:solidFill>
                <a:srgbClr val="000000"/>
              </a:solidFill>
              <a:latin typeface="Arial"/>
              <a:ea typeface="Arial"/>
              <a:cs typeface="Arial"/>
              <a:sym typeface="Arial"/>
            </a:endParaRPr>
          </a:p>
        </p:txBody>
      </p:sp>
      <p:sp>
        <p:nvSpPr>
          <p:cNvPr id="559" name="Google Shape;559;p101"/>
          <p:cNvSpPr txBox="1">
            <a:spLocks noGrp="1"/>
          </p:cNvSpPr>
          <p:nvPr>
            <p:ph type="title"/>
          </p:nvPr>
        </p:nvSpPr>
        <p:spPr>
          <a:xfrm>
            <a:off x="343100" y="42144"/>
            <a:ext cx="11360700" cy="763500"/>
          </a:xfrm>
          <a:prstGeom prst="rect">
            <a:avLst/>
          </a:prstGeom>
          <a:noFill/>
          <a:ln>
            <a:noFill/>
          </a:ln>
        </p:spPr>
        <p:txBody>
          <a:bodyPr spcFirstLastPara="1" wrap="square" lIns="121900" tIns="121900" rIns="121900" bIns="121900" anchor="t" anchorCtr="0">
            <a:normAutofit fontScale="90000"/>
          </a:bodyPr>
          <a:lstStyle/>
          <a:p>
            <a:pPr marL="0" lvl="0" indent="0" algn="l" rtl="0">
              <a:spcBef>
                <a:spcPts val="0"/>
              </a:spcBef>
              <a:spcAft>
                <a:spcPts val="0"/>
              </a:spcAft>
              <a:buSzPct val="82857"/>
              <a:buNone/>
            </a:pPr>
            <a:r>
              <a:rPr lang="es-419" sz="3500" noProof="0" dirty="0">
                <a:solidFill>
                  <a:schemeClr val="lt1"/>
                </a:solidFill>
                <a:latin typeface="Trebuchet MS"/>
                <a:ea typeface="Trebuchet MS"/>
                <a:cs typeface="Trebuchet MS"/>
                <a:sym typeface="Trebuchet MS"/>
              </a:rPr>
              <a:t>¿Y ahora qué? </a:t>
            </a:r>
          </a:p>
          <a:p>
            <a:pPr marL="0" lvl="0" indent="0" algn="l" rtl="0">
              <a:spcBef>
                <a:spcPts val="0"/>
              </a:spcBef>
              <a:spcAft>
                <a:spcPts val="0"/>
              </a:spcAft>
              <a:buSzPct val="111538"/>
              <a:buNone/>
            </a:pPr>
            <a:r>
              <a:rPr lang="es-419" sz="2600" i="1" noProof="0" dirty="0">
                <a:solidFill>
                  <a:schemeClr val="lt1"/>
                </a:solidFill>
                <a:latin typeface="Trebuchet MS"/>
                <a:ea typeface="Trebuchet MS"/>
                <a:cs typeface="Trebuchet MS"/>
                <a:sym typeface="Trebuchet MS"/>
              </a:rPr>
              <a:t>Manténgase al tanto y siga compartiendo sus comentarios </a:t>
            </a:r>
          </a:p>
        </p:txBody>
      </p:sp>
      <p:sp>
        <p:nvSpPr>
          <p:cNvPr id="560" name="Google Shape;560;p101"/>
          <p:cNvSpPr txBox="1"/>
          <p:nvPr/>
        </p:nvSpPr>
        <p:spPr>
          <a:xfrm>
            <a:off x="4888266" y="3058268"/>
            <a:ext cx="2113500" cy="1046400"/>
          </a:xfrm>
          <a:prstGeom prst="rect">
            <a:avLst/>
          </a:prstGeom>
          <a:solidFill>
            <a:srgbClr val="E06666"/>
          </a:solidFill>
          <a:ln>
            <a:noFill/>
          </a:ln>
        </p:spPr>
        <p:txBody>
          <a:bodyPr spcFirstLastPara="1" wrap="square" lIns="121900" tIns="121900" rIns="121900" bIns="121900" anchor="t" anchorCtr="0">
            <a:spAutoFit/>
          </a:bodyPr>
          <a:lstStyle/>
          <a:p>
            <a:pPr marL="0" lvl="0" indent="0" algn="ctr" rtl="0">
              <a:spcBef>
                <a:spcPts val="0"/>
              </a:spcBef>
              <a:spcAft>
                <a:spcPts val="0"/>
              </a:spcAft>
              <a:buNone/>
            </a:pPr>
            <a:r>
              <a:rPr lang="es-419" sz="1300" noProof="0" dirty="0">
                <a:solidFill>
                  <a:schemeClr val="lt1"/>
                </a:solidFill>
                <a:latin typeface="Trebuchet MS"/>
                <a:ea typeface="Trebuchet MS"/>
                <a:cs typeface="Trebuchet MS"/>
                <a:sym typeface="Trebuchet MS"/>
              </a:rPr>
              <a:t>¡Toque o escanee el código QR para inscribirse en la reunión de la Junta!</a:t>
            </a:r>
          </a:p>
        </p:txBody>
      </p:sp>
      <p:sp>
        <p:nvSpPr>
          <p:cNvPr id="561" name="Google Shape;561;p101"/>
          <p:cNvSpPr txBox="1">
            <a:spLocks noGrp="1"/>
          </p:cNvSpPr>
          <p:nvPr>
            <p:ph type="sldNum" idx="12"/>
          </p:nvPr>
        </p:nvSpPr>
        <p:spPr>
          <a:xfrm>
            <a:off x="11296611" y="6217623"/>
            <a:ext cx="731700" cy="524700"/>
          </a:xfrm>
          <a:prstGeom prst="rect">
            <a:avLst/>
          </a:prstGeom>
        </p:spPr>
        <p:txBody>
          <a:bodyPr spcFirstLastPara="1" wrap="square" lIns="121900" tIns="121900" rIns="121900" bIns="121900" anchor="ctr" anchorCtr="0">
            <a:normAutofit/>
          </a:bodyPr>
          <a:lstStyle/>
          <a:p>
            <a:pPr marL="0" lvl="0" indent="0" algn="r" rtl="0">
              <a:spcBef>
                <a:spcPts val="0"/>
              </a:spcBef>
              <a:spcAft>
                <a:spcPts val="0"/>
              </a:spcAft>
              <a:buClr>
                <a:srgbClr val="000000"/>
              </a:buClr>
              <a:buSzPts val="1300"/>
              <a:buFont typeface="Arial"/>
              <a:buNone/>
            </a:pPr>
            <a:fld id="{00000000-1234-1234-1234-123412341234}" type="slidenum">
              <a:rPr lang="es-419" noProof="0" smtClean="0"/>
              <a:t>31</a:t>
            </a:fld>
            <a:endParaRPr lang="es-419" noProof="0" dirty="0"/>
          </a:p>
        </p:txBody>
      </p:sp>
      <p:pic>
        <p:nvPicPr>
          <p:cNvPr id="562" name="Google Shape;562;p101" title="co_dora_brd_chiae_reverse_rgb.png"/>
          <p:cNvPicPr preferRelativeResize="0"/>
          <p:nvPr/>
        </p:nvPicPr>
        <p:blipFill rotWithShape="1">
          <a:blip r:embed="rId4">
            <a:alphaModFix/>
          </a:blip>
          <a:srcRect/>
          <a:stretch/>
        </p:blipFill>
        <p:spPr>
          <a:xfrm>
            <a:off x="9086291" y="171533"/>
            <a:ext cx="2297508" cy="524800"/>
          </a:xfrm>
          <a:prstGeom prst="rect">
            <a:avLst/>
          </a:prstGeom>
          <a:noFill/>
          <a:ln>
            <a:noFill/>
          </a:ln>
        </p:spPr>
      </p:pic>
      <p:sp>
        <p:nvSpPr>
          <p:cNvPr id="563" name="Google Shape;563;p101"/>
          <p:cNvSpPr txBox="1"/>
          <p:nvPr/>
        </p:nvSpPr>
        <p:spPr>
          <a:xfrm>
            <a:off x="4446900" y="1553400"/>
            <a:ext cx="4824900" cy="1100700"/>
          </a:xfrm>
          <a:prstGeom prst="rect">
            <a:avLst/>
          </a:prstGeom>
          <a:noFill/>
          <a:ln>
            <a:noFill/>
          </a:ln>
        </p:spPr>
        <p:txBody>
          <a:bodyPr spcFirstLastPara="1" wrap="square" lIns="121900" tIns="121900" rIns="121900" bIns="121900" anchor="t" anchorCtr="0">
            <a:noAutofit/>
          </a:bodyPr>
          <a:lstStyle/>
          <a:p>
            <a:pPr marL="609600" lvl="0" indent="0" algn="l" rtl="0">
              <a:lnSpc>
                <a:spcPct val="95000"/>
              </a:lnSpc>
              <a:spcBef>
                <a:spcPts val="0"/>
              </a:spcBef>
              <a:spcAft>
                <a:spcPts val="0"/>
              </a:spcAft>
              <a:buNone/>
            </a:pPr>
            <a:r>
              <a:rPr lang="es-419" sz="2000" b="1" u="sng" noProof="0" dirty="0">
                <a:solidFill>
                  <a:schemeClr val="lt1"/>
                </a:solidFill>
                <a:latin typeface="Trebuchet MS"/>
                <a:ea typeface="Trebuchet MS"/>
                <a:cs typeface="Trebuchet MS"/>
                <a:sym typeface="Trebuchet MS"/>
              </a:rPr>
              <a:t>Reuniones de la Junta Directiva de la HIAE:</a:t>
            </a:r>
          </a:p>
          <a:p>
            <a:pPr marL="457200" lvl="0" indent="-342900" algn="l" rtl="0">
              <a:lnSpc>
                <a:spcPct val="95000"/>
              </a:lnSpc>
              <a:spcBef>
                <a:spcPts val="1300"/>
              </a:spcBef>
              <a:spcAft>
                <a:spcPts val="0"/>
              </a:spcAft>
              <a:buClr>
                <a:schemeClr val="lt1"/>
              </a:buClr>
              <a:buSzPts val="1800"/>
              <a:buFont typeface="Trebuchet MS"/>
              <a:buChar char="●"/>
            </a:pPr>
            <a:r>
              <a:rPr lang="es-419" sz="1800" noProof="0" dirty="0">
                <a:solidFill>
                  <a:schemeClr val="lt1"/>
                </a:solidFill>
                <a:latin typeface="Trebuchet MS"/>
                <a:ea typeface="Trebuchet MS"/>
                <a:cs typeface="Trebuchet MS"/>
                <a:sym typeface="Trebuchet MS"/>
              </a:rPr>
              <a:t>Jueves, 16 de julio, de 10:00 a 12:00.</a:t>
            </a:r>
            <a:endParaRPr lang="es-419" sz="2400" noProof="0" dirty="0">
              <a:solidFill>
                <a:schemeClr val="dk2"/>
              </a:solidFill>
            </a:endParaRPr>
          </a:p>
        </p:txBody>
      </p:sp>
      <p:sp>
        <p:nvSpPr>
          <p:cNvPr id="564" name="Google Shape;564;p101"/>
          <p:cNvSpPr txBox="1"/>
          <p:nvPr/>
        </p:nvSpPr>
        <p:spPr>
          <a:xfrm>
            <a:off x="602473" y="4380237"/>
            <a:ext cx="2113500" cy="972600"/>
          </a:xfrm>
          <a:prstGeom prst="rect">
            <a:avLst/>
          </a:prstGeom>
          <a:solidFill>
            <a:srgbClr val="CC0000"/>
          </a:solidFill>
          <a:ln>
            <a:noFill/>
          </a:ln>
        </p:spPr>
        <p:txBody>
          <a:bodyPr spcFirstLastPara="1" wrap="square" lIns="138600" tIns="138600" rIns="138600" bIns="138600" anchor="t" anchorCtr="0">
            <a:spAutoFit/>
          </a:bodyPr>
          <a:lstStyle/>
          <a:p>
            <a:pPr marL="0" lvl="0" indent="0" algn="ctr" rtl="0">
              <a:spcBef>
                <a:spcPts val="0"/>
              </a:spcBef>
              <a:spcAft>
                <a:spcPts val="0"/>
              </a:spcAft>
              <a:buNone/>
            </a:pPr>
            <a:r>
              <a:rPr lang="es-419" sz="1500" noProof="0" dirty="0">
                <a:solidFill>
                  <a:schemeClr val="lt1"/>
                </a:solidFill>
                <a:latin typeface="Trebuchet MS"/>
                <a:ea typeface="Trebuchet MS"/>
                <a:cs typeface="Trebuchet MS"/>
                <a:sym typeface="Trebuchet MS"/>
              </a:rPr>
              <a:t>Tap or Scan the QR code to leave a written comment</a:t>
            </a:r>
          </a:p>
        </p:txBody>
      </p:sp>
      <p:pic>
        <p:nvPicPr>
          <p:cNvPr id="565" name="Google Shape;565;p101"/>
          <p:cNvPicPr preferRelativeResize="0"/>
          <p:nvPr/>
        </p:nvPicPr>
        <p:blipFill>
          <a:blip r:embed="rId5">
            <a:alphaModFix/>
          </a:blip>
          <a:stretch>
            <a:fillRect/>
          </a:stretch>
        </p:blipFill>
        <p:spPr>
          <a:xfrm>
            <a:off x="1037551" y="2912323"/>
            <a:ext cx="1323425" cy="1352813"/>
          </a:xfrm>
          <a:prstGeom prst="rect">
            <a:avLst/>
          </a:prstGeom>
          <a:noFill/>
          <a:ln>
            <a:noFill/>
          </a:ln>
        </p:spPr>
      </p:pic>
      <p:sp>
        <p:nvSpPr>
          <p:cNvPr id="566" name="Google Shape;566;p101"/>
          <p:cNvSpPr txBox="1"/>
          <p:nvPr/>
        </p:nvSpPr>
        <p:spPr>
          <a:xfrm>
            <a:off x="4142726" y="4189500"/>
            <a:ext cx="4573500" cy="1797900"/>
          </a:xfrm>
          <a:prstGeom prst="rect">
            <a:avLst/>
          </a:prstGeom>
          <a:noFill/>
          <a:ln>
            <a:noFill/>
          </a:ln>
        </p:spPr>
        <p:txBody>
          <a:bodyPr spcFirstLastPara="1" wrap="square" lIns="121900" tIns="121900" rIns="121900" bIns="121900" anchor="t" anchorCtr="0">
            <a:noAutofit/>
          </a:bodyPr>
          <a:lstStyle/>
          <a:p>
            <a:pPr marL="609600" lvl="0" indent="0" algn="ctr" rtl="0">
              <a:lnSpc>
                <a:spcPct val="95000"/>
              </a:lnSpc>
              <a:spcBef>
                <a:spcPts val="0"/>
              </a:spcBef>
              <a:spcAft>
                <a:spcPts val="0"/>
              </a:spcAft>
              <a:buClr>
                <a:schemeClr val="dk1"/>
              </a:buClr>
              <a:buSzPts val="1500"/>
              <a:buFont typeface="Arial"/>
              <a:buNone/>
            </a:pPr>
            <a:endParaRPr lang="es-419" sz="1900" noProof="0" dirty="0">
              <a:solidFill>
                <a:schemeClr val="lt1"/>
              </a:solidFill>
              <a:latin typeface="Trebuchet MS"/>
              <a:ea typeface="Trebuchet MS"/>
              <a:cs typeface="Trebuchet MS"/>
              <a:sym typeface="Trebuchet MS"/>
            </a:endParaRPr>
          </a:p>
          <a:p>
            <a:pPr marL="609600" lvl="0" indent="0" algn="ctr" rtl="0">
              <a:lnSpc>
                <a:spcPct val="95000"/>
              </a:lnSpc>
              <a:spcBef>
                <a:spcPts val="0"/>
              </a:spcBef>
              <a:spcAft>
                <a:spcPts val="0"/>
              </a:spcAft>
              <a:buClr>
                <a:schemeClr val="dk1"/>
              </a:buClr>
              <a:buSzPts val="1500"/>
              <a:buFont typeface="Arial"/>
              <a:buNone/>
            </a:pPr>
            <a:r>
              <a:rPr lang="es-419" sz="2100" b="1" u="sng" noProof="0" dirty="0">
                <a:solidFill>
                  <a:schemeClr val="hlink"/>
                </a:solidFill>
                <a:latin typeface="Trebuchet MS"/>
                <a:ea typeface="Trebuchet MS"/>
                <a:cs typeface="Trebuchet MS"/>
                <a:sym typeface="Trebuchet MS"/>
                <a:hlinkClick r:id="rId6"/>
              </a:rPr>
              <a:t>HIAE Formulario de comentarios públicos de la HIAE</a:t>
            </a:r>
            <a:r>
              <a:rPr lang="es-419" sz="2100" b="1" u="sng" noProof="0" dirty="0">
                <a:solidFill>
                  <a:schemeClr val="lt1"/>
                </a:solidFill>
                <a:latin typeface="Trebuchet MS"/>
                <a:ea typeface="Trebuchet MS"/>
                <a:cs typeface="Trebuchet MS"/>
                <a:sym typeface="Trebuchet MS"/>
              </a:rPr>
              <a:t>:</a:t>
            </a:r>
          </a:p>
          <a:p>
            <a:pPr marL="609600" lvl="0" indent="0" algn="ctr" rtl="0">
              <a:lnSpc>
                <a:spcPct val="95000"/>
              </a:lnSpc>
              <a:spcBef>
                <a:spcPts val="0"/>
              </a:spcBef>
              <a:spcAft>
                <a:spcPts val="0"/>
              </a:spcAft>
              <a:buClr>
                <a:schemeClr val="dk1"/>
              </a:buClr>
              <a:buSzPts val="1500"/>
              <a:buFont typeface="Arial"/>
              <a:buNone/>
            </a:pPr>
            <a:r>
              <a:rPr lang="es-419" sz="1700" i="1" noProof="0" dirty="0">
                <a:solidFill>
                  <a:schemeClr val="lt1"/>
                </a:solidFill>
                <a:latin typeface="Trebuchet MS"/>
                <a:ea typeface="Trebuchet MS"/>
                <a:cs typeface="Trebuchet MS"/>
                <a:sym typeface="Trebuchet MS"/>
              </a:rPr>
              <a:t>Comparta sus comentarios por escrito en cualquier momento</a:t>
            </a:r>
            <a:endParaRPr lang="es-419" sz="2100" u="sng" noProof="0" dirty="0">
              <a:solidFill>
                <a:schemeClr val="lt1"/>
              </a:solidFill>
              <a:latin typeface="Trebuchet MS"/>
              <a:ea typeface="Trebuchet MS"/>
              <a:cs typeface="Trebuchet MS"/>
              <a:sym typeface="Trebuchet MS"/>
            </a:endParaRPr>
          </a:p>
        </p:txBody>
      </p:sp>
      <p:sp>
        <p:nvSpPr>
          <p:cNvPr id="567" name="Google Shape;567;p101"/>
          <p:cNvSpPr txBox="1">
            <a:spLocks noGrp="1"/>
          </p:cNvSpPr>
          <p:nvPr>
            <p:ph type="body" idx="1"/>
          </p:nvPr>
        </p:nvSpPr>
        <p:spPr>
          <a:xfrm>
            <a:off x="128400" y="1553400"/>
            <a:ext cx="4573500" cy="1236900"/>
          </a:xfrm>
          <a:prstGeom prst="rect">
            <a:avLst/>
          </a:prstGeom>
        </p:spPr>
        <p:txBody>
          <a:bodyPr spcFirstLastPara="1" wrap="square" lIns="121900" tIns="121900" rIns="121900" bIns="121900" anchor="t" anchorCtr="0">
            <a:noAutofit/>
          </a:bodyPr>
          <a:lstStyle/>
          <a:p>
            <a:pPr marL="0" lvl="0" indent="457200" algn="l" rtl="0">
              <a:lnSpc>
                <a:spcPct val="95000"/>
              </a:lnSpc>
              <a:spcBef>
                <a:spcPts val="0"/>
              </a:spcBef>
              <a:spcAft>
                <a:spcPts val="0"/>
              </a:spcAft>
              <a:buNone/>
            </a:pPr>
            <a:r>
              <a:rPr lang="es-419" sz="2000" b="1" u="sng" noProof="0" dirty="0">
                <a:solidFill>
                  <a:schemeClr val="lt1"/>
                </a:solidFill>
                <a:latin typeface="Trebuchet MS"/>
                <a:ea typeface="Trebuchet MS"/>
                <a:cs typeface="Trebuchet MS"/>
                <a:sym typeface="Trebuchet MS"/>
              </a:rPr>
              <a:t>Próximos foros comunitarios: </a:t>
            </a:r>
          </a:p>
          <a:p>
            <a:pPr marL="457200" lvl="0" indent="-342900" algn="l" rtl="0">
              <a:lnSpc>
                <a:spcPct val="95000"/>
              </a:lnSpc>
              <a:spcBef>
                <a:spcPts val="1300"/>
              </a:spcBef>
              <a:spcAft>
                <a:spcPts val="0"/>
              </a:spcAft>
              <a:buClr>
                <a:schemeClr val="lt1"/>
              </a:buClr>
              <a:buSzPts val="1800"/>
              <a:buFont typeface="Trebuchet MS"/>
              <a:buChar char="●"/>
            </a:pPr>
            <a:r>
              <a:rPr lang="es-419" sz="1800" noProof="0" dirty="0">
                <a:solidFill>
                  <a:schemeClr val="lt1"/>
                </a:solidFill>
                <a:latin typeface="Trebuchet MS"/>
                <a:ea typeface="Trebuchet MS"/>
                <a:cs typeface="Trebuchet MS"/>
                <a:sym typeface="Trebuchet MS"/>
              </a:rPr>
              <a:t>Sábado, 11 de julio, de 10 a 11 a. m.</a:t>
            </a:r>
          </a:p>
          <a:p>
            <a:pPr marL="457200" lvl="0" indent="-342900" algn="l" rtl="0">
              <a:lnSpc>
                <a:spcPct val="95000"/>
              </a:lnSpc>
              <a:spcBef>
                <a:spcPts val="0"/>
              </a:spcBef>
              <a:spcAft>
                <a:spcPts val="0"/>
              </a:spcAft>
              <a:buClr>
                <a:schemeClr val="lt1"/>
              </a:buClr>
              <a:buSzPts val="1800"/>
              <a:buFont typeface="Trebuchet MS"/>
              <a:buChar char="●"/>
            </a:pPr>
            <a:r>
              <a:rPr lang="es-419" sz="1800" noProof="0" dirty="0">
                <a:solidFill>
                  <a:schemeClr val="lt1"/>
                </a:solidFill>
                <a:latin typeface="Trebuchet MS"/>
                <a:ea typeface="Trebuchet MS"/>
                <a:cs typeface="Trebuchet MS"/>
                <a:sym typeface="Trebuchet MS"/>
              </a:rPr>
              <a:t>Martes, 14 de julio, de 12 a 1 p. m.</a:t>
            </a:r>
          </a:p>
          <a:p>
            <a:pPr marL="0" lvl="0" indent="0" algn="l" rtl="0">
              <a:lnSpc>
                <a:spcPct val="95000"/>
              </a:lnSpc>
              <a:spcBef>
                <a:spcPts val="0"/>
              </a:spcBef>
              <a:spcAft>
                <a:spcPts val="0"/>
              </a:spcAft>
              <a:buNone/>
            </a:pPr>
            <a:endParaRPr lang="es-419" sz="2100" noProof="0" dirty="0">
              <a:solidFill>
                <a:schemeClr val="lt1"/>
              </a:solidFill>
              <a:latin typeface="Trebuchet MS"/>
              <a:ea typeface="Trebuchet MS"/>
              <a:cs typeface="Trebuchet MS"/>
              <a:sym typeface="Trebuchet MS"/>
            </a:endParaRPr>
          </a:p>
          <a:p>
            <a:pPr marL="0" lvl="0" indent="0" algn="l" rtl="0">
              <a:lnSpc>
                <a:spcPct val="95000"/>
              </a:lnSpc>
              <a:spcBef>
                <a:spcPts val="0"/>
              </a:spcBef>
              <a:spcAft>
                <a:spcPts val="0"/>
              </a:spcAft>
              <a:buNone/>
            </a:pPr>
            <a:endParaRPr lang="es-419" sz="2100" noProof="0" dirty="0">
              <a:solidFill>
                <a:schemeClr val="lt1"/>
              </a:solidFill>
              <a:latin typeface="Trebuchet MS"/>
              <a:ea typeface="Trebuchet MS"/>
              <a:cs typeface="Trebuchet MS"/>
              <a:sym typeface="Trebuchet MS"/>
            </a:endParaRPr>
          </a:p>
          <a:p>
            <a:pPr marL="0" lvl="0" indent="0" algn="l" rtl="0">
              <a:lnSpc>
                <a:spcPct val="95000"/>
              </a:lnSpc>
              <a:spcBef>
                <a:spcPts val="0"/>
              </a:spcBef>
              <a:spcAft>
                <a:spcPts val="0"/>
              </a:spcAft>
              <a:buNone/>
            </a:pPr>
            <a:endParaRPr lang="es-419" sz="2100" noProof="0" dirty="0">
              <a:solidFill>
                <a:schemeClr val="lt1"/>
              </a:solidFill>
              <a:latin typeface="Trebuchet MS"/>
              <a:ea typeface="Trebuchet MS"/>
              <a:cs typeface="Trebuchet MS"/>
              <a:sym typeface="Trebuchet MS"/>
            </a:endParaRPr>
          </a:p>
          <a:p>
            <a:pPr marL="609600" lvl="0" indent="0" algn="r" rtl="0">
              <a:lnSpc>
                <a:spcPct val="95000"/>
              </a:lnSpc>
              <a:spcBef>
                <a:spcPts val="0"/>
              </a:spcBef>
              <a:spcAft>
                <a:spcPts val="0"/>
              </a:spcAft>
              <a:buNone/>
            </a:pPr>
            <a:r>
              <a:rPr lang="es-419" sz="1800" noProof="0" dirty="0">
                <a:solidFill>
                  <a:schemeClr val="lt1"/>
                </a:solidFill>
                <a:latin typeface="Trebuchet MS"/>
                <a:ea typeface="Trebuchet MS"/>
                <a:cs typeface="Trebuchet MS"/>
                <a:sym typeface="Trebuchet MS"/>
              </a:rPr>
              <a:t>		</a:t>
            </a:r>
          </a:p>
          <a:p>
            <a:pPr marL="0" lvl="0" indent="0" algn="l" rtl="0">
              <a:lnSpc>
                <a:spcPct val="95000"/>
              </a:lnSpc>
              <a:spcBef>
                <a:spcPts val="0"/>
              </a:spcBef>
              <a:spcAft>
                <a:spcPts val="0"/>
              </a:spcAft>
              <a:buSzPts val="1200"/>
              <a:buNone/>
            </a:pPr>
            <a:endParaRPr lang="es-419" sz="1700" noProof="0" dirty="0">
              <a:solidFill>
                <a:schemeClr val="lt1"/>
              </a:solidFill>
              <a:latin typeface="Trebuchet MS"/>
              <a:ea typeface="Trebuchet MS"/>
              <a:cs typeface="Trebuchet MS"/>
              <a:sym typeface="Trebuchet MS"/>
            </a:endParaRPr>
          </a:p>
          <a:p>
            <a:pPr marL="0" lvl="0" indent="0" algn="ctr" rtl="0">
              <a:lnSpc>
                <a:spcPct val="80000"/>
              </a:lnSpc>
              <a:spcBef>
                <a:spcPts val="0"/>
              </a:spcBef>
              <a:spcAft>
                <a:spcPts val="0"/>
              </a:spcAft>
              <a:buSzPts val="1200"/>
              <a:buNone/>
            </a:pPr>
            <a:endParaRPr lang="es-419" sz="2200" noProof="0" dirty="0">
              <a:solidFill>
                <a:schemeClr val="lt1"/>
              </a:solidFill>
              <a:latin typeface="Trebuchet MS"/>
              <a:ea typeface="Trebuchet MS"/>
              <a:cs typeface="Trebuchet MS"/>
              <a:sym typeface="Trebuchet MS"/>
            </a:endParaRPr>
          </a:p>
          <a:p>
            <a:pPr marL="0" lvl="0" indent="0" algn="ctr" rtl="0">
              <a:lnSpc>
                <a:spcPct val="80000"/>
              </a:lnSpc>
              <a:spcBef>
                <a:spcPts val="0"/>
              </a:spcBef>
              <a:spcAft>
                <a:spcPts val="0"/>
              </a:spcAft>
              <a:buSzPts val="1200"/>
              <a:buNone/>
            </a:pPr>
            <a:endParaRPr lang="es-419" sz="2200" i="1" noProof="0" dirty="0">
              <a:solidFill>
                <a:schemeClr val="lt1"/>
              </a:solidFill>
              <a:latin typeface="Trebuchet MS"/>
              <a:ea typeface="Trebuchet MS"/>
              <a:cs typeface="Trebuchet MS"/>
              <a:sym typeface="Trebuchet MS"/>
            </a:endParaRPr>
          </a:p>
          <a:p>
            <a:pPr marL="0" lvl="0" indent="0" algn="ctr" rtl="0">
              <a:lnSpc>
                <a:spcPct val="80000"/>
              </a:lnSpc>
              <a:spcBef>
                <a:spcPts val="0"/>
              </a:spcBef>
              <a:spcAft>
                <a:spcPts val="0"/>
              </a:spcAft>
              <a:buSzPts val="1200"/>
              <a:buNone/>
            </a:pPr>
            <a:endParaRPr lang="es-419" sz="2200" i="1" noProof="0" dirty="0">
              <a:solidFill>
                <a:schemeClr val="lt1"/>
              </a:solidFill>
              <a:latin typeface="Trebuchet MS"/>
              <a:ea typeface="Trebuchet MS"/>
              <a:cs typeface="Trebuchet MS"/>
              <a:sym typeface="Trebuchet MS"/>
            </a:endParaRPr>
          </a:p>
          <a:p>
            <a:pPr marL="0" lvl="0" indent="0" algn="ctr" rtl="0">
              <a:lnSpc>
                <a:spcPct val="80000"/>
              </a:lnSpc>
              <a:spcBef>
                <a:spcPts val="0"/>
              </a:spcBef>
              <a:spcAft>
                <a:spcPts val="0"/>
              </a:spcAft>
              <a:buSzPts val="1200"/>
              <a:buNone/>
            </a:pPr>
            <a:endParaRPr lang="es-419" sz="2400" i="1" noProof="0" dirty="0">
              <a:solidFill>
                <a:schemeClr val="lt1"/>
              </a:solidFill>
              <a:latin typeface="Trebuchet MS"/>
              <a:ea typeface="Trebuchet MS"/>
              <a:cs typeface="Trebuchet MS"/>
              <a:sym typeface="Trebuchet MS"/>
            </a:endParaRPr>
          </a:p>
          <a:p>
            <a:pPr marL="0" lvl="0" indent="0" algn="ctr" rtl="0">
              <a:lnSpc>
                <a:spcPct val="80000"/>
              </a:lnSpc>
              <a:spcBef>
                <a:spcPts val="0"/>
              </a:spcBef>
              <a:spcAft>
                <a:spcPts val="0"/>
              </a:spcAft>
              <a:buSzPts val="1200"/>
              <a:buNone/>
            </a:pPr>
            <a:endParaRPr lang="es-419" sz="2200" i="1" noProof="0" dirty="0">
              <a:solidFill>
                <a:schemeClr val="lt1"/>
              </a:solidFill>
              <a:latin typeface="Trebuchet MS"/>
              <a:ea typeface="Trebuchet MS"/>
              <a:cs typeface="Trebuchet MS"/>
              <a:sym typeface="Trebuchet MS"/>
            </a:endParaRPr>
          </a:p>
          <a:p>
            <a:pPr marL="0" lvl="0" indent="0" algn="ctr" rtl="0">
              <a:lnSpc>
                <a:spcPct val="80000"/>
              </a:lnSpc>
              <a:spcBef>
                <a:spcPts val="0"/>
              </a:spcBef>
              <a:spcAft>
                <a:spcPts val="0"/>
              </a:spcAft>
              <a:buSzPts val="1200"/>
              <a:buNone/>
            </a:pPr>
            <a:endParaRPr lang="es-419" sz="2200" i="1" noProof="0" dirty="0">
              <a:solidFill>
                <a:schemeClr val="lt1"/>
              </a:solidFill>
              <a:latin typeface="Trebuchet MS"/>
              <a:ea typeface="Trebuchet MS"/>
              <a:cs typeface="Trebuchet MS"/>
              <a:sym typeface="Trebuchet MS"/>
            </a:endParaRPr>
          </a:p>
          <a:p>
            <a:pPr marL="0" lvl="0" indent="0" algn="ctr" rtl="0">
              <a:lnSpc>
                <a:spcPct val="80000"/>
              </a:lnSpc>
              <a:spcBef>
                <a:spcPts val="0"/>
              </a:spcBef>
              <a:spcAft>
                <a:spcPts val="0"/>
              </a:spcAft>
              <a:buSzPts val="1200"/>
              <a:buNone/>
            </a:pPr>
            <a:r>
              <a:rPr lang="es-419" sz="2200" i="1" noProof="0" dirty="0">
                <a:solidFill>
                  <a:schemeClr val="lt1"/>
                </a:solidFill>
                <a:latin typeface="Trebuchet MS"/>
                <a:ea typeface="Trebuchet MS"/>
                <a:cs typeface="Trebuchet MS"/>
                <a:sym typeface="Trebuchet MS"/>
              </a:rPr>
              <a:t>¡Muchas gracias por acompañarnos hoy!</a:t>
            </a:r>
            <a:r>
              <a:rPr lang="es-419" sz="1700" noProof="0" dirty="0">
                <a:solidFill>
                  <a:schemeClr val="lt1"/>
                </a:solidFill>
                <a:latin typeface="Trebuchet MS"/>
                <a:ea typeface="Trebuchet MS"/>
                <a:cs typeface="Trebuchet MS"/>
                <a:sym typeface="Trebuchet MS"/>
              </a:rPr>
              <a:t> </a:t>
            </a:r>
          </a:p>
        </p:txBody>
      </p:sp>
      <p:pic>
        <p:nvPicPr>
          <p:cNvPr id="568" name="Google Shape;568;p101"/>
          <p:cNvPicPr preferRelativeResize="0"/>
          <p:nvPr/>
        </p:nvPicPr>
        <p:blipFill>
          <a:blip r:embed="rId7">
            <a:alphaModFix/>
          </a:blip>
          <a:stretch>
            <a:fillRect/>
          </a:stretch>
        </p:blipFill>
        <p:spPr>
          <a:xfrm>
            <a:off x="7208497" y="2689775"/>
            <a:ext cx="1507729" cy="1499725"/>
          </a:xfrm>
          <a:prstGeom prst="rect">
            <a:avLst/>
          </a:prstGeom>
          <a:noFill/>
          <a:ln>
            <a:noFill/>
          </a:ln>
        </p:spPr>
      </p:pic>
      <p:pic>
        <p:nvPicPr>
          <p:cNvPr id="569" name="Google Shape;569;p101"/>
          <p:cNvPicPr preferRelativeResize="0"/>
          <p:nvPr/>
        </p:nvPicPr>
        <p:blipFill>
          <a:blip r:embed="rId8">
            <a:alphaModFix/>
          </a:blip>
          <a:stretch>
            <a:fillRect/>
          </a:stretch>
        </p:blipFill>
        <p:spPr>
          <a:xfrm>
            <a:off x="1037551" y="2912325"/>
            <a:ext cx="1323425" cy="1323425"/>
          </a:xfrm>
          <a:prstGeom prst="rect">
            <a:avLst/>
          </a:prstGeom>
          <a:noFill/>
          <a:ln>
            <a:noFill/>
          </a:ln>
        </p:spPr>
      </p:pic>
      <p:sp>
        <p:nvSpPr>
          <p:cNvPr id="2" name="Google Shape;560;p101">
            <a:extLst>
              <a:ext uri="{FF2B5EF4-FFF2-40B4-BE49-F238E27FC236}">
                <a16:creationId xmlns:a16="http://schemas.microsoft.com/office/drawing/2014/main" id="{EA29137B-1342-9F20-0B9C-71C801497BAE}"/>
              </a:ext>
            </a:extLst>
          </p:cNvPr>
          <p:cNvSpPr txBox="1"/>
          <p:nvPr/>
        </p:nvSpPr>
        <p:spPr>
          <a:xfrm>
            <a:off x="601070" y="4455028"/>
            <a:ext cx="2113500" cy="846345"/>
          </a:xfrm>
          <a:prstGeom prst="rect">
            <a:avLst/>
          </a:prstGeom>
          <a:solidFill>
            <a:srgbClr val="C00000"/>
          </a:solidFill>
          <a:ln>
            <a:noFill/>
          </a:ln>
        </p:spPr>
        <p:txBody>
          <a:bodyPr spcFirstLastPara="1" wrap="square" lIns="121900" tIns="121900" rIns="121900" bIns="121900" anchor="t" anchorCtr="0">
            <a:spAutoFit/>
          </a:bodyPr>
          <a:lstStyle/>
          <a:p>
            <a:pPr marL="0" lvl="0" indent="0" algn="ctr" rtl="0">
              <a:spcBef>
                <a:spcPts val="0"/>
              </a:spcBef>
              <a:spcAft>
                <a:spcPts val="0"/>
              </a:spcAft>
              <a:buNone/>
            </a:pPr>
            <a:r>
              <a:rPr lang="es-419" sz="1300" noProof="0" dirty="0">
                <a:solidFill>
                  <a:schemeClr val="lt1"/>
                </a:solidFill>
                <a:latin typeface="Trebuchet MS"/>
                <a:ea typeface="Trebuchet MS"/>
                <a:cs typeface="Trebuchet MS"/>
                <a:sym typeface="Trebuchet MS"/>
              </a:rPr>
              <a:t>¡Toque o escanee el código QR para dejar un comentario por escrito!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73"/>
        <p:cNvGrpSpPr/>
        <p:nvPr/>
      </p:nvGrpSpPr>
      <p:grpSpPr>
        <a:xfrm>
          <a:off x="0" y="0"/>
          <a:ext cx="0" cy="0"/>
          <a:chOff x="0" y="0"/>
          <a:chExt cx="0" cy="0"/>
        </a:xfrm>
      </p:grpSpPr>
      <p:pic>
        <p:nvPicPr>
          <p:cNvPr id="574" name="Google Shape;574;p102" title="GettyImages-1504817343.jpg"/>
          <p:cNvPicPr preferRelativeResize="0"/>
          <p:nvPr/>
        </p:nvPicPr>
        <p:blipFill rotWithShape="1">
          <a:blip r:embed="rId3">
            <a:alphaModFix/>
          </a:blip>
          <a:srcRect t="6726" b="9099"/>
          <a:stretch/>
        </p:blipFill>
        <p:spPr>
          <a:xfrm>
            <a:off x="2819033" y="882500"/>
            <a:ext cx="9372964" cy="5975466"/>
          </a:xfrm>
          <a:prstGeom prst="rect">
            <a:avLst/>
          </a:prstGeom>
          <a:noFill/>
          <a:ln>
            <a:noFill/>
          </a:ln>
        </p:spPr>
      </p:pic>
      <p:sp>
        <p:nvSpPr>
          <p:cNvPr id="575" name="Google Shape;575;p102"/>
          <p:cNvSpPr/>
          <p:nvPr/>
        </p:nvSpPr>
        <p:spPr>
          <a:xfrm>
            <a:off x="1400" y="-9900"/>
            <a:ext cx="12192000" cy="1236900"/>
          </a:xfrm>
          <a:prstGeom prst="rect">
            <a:avLst/>
          </a:prstGeom>
          <a:solidFill>
            <a:srgbClr val="001970"/>
          </a:solidFill>
          <a:ln w="12700" cap="flat" cmpd="sng">
            <a:solidFill>
              <a:schemeClr val="dk2"/>
            </a:solidFill>
            <a:prstDash val="solid"/>
            <a:round/>
            <a:headEnd type="none" w="sm" len="sm"/>
            <a:tailEnd type="none" w="sm" len="sm"/>
          </a:ln>
          <a:effectLst>
            <a:outerShdw blurRad="76200" dist="25400" dir="5400000" algn="bl" rotWithShape="0">
              <a:srgbClr val="000000">
                <a:alpha val="49410"/>
              </a:srgbClr>
            </a:outerShdw>
          </a:effectLst>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lang="es-419" sz="1900" b="0" i="0" u="none" strike="noStrike" cap="none" noProof="0" dirty="0">
              <a:solidFill>
                <a:srgbClr val="000000"/>
              </a:solidFill>
              <a:latin typeface="Arial"/>
              <a:ea typeface="Arial"/>
              <a:cs typeface="Arial"/>
              <a:sym typeface="Arial"/>
            </a:endParaRPr>
          </a:p>
        </p:txBody>
      </p:sp>
      <p:sp>
        <p:nvSpPr>
          <p:cNvPr id="576" name="Google Shape;576;p102"/>
          <p:cNvSpPr txBox="1">
            <a:spLocks noGrp="1"/>
          </p:cNvSpPr>
          <p:nvPr>
            <p:ph type="title"/>
          </p:nvPr>
        </p:nvSpPr>
        <p:spPr>
          <a:xfrm>
            <a:off x="284500" y="52169"/>
            <a:ext cx="11360700" cy="7635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SzPts val="2610"/>
              <a:buNone/>
            </a:pPr>
            <a:r>
              <a:rPr lang="es-419" sz="5000" noProof="0" dirty="0">
                <a:solidFill>
                  <a:schemeClr val="lt1"/>
                </a:solidFill>
                <a:latin typeface="Trebuchet MS"/>
                <a:ea typeface="Trebuchet MS"/>
                <a:cs typeface="Trebuchet MS"/>
                <a:sym typeface="Trebuchet MS"/>
              </a:rPr>
              <a:t>¿Y ahora qué?</a:t>
            </a:r>
            <a:endParaRPr lang="es-419" sz="5000" i="1" noProof="0" dirty="0">
              <a:solidFill>
                <a:schemeClr val="lt1"/>
              </a:solidFill>
              <a:latin typeface="Trebuchet MS"/>
              <a:ea typeface="Trebuchet MS"/>
              <a:cs typeface="Trebuchet MS"/>
              <a:sym typeface="Trebuchet MS"/>
            </a:endParaRPr>
          </a:p>
        </p:txBody>
      </p:sp>
      <p:sp>
        <p:nvSpPr>
          <p:cNvPr id="577" name="Google Shape;577;p102"/>
          <p:cNvSpPr txBox="1"/>
          <p:nvPr/>
        </p:nvSpPr>
        <p:spPr>
          <a:xfrm>
            <a:off x="12590316" y="2065718"/>
            <a:ext cx="2113500" cy="1046400"/>
          </a:xfrm>
          <a:prstGeom prst="rect">
            <a:avLst/>
          </a:prstGeom>
          <a:solidFill>
            <a:srgbClr val="E06666"/>
          </a:solidFill>
          <a:ln>
            <a:noFill/>
          </a:ln>
        </p:spPr>
        <p:txBody>
          <a:bodyPr spcFirstLastPara="1" wrap="square" lIns="121900" tIns="121900" rIns="121900" bIns="121900" anchor="t" anchorCtr="0">
            <a:spAutoFit/>
          </a:bodyPr>
          <a:lstStyle/>
          <a:p>
            <a:pPr marL="0" lvl="0" indent="0" algn="ctr" rtl="0">
              <a:spcBef>
                <a:spcPts val="0"/>
              </a:spcBef>
              <a:spcAft>
                <a:spcPts val="0"/>
              </a:spcAft>
              <a:buNone/>
            </a:pPr>
            <a:r>
              <a:rPr lang="es-419" sz="1300" noProof="0" dirty="0">
                <a:solidFill>
                  <a:schemeClr val="lt1"/>
                </a:solidFill>
                <a:latin typeface="Trebuchet MS"/>
                <a:ea typeface="Trebuchet MS"/>
                <a:cs typeface="Trebuchet MS"/>
                <a:sym typeface="Trebuchet MS"/>
              </a:rPr>
              <a:t>¡Toca o escanea el código QR para inscribirte a la reunión de la Junta!</a:t>
            </a:r>
          </a:p>
        </p:txBody>
      </p:sp>
      <p:sp>
        <p:nvSpPr>
          <p:cNvPr id="578" name="Google Shape;578;p102"/>
          <p:cNvSpPr txBox="1">
            <a:spLocks noGrp="1"/>
          </p:cNvSpPr>
          <p:nvPr>
            <p:ph type="sldNum" idx="12"/>
          </p:nvPr>
        </p:nvSpPr>
        <p:spPr>
          <a:xfrm>
            <a:off x="11296611" y="6217623"/>
            <a:ext cx="731700" cy="524700"/>
          </a:xfrm>
          <a:prstGeom prst="rect">
            <a:avLst/>
          </a:prstGeom>
        </p:spPr>
        <p:txBody>
          <a:bodyPr spcFirstLastPara="1" wrap="square" lIns="121900" tIns="121900" rIns="121900" bIns="121900" anchor="ctr" anchorCtr="0">
            <a:normAutofit/>
          </a:bodyPr>
          <a:lstStyle/>
          <a:p>
            <a:pPr marL="0" lvl="0" indent="0" algn="r" rtl="0">
              <a:spcBef>
                <a:spcPts val="0"/>
              </a:spcBef>
              <a:spcAft>
                <a:spcPts val="0"/>
              </a:spcAft>
              <a:buClr>
                <a:srgbClr val="000000"/>
              </a:buClr>
              <a:buSzPts val="1300"/>
              <a:buFont typeface="Arial"/>
              <a:buNone/>
            </a:pPr>
            <a:fld id="{00000000-1234-1234-1234-123412341234}" type="slidenum">
              <a:rPr lang="es-419" noProof="0" smtClean="0"/>
              <a:t>32</a:t>
            </a:fld>
            <a:endParaRPr lang="es-419" noProof="0" dirty="0"/>
          </a:p>
        </p:txBody>
      </p:sp>
      <p:pic>
        <p:nvPicPr>
          <p:cNvPr id="579" name="Google Shape;579;p102" title="co_dora_brd_chiae_reverse_rgb.png"/>
          <p:cNvPicPr preferRelativeResize="0"/>
          <p:nvPr/>
        </p:nvPicPr>
        <p:blipFill rotWithShape="1">
          <a:blip r:embed="rId4">
            <a:alphaModFix/>
          </a:blip>
          <a:srcRect/>
          <a:stretch/>
        </p:blipFill>
        <p:spPr>
          <a:xfrm>
            <a:off x="9086291" y="171533"/>
            <a:ext cx="2297508" cy="524800"/>
          </a:xfrm>
          <a:prstGeom prst="rect">
            <a:avLst/>
          </a:prstGeom>
          <a:noFill/>
          <a:ln>
            <a:noFill/>
          </a:ln>
        </p:spPr>
      </p:pic>
      <p:sp>
        <p:nvSpPr>
          <p:cNvPr id="580" name="Google Shape;580;p102"/>
          <p:cNvSpPr txBox="1"/>
          <p:nvPr/>
        </p:nvSpPr>
        <p:spPr>
          <a:xfrm>
            <a:off x="4446900" y="1553400"/>
            <a:ext cx="4824900" cy="1100700"/>
          </a:xfrm>
          <a:prstGeom prst="rect">
            <a:avLst/>
          </a:prstGeom>
          <a:noFill/>
          <a:ln>
            <a:noFill/>
          </a:ln>
        </p:spPr>
        <p:txBody>
          <a:bodyPr spcFirstLastPara="1" wrap="square" lIns="121900" tIns="121900" rIns="121900" bIns="121900" anchor="t" anchorCtr="0">
            <a:noAutofit/>
          </a:bodyPr>
          <a:lstStyle/>
          <a:p>
            <a:pPr marL="457200" lvl="0" indent="-342900" algn="l" rtl="0">
              <a:lnSpc>
                <a:spcPct val="95000"/>
              </a:lnSpc>
              <a:spcBef>
                <a:spcPts val="0"/>
              </a:spcBef>
              <a:spcAft>
                <a:spcPts val="0"/>
              </a:spcAft>
              <a:buClr>
                <a:schemeClr val="lt1"/>
              </a:buClr>
              <a:buSzPts val="1800"/>
              <a:buFont typeface="Trebuchet MS"/>
              <a:buChar char="●"/>
            </a:pPr>
            <a:endParaRPr lang="es-419" sz="2400" noProof="0" dirty="0">
              <a:solidFill>
                <a:schemeClr val="dk2"/>
              </a:solidFill>
            </a:endParaRPr>
          </a:p>
        </p:txBody>
      </p:sp>
      <p:sp>
        <p:nvSpPr>
          <p:cNvPr id="581" name="Google Shape;581;p102"/>
          <p:cNvSpPr txBox="1"/>
          <p:nvPr/>
        </p:nvSpPr>
        <p:spPr>
          <a:xfrm>
            <a:off x="197575" y="1429600"/>
            <a:ext cx="8888700" cy="5199900"/>
          </a:xfrm>
          <a:prstGeom prst="rect">
            <a:avLst/>
          </a:prstGeom>
          <a:solidFill>
            <a:srgbClr val="001970"/>
          </a:solid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None/>
            </a:pPr>
            <a:endParaRPr lang="es-419" sz="2400" noProof="0" dirty="0">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endParaRPr lang="es-419" sz="2400" noProof="0" dirty="0">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endParaRPr lang="es-419" sz="2400" noProof="0" dirty="0">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None/>
            </a:pPr>
            <a:endParaRPr lang="es-419" sz="2400" noProof="0" dirty="0">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None/>
            </a:pPr>
            <a:endParaRPr lang="es-419" sz="2400" noProof="0" dirty="0">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None/>
            </a:pPr>
            <a:endParaRPr lang="es-419" sz="2400" noProof="0" dirty="0">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None/>
            </a:pPr>
            <a:endParaRPr lang="es-419" sz="2400" noProof="0" dirty="0">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endParaRPr lang="es-419" sz="2400" noProof="0" dirty="0">
              <a:solidFill>
                <a:schemeClr val="lt1"/>
              </a:solidFill>
              <a:latin typeface="Trebuchet MS"/>
              <a:ea typeface="Trebuchet MS"/>
              <a:cs typeface="Trebuchet MS"/>
              <a:sym typeface="Trebuchet MS"/>
            </a:endParaRPr>
          </a:p>
          <a:p>
            <a:pPr marL="609600" marR="0" lvl="0" indent="0" algn="l" rtl="0">
              <a:lnSpc>
                <a:spcPct val="100000"/>
              </a:lnSpc>
              <a:spcBef>
                <a:spcPts val="0"/>
              </a:spcBef>
              <a:spcAft>
                <a:spcPts val="0"/>
              </a:spcAft>
              <a:buClr>
                <a:srgbClr val="000000"/>
              </a:buClr>
              <a:buSzPts val="1900"/>
              <a:buFont typeface="Arial"/>
              <a:buNone/>
            </a:pPr>
            <a:endParaRPr lang="es-419" sz="1900" b="0" i="0" u="none" strike="noStrike" cap="none" noProof="0" dirty="0">
              <a:solidFill>
                <a:srgbClr val="FFFFFF"/>
              </a:solidFill>
              <a:latin typeface="Trebuchet MS"/>
              <a:ea typeface="Trebuchet MS"/>
              <a:cs typeface="Trebuchet MS"/>
              <a:sym typeface="Trebuchet MS"/>
            </a:endParaRPr>
          </a:p>
        </p:txBody>
      </p:sp>
      <p:sp>
        <p:nvSpPr>
          <p:cNvPr id="582" name="Google Shape;582;p102"/>
          <p:cNvSpPr txBox="1"/>
          <p:nvPr/>
        </p:nvSpPr>
        <p:spPr>
          <a:xfrm>
            <a:off x="343100" y="1590075"/>
            <a:ext cx="8668200" cy="48186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Clr>
                <a:schemeClr val="dk1"/>
              </a:buClr>
              <a:buSzPts val="1100"/>
              <a:buFont typeface="Arial"/>
              <a:buNone/>
            </a:pPr>
            <a:r>
              <a:rPr lang="es-419" sz="3200" i="1" noProof="0" dirty="0">
                <a:solidFill>
                  <a:schemeClr val="lt1"/>
                </a:solidFill>
                <a:latin typeface="Trebuchet MS"/>
                <a:ea typeface="Trebuchet MS"/>
                <a:cs typeface="Trebuchet MS"/>
                <a:sym typeface="Trebuchet MS"/>
              </a:rPr>
              <a:t>Manténgase al tanto y siga compartiendo sus comentarios</a:t>
            </a:r>
            <a:r>
              <a:rPr lang="es-419" sz="3000" noProof="0" dirty="0">
                <a:solidFill>
                  <a:schemeClr val="lt1"/>
                </a:solidFill>
                <a:latin typeface="Trebuchet MS"/>
                <a:ea typeface="Trebuchet MS"/>
                <a:cs typeface="Trebuchet MS"/>
                <a:sym typeface="Trebuchet MS"/>
              </a:rPr>
              <a:t> </a:t>
            </a:r>
          </a:p>
          <a:p>
            <a:pPr marL="0" lvl="0" indent="0" algn="l" rtl="0">
              <a:spcBef>
                <a:spcPts val="0"/>
              </a:spcBef>
              <a:spcAft>
                <a:spcPts val="0"/>
              </a:spcAft>
              <a:buClr>
                <a:schemeClr val="dk1"/>
              </a:buClr>
              <a:buSzPts val="1100"/>
              <a:buFont typeface="Arial"/>
              <a:buNone/>
            </a:pPr>
            <a:endParaRPr lang="es-419" sz="3000" noProof="0" dirty="0">
              <a:solidFill>
                <a:schemeClr val="lt1"/>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r>
              <a:rPr lang="es-419" sz="3000" noProof="0" dirty="0">
                <a:solidFill>
                  <a:schemeClr val="lt1"/>
                </a:solidFill>
                <a:latin typeface="Trebuchet MS"/>
                <a:ea typeface="Trebuchet MS"/>
                <a:cs typeface="Trebuchet MS"/>
                <a:sym typeface="Trebuchet MS"/>
              </a:rPr>
              <a:t>Foros de la comunidad</a:t>
            </a:r>
          </a:p>
          <a:p>
            <a:pPr marL="457200" lvl="0" indent="-419100" algn="l" rtl="0">
              <a:spcBef>
                <a:spcPts val="0"/>
              </a:spcBef>
              <a:spcAft>
                <a:spcPts val="0"/>
              </a:spcAft>
              <a:buClr>
                <a:schemeClr val="lt1"/>
              </a:buClr>
              <a:buSzPts val="3000"/>
              <a:buFont typeface="Trebuchet MS"/>
              <a:buChar char="●"/>
            </a:pPr>
            <a:r>
              <a:rPr lang="es-419" sz="3000" noProof="0" dirty="0">
                <a:solidFill>
                  <a:schemeClr val="lt1"/>
                </a:solidFill>
                <a:latin typeface="Trebuchet MS"/>
                <a:ea typeface="Trebuchet MS"/>
                <a:cs typeface="Trebuchet MS"/>
                <a:sym typeface="Trebuchet MS"/>
              </a:rPr>
              <a:t>Sábado, 11 de julio, de 10 a 11 a. m.</a:t>
            </a:r>
          </a:p>
          <a:p>
            <a:pPr marL="457200" lvl="0" indent="-419100" algn="l" rtl="0">
              <a:spcBef>
                <a:spcPts val="0"/>
              </a:spcBef>
              <a:spcAft>
                <a:spcPts val="0"/>
              </a:spcAft>
              <a:buClr>
                <a:schemeClr val="lt1"/>
              </a:buClr>
              <a:buSzPts val="3000"/>
              <a:buFont typeface="Trebuchet MS"/>
              <a:buChar char="●"/>
            </a:pPr>
            <a:r>
              <a:rPr lang="es-419" sz="3000" noProof="0" dirty="0">
                <a:solidFill>
                  <a:schemeClr val="lt1"/>
                </a:solidFill>
                <a:latin typeface="Trebuchet MS"/>
                <a:ea typeface="Trebuchet MS"/>
                <a:cs typeface="Trebuchet MS"/>
                <a:sym typeface="Trebuchet MS"/>
              </a:rPr>
              <a:t>Martes, 14 de julio, de 12 a 1 p. m.</a:t>
            </a:r>
          </a:p>
          <a:p>
            <a:pPr marL="914400" lvl="1" indent="-419100" algn="l" rtl="0">
              <a:spcBef>
                <a:spcPts val="0"/>
              </a:spcBef>
              <a:spcAft>
                <a:spcPts val="0"/>
              </a:spcAft>
              <a:buClr>
                <a:schemeClr val="lt1"/>
              </a:buClr>
              <a:buSzPts val="3000"/>
              <a:buFont typeface="Trebuchet MS"/>
              <a:buChar char="○"/>
            </a:pPr>
            <a:r>
              <a:rPr lang="es-419" sz="3000" u="sng" noProof="0" dirty="0">
                <a:solidFill>
                  <a:srgbClr val="00FFFF"/>
                </a:solidFill>
                <a:latin typeface="Trebuchet MS"/>
                <a:ea typeface="Trebuchet MS"/>
                <a:cs typeface="Trebuchet MS"/>
                <a:sym typeface="Trebuchet MS"/>
                <a:hlinkClick r:id="rId5">
                  <a:extLst>
                    <a:ext uri="{A12FA001-AC4F-418D-AE19-62706E023703}">
                      <ahyp:hlinkClr xmlns:ahyp="http://schemas.microsoft.com/office/drawing/2018/hyperlinkcolor" val="tx"/>
                    </a:ext>
                  </a:extLst>
                </a:hlinkClick>
              </a:rPr>
              <a:t>Inscríbase en el próximo foro comunitario</a:t>
            </a:r>
            <a:endParaRPr lang="es-419" sz="3000" noProof="0" dirty="0">
              <a:solidFill>
                <a:srgbClr val="00FFFF"/>
              </a:solidFill>
              <a:latin typeface="Trebuchet MS"/>
              <a:ea typeface="Trebuchet MS"/>
              <a:cs typeface="Trebuchet MS"/>
              <a:sym typeface="Trebuchet MS"/>
            </a:endParaRPr>
          </a:p>
          <a:p>
            <a:pPr marL="609600" lvl="0" indent="0" algn="ctr" rtl="0">
              <a:lnSpc>
                <a:spcPct val="95000"/>
              </a:lnSpc>
              <a:spcBef>
                <a:spcPts val="0"/>
              </a:spcBef>
              <a:spcAft>
                <a:spcPts val="0"/>
              </a:spcAft>
              <a:buClr>
                <a:schemeClr val="dk1"/>
              </a:buClr>
              <a:buSzPts val="1500"/>
              <a:buFont typeface="Arial"/>
              <a:buNone/>
            </a:pPr>
            <a:endParaRPr lang="es-419" sz="2000" u="sng" noProof="0" dirty="0">
              <a:solidFill>
                <a:schemeClr val="lt1"/>
              </a:solidFill>
              <a:latin typeface="Trebuchet MS"/>
              <a:ea typeface="Trebuchet MS"/>
              <a:cs typeface="Trebuchet MS"/>
              <a:sym typeface="Trebuchet MS"/>
            </a:endParaRPr>
          </a:p>
        </p:txBody>
      </p:sp>
      <p:pic>
        <p:nvPicPr>
          <p:cNvPr id="583" name="Google Shape;583;p102"/>
          <p:cNvPicPr preferRelativeResize="0"/>
          <p:nvPr/>
        </p:nvPicPr>
        <p:blipFill>
          <a:blip r:embed="rId6">
            <a:alphaModFix/>
          </a:blip>
          <a:stretch>
            <a:fillRect/>
          </a:stretch>
        </p:blipFill>
        <p:spPr>
          <a:xfrm>
            <a:off x="12893209" y="3823775"/>
            <a:ext cx="1507729" cy="149972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87"/>
        <p:cNvGrpSpPr/>
        <p:nvPr/>
      </p:nvGrpSpPr>
      <p:grpSpPr>
        <a:xfrm>
          <a:off x="0" y="0"/>
          <a:ext cx="0" cy="0"/>
          <a:chOff x="0" y="0"/>
          <a:chExt cx="0" cy="0"/>
        </a:xfrm>
      </p:grpSpPr>
      <p:pic>
        <p:nvPicPr>
          <p:cNvPr id="588" name="Google Shape;588;p103" title="0.jpg"/>
          <p:cNvPicPr preferRelativeResize="0"/>
          <p:nvPr/>
        </p:nvPicPr>
        <p:blipFill rotWithShape="1">
          <a:blip r:embed="rId3">
            <a:alphaModFix/>
          </a:blip>
          <a:srcRect l="5888" r="-31959"/>
          <a:stretch/>
        </p:blipFill>
        <p:spPr>
          <a:xfrm>
            <a:off x="2717725" y="1227000"/>
            <a:ext cx="12734419" cy="5631001"/>
          </a:xfrm>
          <a:prstGeom prst="rect">
            <a:avLst/>
          </a:prstGeom>
          <a:noFill/>
          <a:ln>
            <a:noFill/>
          </a:ln>
        </p:spPr>
      </p:pic>
      <p:sp>
        <p:nvSpPr>
          <p:cNvPr id="589" name="Google Shape;589;p103"/>
          <p:cNvSpPr/>
          <p:nvPr/>
        </p:nvSpPr>
        <p:spPr>
          <a:xfrm>
            <a:off x="1400" y="-9900"/>
            <a:ext cx="12192000" cy="1236900"/>
          </a:xfrm>
          <a:prstGeom prst="rect">
            <a:avLst/>
          </a:prstGeom>
          <a:solidFill>
            <a:srgbClr val="001970"/>
          </a:solidFill>
          <a:ln w="12700" cap="flat" cmpd="sng">
            <a:solidFill>
              <a:schemeClr val="dk2"/>
            </a:solidFill>
            <a:prstDash val="solid"/>
            <a:round/>
            <a:headEnd type="none" w="sm" len="sm"/>
            <a:tailEnd type="none" w="sm" len="sm"/>
          </a:ln>
          <a:effectLst>
            <a:outerShdw blurRad="76200" dist="25400" dir="5400000" algn="bl" rotWithShape="0">
              <a:srgbClr val="000000">
                <a:alpha val="49410"/>
              </a:srgbClr>
            </a:outerShdw>
          </a:effectLst>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lang="es-419" sz="1900" b="0" i="0" u="none" strike="noStrike" cap="none" noProof="0" dirty="0">
              <a:solidFill>
                <a:srgbClr val="000000"/>
              </a:solidFill>
              <a:latin typeface="Arial"/>
              <a:ea typeface="Arial"/>
              <a:cs typeface="Arial"/>
              <a:sym typeface="Arial"/>
            </a:endParaRPr>
          </a:p>
        </p:txBody>
      </p:sp>
      <p:sp>
        <p:nvSpPr>
          <p:cNvPr id="590" name="Google Shape;590;p103"/>
          <p:cNvSpPr txBox="1">
            <a:spLocks noGrp="1"/>
          </p:cNvSpPr>
          <p:nvPr>
            <p:ph type="title"/>
          </p:nvPr>
        </p:nvSpPr>
        <p:spPr>
          <a:xfrm>
            <a:off x="343100" y="42144"/>
            <a:ext cx="11360700" cy="7635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SzPts val="2900"/>
              <a:buNone/>
            </a:pPr>
            <a:r>
              <a:rPr lang="es-419" sz="5000" noProof="0" dirty="0">
                <a:solidFill>
                  <a:schemeClr val="lt1"/>
                </a:solidFill>
                <a:latin typeface="Trebuchet MS"/>
                <a:ea typeface="Trebuchet MS"/>
                <a:cs typeface="Trebuchet MS"/>
                <a:sym typeface="Trebuchet MS"/>
              </a:rPr>
              <a:t>¿Y ahora qué?</a:t>
            </a:r>
            <a:endParaRPr lang="es-419" sz="5000" i="1" noProof="0" dirty="0">
              <a:solidFill>
                <a:schemeClr val="lt1"/>
              </a:solidFill>
              <a:latin typeface="Trebuchet MS"/>
              <a:ea typeface="Trebuchet MS"/>
              <a:cs typeface="Trebuchet MS"/>
              <a:sym typeface="Trebuchet MS"/>
            </a:endParaRPr>
          </a:p>
        </p:txBody>
      </p:sp>
      <p:sp>
        <p:nvSpPr>
          <p:cNvPr id="591" name="Google Shape;591;p103"/>
          <p:cNvSpPr txBox="1">
            <a:spLocks noGrp="1"/>
          </p:cNvSpPr>
          <p:nvPr>
            <p:ph type="sldNum" idx="12"/>
          </p:nvPr>
        </p:nvSpPr>
        <p:spPr>
          <a:xfrm>
            <a:off x="11296611" y="6217623"/>
            <a:ext cx="731700" cy="524700"/>
          </a:xfrm>
          <a:prstGeom prst="rect">
            <a:avLst/>
          </a:prstGeom>
        </p:spPr>
        <p:txBody>
          <a:bodyPr spcFirstLastPara="1" wrap="square" lIns="121900" tIns="121900" rIns="121900" bIns="121900" anchor="ctr" anchorCtr="0">
            <a:normAutofit/>
          </a:bodyPr>
          <a:lstStyle/>
          <a:p>
            <a:pPr marL="0" lvl="0" indent="0" algn="r" rtl="0">
              <a:spcBef>
                <a:spcPts val="0"/>
              </a:spcBef>
              <a:spcAft>
                <a:spcPts val="0"/>
              </a:spcAft>
              <a:buClr>
                <a:srgbClr val="000000"/>
              </a:buClr>
              <a:buSzPts val="1300"/>
              <a:buFont typeface="Arial"/>
              <a:buNone/>
            </a:pPr>
            <a:fld id="{00000000-1234-1234-1234-123412341234}" type="slidenum">
              <a:rPr lang="es-419" noProof="0" smtClean="0"/>
              <a:t>33</a:t>
            </a:fld>
            <a:endParaRPr lang="es-419" noProof="0" dirty="0"/>
          </a:p>
        </p:txBody>
      </p:sp>
      <p:pic>
        <p:nvPicPr>
          <p:cNvPr id="592" name="Google Shape;592;p103" title="co_dora_brd_chiae_reverse_rgb.png"/>
          <p:cNvPicPr preferRelativeResize="0"/>
          <p:nvPr/>
        </p:nvPicPr>
        <p:blipFill rotWithShape="1">
          <a:blip r:embed="rId4">
            <a:alphaModFix/>
          </a:blip>
          <a:srcRect/>
          <a:stretch/>
        </p:blipFill>
        <p:spPr>
          <a:xfrm>
            <a:off x="9086291" y="171533"/>
            <a:ext cx="2297508" cy="524800"/>
          </a:xfrm>
          <a:prstGeom prst="rect">
            <a:avLst/>
          </a:prstGeom>
          <a:noFill/>
          <a:ln>
            <a:noFill/>
          </a:ln>
        </p:spPr>
      </p:pic>
      <p:sp>
        <p:nvSpPr>
          <p:cNvPr id="593" name="Google Shape;593;p103"/>
          <p:cNvSpPr txBox="1"/>
          <p:nvPr/>
        </p:nvSpPr>
        <p:spPr>
          <a:xfrm>
            <a:off x="4446900" y="1553400"/>
            <a:ext cx="4824900" cy="1100700"/>
          </a:xfrm>
          <a:prstGeom prst="rect">
            <a:avLst/>
          </a:prstGeom>
          <a:noFill/>
          <a:ln>
            <a:noFill/>
          </a:ln>
        </p:spPr>
        <p:txBody>
          <a:bodyPr spcFirstLastPara="1" wrap="square" lIns="121900" tIns="121900" rIns="121900" bIns="121900" anchor="t" anchorCtr="0">
            <a:noAutofit/>
          </a:bodyPr>
          <a:lstStyle/>
          <a:p>
            <a:pPr marL="457200" lvl="0" indent="-342900" algn="l" rtl="0">
              <a:lnSpc>
                <a:spcPct val="95000"/>
              </a:lnSpc>
              <a:spcBef>
                <a:spcPts val="0"/>
              </a:spcBef>
              <a:spcAft>
                <a:spcPts val="0"/>
              </a:spcAft>
              <a:buClr>
                <a:schemeClr val="lt1"/>
              </a:buClr>
              <a:buSzPts val="1800"/>
              <a:buFont typeface="Trebuchet MS"/>
              <a:buChar char="●"/>
            </a:pPr>
            <a:endParaRPr lang="es-419" sz="2400" noProof="0" dirty="0">
              <a:solidFill>
                <a:schemeClr val="dk2"/>
              </a:solidFill>
            </a:endParaRPr>
          </a:p>
        </p:txBody>
      </p:sp>
      <p:sp>
        <p:nvSpPr>
          <p:cNvPr id="594" name="Google Shape;594;p103"/>
          <p:cNvSpPr txBox="1"/>
          <p:nvPr/>
        </p:nvSpPr>
        <p:spPr>
          <a:xfrm>
            <a:off x="197575" y="1429600"/>
            <a:ext cx="8888700" cy="5199900"/>
          </a:xfrm>
          <a:prstGeom prst="rect">
            <a:avLst/>
          </a:prstGeom>
          <a:solidFill>
            <a:srgbClr val="001970"/>
          </a:solid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None/>
            </a:pPr>
            <a:endParaRPr lang="es-419" sz="2400" noProof="0" dirty="0">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endParaRPr lang="es-419" sz="2400" noProof="0" dirty="0">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endParaRPr lang="es-419" sz="2400" noProof="0" dirty="0">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None/>
            </a:pPr>
            <a:endParaRPr lang="es-419" sz="2400" noProof="0" dirty="0">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None/>
            </a:pPr>
            <a:endParaRPr lang="es-419" sz="2400" noProof="0" dirty="0">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None/>
            </a:pPr>
            <a:endParaRPr lang="es-419" sz="2400" noProof="0" dirty="0">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None/>
            </a:pPr>
            <a:endParaRPr lang="es-419" sz="2400" noProof="0" dirty="0">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endParaRPr lang="es-419" sz="2400" noProof="0" dirty="0">
              <a:solidFill>
                <a:schemeClr val="lt1"/>
              </a:solidFill>
              <a:latin typeface="Trebuchet MS"/>
              <a:ea typeface="Trebuchet MS"/>
              <a:cs typeface="Trebuchet MS"/>
              <a:sym typeface="Trebuchet MS"/>
            </a:endParaRPr>
          </a:p>
          <a:p>
            <a:pPr marL="609600" marR="0" lvl="0" indent="0" algn="l" rtl="0">
              <a:lnSpc>
                <a:spcPct val="100000"/>
              </a:lnSpc>
              <a:spcBef>
                <a:spcPts val="0"/>
              </a:spcBef>
              <a:spcAft>
                <a:spcPts val="0"/>
              </a:spcAft>
              <a:buClr>
                <a:srgbClr val="000000"/>
              </a:buClr>
              <a:buSzPts val="1900"/>
              <a:buFont typeface="Arial"/>
              <a:buNone/>
            </a:pPr>
            <a:endParaRPr lang="es-419" sz="1900" b="0" i="0" u="none" strike="noStrike" cap="none" noProof="0" dirty="0">
              <a:solidFill>
                <a:srgbClr val="FFFFFF"/>
              </a:solidFill>
              <a:latin typeface="Trebuchet MS"/>
              <a:ea typeface="Trebuchet MS"/>
              <a:cs typeface="Trebuchet MS"/>
              <a:sym typeface="Trebuchet MS"/>
            </a:endParaRPr>
          </a:p>
        </p:txBody>
      </p:sp>
      <p:sp>
        <p:nvSpPr>
          <p:cNvPr id="595" name="Google Shape;595;p103"/>
          <p:cNvSpPr txBox="1"/>
          <p:nvPr/>
        </p:nvSpPr>
        <p:spPr>
          <a:xfrm>
            <a:off x="343100" y="1590075"/>
            <a:ext cx="8656200" cy="48186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Clr>
                <a:schemeClr val="dk1"/>
              </a:buClr>
              <a:buSzPts val="1100"/>
              <a:buFont typeface="Arial"/>
              <a:buNone/>
            </a:pPr>
            <a:r>
              <a:rPr lang="es-419" sz="3000" noProof="0" dirty="0">
                <a:solidFill>
                  <a:schemeClr val="lt1"/>
                </a:solidFill>
                <a:latin typeface="Trebuchet MS"/>
                <a:ea typeface="Trebuchet MS"/>
                <a:cs typeface="Trebuchet MS"/>
                <a:sym typeface="Trebuchet MS"/>
              </a:rPr>
              <a:t>Manténgase al tanto y siga compartiendo sus comentarios </a:t>
            </a:r>
          </a:p>
          <a:p>
            <a:pPr marL="0" lvl="0" indent="0" algn="l" rtl="0">
              <a:spcBef>
                <a:spcPts val="0"/>
              </a:spcBef>
              <a:spcAft>
                <a:spcPts val="0"/>
              </a:spcAft>
              <a:buClr>
                <a:schemeClr val="dk1"/>
              </a:buClr>
              <a:buSzPts val="1100"/>
              <a:buFont typeface="Arial"/>
              <a:buNone/>
            </a:pPr>
            <a:endParaRPr lang="es-419" sz="3000" noProof="0" dirty="0">
              <a:solidFill>
                <a:schemeClr val="lt1"/>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r>
              <a:rPr lang="es-419" sz="3000" noProof="0" dirty="0">
                <a:solidFill>
                  <a:schemeClr val="lt1"/>
                </a:solidFill>
                <a:latin typeface="Trebuchet MS"/>
                <a:ea typeface="Trebuchet MS"/>
                <a:cs typeface="Trebuchet MS"/>
                <a:sym typeface="Trebuchet MS"/>
              </a:rPr>
              <a:t>Reuniones de la Junta Directiva de la HIAE</a:t>
            </a:r>
          </a:p>
          <a:p>
            <a:pPr marL="457200" lvl="0" indent="-419100" algn="l" rtl="0">
              <a:spcBef>
                <a:spcPts val="0"/>
              </a:spcBef>
              <a:spcAft>
                <a:spcPts val="0"/>
              </a:spcAft>
              <a:buClr>
                <a:schemeClr val="lt1"/>
              </a:buClr>
              <a:buSzPts val="3000"/>
              <a:buFont typeface="Trebuchet MS"/>
              <a:buChar char="●"/>
            </a:pPr>
            <a:r>
              <a:rPr lang="es-419" sz="3000" noProof="0" dirty="0">
                <a:solidFill>
                  <a:schemeClr val="lt1"/>
                </a:solidFill>
                <a:latin typeface="Trebuchet MS"/>
                <a:ea typeface="Trebuchet MS"/>
                <a:cs typeface="Trebuchet MS"/>
                <a:sym typeface="Trebuchet MS"/>
              </a:rPr>
              <a:t>Jueves, 16 de julio, de 10:00 a 12:00.</a:t>
            </a:r>
          </a:p>
          <a:p>
            <a:pPr marL="457200" lvl="0" indent="-419100" algn="l" rtl="0">
              <a:spcBef>
                <a:spcPts val="0"/>
              </a:spcBef>
              <a:spcAft>
                <a:spcPts val="0"/>
              </a:spcAft>
              <a:buClr>
                <a:schemeClr val="lt1"/>
              </a:buClr>
              <a:buSzPts val="3000"/>
              <a:buFont typeface="Trebuchet MS"/>
              <a:buChar char="●"/>
            </a:pPr>
            <a:r>
              <a:rPr lang="es-419" sz="3000" u="sng" noProof="0" dirty="0">
                <a:solidFill>
                  <a:srgbClr val="00FFFF"/>
                </a:solidFill>
                <a:latin typeface="Trebuchet MS"/>
                <a:ea typeface="Trebuchet MS"/>
                <a:cs typeface="Trebuchet MS"/>
                <a:sym typeface="Trebuchet MS"/>
                <a:hlinkClick r:id="rId5">
                  <a:extLst>
                    <a:ext uri="{A12FA001-AC4F-418D-AE19-62706E023703}">
                      <ahyp:hlinkClr xmlns:ahyp="http://schemas.microsoft.com/office/drawing/2018/hyperlinkcolor" val="tx"/>
                    </a:ext>
                  </a:extLst>
                </a:hlinkClick>
              </a:rPr>
              <a:t>Inscríbase en la próxima reunión de la junta directiva de la HIAE</a:t>
            </a:r>
            <a:endParaRPr lang="es-419" sz="3000" noProof="0" dirty="0">
              <a:solidFill>
                <a:schemeClr val="lt1"/>
              </a:solidFill>
              <a:latin typeface="Trebuchet MS"/>
              <a:ea typeface="Trebuchet MS"/>
              <a:cs typeface="Trebuchet MS"/>
              <a:sym typeface="Trebuchet MS"/>
            </a:endParaRPr>
          </a:p>
          <a:p>
            <a:pPr marL="0" lvl="0" indent="0" algn="l" rtl="0">
              <a:spcBef>
                <a:spcPts val="0"/>
              </a:spcBef>
              <a:spcAft>
                <a:spcPts val="0"/>
              </a:spcAft>
              <a:buNone/>
            </a:pPr>
            <a:r>
              <a:rPr lang="es-419" sz="3000" noProof="0" dirty="0">
                <a:solidFill>
                  <a:schemeClr val="lt1"/>
                </a:solidFill>
                <a:latin typeface="Trebuchet MS"/>
                <a:ea typeface="Trebuchet MS"/>
                <a:cs typeface="Trebuchet MS"/>
                <a:sym typeface="Trebuchet MS"/>
              </a:rPr>
              <a:t>Compartir comentarios</a:t>
            </a:r>
          </a:p>
          <a:p>
            <a:pPr marL="457200" lvl="0" indent="-419100" algn="l" rtl="0">
              <a:spcBef>
                <a:spcPts val="0"/>
              </a:spcBef>
              <a:spcAft>
                <a:spcPts val="0"/>
              </a:spcAft>
              <a:buClr>
                <a:schemeClr val="lt1"/>
              </a:buClr>
              <a:buSzPts val="3000"/>
              <a:buFont typeface="Trebuchet MS"/>
              <a:buChar char="●"/>
            </a:pPr>
            <a:r>
              <a:rPr lang="es-419" sz="3000" u="sng" noProof="0" dirty="0">
                <a:solidFill>
                  <a:srgbClr val="00FFFF"/>
                </a:solidFill>
                <a:latin typeface="Trebuchet MS"/>
                <a:ea typeface="Trebuchet MS"/>
                <a:cs typeface="Trebuchet MS"/>
                <a:sym typeface="Trebuchet MS"/>
                <a:hlinkClick r:id="rId6">
                  <a:extLst>
                    <a:ext uri="{A12FA001-AC4F-418D-AE19-62706E023703}">
                      <ahyp:hlinkClr xmlns:ahyp="http://schemas.microsoft.com/office/drawing/2018/hyperlinkcolor" val="tx"/>
                    </a:ext>
                  </a:extLst>
                </a:hlinkClick>
              </a:rPr>
              <a:t>Formulario de comentarios públicos de la HIAE</a:t>
            </a:r>
            <a:endParaRPr lang="es-419" sz="2100" u="sng" noProof="0" dirty="0">
              <a:solidFill>
                <a:schemeClr val="lt1"/>
              </a:solidFill>
              <a:latin typeface="Trebuchet MS"/>
              <a:ea typeface="Trebuchet MS"/>
              <a:cs typeface="Trebuchet MS"/>
              <a:sym typeface="Trebuchet M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00"/>
        <p:cNvGrpSpPr/>
        <p:nvPr/>
      </p:nvGrpSpPr>
      <p:grpSpPr>
        <a:xfrm>
          <a:off x="0" y="0"/>
          <a:ext cx="0" cy="0"/>
          <a:chOff x="0" y="0"/>
          <a:chExt cx="0" cy="0"/>
        </a:xfrm>
      </p:grpSpPr>
      <p:sp>
        <p:nvSpPr>
          <p:cNvPr id="601" name="Google Shape;601;p104"/>
          <p:cNvSpPr txBox="1">
            <a:spLocks noGrp="1"/>
          </p:cNvSpPr>
          <p:nvPr>
            <p:ph type="title"/>
          </p:nvPr>
        </p:nvSpPr>
        <p:spPr>
          <a:xfrm>
            <a:off x="838200" y="266050"/>
            <a:ext cx="10515600" cy="8868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s-419" noProof="0" dirty="0"/>
              <a:t>Recursos </a:t>
            </a:r>
          </a:p>
        </p:txBody>
      </p:sp>
      <p:sp>
        <p:nvSpPr>
          <p:cNvPr id="602" name="Google Shape;602;p104"/>
          <p:cNvSpPr txBox="1">
            <a:spLocks noGrp="1"/>
          </p:cNvSpPr>
          <p:nvPr>
            <p:ph type="body" idx="1"/>
          </p:nvPr>
        </p:nvSpPr>
        <p:spPr>
          <a:xfrm>
            <a:off x="838200" y="1284025"/>
            <a:ext cx="10881852" cy="4534800"/>
          </a:xfrm>
          <a:prstGeom prst="rect">
            <a:avLst/>
          </a:prstGeom>
        </p:spPr>
        <p:txBody>
          <a:bodyPr spcFirstLastPara="1" wrap="square" lIns="91425" tIns="45700" rIns="91425" bIns="45700" anchor="t" anchorCtr="0">
            <a:noAutofit/>
          </a:bodyPr>
          <a:lstStyle/>
          <a:p>
            <a:pPr marL="457200" lvl="0" indent="-444500" algn="l" rtl="0">
              <a:lnSpc>
                <a:spcPct val="100000"/>
              </a:lnSpc>
              <a:spcBef>
                <a:spcPts val="1000"/>
              </a:spcBef>
              <a:spcAft>
                <a:spcPts val="0"/>
              </a:spcAft>
              <a:buSzPts val="3400"/>
              <a:buFont typeface="Trebuchet MS"/>
              <a:buChar char="●"/>
            </a:pPr>
            <a:r>
              <a:rPr lang="es-419" sz="3200" noProof="0" dirty="0"/>
              <a:t>Próximamente se publicarán materiales actualizados</a:t>
            </a:r>
          </a:p>
          <a:p>
            <a:pPr marL="914400" lvl="1" indent="-431800" algn="l" rtl="0">
              <a:lnSpc>
                <a:spcPct val="100000"/>
              </a:lnSpc>
              <a:spcBef>
                <a:spcPts val="0"/>
              </a:spcBef>
              <a:spcAft>
                <a:spcPts val="0"/>
              </a:spcAft>
              <a:buSzPts val="3200"/>
              <a:buFont typeface="Trebuchet MS"/>
              <a:buChar char="○"/>
            </a:pPr>
            <a:r>
              <a:rPr lang="es-419" sz="2800" noProof="0" dirty="0"/>
              <a:t>Carta sobre cambios en las prestaciones para los afiliados (asistencia dental)</a:t>
            </a:r>
          </a:p>
          <a:p>
            <a:pPr marL="914400" lvl="1" indent="-431800" algn="l" rtl="0">
              <a:lnSpc>
                <a:spcPct val="100000"/>
              </a:lnSpc>
              <a:spcBef>
                <a:spcPts val="0"/>
              </a:spcBef>
              <a:spcAft>
                <a:spcPts val="0"/>
              </a:spcAft>
              <a:buSzPts val="3200"/>
              <a:buFont typeface="Trebuchet MS"/>
              <a:buChar char="○"/>
            </a:pPr>
            <a:r>
              <a:rPr lang="es-419" sz="2800" noProof="0" dirty="0"/>
              <a:t>Mensajes clave </a:t>
            </a:r>
          </a:p>
          <a:p>
            <a:pPr marL="914400" lvl="1" indent="-431800" algn="l" rtl="0">
              <a:lnSpc>
                <a:spcPct val="100000"/>
              </a:lnSpc>
              <a:spcBef>
                <a:spcPts val="0"/>
              </a:spcBef>
              <a:spcAft>
                <a:spcPts val="0"/>
              </a:spcAft>
              <a:buSzPts val="3200"/>
              <a:buFont typeface="Trebuchet MS"/>
              <a:buChar char="○"/>
            </a:pPr>
            <a:r>
              <a:rPr lang="es-419" sz="2800" noProof="0" dirty="0"/>
              <a:t>Kit de herramientas (escenarios actualizados, herramienta de comparación de políticas sanitarias de Colorado)</a:t>
            </a:r>
          </a:p>
          <a:p>
            <a:pPr marL="914400" lvl="1" indent="-431800" algn="l" rtl="0">
              <a:lnSpc>
                <a:spcPct val="100000"/>
              </a:lnSpc>
              <a:spcBef>
                <a:spcPts val="0"/>
              </a:spcBef>
              <a:spcAft>
                <a:spcPts val="0"/>
              </a:spcAft>
              <a:buSzPts val="3200"/>
              <a:buChar char="○"/>
            </a:pPr>
            <a:r>
              <a:rPr lang="es-419" sz="2800" noProof="0" dirty="0"/>
              <a:t>Manual del afiliado </a:t>
            </a:r>
          </a:p>
          <a:p>
            <a:pPr marL="914400" lvl="1" indent="-431800" algn="l" rtl="0">
              <a:lnSpc>
                <a:spcPct val="100000"/>
              </a:lnSpc>
              <a:spcBef>
                <a:spcPts val="0"/>
              </a:spcBef>
              <a:spcAft>
                <a:spcPts val="0"/>
              </a:spcAft>
              <a:buSzPts val="3200"/>
              <a:buChar char="○"/>
            </a:pPr>
            <a:r>
              <a:rPr lang="es-419" sz="2800" noProof="0" dirty="0"/>
              <a:t>Actualizaciones del sitio web </a:t>
            </a:r>
          </a:p>
          <a:p>
            <a:pPr marL="457200" lvl="0" indent="-444500" algn="l" rtl="0">
              <a:lnSpc>
                <a:spcPct val="100000"/>
              </a:lnSpc>
              <a:spcBef>
                <a:spcPts val="1000"/>
              </a:spcBef>
              <a:spcAft>
                <a:spcPts val="0"/>
              </a:spcAft>
              <a:buClr>
                <a:schemeClr val="dk2"/>
              </a:buClr>
              <a:buSzPts val="3400"/>
              <a:buFont typeface="Trebuchet MS"/>
              <a:buChar char="●"/>
            </a:pPr>
            <a:r>
              <a:rPr lang="es-419" sz="3400" u="sng" noProof="0" dirty="0">
                <a:solidFill>
                  <a:schemeClr val="hlink"/>
                </a:solidFill>
                <a:hlinkClick r:id="rId3"/>
              </a:rPr>
              <a:t>Suscríbase al boletín informativo del CAC</a:t>
            </a:r>
            <a:endParaRPr lang="es-419" sz="3000" noProof="0" dirty="0">
              <a:solidFill>
                <a:schemeClr val="dk2"/>
              </a:solidFill>
            </a:endParaRPr>
          </a:p>
        </p:txBody>
      </p:sp>
      <p:sp>
        <p:nvSpPr>
          <p:cNvPr id="603" name="Google Shape;603;p104"/>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34</a:t>
            </a:fld>
            <a:endParaRPr lang="es-419" noProof="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sp>
        <p:nvSpPr>
          <p:cNvPr id="609" name="Google Shape;609;p105"/>
          <p:cNvSpPr txBox="1">
            <a:spLocks noGrp="1"/>
          </p:cNvSpPr>
          <p:nvPr>
            <p:ph type="title"/>
          </p:nvPr>
        </p:nvSpPr>
        <p:spPr>
          <a:xfrm>
            <a:off x="6122788" y="2625328"/>
            <a:ext cx="5381400" cy="23139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s-419" noProof="0" dirty="0"/>
              <a:t>¿Tiene preguntas?</a:t>
            </a:r>
          </a:p>
        </p:txBody>
      </p:sp>
      <p:sp>
        <p:nvSpPr>
          <p:cNvPr id="610" name="Google Shape;610;p105"/>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35</a:t>
            </a:fld>
            <a:endParaRPr lang="es-419" noProof="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106"/>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6000"/>
              <a:buFont typeface="Trebuchet MS"/>
              <a:buNone/>
            </a:pPr>
            <a:r>
              <a:rPr lang="es-419" noProof="0" dirty="0"/>
              <a:t>Información de contacto</a:t>
            </a:r>
          </a:p>
        </p:txBody>
      </p:sp>
      <p:sp>
        <p:nvSpPr>
          <p:cNvPr id="617" name="Google Shape;617;p106"/>
          <p:cNvSpPr/>
          <p:nvPr/>
        </p:nvSpPr>
        <p:spPr>
          <a:xfrm>
            <a:off x="3048000" y="2111413"/>
            <a:ext cx="6096000" cy="3108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419" sz="3600" noProof="0" dirty="0">
                <a:solidFill>
                  <a:schemeClr val="lt1"/>
                </a:solidFill>
                <a:latin typeface="Trebuchet MS"/>
                <a:ea typeface="Trebuchet MS"/>
                <a:cs typeface="Trebuchet MS"/>
                <a:sym typeface="Trebuchet MS"/>
              </a:rPr>
              <a:t>hcpf_coverallco@state.co.us</a:t>
            </a:r>
          </a:p>
        </p:txBody>
      </p:sp>
      <p:sp>
        <p:nvSpPr>
          <p:cNvPr id="618" name="Google Shape;618;p106"/>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419" noProof="0" smtClean="0"/>
              <a:t>36</a:t>
            </a:fld>
            <a:endParaRPr lang="es-419" noProof="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sp>
        <p:nvSpPr>
          <p:cNvPr id="624" name="Google Shape;624;p107"/>
          <p:cNvSpPr txBox="1">
            <a:spLocks noGrp="1"/>
          </p:cNvSpPr>
          <p:nvPr>
            <p:ph type="title"/>
          </p:nvPr>
        </p:nvSpPr>
        <p:spPr>
          <a:xfrm>
            <a:off x="183931" y="2168288"/>
            <a:ext cx="11824200" cy="1325700"/>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chemeClr val="lt1"/>
              </a:buClr>
              <a:buSzPts val="6700"/>
              <a:buFont typeface="Trebuchet MS"/>
              <a:buNone/>
            </a:pPr>
            <a:r>
              <a:rPr lang="es-419" noProof="0" dirty="0"/>
              <a:t>¡Gracias!</a:t>
            </a:r>
          </a:p>
        </p:txBody>
      </p:sp>
      <p:sp>
        <p:nvSpPr>
          <p:cNvPr id="625" name="Google Shape;625;p107"/>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37</a:t>
            </a:fld>
            <a:endParaRPr lang="es-419" noProof="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DF0F6C6-88BF-24C6-EFBE-4678236C93A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419" noProof="0" smtClean="0"/>
              <a:t>38</a:t>
            </a:fld>
            <a:endParaRPr lang="es-419" noProof="0" dirty="0"/>
          </a:p>
        </p:txBody>
      </p:sp>
      <p:sp>
        <p:nvSpPr>
          <p:cNvPr id="6" name="Text Placeholder 2">
            <a:extLst>
              <a:ext uri="{FF2B5EF4-FFF2-40B4-BE49-F238E27FC236}">
                <a16:creationId xmlns:a16="http://schemas.microsoft.com/office/drawing/2014/main" id="{05566D8A-9489-180A-3BE0-501EB3D3A2C3}"/>
              </a:ext>
            </a:extLst>
          </p:cNvPr>
          <p:cNvSpPr>
            <a:spLocks noGrp="1"/>
          </p:cNvSpPr>
          <p:nvPr/>
        </p:nvSpPr>
        <p:spPr>
          <a:xfrm>
            <a:off x="683217" y="119189"/>
            <a:ext cx="10515600" cy="420559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r>
              <a:rPr lang="es-419" sz="2000" noProof="0" dirty="0"/>
              <a:t>A partir del 1 de enero de 2027, la población cubierta por el programa «Cover All Coloradans» dejará de formar parte de las iniciativas de atención coordinada. En consecuencia: </a:t>
            </a:r>
            <a:br>
              <a:rPr lang="es-419" sz="2000" noProof="0" dirty="0"/>
            </a:br>
            <a:endParaRPr lang="es-419" sz="2000" noProof="0" dirty="0"/>
          </a:p>
          <a:p>
            <a:r>
              <a:rPr lang="es-419" sz="2000" noProof="0" dirty="0"/>
              <a:t>Los miembros no serán asignados a una Entidad Regional Responsable (RAE).  </a:t>
            </a:r>
            <a:br>
              <a:rPr lang="es-419" sz="2000" noProof="0" dirty="0"/>
            </a:br>
            <a:endParaRPr lang="es-419" sz="2000" noProof="0" dirty="0"/>
          </a:p>
          <a:p>
            <a:r>
              <a:rPr lang="es-419" sz="2000" noProof="0" dirty="0"/>
              <a:t>Los miembros pueden buscar sus propios proveedores. </a:t>
            </a:r>
            <a:r>
              <a:rPr lang="es-419" sz="2000" noProof="0" dirty="0">
                <a:hlinkClick r:id="rId2"/>
              </a:rPr>
              <a:t>Buscar proveedores.</a:t>
            </a:r>
            <a:r>
              <a:rPr lang="es-419" sz="2000" noProof="0" dirty="0"/>
              <a:t> </a:t>
            </a:r>
            <a:br>
              <a:rPr lang="es-419" sz="2000" noProof="0" dirty="0"/>
            </a:br>
            <a:endParaRPr lang="es-419" sz="2000" noProof="0" dirty="0"/>
          </a:p>
          <a:p>
            <a:r>
              <a:rPr lang="es-419" sz="2000" noProof="0" dirty="0"/>
              <a:t>Los miembros ya no recibirán recursos generales de coordinación de la atención por parte de nuestras Entidades Regionales Responsables, pero podrán recibir otro tipo de apoyo integral por parte de proveedores comunitarios. </a:t>
            </a:r>
            <a:br>
              <a:rPr lang="es-419" sz="2000" noProof="0" dirty="0"/>
            </a:br>
            <a:endParaRPr lang="es-419" sz="2000" noProof="0" dirty="0"/>
          </a:p>
          <a:p>
            <a:r>
              <a:rPr lang="es-419" sz="2000" noProof="0" dirty="0"/>
              <a:t>Los miembros del CAC ya no recibirán servicios de salud conductual a través de sus RAE, pero seguirán teniendo derecho a muchos servicios de salud conductual.  </a:t>
            </a:r>
            <a:br>
              <a:rPr lang="es-419" sz="2000" noProof="0" dirty="0"/>
            </a:br>
            <a:endParaRPr lang="es-419" sz="2000" noProof="0" dirty="0"/>
          </a:p>
          <a:p>
            <a:r>
              <a:rPr lang="es-419" sz="2000" noProof="0" dirty="0">
                <a:hlinkClick r:id="rId3"/>
              </a:rPr>
              <a:t>Información</a:t>
            </a:r>
            <a:r>
              <a:rPr lang="es-419" sz="2000" noProof="0" dirty="0"/>
              <a:t> sobre las prestaciones de salud conductual. </a:t>
            </a:r>
            <a:br>
              <a:rPr lang="es-419" sz="2000" noProof="0" dirty="0"/>
            </a:br>
            <a:endParaRPr lang="es-419" sz="2000" noProof="0" dirty="0"/>
          </a:p>
          <a:p>
            <a:r>
              <a:rPr lang="es-419" sz="2000" noProof="0" dirty="0"/>
              <a:t>Quedan excluidos los servicios residenciales y de hospitalización.</a:t>
            </a:r>
          </a:p>
          <a:p>
            <a:endParaRPr lang="es-419" sz="2000" noProof="0" dirty="0"/>
          </a:p>
        </p:txBody>
      </p:sp>
    </p:spTree>
    <p:extLst>
      <p:ext uri="{BB962C8B-B14F-4D97-AF65-F5344CB8AC3E}">
        <p14:creationId xmlns:p14="http://schemas.microsoft.com/office/powerpoint/2010/main" val="3971586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74"/>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r>
              <a:rPr lang="es-419" b="1" noProof="0" dirty="0"/>
              <a:t>Organización de la reunión</a:t>
            </a:r>
            <a:endParaRPr lang="es-419" noProof="0" dirty="0"/>
          </a:p>
        </p:txBody>
      </p:sp>
      <p:sp>
        <p:nvSpPr>
          <p:cNvPr id="333" name="Google Shape;333;p74"/>
          <p:cNvSpPr txBox="1">
            <a:spLocks noGrp="1"/>
          </p:cNvSpPr>
          <p:nvPr>
            <p:ph type="body" idx="1"/>
          </p:nvPr>
        </p:nvSpPr>
        <p:spPr>
          <a:xfrm>
            <a:off x="715350" y="1578525"/>
            <a:ext cx="10761300" cy="4479600"/>
          </a:xfrm>
          <a:prstGeom prst="rect">
            <a:avLst/>
          </a:prstGeom>
        </p:spPr>
        <p:txBody>
          <a:bodyPr spcFirstLastPara="1" wrap="square" lIns="91425" tIns="45700" rIns="91425" bIns="45700" anchor="t" anchorCtr="0">
            <a:noAutofit/>
          </a:bodyPr>
          <a:lstStyle/>
          <a:p>
            <a:pPr marL="457200" lvl="0" indent="-387350" algn="l" rtl="0">
              <a:lnSpc>
                <a:spcPct val="100000"/>
              </a:lnSpc>
              <a:spcBef>
                <a:spcPts val="1000"/>
              </a:spcBef>
              <a:spcAft>
                <a:spcPts val="0"/>
              </a:spcAft>
              <a:buClr>
                <a:schemeClr val="dk2"/>
              </a:buClr>
              <a:buSzPts val="2500"/>
              <a:buFont typeface="Trebuchet MS"/>
              <a:buChar char="●"/>
            </a:pPr>
            <a:r>
              <a:rPr lang="es-419" sz="2500" noProof="0" dirty="0">
                <a:solidFill>
                  <a:schemeClr val="dk2"/>
                </a:solidFill>
              </a:rPr>
              <a:t>Estamos grabando este seminario web.</a:t>
            </a:r>
          </a:p>
          <a:p>
            <a:pPr marL="457200" lvl="0" indent="-387350" algn="l" rtl="0">
              <a:lnSpc>
                <a:spcPct val="100000"/>
              </a:lnSpc>
              <a:spcBef>
                <a:spcPts val="1000"/>
              </a:spcBef>
              <a:spcAft>
                <a:spcPts val="0"/>
              </a:spcAft>
              <a:buClr>
                <a:schemeClr val="dk2"/>
              </a:buClr>
              <a:buSzPts val="2500"/>
              <a:buFont typeface="Trebuchet MS"/>
              <a:buChar char="●"/>
            </a:pPr>
            <a:r>
              <a:rPr lang="es-419" sz="2500" noProof="0" dirty="0">
                <a:solidFill>
                  <a:schemeClr val="dk2"/>
                </a:solidFill>
              </a:rPr>
              <a:t>No incluya el historial médico, la situación en materia de seguro ni los datos del miembro en las preguntas o comentarios.</a:t>
            </a:r>
          </a:p>
          <a:p>
            <a:pPr marL="914400" lvl="1" indent="-387350" algn="l" rtl="0">
              <a:lnSpc>
                <a:spcPct val="100000"/>
              </a:lnSpc>
              <a:spcBef>
                <a:spcPts val="500"/>
              </a:spcBef>
              <a:spcAft>
                <a:spcPts val="0"/>
              </a:spcAft>
              <a:buClr>
                <a:schemeClr val="dk2"/>
              </a:buClr>
              <a:buSzPts val="2500"/>
              <a:buFont typeface="Trebuchet MS"/>
              <a:buChar char="○"/>
            </a:pPr>
            <a:r>
              <a:rPr lang="es-419" sz="2500" noProof="0" dirty="0">
                <a:solidFill>
                  <a:schemeClr val="dk2"/>
                </a:solidFill>
              </a:rPr>
              <a:t>Esta información puede constituir información sanitaria protegida (PHI) o información de identificación personal (PII).</a:t>
            </a:r>
          </a:p>
          <a:p>
            <a:pPr marL="914400" lvl="1" indent="-387350" algn="l" rtl="0">
              <a:lnSpc>
                <a:spcPct val="100000"/>
              </a:lnSpc>
              <a:spcBef>
                <a:spcPts val="500"/>
              </a:spcBef>
              <a:spcAft>
                <a:spcPts val="0"/>
              </a:spcAft>
              <a:buClr>
                <a:schemeClr val="dk2"/>
              </a:buClr>
              <a:buSzPts val="2500"/>
              <a:buFont typeface="Trebuchet MS"/>
              <a:buChar char="○"/>
            </a:pPr>
            <a:r>
              <a:rPr lang="es-419" sz="2500" noProof="0" dirty="0">
                <a:solidFill>
                  <a:schemeClr val="dk2"/>
                </a:solidFill>
              </a:rPr>
              <a:t>Si una pregunta incluye PHI o PII, el personal no podrá leerla en voz alta en su totalidad.</a:t>
            </a:r>
            <a:endParaRPr lang="es-419" sz="2600" noProof="0" dirty="0">
              <a:solidFill>
                <a:schemeClr val="dk2"/>
              </a:solidFill>
            </a:endParaRPr>
          </a:p>
        </p:txBody>
      </p:sp>
      <p:sp>
        <p:nvSpPr>
          <p:cNvPr id="334" name="Google Shape;334;p74"/>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4</a:t>
            </a:fld>
            <a:endParaRPr lang="es-419" noProof="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75"/>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pPr marL="0" lvl="0" indent="0" algn="ctr" rtl="0">
              <a:lnSpc>
                <a:spcPct val="100000"/>
              </a:lnSpc>
              <a:spcBef>
                <a:spcPts val="0"/>
              </a:spcBef>
              <a:spcAft>
                <a:spcPts val="0"/>
              </a:spcAft>
              <a:buNone/>
            </a:pPr>
            <a:r>
              <a:rPr lang="es-419" b="1" noProof="0" dirty="0"/>
              <a:t>Organización de la reunión</a:t>
            </a:r>
            <a:endParaRPr lang="es-419" noProof="0" dirty="0"/>
          </a:p>
        </p:txBody>
      </p:sp>
      <p:sp>
        <p:nvSpPr>
          <p:cNvPr id="341" name="Google Shape;341;p75"/>
          <p:cNvSpPr txBox="1">
            <a:spLocks noGrp="1"/>
          </p:cNvSpPr>
          <p:nvPr>
            <p:ph type="body" idx="1"/>
          </p:nvPr>
        </p:nvSpPr>
        <p:spPr>
          <a:xfrm>
            <a:off x="715349" y="1230654"/>
            <a:ext cx="10761300" cy="4479600"/>
          </a:xfrm>
          <a:prstGeom prst="rect">
            <a:avLst/>
          </a:prstGeom>
        </p:spPr>
        <p:txBody>
          <a:bodyPr spcFirstLastPara="1" wrap="square" lIns="91425" tIns="45700" rIns="91425" bIns="45700" anchor="t" anchorCtr="0">
            <a:noAutofit/>
          </a:bodyPr>
          <a:lstStyle/>
          <a:p>
            <a:pPr marL="457200" lvl="0" indent="0" algn="l" rtl="0">
              <a:lnSpc>
                <a:spcPct val="100000"/>
              </a:lnSpc>
              <a:spcBef>
                <a:spcPts val="1000"/>
              </a:spcBef>
              <a:spcAft>
                <a:spcPts val="0"/>
              </a:spcAft>
              <a:buNone/>
            </a:pPr>
            <a:endParaRPr lang="es-419" sz="1000" noProof="0" dirty="0">
              <a:solidFill>
                <a:schemeClr val="dk2"/>
              </a:solidFill>
            </a:endParaRPr>
          </a:p>
          <a:p>
            <a:pPr marL="457200" lvl="0" indent="-387350" algn="l" rtl="0">
              <a:lnSpc>
                <a:spcPct val="100000"/>
              </a:lnSpc>
              <a:spcBef>
                <a:spcPts val="1000"/>
              </a:spcBef>
              <a:spcAft>
                <a:spcPts val="0"/>
              </a:spcAft>
              <a:buClr>
                <a:schemeClr val="dk2"/>
              </a:buClr>
              <a:buSzPts val="2500"/>
              <a:buFont typeface="Trebuchet MS"/>
              <a:buChar char="●"/>
            </a:pPr>
            <a:r>
              <a:rPr lang="es-419" sz="2500" noProof="0" dirty="0">
                <a:solidFill>
                  <a:schemeClr val="dk2"/>
                </a:solidFill>
              </a:rPr>
              <a:t>Se silenciará el micrófono de los asistentes durante la presentación.</a:t>
            </a:r>
          </a:p>
          <a:p>
            <a:pPr marL="457200" lvl="0" indent="-387350" algn="l" rtl="0">
              <a:lnSpc>
                <a:spcPct val="100000"/>
              </a:lnSpc>
              <a:spcBef>
                <a:spcPts val="1000"/>
              </a:spcBef>
              <a:spcAft>
                <a:spcPts val="0"/>
              </a:spcAft>
              <a:buClr>
                <a:schemeClr val="dk2"/>
              </a:buClr>
              <a:buSzPts val="2500"/>
              <a:buFont typeface="Trebuchet MS"/>
              <a:buChar char="●"/>
            </a:pPr>
            <a:r>
              <a:rPr lang="es-419" sz="2500" noProof="0" dirty="0">
                <a:solidFill>
                  <a:schemeClr val="dk2"/>
                </a:solidFill>
              </a:rPr>
              <a:t>El chat estará desactivado para los participantes. El personal utilizará el chat para compartir enlaces.</a:t>
            </a:r>
          </a:p>
          <a:p>
            <a:pPr marL="457200" lvl="0" indent="-387350" algn="l" rtl="0">
              <a:lnSpc>
                <a:spcPct val="100000"/>
              </a:lnSpc>
              <a:spcBef>
                <a:spcPts val="1000"/>
              </a:spcBef>
              <a:spcAft>
                <a:spcPts val="0"/>
              </a:spcAft>
              <a:buClr>
                <a:schemeClr val="dk2"/>
              </a:buClr>
              <a:buSzPts val="2500"/>
              <a:buFont typeface="Trebuchet MS"/>
              <a:buChar char="●"/>
            </a:pPr>
            <a:r>
              <a:rPr lang="es-419" sz="2500" noProof="0" dirty="0">
                <a:solidFill>
                  <a:schemeClr val="dk2"/>
                </a:solidFill>
              </a:rPr>
              <a:t>Utilice la función de preguntas y respuestas para formular sus preguntas.</a:t>
            </a:r>
          </a:p>
          <a:p>
            <a:pPr marL="457200" lvl="0" indent="-387350" algn="l" rtl="0">
              <a:lnSpc>
                <a:spcPct val="100000"/>
              </a:lnSpc>
              <a:spcBef>
                <a:spcPts val="1000"/>
              </a:spcBef>
              <a:spcAft>
                <a:spcPts val="0"/>
              </a:spcAft>
              <a:buClr>
                <a:schemeClr val="dk2"/>
              </a:buClr>
              <a:buSzPts val="2500"/>
              <a:buFont typeface="Trebuchet MS"/>
              <a:buChar char="●"/>
            </a:pPr>
            <a:r>
              <a:rPr lang="es-419" sz="2500" noProof="0" dirty="0">
                <a:solidFill>
                  <a:schemeClr val="dk2"/>
                </a:solidFill>
              </a:rPr>
              <a:t>Si tiene alguna pregunta de carácter técnico o relacionada con Zoom, utilice también la función de preguntas y respuestas. Un miembro del equipo hará todo lo posible por ayudarle. </a:t>
            </a:r>
          </a:p>
        </p:txBody>
      </p:sp>
      <p:sp>
        <p:nvSpPr>
          <p:cNvPr id="342" name="Google Shape;342;p75"/>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5</a:t>
            </a:fld>
            <a:endParaRPr lang="es-419" noProof="0" dirty="0"/>
          </a:p>
        </p:txBody>
      </p:sp>
      <p:pic>
        <p:nvPicPr>
          <p:cNvPr id="343" name="Google Shape;343;p75" descr="Screenshot of the Zoom Q&amp;A feature found in the Zoom toolbar."/>
          <p:cNvPicPr preferRelativeResize="0"/>
          <p:nvPr/>
        </p:nvPicPr>
        <p:blipFill>
          <a:blip r:embed="rId3">
            <a:alphaModFix/>
          </a:blip>
          <a:stretch>
            <a:fillRect/>
          </a:stretch>
        </p:blipFill>
        <p:spPr>
          <a:xfrm>
            <a:off x="5513314" y="5190926"/>
            <a:ext cx="1165371" cy="103865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pic>
        <p:nvPicPr>
          <p:cNvPr id="348" name="Google Shape;348;p76" descr="Father points out something on laptop to family, seated on couch, as wife, son and daughter look on."/>
          <p:cNvPicPr preferRelativeResize="0"/>
          <p:nvPr/>
        </p:nvPicPr>
        <p:blipFill rotWithShape="1">
          <a:blip r:embed="rId3">
            <a:alphaModFix/>
          </a:blip>
          <a:srcRect l="10386" t="16328" b="8637"/>
          <a:stretch/>
        </p:blipFill>
        <p:spPr>
          <a:xfrm>
            <a:off x="-1" y="-1"/>
            <a:ext cx="12191998" cy="6268917"/>
          </a:xfrm>
          <a:prstGeom prst="rect">
            <a:avLst/>
          </a:prstGeom>
          <a:noFill/>
          <a:ln>
            <a:noFill/>
          </a:ln>
        </p:spPr>
      </p:pic>
      <p:sp>
        <p:nvSpPr>
          <p:cNvPr id="349" name="Google Shape;349;p76"/>
          <p:cNvSpPr/>
          <p:nvPr/>
        </p:nvSpPr>
        <p:spPr>
          <a:xfrm>
            <a:off x="0" y="3600525"/>
            <a:ext cx="12192000" cy="2435100"/>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lvl="0" indent="0" algn="l" rtl="0">
              <a:spcBef>
                <a:spcPts val="0"/>
              </a:spcBef>
              <a:spcAft>
                <a:spcPts val="0"/>
              </a:spcAft>
              <a:buClr>
                <a:schemeClr val="dk1"/>
              </a:buClr>
              <a:buSzPts val="3400"/>
              <a:buFont typeface="Arial"/>
              <a:buNone/>
            </a:pPr>
            <a:r>
              <a:rPr lang="es-419" sz="4000" b="1" noProof="0" dirty="0">
                <a:solidFill>
                  <a:schemeClr val="lt1"/>
                </a:solidFill>
                <a:latin typeface="Trebuchet MS"/>
                <a:ea typeface="Trebuchet MS"/>
                <a:cs typeface="Trebuchet MS"/>
                <a:sym typeface="Trebuchet MS"/>
              </a:rPr>
              <a:t>Nuestra misión</a:t>
            </a:r>
            <a:endParaRPr lang="es-419" sz="4000" b="1" noProof="0" dirty="0">
              <a:solidFill>
                <a:schemeClr val="dk1"/>
              </a:solidFill>
            </a:endParaRPr>
          </a:p>
          <a:p>
            <a:pPr marL="161925" lvl="0" indent="0" algn="l" rtl="0">
              <a:spcBef>
                <a:spcPts val="0"/>
              </a:spcBef>
              <a:spcAft>
                <a:spcPts val="0"/>
              </a:spcAft>
              <a:buClr>
                <a:schemeClr val="dk1"/>
              </a:buClr>
              <a:buSzPts val="2000"/>
              <a:buFont typeface="Arial"/>
              <a:buNone/>
            </a:pPr>
            <a:r>
              <a:rPr lang="es-419" sz="2400" noProof="0" dirty="0">
                <a:solidFill>
                  <a:schemeClr val="lt1"/>
                </a:solidFill>
                <a:latin typeface="Trebuchet MS"/>
                <a:ea typeface="Trebuchet MS"/>
                <a:cs typeface="Trebuchet MS"/>
                <a:sym typeface="Trebuchet MS"/>
              </a:rPr>
              <a:t>Mejorar la equidad, el acceso y los resultados en la asistencia sanitaria para las personas a las que atendemos, al tiempo que se ahorra dinero a los habitantes de Colorado en materia de asistencia sanitaria y se genera valor para el estado de Colorado.</a:t>
            </a:r>
          </a:p>
          <a:p>
            <a:pPr marL="161925" lvl="0" indent="0" algn="l" rtl="0">
              <a:spcBef>
                <a:spcPts val="0"/>
              </a:spcBef>
              <a:spcAft>
                <a:spcPts val="0"/>
              </a:spcAft>
              <a:buClr>
                <a:schemeClr val="dk1"/>
              </a:buClr>
              <a:buSzPts val="2000"/>
              <a:buFont typeface="Arial"/>
              <a:buNone/>
            </a:pPr>
            <a:endParaRPr lang="es-419" sz="1800" b="1" noProof="0" dirty="0">
              <a:solidFill>
                <a:srgbClr val="FFFFFF"/>
              </a:solidFill>
              <a:latin typeface="Trebuchet MS"/>
              <a:ea typeface="Trebuchet MS"/>
              <a:cs typeface="Trebuchet MS"/>
              <a:sym typeface="Trebuchet MS"/>
            </a:endParaRPr>
          </a:p>
        </p:txBody>
      </p:sp>
      <p:sp>
        <p:nvSpPr>
          <p:cNvPr id="350" name="Google Shape;350;p7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solidFill>
                  <a:schemeClr val="lt1"/>
                </a:solidFill>
              </a:rPr>
              <a:t>6</a:t>
            </a:fld>
            <a:endParaRPr lang="es-419" noProof="0" dirty="0">
              <a:solidFill>
                <a:schemeClr val="lt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77"/>
          <p:cNvSpPr txBox="1">
            <a:spLocks noGrp="1"/>
          </p:cNvSpPr>
          <p:nvPr>
            <p:ph type="title"/>
          </p:nvPr>
        </p:nvSpPr>
        <p:spPr>
          <a:xfrm>
            <a:off x="3513292" y="515925"/>
            <a:ext cx="52131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s-419" noProof="0" dirty="0"/>
              <a:t>Qué hacemos</a:t>
            </a:r>
          </a:p>
        </p:txBody>
      </p:sp>
      <p:sp>
        <p:nvSpPr>
          <p:cNvPr id="356" name="Google Shape;356;p77"/>
          <p:cNvSpPr txBox="1">
            <a:spLocks noGrp="1"/>
          </p:cNvSpPr>
          <p:nvPr>
            <p:ph type="body" idx="1"/>
          </p:nvPr>
        </p:nvSpPr>
        <p:spPr>
          <a:xfrm>
            <a:off x="838200" y="2121300"/>
            <a:ext cx="10563300" cy="3936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s-419" sz="3200" noProof="0" dirty="0">
                <a:solidFill>
                  <a:schemeClr val="dk2"/>
                </a:solidFill>
              </a:rPr>
              <a:t>El Departamento de Política Sanitaria y Financiación de Colorado (HCPF) gestiona Health First Colorado (el programa Medicaid de Colorado), el Child Health Plan Plus (CHP+) y otros programas sanitarios destinados a los residentes de Colorado que cumplan los requisitos. </a:t>
            </a:r>
            <a:endParaRPr lang="es-419" sz="3200" b="0" i="0" u="none" strike="noStrike" noProof="0" dirty="0">
              <a:solidFill>
                <a:schemeClr val="dk2"/>
              </a:solidFill>
              <a:latin typeface="Trebuchet MS"/>
              <a:ea typeface="Trebuchet MS"/>
              <a:cs typeface="Trebuchet MS"/>
              <a:sym typeface="Trebuchet MS"/>
            </a:endParaRPr>
          </a:p>
        </p:txBody>
      </p:sp>
      <p:sp>
        <p:nvSpPr>
          <p:cNvPr id="357" name="Google Shape;357;p77"/>
          <p:cNvSpPr txBox="1">
            <a:spLocks noGrp="1"/>
          </p:cNvSpPr>
          <p:nvPr>
            <p:ph type="sldNum" idx="12"/>
          </p:nvPr>
        </p:nvSpPr>
        <p:spPr>
          <a:xfrm>
            <a:off x="6880607" y="6370750"/>
            <a:ext cx="50043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solidFill>
                  <a:schemeClr val="lt1"/>
                </a:solidFill>
              </a:rPr>
              <a:t>7</a:t>
            </a:fld>
            <a:endParaRPr lang="es-419" noProof="0" dirty="0">
              <a:solidFill>
                <a:schemeClr val="l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78"/>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r>
              <a:rPr lang="es-419" b="1" noProof="0" dirty="0"/>
              <a:t>Las expectativas de hoy</a:t>
            </a:r>
            <a:endParaRPr lang="es-419" noProof="0" dirty="0"/>
          </a:p>
        </p:txBody>
      </p:sp>
      <p:sp>
        <p:nvSpPr>
          <p:cNvPr id="363" name="Google Shape;363;p78"/>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p>
            <a:pPr marL="342900" lvl="0" indent="-279400" algn="l" rtl="0">
              <a:spcBef>
                <a:spcPts val="1000"/>
              </a:spcBef>
              <a:spcAft>
                <a:spcPts val="0"/>
              </a:spcAft>
              <a:buClr>
                <a:schemeClr val="dk2"/>
              </a:buClr>
              <a:buSzPts val="2600"/>
              <a:buChar char="•"/>
            </a:pPr>
            <a:r>
              <a:rPr lang="es-419" sz="2600" b="1" noProof="0" dirty="0">
                <a:solidFill>
                  <a:schemeClr val="dk2"/>
                </a:solidFill>
              </a:rPr>
              <a:t>Asistentes: </a:t>
            </a:r>
            <a:r>
              <a:rPr lang="es-419" sz="2600" noProof="0" dirty="0">
                <a:solidFill>
                  <a:schemeClr val="dk2"/>
                </a:solidFill>
              </a:rPr>
              <a:t>Hacer preguntas y aportar comentarios tras la presentación. </a:t>
            </a:r>
          </a:p>
          <a:p>
            <a:pPr marL="342900" lvl="0" indent="-279400" algn="l" rtl="0">
              <a:spcBef>
                <a:spcPts val="1000"/>
              </a:spcBef>
              <a:spcAft>
                <a:spcPts val="0"/>
              </a:spcAft>
              <a:buClr>
                <a:schemeClr val="dk2"/>
              </a:buClr>
              <a:buSzPts val="2600"/>
              <a:buChar char="•"/>
            </a:pPr>
            <a:r>
              <a:rPr lang="es-419" sz="2600" b="1" noProof="0" dirty="0">
                <a:solidFill>
                  <a:schemeClr val="dk2"/>
                </a:solidFill>
              </a:rPr>
              <a:t>Normas de la reunión: </a:t>
            </a:r>
            <a:r>
              <a:rPr lang="es-419" sz="2600" noProof="0" dirty="0">
                <a:solidFill>
                  <a:schemeClr val="dk2"/>
                </a:solidFill>
              </a:rPr>
              <a:t>Ser respetuoso, no salirse del tema y tener en cuenta la duración de sus comentarios o preguntas. </a:t>
            </a:r>
          </a:p>
          <a:p>
            <a:pPr marL="342900" lvl="0" indent="-279400" algn="l" rtl="0">
              <a:spcBef>
                <a:spcPts val="1000"/>
              </a:spcBef>
              <a:spcAft>
                <a:spcPts val="0"/>
              </a:spcAft>
              <a:buClr>
                <a:schemeClr val="dk2"/>
              </a:buClr>
              <a:buSzPts val="2600"/>
              <a:buChar char="•"/>
            </a:pPr>
            <a:r>
              <a:rPr lang="es-419" sz="2600" b="1" noProof="0" dirty="0">
                <a:solidFill>
                  <a:schemeClr val="dk2"/>
                </a:solidFill>
              </a:rPr>
              <a:t>Límite de tiempo</a:t>
            </a:r>
            <a:r>
              <a:rPr lang="es-419" sz="2600" noProof="0" dirty="0">
                <a:solidFill>
                  <a:schemeClr val="dk2"/>
                </a:solidFill>
              </a:rPr>
              <a:t>: debido al número de asistentes, solo se aceptarán preguntas a través de la función de preguntas y respuestas de la barra de herramientas de Zoom. </a:t>
            </a:r>
          </a:p>
        </p:txBody>
      </p:sp>
      <p:sp>
        <p:nvSpPr>
          <p:cNvPr id="364" name="Google Shape;364;p7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8</a:t>
            </a:fld>
            <a:endParaRPr lang="es-419" noProof="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79"/>
          <p:cNvSpPr txBox="1">
            <a:spLocks noGrp="1"/>
          </p:cNvSpPr>
          <p:nvPr>
            <p:ph type="title"/>
          </p:nvPr>
        </p:nvSpPr>
        <p:spPr>
          <a:xfrm>
            <a:off x="304132" y="119214"/>
            <a:ext cx="11088000" cy="1597561"/>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s-419" sz="5400" noProof="0" dirty="0"/>
              <a:t>Compromiso con las partes interesadas</a:t>
            </a:r>
          </a:p>
        </p:txBody>
      </p:sp>
      <p:sp>
        <p:nvSpPr>
          <p:cNvPr id="371" name="Google Shape;371;p79"/>
          <p:cNvSpPr txBox="1"/>
          <p:nvPr/>
        </p:nvSpPr>
        <p:spPr>
          <a:xfrm>
            <a:off x="559717" y="1400365"/>
            <a:ext cx="5443500" cy="776700"/>
          </a:xfrm>
          <a:prstGeom prst="rect">
            <a:avLst/>
          </a:prstGeom>
          <a:noFill/>
          <a:ln>
            <a:noFill/>
          </a:ln>
        </p:spPr>
        <p:txBody>
          <a:bodyPr spcFirstLastPara="1" wrap="square" lIns="117800" tIns="117800" rIns="117800" bIns="117800" anchor="t" anchorCtr="0">
            <a:spAutoFit/>
          </a:bodyPr>
          <a:lstStyle/>
          <a:p>
            <a:pPr marL="0" marR="0" lvl="0" indent="0" algn="l" rtl="0">
              <a:lnSpc>
                <a:spcPct val="100000"/>
              </a:lnSpc>
              <a:spcBef>
                <a:spcPts val="0"/>
              </a:spcBef>
              <a:spcAft>
                <a:spcPts val="0"/>
              </a:spcAft>
              <a:buClr>
                <a:schemeClr val="accent1"/>
              </a:buClr>
              <a:buSzPts val="4500"/>
              <a:buFont typeface="Trebuchet MS"/>
              <a:buNone/>
            </a:pPr>
            <a:r>
              <a:rPr lang="es-419" sz="3500" b="1" noProof="0" dirty="0">
                <a:solidFill>
                  <a:schemeClr val="dk2"/>
                </a:solidFill>
                <a:latin typeface="Trebuchet MS"/>
                <a:ea typeface="Trebuchet MS"/>
                <a:cs typeface="Trebuchet MS"/>
                <a:sym typeface="Trebuchet MS"/>
              </a:rPr>
              <a:t>El HCPF:</a:t>
            </a:r>
            <a:endParaRPr lang="es-419" sz="3500" b="0" i="0" u="none" strike="noStrike" cap="none" noProof="0" dirty="0">
              <a:solidFill>
                <a:schemeClr val="dk2"/>
              </a:solidFill>
              <a:latin typeface="Arial"/>
              <a:ea typeface="Arial"/>
              <a:cs typeface="Arial"/>
              <a:sym typeface="Arial"/>
            </a:endParaRPr>
          </a:p>
        </p:txBody>
      </p:sp>
      <p:sp>
        <p:nvSpPr>
          <p:cNvPr id="372" name="Google Shape;372;p79"/>
          <p:cNvSpPr txBox="1"/>
          <p:nvPr/>
        </p:nvSpPr>
        <p:spPr>
          <a:xfrm>
            <a:off x="559732" y="2013375"/>
            <a:ext cx="10576800" cy="4105626"/>
          </a:xfrm>
          <a:prstGeom prst="rect">
            <a:avLst/>
          </a:prstGeom>
          <a:noFill/>
          <a:ln>
            <a:noFill/>
          </a:ln>
        </p:spPr>
        <p:txBody>
          <a:bodyPr spcFirstLastPara="1" wrap="square" lIns="117800" tIns="117800" rIns="117800" bIns="117800" anchor="t" anchorCtr="0">
            <a:spAutoFit/>
          </a:bodyPr>
          <a:lstStyle/>
          <a:p>
            <a:pPr marL="584200" lvl="0" indent="-457200" algn="l" rtl="0">
              <a:spcBef>
                <a:spcPts val="1300"/>
              </a:spcBef>
              <a:spcAft>
                <a:spcPts val="0"/>
              </a:spcAft>
              <a:buClr>
                <a:schemeClr val="dk2"/>
              </a:buClr>
              <a:buSzPts val="2600"/>
              <a:buFont typeface="Trebuchet MS"/>
              <a:buChar char="●"/>
            </a:pPr>
            <a:r>
              <a:rPr lang="es-419" sz="2600" noProof="0" dirty="0">
                <a:solidFill>
                  <a:schemeClr val="dk2"/>
                </a:solidFill>
                <a:latin typeface="Trebuchet MS"/>
                <a:ea typeface="Trebuchet MS"/>
                <a:cs typeface="Trebuchet MS"/>
                <a:sym typeface="Trebuchet MS"/>
              </a:rPr>
              <a:t>Evaluará de forma exhaustiva y minuciosa todas las preguntas y comentarios.</a:t>
            </a:r>
          </a:p>
          <a:p>
            <a:pPr marL="584200" lvl="0" indent="-457200" algn="l" rtl="0">
              <a:spcBef>
                <a:spcPts val="1300"/>
              </a:spcBef>
              <a:spcAft>
                <a:spcPts val="0"/>
              </a:spcAft>
              <a:buClr>
                <a:schemeClr val="dk2"/>
              </a:buClr>
              <a:buSzPts val="2600"/>
              <a:buFont typeface="Trebuchet MS"/>
              <a:buChar char="●"/>
            </a:pPr>
            <a:r>
              <a:rPr lang="es-419" sz="2600" noProof="0" dirty="0">
                <a:solidFill>
                  <a:schemeClr val="dk2"/>
                </a:solidFill>
                <a:latin typeface="Trebuchet MS"/>
                <a:ea typeface="Trebuchet MS"/>
                <a:cs typeface="Trebuchet MS"/>
                <a:sym typeface="Trebuchet MS"/>
              </a:rPr>
              <a:t>Determinará qué comentarios pueden incorporarse ahora o, potencialmente, en el futuro. </a:t>
            </a:r>
          </a:p>
          <a:p>
            <a:pPr marL="584200" lvl="0" indent="-457200" algn="l" rtl="0">
              <a:spcBef>
                <a:spcPts val="1300"/>
              </a:spcBef>
              <a:spcAft>
                <a:spcPts val="0"/>
              </a:spcAft>
              <a:buClr>
                <a:schemeClr val="dk2"/>
              </a:buClr>
              <a:buSzPts val="2600"/>
              <a:buFont typeface="Trebuchet MS"/>
              <a:buChar char="●"/>
            </a:pPr>
            <a:r>
              <a:rPr lang="es-419" sz="2600" noProof="0" dirty="0">
                <a:solidFill>
                  <a:schemeClr val="dk2"/>
                </a:solidFill>
                <a:latin typeface="Trebuchet MS"/>
                <a:ea typeface="Trebuchet MS"/>
                <a:cs typeface="Trebuchet MS"/>
                <a:sym typeface="Trebuchet MS"/>
              </a:rPr>
              <a:t>Comunicará de forma transparente los resultados de los comentarios y las preguntas. </a:t>
            </a:r>
          </a:p>
          <a:p>
            <a:pPr marL="584200" lvl="0" indent="-457200" algn="l" rtl="0">
              <a:spcBef>
                <a:spcPts val="1300"/>
              </a:spcBef>
              <a:spcAft>
                <a:spcPts val="0"/>
              </a:spcAft>
              <a:buClr>
                <a:schemeClr val="dk2"/>
              </a:buClr>
              <a:buSzPts val="2600"/>
              <a:buFont typeface="Trebuchet MS"/>
              <a:buChar char="●"/>
            </a:pPr>
            <a:r>
              <a:rPr lang="es-419" sz="2600" noProof="0" dirty="0">
                <a:solidFill>
                  <a:schemeClr val="dk2"/>
                </a:solidFill>
                <a:latin typeface="Trebuchet MS"/>
                <a:ea typeface="Trebuchet MS"/>
                <a:cs typeface="Trebuchet MS"/>
                <a:sym typeface="Trebuchet MS"/>
              </a:rPr>
              <a:t>Derivará a las personas a los recursos adecuados del HCPF para los temas que queden fuera de su ámbito de competencia.</a:t>
            </a:r>
          </a:p>
        </p:txBody>
      </p:sp>
      <p:sp>
        <p:nvSpPr>
          <p:cNvPr id="373" name="Google Shape;373;p79"/>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solidFill>
                  <a:schemeClr val="lt1"/>
                </a:solidFill>
              </a:rPr>
              <a:t>9</a:t>
            </a:fld>
            <a:endParaRPr lang="es-419" noProof="0" dirty="0">
              <a:solidFill>
                <a:schemeClr val="lt1"/>
              </a:solidFill>
            </a:endParaRPr>
          </a:p>
        </p:txBody>
      </p:sp>
    </p:spTree>
  </p:cSld>
  <p:clrMapOvr>
    <a:masterClrMapping/>
  </p:clrMapOvr>
</p:sld>
</file>

<file path=ppt/theme/theme1.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DORA 2019 Style">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165</TotalTime>
  <Words>4371</Words>
  <Application>Microsoft Office PowerPoint</Application>
  <PresentationFormat>Widescreen</PresentationFormat>
  <Paragraphs>494</Paragraphs>
  <Slides>38</Slides>
  <Notes>37</Notes>
  <HiddenSlides>0</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38</vt:i4>
      </vt:variant>
    </vt:vector>
  </HeadingPairs>
  <TitlesOfParts>
    <vt:vector size="51" baseType="lpstr">
      <vt:lpstr>Trebuchet MS</vt:lpstr>
      <vt:lpstr>Verdana</vt:lpstr>
      <vt:lpstr>Calibri</vt:lpstr>
      <vt:lpstr>Roboto</vt:lpstr>
      <vt:lpstr>Noto Sans Symbols</vt:lpstr>
      <vt:lpstr>Courier New</vt:lpstr>
      <vt:lpstr>Arial</vt:lpstr>
      <vt:lpstr>Roboto Slab</vt:lpstr>
      <vt:lpstr>White Theme</vt:lpstr>
      <vt:lpstr>Blue Theme</vt:lpstr>
      <vt:lpstr>White Theme</vt:lpstr>
      <vt:lpstr>DORA 2019 Style</vt:lpstr>
      <vt:lpstr>Simple Light</vt:lpstr>
      <vt:lpstr>Foro de partes interesadas para debatir las prestaciones sanitarias para los niños y las personas embarazadas de Colorado (HB26-1411)</vt:lpstr>
      <vt:lpstr>Interpretación de idiomas</vt:lpstr>
      <vt:lpstr>Subtítulos</vt:lpstr>
      <vt:lpstr>Organización de la reunión</vt:lpstr>
      <vt:lpstr>Organización de la reunión</vt:lpstr>
      <vt:lpstr>PowerPoint Presentation</vt:lpstr>
      <vt:lpstr>Qué hacemos</vt:lpstr>
      <vt:lpstr>Las expectativas de hoy</vt:lpstr>
      <vt:lpstr>Compromiso con las partes interesadas</vt:lpstr>
      <vt:lpstr>Orden del día</vt:lpstr>
      <vt:lpstr>Equipo de presentación</vt:lpstr>
      <vt:lpstr>Descripción de Cover All Coloradans </vt:lpstr>
      <vt:lpstr>Historia y definiciones del CAC</vt:lpstr>
      <vt:lpstr>Diferencias en la población del CAC</vt:lpstr>
      <vt:lpstr>      Cronología de los cambios </vt:lpstr>
      <vt:lpstr>  Cronología de los cambios </vt:lpstr>
      <vt:lpstr>Cambios en las prestaciones dentales  ​</vt:lpstr>
      <vt:lpstr>Límite de afiliación​</vt:lpstr>
      <vt:lpstr>Exclusión de la Colaboración de Atención Responsable ​</vt:lpstr>
      <vt:lpstr>Solo para niños del CAC con Medicaid ​</vt:lpstr>
      <vt:lpstr>Cambios en los servicios de apoyo a largo plazo​</vt:lpstr>
      <vt:lpstr>Visibilidad de la población del CAC ​</vt:lpstr>
      <vt:lpstr>Cambios federales de Medicad</vt:lpstr>
      <vt:lpstr>Descripción general del kit de la H.R. 1 </vt:lpstr>
      <vt:lpstr>OmniSalud </vt:lpstr>
      <vt:lpstr>OmniSalud</vt:lpstr>
      <vt:lpstr>PowerPoint Presentation</vt:lpstr>
      <vt:lpstr>PowerPoint Presentation</vt:lpstr>
      <vt:lpstr>PowerPoint Presentation</vt:lpstr>
      <vt:lpstr>PowerPoint Presentation</vt:lpstr>
      <vt:lpstr>¿Y ahora qué?  Manténgase al tanto y siga compartiendo sus comentarios </vt:lpstr>
      <vt:lpstr>¿Y ahora qué?</vt:lpstr>
      <vt:lpstr>¿Y ahora qué?</vt:lpstr>
      <vt:lpstr>Recursos </vt:lpstr>
      <vt:lpstr>¿Tiene preguntas?</vt:lpstr>
      <vt:lpstr>Información de contacto</vt:lpstr>
      <vt:lpstr>¡Gracias!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Foro de partes interesadas para debatir las prestaciones sanitarias para los niños y las personas embarazadas de Colorado (HB26-1411)</dc:title>
  <cp:lastModifiedBy>Sound Ventures Inc</cp:lastModifiedBy>
  <cp:revision>8</cp:revision>
  <dcterms:modified xsi:type="dcterms:W3CDTF">2026-07-09T20:15:32Z</dcterms:modified>
</cp:coreProperties>
</file>