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9144000" cy="5143500" type="screen16x9"/>
  <p:notesSz cx="51435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" roundtripDataSignature="AMtx7mjn9Nwl+w7vVh88fR94ACp/rLWWZ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F2EEBA-464F-4449-8BB5-DF6C445E845A}" v="2" dt="2026-07-11T06:26:23.6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0" d="100"/>
          <a:sy n="130" d="100"/>
        </p:scale>
        <p:origin x="99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customschemas.google.com/relationships/presentationmetadata" Target="metadata"/><Relationship Id="rId11" Type="http://schemas.microsoft.com/office/2016/11/relationships/changesInfo" Target="changesInfos/changesInfo1.xml"/><Relationship Id="rId10" Type="http://schemas.openxmlformats.org/officeDocument/2006/relationships/tableStyles" Target="tableStyles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ahya Mahmoud" userId="35c1c588915035fe" providerId="LiveId" clId="{5F4BFFE0-E3C7-4D18-8F76-76DF9308A844}"/>
    <pc:docChg chg="undo redo custSel modSld">
      <pc:chgData name="Yahya Mahmoud" userId="35c1c588915035fe" providerId="LiveId" clId="{5F4BFFE0-E3C7-4D18-8F76-76DF9308A844}" dt="2026-07-12T02:40:48.278" v="145" actId="20577"/>
      <pc:docMkLst>
        <pc:docMk/>
      </pc:docMkLst>
      <pc:sldChg chg="addSp delSp modSp mod">
        <pc:chgData name="Yahya Mahmoud" userId="35c1c588915035fe" providerId="LiveId" clId="{5F4BFFE0-E3C7-4D18-8F76-76DF9308A844}" dt="2026-07-12T02:40:48.278" v="145" actId="20577"/>
        <pc:sldMkLst>
          <pc:docMk/>
          <pc:sldMk cId="0" sldId="256"/>
        </pc:sldMkLst>
        <pc:spChg chg="mod">
          <ac:chgData name="Yahya Mahmoud" userId="35c1c588915035fe" providerId="LiveId" clId="{5F4BFFE0-E3C7-4D18-8F76-76DF9308A844}" dt="2026-07-11T06:26:51.216" v="117" actId="14100"/>
          <ac:spMkLst>
            <pc:docMk/>
            <pc:sldMk cId="0" sldId="256"/>
            <ac:spMk id="12" creationId="{00000000-0000-0000-0000-000000000000}"/>
          </ac:spMkLst>
        </pc:spChg>
        <pc:spChg chg="mod">
          <ac:chgData name="Yahya Mahmoud" userId="35c1c588915035fe" providerId="LiveId" clId="{5F4BFFE0-E3C7-4D18-8F76-76DF9308A844}" dt="2026-07-11T06:26:53.832" v="118" actId="14100"/>
          <ac:spMkLst>
            <pc:docMk/>
            <pc:sldMk cId="0" sldId="256"/>
            <ac:spMk id="13" creationId="{00000000-0000-0000-0000-000000000000}"/>
          </ac:spMkLst>
        </pc:spChg>
        <pc:spChg chg="mod">
          <ac:chgData name="Yahya Mahmoud" userId="35c1c588915035fe" providerId="LiveId" clId="{5F4BFFE0-E3C7-4D18-8F76-76DF9308A844}" dt="2026-07-11T06:26:57.384" v="119" actId="14100"/>
          <ac:spMkLst>
            <pc:docMk/>
            <pc:sldMk cId="0" sldId="256"/>
            <ac:spMk id="14" creationId="{00000000-0000-0000-0000-000000000000}"/>
          </ac:spMkLst>
        </pc:spChg>
        <pc:spChg chg="mod">
          <ac:chgData name="Yahya Mahmoud" userId="35c1c588915035fe" providerId="LiveId" clId="{5F4BFFE0-E3C7-4D18-8F76-76DF9308A844}" dt="2026-07-11T06:27:02.362" v="121" actId="14100"/>
          <ac:spMkLst>
            <pc:docMk/>
            <pc:sldMk cId="0" sldId="256"/>
            <ac:spMk id="15" creationId="{00000000-0000-0000-0000-000000000000}"/>
          </ac:spMkLst>
        </pc:spChg>
        <pc:spChg chg="mod">
          <ac:chgData name="Yahya Mahmoud" userId="35c1c588915035fe" providerId="LiveId" clId="{5F4BFFE0-E3C7-4D18-8F76-76DF9308A844}" dt="2026-07-11T06:27:22.895" v="130" actId="1035"/>
          <ac:spMkLst>
            <pc:docMk/>
            <pc:sldMk cId="0" sldId="256"/>
            <ac:spMk id="16" creationId="{00000000-0000-0000-0000-000000000000}"/>
          </ac:spMkLst>
        </pc:spChg>
        <pc:spChg chg="mod">
          <ac:chgData name="Yahya Mahmoud" userId="35c1c588915035fe" providerId="LiveId" clId="{5F4BFFE0-E3C7-4D18-8F76-76DF9308A844}" dt="2026-07-11T05:53:04.254" v="20" actId="782"/>
          <ac:spMkLst>
            <pc:docMk/>
            <pc:sldMk cId="0" sldId="256"/>
            <ac:spMk id="17" creationId="{00000000-0000-0000-0000-000000000000}"/>
          </ac:spMkLst>
        </pc:spChg>
        <pc:spChg chg="mod">
          <ac:chgData name="Yahya Mahmoud" userId="35c1c588915035fe" providerId="LiveId" clId="{5F4BFFE0-E3C7-4D18-8F76-76DF9308A844}" dt="2026-07-12T02:40:48.278" v="145" actId="20577"/>
          <ac:spMkLst>
            <pc:docMk/>
            <pc:sldMk cId="0" sldId="256"/>
            <ac:spMk id="18" creationId="{00000000-0000-0000-0000-000000000000}"/>
          </ac:spMkLst>
        </pc:spChg>
        <pc:spChg chg="add del mod">
          <ac:chgData name="Yahya Mahmoud" userId="35c1c588915035fe" providerId="LiveId" clId="{5F4BFFE0-E3C7-4D18-8F76-76DF9308A844}" dt="2026-07-11T06:27:00.418" v="120" actId="14100"/>
          <ac:spMkLst>
            <pc:docMk/>
            <pc:sldMk cId="0" sldId="256"/>
            <ac:spMk id="20" creationId="{00000000-0000-0000-0000-000000000000}"/>
          </ac:spMkLst>
        </pc:spChg>
        <pc:spChg chg="mod">
          <ac:chgData name="Yahya Mahmoud" userId="35c1c588915035fe" providerId="LiveId" clId="{5F4BFFE0-E3C7-4D18-8F76-76DF9308A844}" dt="2026-07-11T06:27:07.650" v="123" actId="14100"/>
          <ac:spMkLst>
            <pc:docMk/>
            <pc:sldMk cId="0" sldId="256"/>
            <ac:spMk id="21" creationId="{00000000-0000-0000-0000-000000000000}"/>
          </ac:spMkLst>
        </pc:spChg>
        <pc:spChg chg="mod">
          <ac:chgData name="Yahya Mahmoud" userId="35c1c588915035fe" providerId="LiveId" clId="{5F4BFFE0-E3C7-4D18-8F76-76DF9308A844}" dt="2026-07-11T05:53:03.952" v="19" actId="121"/>
          <ac:spMkLst>
            <pc:docMk/>
            <pc:sldMk cId="0" sldId="256"/>
            <ac:spMk id="24" creationId="{00000000-0000-0000-0000-000000000000}"/>
          </ac:spMkLst>
        </pc:spChg>
        <pc:spChg chg="mod">
          <ac:chgData name="Yahya Mahmoud" userId="35c1c588915035fe" providerId="LiveId" clId="{5F4BFFE0-E3C7-4D18-8F76-76DF9308A844}" dt="2026-07-11T05:53:03.952" v="19" actId="121"/>
          <ac:spMkLst>
            <pc:docMk/>
            <pc:sldMk cId="0" sldId="256"/>
            <ac:spMk id="26" creationId="{00000000-0000-0000-0000-000000000000}"/>
          </ac:spMkLst>
        </pc:spChg>
        <pc:spChg chg="mod">
          <ac:chgData name="Yahya Mahmoud" userId="35c1c588915035fe" providerId="LiveId" clId="{5F4BFFE0-E3C7-4D18-8F76-76DF9308A844}" dt="2026-07-11T05:53:03.952" v="19" actId="121"/>
          <ac:spMkLst>
            <pc:docMk/>
            <pc:sldMk cId="0" sldId="256"/>
            <ac:spMk id="27" creationId="{00000000-0000-0000-0000-000000000000}"/>
          </ac:spMkLst>
        </pc:spChg>
        <pc:spChg chg="mod">
          <ac:chgData name="Yahya Mahmoud" userId="35c1c588915035fe" providerId="LiveId" clId="{5F4BFFE0-E3C7-4D18-8F76-76DF9308A844}" dt="2026-07-11T05:53:03.952" v="19" actId="121"/>
          <ac:spMkLst>
            <pc:docMk/>
            <pc:sldMk cId="0" sldId="256"/>
            <ac:spMk id="29" creationId="{00000000-0000-0000-0000-000000000000}"/>
          </ac:spMkLst>
        </pc:spChg>
        <pc:spChg chg="mod">
          <ac:chgData name="Yahya Mahmoud" userId="35c1c588915035fe" providerId="LiveId" clId="{5F4BFFE0-E3C7-4D18-8F76-76DF9308A844}" dt="2026-07-11T05:53:04.254" v="20" actId="782"/>
          <ac:spMkLst>
            <pc:docMk/>
            <pc:sldMk cId="0" sldId="256"/>
            <ac:spMk id="31" creationId="{00000000-0000-0000-0000-000000000000}"/>
          </ac:spMkLst>
        </pc:spChg>
        <pc:spChg chg="mod">
          <ac:chgData name="Yahya Mahmoud" userId="35c1c588915035fe" providerId="LiveId" clId="{5F4BFFE0-E3C7-4D18-8F76-76DF9308A844}" dt="2026-07-11T05:53:04.254" v="20" actId="782"/>
          <ac:spMkLst>
            <pc:docMk/>
            <pc:sldMk cId="0" sldId="256"/>
            <ac:spMk id="32" creationId="{00000000-0000-0000-0000-000000000000}"/>
          </ac:spMkLst>
        </pc:spChg>
        <pc:grpChg chg="mod">
          <ac:chgData name="Yahya Mahmoud" userId="35c1c588915035fe" providerId="LiveId" clId="{5F4BFFE0-E3C7-4D18-8F76-76DF9308A844}" dt="2026-07-11T05:53:23.512" v="24" actId="1076"/>
          <ac:grpSpMkLst>
            <pc:docMk/>
            <pc:sldMk cId="0" sldId="256"/>
            <ac:grpSpMk id="23" creationId="{00000000-0000-0000-0000-000000000000}"/>
          </ac:grpSpMkLst>
        </pc:grpChg>
        <pc:grpChg chg="mod">
          <ac:chgData name="Yahya Mahmoud" userId="35c1c588915035fe" providerId="LiveId" clId="{5F4BFFE0-E3C7-4D18-8F76-76DF9308A844}" dt="2026-07-11T06:18:51.982" v="71" actId="1076"/>
          <ac:grpSpMkLst>
            <pc:docMk/>
            <pc:sldMk cId="0" sldId="256"/>
            <ac:grpSpMk id="28" creationId="{00000000-0000-0000-0000-000000000000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" name="Google Shape;9;p1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p1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bg>
      <p:bgPr>
        <a:solidFill>
          <a:schemeClr val="lt1"/>
        </a:solidFill>
        <a:effectLst/>
      </p:bgPr>
    </p:bg>
    <p:spTree>
      <p:nvGrpSpPr>
        <p:cNvPr id="1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co.gov/PEAK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hyperlink" Target="HealthFirstColorado.gov/Change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"/>
          <p:cNvSpPr/>
          <p:nvPr/>
        </p:nvSpPr>
        <p:spPr>
          <a:xfrm>
            <a:off x="1008550" y="1130662"/>
            <a:ext cx="7534201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Clr>
                <a:srgbClr val="78256E"/>
              </a:buClr>
              <a:buSzPts val="1600"/>
              <a:buFont typeface="Verdana"/>
              <a:buNone/>
            </a:pPr>
            <a:r>
              <a:rPr lang="ar-SA" sz="1600" b="1" i="0" u="none" strike="noStrike" cap="none" dirty="0">
                <a:solidFill>
                  <a:srgbClr val="78256E"/>
                </a:solidFill>
                <a:latin typeface="Verdana"/>
                <a:ea typeface="Verdana"/>
                <a:cs typeface="Verdana"/>
                <a:sym typeface="Verdana"/>
              </a:rPr>
              <a:t>لن يتأثر الجميع بالطريقة نفسها، ولكن الآن هو الوقت المناسب للتأكد من أنك مستعد لتلقي أي تحديثات مهمة.</a:t>
            </a:r>
            <a:endParaRPr lang="ar-SA" sz="1600" b="1" i="0" u="none" strike="noStrike" cap="none" dirty="0">
              <a:solidFill>
                <a:srgbClr val="78256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1"/>
          <p:cNvSpPr/>
          <p:nvPr/>
        </p:nvSpPr>
        <p:spPr>
          <a:xfrm>
            <a:off x="1008550" y="1561722"/>
            <a:ext cx="6908687" cy="53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200" b="1" i="0" u="none" strike="noStrike" cap="none" dirty="0">
                <a:solidFill>
                  <a:srgbClr val="1A1A1A"/>
                </a:solidFill>
                <a:latin typeface="Verdana"/>
                <a:ea typeface="Verdana"/>
                <a:cs typeface="Verdana"/>
                <a:sym typeface="Verdana"/>
              </a:rPr>
              <a:t>تأكد من أن معلومات الاتصال الخاصة بك وتفضيلاتك المتعلقة بالتواصل محدثة.</a:t>
            </a:r>
            <a:endParaRPr lang="ar-SA"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"/>
          <p:cNvSpPr/>
          <p:nvPr/>
        </p:nvSpPr>
        <p:spPr>
          <a:xfrm>
            <a:off x="1008550" y="2029444"/>
            <a:ext cx="6772013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marR="0" lvl="0" indent="-3429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•"/>
            </a:pPr>
            <a:r>
              <a:rPr lang="ar-SA" sz="12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اتصل بإدارة الخدمات الإنسانية في المقاطعة التابعة لك أو قم بزيارتها شخصيًا.</a:t>
            </a:r>
            <a:endParaRPr lang="en-US"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r" rtl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Char char="•"/>
            </a:pPr>
            <a:r>
              <a:rPr lang="ar-SA" sz="12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حدّث معلوماتك عبر الإنترنت من خلال</a:t>
            </a:r>
            <a:r>
              <a:rPr lang="ar-EG" sz="12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12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Colorado PEAK</a:t>
            </a:r>
            <a:r>
              <a:rPr lang="ar-EG" sz="12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ar-SA" sz="12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على: </a:t>
            </a:r>
            <a:r>
              <a:rPr lang="en-US" sz="12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  <a:hlinkClick r:id="rId3"/>
              </a:rPr>
              <a:t>co.gov/PEAK</a:t>
            </a:r>
            <a:r>
              <a:rPr lang="ar-EG" sz="12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ar-SA" sz="12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أو عبر التطبيق.</a:t>
            </a:r>
            <a:endParaRPr lang="en-US"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1"/>
          <p:cNvSpPr/>
          <p:nvPr/>
        </p:nvSpPr>
        <p:spPr>
          <a:xfrm>
            <a:off x="1008549" y="3168376"/>
            <a:ext cx="6908688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200"/>
              <a:buFont typeface="Verdana"/>
              <a:buNone/>
            </a:pPr>
            <a:r>
              <a:rPr lang="ar-SA" sz="1200" b="1" dirty="0">
                <a:solidFill>
                  <a:srgbClr val="1A1A1A"/>
                </a:solidFill>
                <a:latin typeface="Verdana"/>
                <a:ea typeface="Verdana"/>
                <a:cs typeface="Verdana"/>
                <a:sym typeface="Verdana"/>
              </a:rPr>
              <a:t>أفضل طريقة لتجنب حدوث انقطاع في تغطيتك الصحية هي البقاء على اطلاع.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1"/>
          <p:cNvSpPr/>
          <p:nvPr/>
        </p:nvSpPr>
        <p:spPr>
          <a:xfrm>
            <a:off x="1008547" y="3568485"/>
            <a:ext cx="6908689" cy="411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</a:pPr>
            <a:r>
              <a:rPr lang="ar-SA" sz="12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للاطلاع على أحدث التحديثات والإرشادات، تفضل بزيارة: </a:t>
            </a:r>
            <a:r>
              <a:rPr lang="en-US" sz="12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  <a:hlinkClick r:id="rId4"/>
              </a:rPr>
              <a:t>HealthFirstColorado.gov/Changes</a:t>
            </a:r>
            <a:endParaRPr sz="1200" dirty="0">
              <a:solidFill>
                <a:srgbClr val="0067A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1" descr="Logo-Arabic"/>
          <p:cNvSpPr/>
          <p:nvPr/>
        </p:nvSpPr>
        <p:spPr>
          <a:xfrm>
            <a:off x="0" y="4617720"/>
            <a:ext cx="9144000" cy="525780"/>
          </a:xfrm>
          <a:prstGeom prst="rect">
            <a:avLst/>
          </a:prstGeom>
          <a:solidFill>
            <a:srgbClr val="78256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1"/>
          <p:cNvSpPr/>
          <p:nvPr/>
        </p:nvSpPr>
        <p:spPr>
          <a:xfrm>
            <a:off x="457200" y="4711708"/>
            <a:ext cx="3394800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Verdana"/>
              <a:buNone/>
            </a:pPr>
            <a:r>
              <a:rPr lang="ar-AE" sz="900" b="1" dirty="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هام! تغييرات فيدرالية لبرنامج </a:t>
            </a:r>
            <a:r>
              <a:rPr lang="en-US" sz="900" b="1" dirty="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Health First Colorado</a:t>
            </a:r>
          </a:p>
        </p:txBody>
      </p:sp>
      <p:pic>
        <p:nvPicPr>
          <p:cNvPr id="19" name="Google Shape;19;p1" descr="Logo - Arabic"/>
          <p:cNvPicPr preferRelativeResize="0"/>
          <p:nvPr/>
        </p:nvPicPr>
        <p:blipFill>
          <a:blip r:embed="rId5">
            <a:alphaModFix/>
          </a:blip>
          <a:srcRect/>
          <a:stretch/>
        </p:blipFill>
        <p:spPr>
          <a:xfrm>
            <a:off x="3391435" y="196306"/>
            <a:ext cx="2452570" cy="731104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"/>
          <p:cNvSpPr/>
          <p:nvPr/>
        </p:nvSpPr>
        <p:spPr>
          <a:xfrm>
            <a:off x="1008549" y="2619451"/>
            <a:ext cx="6908688" cy="53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2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اتخذ الإجراء فورًا إذا تلقيت رسالة رسمية بشأن تغطيتك الصحية.</a:t>
            </a:r>
            <a:endParaRPr lang="ar-SA" sz="12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"/>
          <p:cNvSpPr/>
          <p:nvPr/>
        </p:nvSpPr>
        <p:spPr>
          <a:xfrm>
            <a:off x="1008547" y="3934840"/>
            <a:ext cx="6908690" cy="411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200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نعلم أن هذه التغييرات قد تبدو مربكة أو تسبب بعض القلق. وسنواصل مشاركة التحديثات والموارد لمساعدة الجميع على الاستعداد.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" name="Google Shape;22;p1" descr="Colorado logo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99825" y="4717959"/>
            <a:ext cx="1880322" cy="3200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" name="Google Shape;23;p1" descr="Checkmark icon"/>
          <p:cNvGrpSpPr/>
          <p:nvPr/>
        </p:nvGrpSpPr>
        <p:grpSpPr>
          <a:xfrm>
            <a:off x="8078298" y="1645704"/>
            <a:ext cx="354300" cy="354300"/>
            <a:chOff x="447512" y="1645704"/>
            <a:chExt cx="354300" cy="354300"/>
          </a:xfrm>
        </p:grpSpPr>
        <p:sp>
          <p:nvSpPr>
            <p:cNvPr id="24" name="Google Shape;24;p1"/>
            <p:cNvSpPr/>
            <p:nvPr/>
          </p:nvSpPr>
          <p:spPr>
            <a:xfrm>
              <a:off x="447512" y="1645704"/>
              <a:ext cx="354300" cy="354300"/>
            </a:xfrm>
            <a:prstGeom prst="ellipse">
              <a:avLst/>
            </a:prstGeom>
            <a:solidFill>
              <a:srgbClr val="FFD1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5" name="Google Shape;25;p1"/>
            <p:cNvGrpSpPr/>
            <p:nvPr/>
          </p:nvGrpSpPr>
          <p:grpSpPr>
            <a:xfrm>
              <a:off x="508833" y="1743513"/>
              <a:ext cx="231672" cy="170856"/>
              <a:chOff x="6908425" y="348098"/>
              <a:chExt cx="418634" cy="308627"/>
            </a:xfrm>
          </p:grpSpPr>
          <p:sp>
            <p:nvSpPr>
              <p:cNvPr id="26" name="Google Shape;26;p1"/>
              <p:cNvSpPr/>
              <p:nvPr/>
            </p:nvSpPr>
            <p:spPr>
              <a:xfrm rot="2692686">
                <a:off x="6894522" y="549544"/>
                <a:ext cx="199405" cy="43063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50600" tIns="50600" rIns="50600" bIns="50600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775"/>
              </a:p>
            </p:txBody>
          </p:sp>
          <p:sp>
            <p:nvSpPr>
              <p:cNvPr id="27" name="Google Shape;27;p1"/>
              <p:cNvSpPr/>
              <p:nvPr/>
            </p:nvSpPr>
            <p:spPr>
              <a:xfrm rot="-2692551" flipH="1">
                <a:off x="6976460" y="479600"/>
                <a:ext cx="391597" cy="45396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50600" tIns="50600" rIns="50600" bIns="50600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775"/>
              </a:p>
            </p:txBody>
          </p:sp>
        </p:grpSp>
      </p:grpSp>
      <p:grpSp>
        <p:nvGrpSpPr>
          <p:cNvPr id="28" name="Google Shape;28;p1" descr="Checkmark icon"/>
          <p:cNvGrpSpPr/>
          <p:nvPr/>
        </p:nvGrpSpPr>
        <p:grpSpPr>
          <a:xfrm>
            <a:off x="8078298" y="2640797"/>
            <a:ext cx="354300" cy="354300"/>
            <a:chOff x="447512" y="2640797"/>
            <a:chExt cx="354300" cy="354300"/>
          </a:xfrm>
        </p:grpSpPr>
        <p:sp>
          <p:nvSpPr>
            <p:cNvPr id="29" name="Google Shape;29;p1"/>
            <p:cNvSpPr/>
            <p:nvPr/>
          </p:nvSpPr>
          <p:spPr>
            <a:xfrm>
              <a:off x="447512" y="2640797"/>
              <a:ext cx="354300" cy="354300"/>
            </a:xfrm>
            <a:prstGeom prst="ellipse">
              <a:avLst/>
            </a:prstGeom>
            <a:solidFill>
              <a:srgbClr val="FFD1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0" name="Google Shape;30;p1"/>
            <p:cNvGrpSpPr/>
            <p:nvPr/>
          </p:nvGrpSpPr>
          <p:grpSpPr>
            <a:xfrm>
              <a:off x="508833" y="2745601"/>
              <a:ext cx="231672" cy="170856"/>
              <a:chOff x="6908425" y="348098"/>
              <a:chExt cx="418634" cy="308627"/>
            </a:xfrm>
          </p:grpSpPr>
          <p:sp>
            <p:nvSpPr>
              <p:cNvPr id="31" name="Google Shape;31;p1"/>
              <p:cNvSpPr/>
              <p:nvPr/>
            </p:nvSpPr>
            <p:spPr>
              <a:xfrm rot="2692686">
                <a:off x="6894522" y="549544"/>
                <a:ext cx="199405" cy="43063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50600" tIns="50600" rIns="50600" bIns="50600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775"/>
              </a:p>
            </p:txBody>
          </p:sp>
          <p:sp>
            <p:nvSpPr>
              <p:cNvPr id="32" name="Google Shape;32;p1"/>
              <p:cNvSpPr/>
              <p:nvPr/>
            </p:nvSpPr>
            <p:spPr>
              <a:xfrm rot="-2692551" flipH="1">
                <a:off x="6976460" y="479600"/>
                <a:ext cx="391597" cy="45396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50600" tIns="50600" rIns="50600" bIns="50600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775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132</Words>
  <Application>Microsoft Office PowerPoint</Application>
  <PresentationFormat>On-screen Show (16:9)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Verdana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Carman Creative</dc:creator>
  <cp:lastModifiedBy>eTranslators Manager</cp:lastModifiedBy>
  <cp:revision>5</cp:revision>
  <dcterms:created xsi:type="dcterms:W3CDTF">2026-05-14T20:36:08Z</dcterms:created>
  <dcterms:modified xsi:type="dcterms:W3CDTF">2026-07-13T14:54:10Z</dcterms:modified>
</cp:coreProperties>
</file>