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2.xml" ContentType="application/vnd.openxmlformats-officedocument.presentationml.comments+xml"/>
  <Override PartName="/ppt/notesSlides/notesSlide18.xml" ContentType="application/vnd.openxmlformats-officedocument.presentationml.notesSlide+xml"/>
  <Override PartName="/ppt/comments/comment3.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67" r:id="rId1"/>
    <p:sldMasterId id="2147483868" r:id="rId2"/>
    <p:sldMasterId id="2147483869" r:id="rId3"/>
    <p:sldMasterId id="2147483870" r:id="rId4"/>
    <p:sldMasterId id="2147483871" r:id="rId5"/>
    <p:sldMasterId id="2147483872" r:id="rId6"/>
    <p:sldMasterId id="2147483873" r:id="rId7"/>
    <p:sldMasterId id="2147483874" r:id="rId8"/>
    <p:sldMasterId id="2147483875" r:id="rId9"/>
  </p:sldMasterIdLst>
  <p:notesMasterIdLst>
    <p:notesMasterId r:id="rId90"/>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Lst>
  <p:sldSz cx="9144000" cy="5143500" type="screen16x9"/>
  <p:notesSz cx="6858000" cy="9144000"/>
  <p:embeddedFontLst>
    <p:embeddedFont>
      <p:font typeface="Georgia" panose="02040502050405020303" pitchFamily="18" charset="0"/>
      <p:regular r:id="rId91"/>
      <p:bold r:id="rId92"/>
      <p:italic r:id="rId93"/>
      <p:boldItalic r:id="rId94"/>
    </p:embeddedFont>
    <p:embeddedFont>
      <p:font typeface="Lato" panose="020F0502020204030203" pitchFamily="34" charset="0"/>
      <p:regular r:id="rId95"/>
      <p:bold r:id="rId96"/>
      <p:italic r:id="rId97"/>
      <p:boldItalic r:id="rId98"/>
    </p:embeddedFont>
    <p:embeddedFont>
      <p:font typeface="Open Sans" panose="020B0606030504020204" pitchFamily="34" charset="0"/>
      <p:regular r:id="rId99"/>
      <p:bold r:id="rId100"/>
      <p:italic r:id="rId101"/>
      <p:boldItalic r:id="rId102"/>
    </p:embeddedFont>
    <p:embeddedFont>
      <p:font typeface="Open Sans SemiBold" panose="020B0706030804020204" pitchFamily="34" charset="0"/>
      <p:regular r:id="rId103"/>
      <p:bold r:id="rId104"/>
      <p:italic r:id="rId105"/>
      <p:boldItalic r:id="rId106"/>
    </p:embeddedFont>
    <p:embeddedFont>
      <p:font typeface="Roboto Slab" pitchFamily="2" charset="0"/>
      <p:regular r:id="rId107"/>
      <p:bold r:id="rId108"/>
    </p:embeddedFont>
    <p:embeddedFont>
      <p:font typeface="Roboto Slab Black" pitchFamily="2" charset="0"/>
      <p:bold r:id="rId109"/>
    </p:embeddedFont>
    <p:embeddedFont>
      <p:font typeface="Trebuchet MS" panose="020B0603020202020204" pitchFamily="34" charset="0"/>
      <p:regular r:id="rId110"/>
      <p:bold r:id="rId111"/>
      <p:italic r:id="rId112"/>
      <p:boldItalic r:id="rId113"/>
    </p:embeddedFont>
    <p:embeddedFont>
      <p:font typeface="Verdana" panose="020B0604030504040204" pitchFamily="34" charset="0"/>
      <p:regular r:id="rId114"/>
      <p:bold r:id="rId115"/>
      <p:italic r:id="rId116"/>
      <p:boldItalic r:id="rId1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yra Acuna - HCPF She Her" initials="" lastIdx="4" clrIdx="0"/>
  <p:cmAuthor id="1" name="Marivel Klueckman - HCPF" initials="" lastIdx="1" clrIdx="1"/>
  <p:cmAuthor id="2" name="Natalie Coulter - HCPF" initials="" lastIdx="2" clrIdx="2"/>
  <p:cmAuthor id="3" name="Ashley Caldwell - CDHS" initials="" lastIdx="1" clrIdx="3"/>
  <p:cmAuthor id="4" name="Jan Cartwright - HCPF" initials="" lastIdx="2" clrIdx="4"/>
  <p:cmAuthor id="5" name="Carrie Cortiglio - HCPF" initials=""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117" Type="http://schemas.openxmlformats.org/officeDocument/2006/relationships/font" Target="fonts/font27.fntdata"/><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font" Target="fonts/font22.fntdata"/><Relationship Id="rId16" Type="http://schemas.openxmlformats.org/officeDocument/2006/relationships/slide" Target="slides/slide7.xml"/><Relationship Id="rId107" Type="http://schemas.openxmlformats.org/officeDocument/2006/relationships/font" Target="fonts/font17.fntdata"/><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font" Target="fonts/font12.fntdata"/><Relationship Id="rId5" Type="http://schemas.openxmlformats.org/officeDocument/2006/relationships/slideMaster" Target="slideMasters/slideMaster5.xml"/><Relationship Id="rId90" Type="http://schemas.openxmlformats.org/officeDocument/2006/relationships/notesMaster" Target="notesMasters/notesMaster1.xml"/><Relationship Id="rId95" Type="http://schemas.openxmlformats.org/officeDocument/2006/relationships/font" Target="fonts/font5.fntdata"/><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font" Target="fonts/font23.fntdata"/><Relationship Id="rId118" Type="http://schemas.openxmlformats.org/officeDocument/2006/relationships/commentAuthors" Target="commentAuthor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font" Target="fonts/font13.fntdata"/><Relationship Id="rId108" Type="http://schemas.openxmlformats.org/officeDocument/2006/relationships/font" Target="fonts/font18.fntdata"/><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font" Target="fonts/font24.fntdata"/><Relationship Id="rId119" Type="http://schemas.openxmlformats.org/officeDocument/2006/relationships/presProps" Target="presProps.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font" Target="fonts/font19.fntdata"/><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font" Target="fonts/font7.fntdata"/><Relationship Id="rId104" Type="http://schemas.openxmlformats.org/officeDocument/2006/relationships/font" Target="fonts/font14.fntdata"/><Relationship Id="rId120"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font" Target="fonts/font2.fntdata"/><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font" Target="fonts/font20.fntdata"/><Relationship Id="rId115" Type="http://schemas.openxmlformats.org/officeDocument/2006/relationships/font" Target="fonts/font25.fntdata"/><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font" Target="fonts/font10.fntdata"/><Relationship Id="rId105" Type="http://schemas.openxmlformats.org/officeDocument/2006/relationships/font" Target="fonts/font15.fntdata"/><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font" Target="fonts/font3.fntdata"/><Relationship Id="rId98" Type="http://schemas.openxmlformats.org/officeDocument/2006/relationships/font" Target="fonts/font8.fntdata"/><Relationship Id="rId121"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font" Target="fonts/font26.fntdata"/><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font" Target="fonts/font21.fntdata"/><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font" Target="fonts/font16.fntdata"/><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1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16T16:38:47.268" idx="1">
    <p:pos x="6000" y="0"/>
    <p:text>@carrie.cortiglio@state.co.us CDHS slides have been added in. From this slide on, I think you will need to renumber</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6-07-16T16:45:55.224" idx="1">
    <p:pos x="575" y="2505"/>
    <p:text>@kyra.acuna@state.co.us I'm concerned about this 2nd statement. HR1 does state that we can exclude individuals from Medicaid that meet agreed upon TANF (Colorado Works).</p:text>
  </p:cm>
  <p:cm authorId="2" dt="2026-07-16T16:48:02.526" idx="1">
    <p:pos x="575" y="2505"/>
    <p:text>Agree with Marivel. The way we have stated things is: If someone complies with SNAP/TANF work requirements, then they automatically comply with Medicaid. However, someone who complies with the Medicaid work requirement does not automatically comply with SNAP or TANF requirements. I think it needs to be rephrased to reflect this for a Medicaid audience
1 total reaction
Marivel Klueckman - HCPF reacted with 👍 at 2026-07-16 4:48 PM UTC</p:text>
  </p:cm>
  <p:cm authorId="0" dt="2026-07-16T17:10:53.055" idx="2">
    <p:pos x="575" y="2505"/>
    <p:text>@natalie.coulter@state.co.us are you more comfortable with this now after CDHS revised the previous language?</p:text>
  </p:cm>
  <p:cm authorId="3" dt="2026-07-16T17:10:53.055" idx="1">
    <p:pos x="575" y="2505"/>
    <p:text>Hey there, I'm happy to just copy over the note I have on slide 18 to here. Please let me know what you think, thank you</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6-07-16T17:10:55.160" idx="3">
    <p:pos x="322" y="2532"/>
    <p:text>@natalie.coulter@state.co.us @marivel.klueckman@state.co.us Please review this statement as well</p:text>
  </p:cm>
  <p:cm authorId="2" dt="2026-07-16T17:10:55.160" idx="2">
    <p:pos x="322" y="2532"/>
    <p:text>this works, thanks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document/d/1pIxlY10bnOP_kE5b0Y3lkng1pifGcerGsOxNICx0qRs/edit?tab=t.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8" Type="http://schemas.openxmlformats.org/officeDocument/2006/relationships/hyperlink" Target="https://www.linkedin.com/company/colorado-department-of-health-care-policy-and-financing/posts/?feedView=all" TargetMode="External"/><Relationship Id="rId3" Type="http://schemas.openxmlformats.org/officeDocument/2006/relationships/hyperlink" Target="https://hcpf.colorado.gov/hr1-resources" TargetMode="External"/><Relationship Id="rId7" Type="http://schemas.openxmlformats.org/officeDocument/2006/relationships/hyperlink" Target="https://www.facebook.com/COHCPF" TargetMode="External"/><Relationship Id="rId2" Type="http://schemas.openxmlformats.org/officeDocument/2006/relationships/slide" Target="../slides/slide79.xml"/><Relationship Id="rId1" Type="http://schemas.openxmlformats.org/officeDocument/2006/relationships/notesMaster" Target="../notesMasters/notesMaster1.xml"/><Relationship Id="rId6" Type="http://schemas.openxmlformats.org/officeDocument/2006/relationships/hyperlink" Target="https://lp.constantcontactpages.com/sl/P5xXjrw" TargetMode="External"/><Relationship Id="rId5" Type="http://schemas.openxmlformats.org/officeDocument/2006/relationships/hyperlink" Target="https://hr1toolkit.healthfirstcolorado.gov/" TargetMode="External"/><Relationship Id="rId4" Type="http://schemas.openxmlformats.org/officeDocument/2006/relationships/hyperlink" Target="https://www.healthfirstcolorado.gov/changes-are-coming-to-health-first-colorado-colorados-medicaid-progra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3ef888ce6f8_0_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For Speaker Notes, </a:t>
            </a:r>
            <a:r>
              <a:rPr lang="en" u="sng">
                <a:solidFill>
                  <a:schemeClr val="hlink"/>
                </a:solidFill>
                <a:hlinkClick r:id="rId3"/>
              </a:rPr>
              <a:t>please see our Google Doc</a:t>
            </a:r>
            <a:r>
              <a:rPr lang="en">
                <a:solidFill>
                  <a:schemeClr val="dk1"/>
                </a:solidFill>
              </a:rPr>
              <a:t>. </a:t>
            </a:r>
            <a:endParaRPr dirty="0">
              <a:solidFill>
                <a:schemeClr val="dk1"/>
              </a:solidFill>
            </a:endParaRPr>
          </a:p>
        </p:txBody>
      </p:sp>
      <p:sp>
        <p:nvSpPr>
          <p:cNvPr id="1398" name="Google Shape;1398;g3ef888ce6f8_0_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3ef888ce6f8_0_25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77" name="Google Shape;1477;g3ef888ce6f8_0_25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3efe0b17e4a_0_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83" name="Google Shape;1483;g3efe0b17e4a_0_3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484" name="Google Shape;1484;g3efe0b17e4a_0_33: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g3f175ab77ee_0_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492" name="Google Shape;1492;g3f175ab77ee_0_1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dirty="0">
              <a:latin typeface="Arial"/>
              <a:ea typeface="Arial"/>
              <a:cs typeface="Arial"/>
              <a:sym typeface="Arial"/>
            </a:endParaRPr>
          </a:p>
        </p:txBody>
      </p:sp>
      <p:sp>
        <p:nvSpPr>
          <p:cNvPr id="1493" name="Google Shape;1493;g3f175ab77ee_0_1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12</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3f82355a7f6_0_17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99" name="Google Shape;1499;g3f82355a7f6_0_17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Introduce self and slide deck</a:t>
            </a:r>
            <a:endParaRPr dirty="0"/>
          </a:p>
          <a:p>
            <a:pPr marL="0" lvl="0" indent="0" algn="l" rtl="0">
              <a:spcBef>
                <a:spcPts val="0"/>
              </a:spcBef>
              <a:spcAft>
                <a:spcPts val="0"/>
              </a:spcAft>
              <a:buNone/>
            </a:pPr>
            <a:endParaRPr dirty="0"/>
          </a:p>
          <a:p>
            <a:pPr marL="0" lvl="0" indent="0" algn="l" rtl="0">
              <a:lnSpc>
                <a:spcPct val="115000"/>
              </a:lnSpc>
              <a:spcBef>
                <a:spcPts val="0"/>
              </a:spcBef>
              <a:spcAft>
                <a:spcPts val="1200"/>
              </a:spcAft>
              <a:buNone/>
            </a:pPr>
            <a:r>
              <a:rPr lang="en" i="1">
                <a:solidFill>
                  <a:schemeClr val="dk1"/>
                </a:solidFill>
                <a:latin typeface="Trebuchet MS"/>
                <a:ea typeface="Trebuchet MS"/>
                <a:cs typeface="Trebuchet MS"/>
                <a:sym typeface="Trebuchet MS"/>
              </a:rPr>
              <a:t>TAKE A BEAT FOR TRANSLATION, AND SPEAK SLOWLY</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g3f82355a7f6_0_174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04" name="Google Shape;1504;g3f82355a7f6_0_174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(Optional to review.)</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g3f82355a7f6_0_17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14" name="Google Shape;1514;g3f82355a7f6_0_17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 i="1">
                <a:solidFill>
                  <a:schemeClr val="dk1"/>
                </a:solidFill>
                <a:latin typeface="Trebuchet MS"/>
                <a:ea typeface="Trebuchet MS"/>
                <a:cs typeface="Trebuchet MS"/>
                <a:sym typeface="Trebuchet MS"/>
              </a:rPr>
              <a:t>TAKE A BEAT FOR TRANSLATION, AND SPEAK SLOWLY</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f82355a7f6_0_177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21" name="Google Shape;1521;g3f82355a7f6_0_17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By January of 2027, it is anticipated that approximately 375,000 members will need to comply with new federally mandated work requirements when applying for or reviewing their Medicaid coverage. In order to comply with this policy change, members can either: </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Complete 80 hours of approved activities</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Earn at least $580 from paid work or</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A combination of these per month</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 i="1">
                <a:solidFill>
                  <a:schemeClr val="dk1"/>
                </a:solidFill>
                <a:latin typeface="Trebuchet MS"/>
                <a:ea typeface="Trebuchet MS"/>
                <a:cs typeface="Trebuchet MS"/>
                <a:sym typeface="Trebuchet MS"/>
              </a:rPr>
              <a:t>This means that in the new year, Coloradans who do not comply with the federally mandated work requirement are as risk of losing coverage. It is essential that we find ways to mitigate this risk. </a:t>
            </a:r>
            <a:endParaRPr i="1" dirty="0">
              <a:solidFill>
                <a:schemeClr val="dk1"/>
              </a:solidFill>
              <a:latin typeface="Trebuchet MS"/>
              <a:ea typeface="Trebuchet MS"/>
              <a:cs typeface="Trebuchet MS"/>
              <a:sym typeface="Trebuchet M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g3f82355a7f6_0_178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30" name="Google Shape;1530;g3f82355a7f6_0_178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maintain eligibility for TANF benefits, most adult recipients recipients must participate in an approved work or job preparation activities for a minimum of 20-30 hours per week. </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get and stay comply with TANF work requirements: </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Complete an Assessment:</a:t>
            </a:r>
            <a:r>
              <a:rPr lang="en" i="1">
                <a:solidFill>
                  <a:schemeClr val="dk1"/>
                </a:solidFill>
                <a:latin typeface="Trebuchet MS"/>
                <a:ea typeface="Trebuchet MS"/>
                <a:cs typeface="Trebuchet MS"/>
                <a:sym typeface="Trebuchet MS"/>
              </a:rPr>
              <a:t> Within 90 days of applying, recipients must meet with a caseworker.</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Sign an Individual Responsibility Plan (IRP):</a:t>
            </a:r>
            <a:r>
              <a:rPr lang="en" i="1">
                <a:solidFill>
                  <a:schemeClr val="dk1"/>
                </a:solidFill>
                <a:latin typeface="Trebuchet MS"/>
                <a:ea typeface="Trebuchet MS"/>
                <a:cs typeface="Trebuchet MS"/>
                <a:sym typeface="Trebuchet MS"/>
              </a:rPr>
              <a:t> Recipients and their caseworker must create a step-by-step roadmap outlining the job goals and the activities required.</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Participate in Approved Activities: </a:t>
            </a:r>
            <a:r>
              <a:rPr lang="en" i="1">
                <a:solidFill>
                  <a:schemeClr val="dk1"/>
                </a:solidFill>
                <a:latin typeface="Trebuchet MS"/>
                <a:ea typeface="Trebuchet MS"/>
                <a:cs typeface="Trebuchet MS"/>
                <a:sym typeface="Trebuchet MS"/>
              </a:rPr>
              <a:t>This includes unsubsidized employment, on-the-job training, job search, or education directly tied to getting a job.</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b="1" i="1">
                <a:solidFill>
                  <a:schemeClr val="dk1"/>
                </a:solidFill>
                <a:latin typeface="Trebuchet MS"/>
                <a:ea typeface="Trebuchet MS"/>
                <a:cs typeface="Trebuchet MS"/>
                <a:sym typeface="Trebuchet MS"/>
              </a:rPr>
              <a:t>Report Your Hours: </a:t>
            </a:r>
            <a:r>
              <a:rPr lang="en" i="1">
                <a:solidFill>
                  <a:schemeClr val="dk1"/>
                </a:solidFill>
                <a:latin typeface="Trebuchet MS"/>
                <a:ea typeface="Trebuchet MS"/>
                <a:cs typeface="Trebuchet MS"/>
                <a:sym typeface="Trebuchet MS"/>
              </a:rPr>
              <a:t>Recipients must track and report their hours to your caseworker on time to keep their benefits active.</a:t>
            </a:r>
            <a:endParaRPr i="1" dirty="0">
              <a:solidFill>
                <a:schemeClr val="dk1"/>
              </a:solidFill>
              <a:highlight>
                <a:schemeClr val="accent4"/>
              </a:highlight>
              <a:latin typeface="Trebuchet MS"/>
              <a:ea typeface="Trebuchet MS"/>
              <a:cs typeface="Trebuchet MS"/>
              <a:sym typeface="Trebuchet M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3f82355a7f6_0_180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38" name="Google Shape;1538;g3f82355a7f6_0_18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Many recipients of another well-known federally funded program are also subject to a similar work requirement. This is the Supplemental Nutrition Assistance Program or SNAP. </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To maintain eligibility for SNAP benefits, non-exempt recipients must participate in an approved work activity for 20 hours per week or 80 hours per month. </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0"/>
              </a:spcAft>
              <a:buNone/>
            </a:pPr>
            <a:r>
              <a:rPr lang="en" i="1">
                <a:solidFill>
                  <a:schemeClr val="dk1"/>
                </a:solidFill>
                <a:latin typeface="Trebuchet MS"/>
                <a:ea typeface="Trebuchet MS"/>
                <a:cs typeface="Trebuchet MS"/>
                <a:sym typeface="Trebuchet MS"/>
              </a:rPr>
              <a:t>There are several ways to do this: </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120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Paid work</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Unpaid work (volunteering/in-kind work)</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Participation in Employment First</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Participation in another qualifying work program (ex: Workforce Innovation and Opportunity Act (WIOA), Trade Adjustment Assistance (TAA), employment and training for veterans operated by the Department of Labor or the Department of Veterans Affairs) </a:t>
            </a:r>
            <a:endParaRPr i="1"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AutoNum type="arabicPeriod"/>
            </a:pPr>
            <a:r>
              <a:rPr lang="en" i="1">
                <a:solidFill>
                  <a:schemeClr val="dk1"/>
                </a:solidFill>
                <a:latin typeface="Trebuchet MS"/>
                <a:ea typeface="Trebuchet MS"/>
                <a:cs typeface="Trebuchet MS"/>
                <a:sym typeface="Trebuchet MS"/>
              </a:rPr>
              <a:t>Combination of these</a:t>
            </a:r>
            <a:endParaRPr i="1" dirty="0">
              <a:solidFill>
                <a:schemeClr val="dk1"/>
              </a:solidFill>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 i="1">
                <a:solidFill>
                  <a:schemeClr val="dk1"/>
                </a:solidFill>
                <a:latin typeface="Trebuchet MS"/>
                <a:ea typeface="Trebuchet MS"/>
                <a:cs typeface="Trebuchet MS"/>
                <a:sym typeface="Trebuchet MS"/>
              </a:rPr>
              <a:t>Because many Medicaid members also qualify for SNAP, complying with the SNAP work requirement could satisfy the Medicaid work requirement as well. While there are several ways to meet the work requirements, the remainder of this presentation will cover the basics of Employment First.</a:t>
            </a:r>
            <a:endParaRPr i="1" dirty="0">
              <a:solidFill>
                <a:schemeClr val="dk1"/>
              </a:solidFill>
              <a:latin typeface="Trebuchet MS"/>
              <a:ea typeface="Trebuchet MS"/>
              <a:cs typeface="Trebuchet MS"/>
              <a:sym typeface="Trebuchet M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g3f82355a7f6_0_18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46" name="Google Shape;1546;g3f82355a7f6_0_18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3f175ab77ee_2_1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06" name="Google Shape;1406;g3f175ab77ee_2_11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b="0" dirty="0"/>
          </a:p>
        </p:txBody>
      </p:sp>
      <p:sp>
        <p:nvSpPr>
          <p:cNvPr id="1407" name="Google Shape;1407;g3f175ab77ee_2_11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g3f82355a7f6_0_18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53" name="Google Shape;1553;g3f82355a7f6_0_18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i="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a:t>Read from slide</a:t>
            </a:r>
            <a:endParaRPr i="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3f82355a7f6_0_18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60" name="Google Shape;1560;g3f82355a7f6_0_18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To the left is a list of all counties supported by Employment First partners. To the left is a map of what kinds of providers can be found there.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Purple counties are supported by both county Departments of Human Services and Third Party Partners</a:t>
            </a:r>
            <a:endParaRPr dirty="0"/>
          </a:p>
          <a:p>
            <a:pPr marL="0" lvl="0" indent="0" algn="l" rtl="0">
              <a:spcBef>
                <a:spcPts val="0"/>
              </a:spcBef>
              <a:spcAft>
                <a:spcPts val="0"/>
              </a:spcAft>
              <a:buNone/>
            </a:pPr>
            <a:r>
              <a:rPr lang="en"/>
              <a:t>Yellow counties are operated by counties only</a:t>
            </a:r>
            <a:endParaRPr dirty="0"/>
          </a:p>
          <a:p>
            <a:pPr marL="0" lvl="0" indent="0" algn="l" rtl="0">
              <a:spcBef>
                <a:spcPts val="0"/>
              </a:spcBef>
              <a:spcAft>
                <a:spcPts val="0"/>
              </a:spcAft>
              <a:buNone/>
            </a:pPr>
            <a:r>
              <a:rPr lang="en"/>
              <a:t>And blue counties are operated by Third Party Partners only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Please note, these service areas are subject to change as federal fiscal years change.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9"/>
        <p:cNvGrpSpPr/>
        <p:nvPr/>
      </p:nvGrpSpPr>
      <p:grpSpPr>
        <a:xfrm>
          <a:off x="0" y="0"/>
          <a:ext cx="0" cy="0"/>
          <a:chOff x="0" y="0"/>
          <a:chExt cx="0" cy="0"/>
        </a:xfrm>
      </p:grpSpPr>
      <p:sp>
        <p:nvSpPr>
          <p:cNvPr id="1570" name="Google Shape;1570;g3f82355a7f6_0_186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71" name="Google Shape;1571;g3f82355a7f6_0_18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Read from slide</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6"/>
        <p:cNvGrpSpPr/>
        <p:nvPr/>
      </p:nvGrpSpPr>
      <p:grpSpPr>
        <a:xfrm>
          <a:off x="0" y="0"/>
          <a:ext cx="0" cy="0"/>
          <a:chOff x="0" y="0"/>
          <a:chExt cx="0" cy="0"/>
        </a:xfrm>
      </p:grpSpPr>
      <p:sp>
        <p:nvSpPr>
          <p:cNvPr id="1577" name="Google Shape;1577;g3f82355a7f6_0_18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78" name="Google Shape;1578;g3f82355a7f6_0_18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Here are resources that we welcome you to share in your offices and with clients.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g3f82355a7f6_0_18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588" name="Google Shape;1588;g3f82355a7f6_0_18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i="1">
                <a:solidFill>
                  <a:schemeClr val="dk1"/>
                </a:solidFill>
                <a:latin typeface="Trebuchet MS"/>
                <a:ea typeface="Trebuchet MS"/>
                <a:cs typeface="Trebuchet MS"/>
                <a:sym typeface="Trebuchet MS"/>
              </a:rPr>
              <a:t>TAKE A BEAT FOR TRANSLATION, AND SPEAK SLOWLY</a:t>
            </a:r>
            <a:endParaRPr i="1"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g3ef888ce6f8_0_186: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95" name="Google Shape;1595;g3ef888ce6f8_0_18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3ef888ce6f8_0_32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601" name="Google Shape;1601;g3ef888ce6f8_0_32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602" name="Google Shape;1602;g3ef888ce6f8_0_321: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ef888ce6f8_0_31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612" name="Google Shape;1612;g3ef888ce6f8_0_31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613" name="Google Shape;1613;g3ef888ce6f8_0_31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27</a:t>
            </a:fld>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3efe0b17e4a_0_1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623" name="Google Shape;1623;g3efe0b17e4a_0_1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624" name="Google Shape;1624;g3efe0b17e4a_0_1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28</a:t>
            </a:fld>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g3f175ab77ee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632" name="Google Shape;1632;g3f175ab77ee_0_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dirty="0">
              <a:latin typeface="Arial"/>
              <a:ea typeface="Arial"/>
              <a:cs typeface="Arial"/>
              <a:sym typeface="Arial"/>
            </a:endParaRPr>
          </a:p>
        </p:txBody>
      </p:sp>
      <p:sp>
        <p:nvSpPr>
          <p:cNvPr id="1633" name="Google Shape;1633;g3f175ab77ee_0_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29</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3f175ab77ee_2_12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15" name="Google Shape;1415;g3f175ab77ee_2_126: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16" name="Google Shape;1416;g3f175ab77ee_2_126: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7"/>
        <p:cNvGrpSpPr/>
        <p:nvPr/>
      </p:nvGrpSpPr>
      <p:grpSpPr>
        <a:xfrm>
          <a:off x="0" y="0"/>
          <a:ext cx="0" cy="0"/>
          <a:chOff x="0" y="0"/>
          <a:chExt cx="0" cy="0"/>
        </a:xfrm>
      </p:grpSpPr>
      <p:sp>
        <p:nvSpPr>
          <p:cNvPr id="1638" name="Google Shape;1638;g3f82355a7f6_0_231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9" name="Google Shape;1639;g3f82355a7f6_0_2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3f82355a7f6_0_28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47" name="Google Shape;1647;g3f82355a7f6_0_2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g3f82355a7f6_0_337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57" name="Google Shape;1657;g3f82355a7f6_0_3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3f82355a7f6_0_389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system for all.</a:t>
            </a:r>
            <a:endParaRPr dirty="0"/>
          </a:p>
          <a:p>
            <a:pPr marL="0" lvl="0" indent="0" algn="l" rtl="0">
              <a:spcBef>
                <a:spcPts val="0"/>
              </a:spcBef>
              <a:spcAft>
                <a:spcPts val="0"/>
              </a:spcAft>
              <a:buNone/>
            </a:pPr>
            <a:r>
              <a:rPr lang="en"/>
              <a:t>Connecting Colorado was designed specifically to support both customers in the workforce, the job seeker and the employer.</a:t>
            </a:r>
            <a:endParaRPr dirty="0"/>
          </a:p>
          <a:p>
            <a:pPr marL="0" lvl="0" indent="0" algn="l" rtl="0">
              <a:spcBef>
                <a:spcPts val="0"/>
              </a:spcBef>
              <a:spcAft>
                <a:spcPts val="0"/>
              </a:spcAft>
              <a:buNone/>
            </a:pPr>
            <a:r>
              <a:rPr lang="en"/>
              <a:t>This modernized system has streamlined tools to connect job seekers and employers based on the skills employers need, and the skills that job seekers have.</a:t>
            </a:r>
            <a:endParaRPr dirty="0"/>
          </a:p>
        </p:txBody>
      </p:sp>
      <p:sp>
        <p:nvSpPr>
          <p:cNvPr id="1666" name="Google Shape;1666;g3f82355a7f6_0_38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4"/>
        <p:cNvGrpSpPr/>
        <p:nvPr/>
      </p:nvGrpSpPr>
      <p:grpSpPr>
        <a:xfrm>
          <a:off x="0" y="0"/>
          <a:ext cx="0" cy="0"/>
          <a:chOff x="0" y="0"/>
          <a:chExt cx="0" cy="0"/>
        </a:xfrm>
      </p:grpSpPr>
      <p:sp>
        <p:nvSpPr>
          <p:cNvPr id="1675" name="Google Shape;1675;g3f82355a7f6_0_44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 is much easier to sign up and start using this powerful tool</a:t>
            </a:r>
            <a:endParaRPr dirty="0"/>
          </a:p>
        </p:txBody>
      </p:sp>
      <p:sp>
        <p:nvSpPr>
          <p:cNvPr id="1676" name="Google Shape;1676;g3f82355a7f6_0_4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3f82355a7f6_0_49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create, or update your profile. Drop in your resume, or skip and quickly build your profile. </a:t>
            </a:r>
            <a:endParaRPr dirty="0"/>
          </a:p>
          <a:p>
            <a:pPr marL="0" lvl="0" indent="0" algn="l" rtl="0">
              <a:spcBef>
                <a:spcPts val="0"/>
              </a:spcBef>
              <a:spcAft>
                <a:spcPts val="0"/>
              </a:spcAft>
              <a:buNone/>
            </a:pPr>
            <a:endParaRPr dirty="0"/>
          </a:p>
        </p:txBody>
      </p:sp>
      <p:sp>
        <p:nvSpPr>
          <p:cNvPr id="1683" name="Google Shape;1683;g3f82355a7f6_0_49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3f82355a7f6_0_54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update your profile</a:t>
            </a:r>
            <a:endParaRPr dirty="0"/>
          </a:p>
          <a:p>
            <a:pPr marL="0" lvl="0" indent="0" algn="l" rtl="0">
              <a:spcBef>
                <a:spcPts val="0"/>
              </a:spcBef>
              <a:spcAft>
                <a:spcPts val="0"/>
              </a:spcAft>
              <a:buNone/>
            </a:pPr>
            <a:endParaRPr dirty="0"/>
          </a:p>
        </p:txBody>
      </p:sp>
      <p:sp>
        <p:nvSpPr>
          <p:cNvPr id="1690" name="Google Shape;1690;g3f82355a7f6_0_5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f82355a7f6_0_599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positions that match your skills and apply. You can also build a targeted resume for the position in seconds. Identify which skills you have that match the position. </a:t>
            </a:r>
            <a:endParaRPr dirty="0"/>
          </a:p>
          <a:p>
            <a:pPr marL="0" lvl="0" indent="0" algn="l" rtl="0">
              <a:spcBef>
                <a:spcPts val="0"/>
              </a:spcBef>
              <a:spcAft>
                <a:spcPts val="0"/>
              </a:spcAft>
              <a:buNone/>
            </a:pPr>
            <a:endParaRPr dirty="0"/>
          </a:p>
        </p:txBody>
      </p:sp>
      <p:sp>
        <p:nvSpPr>
          <p:cNvPr id="1697" name="Google Shape;1697;g3f82355a7f6_0_59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3f82355a7f6_0_65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Easily search for jobs using a variety of filters. We continue to add new filters and one of our current projects is to be able to add a filter based on Industry and another one that is coming soon by payscale</a:t>
            </a:r>
            <a:endParaRPr dirty="0"/>
          </a:p>
          <a:p>
            <a:pPr marL="0" lvl="0" indent="0" algn="l" rtl="0">
              <a:spcBef>
                <a:spcPts val="0"/>
              </a:spcBef>
              <a:spcAft>
                <a:spcPts val="0"/>
              </a:spcAft>
              <a:buNone/>
            </a:pPr>
            <a:endParaRPr dirty="0"/>
          </a:p>
        </p:txBody>
      </p:sp>
      <p:sp>
        <p:nvSpPr>
          <p:cNvPr id="1704" name="Google Shape;1704;g3f82355a7f6_0_65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9"/>
        <p:cNvGrpSpPr/>
        <p:nvPr/>
      </p:nvGrpSpPr>
      <p:grpSpPr>
        <a:xfrm>
          <a:off x="0" y="0"/>
          <a:ext cx="0" cy="0"/>
          <a:chOff x="0" y="0"/>
          <a:chExt cx="0" cy="0"/>
        </a:xfrm>
      </p:grpSpPr>
      <p:sp>
        <p:nvSpPr>
          <p:cNvPr id="1710" name="Google Shape;1710;g3f82355a7f6_0_70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11" name="Google Shape;1711;g3f82355a7f6_0_70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g3f175ab77ee_2_29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23" name="Google Shape;1423;g3f175ab77ee_2_29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3f82355a7f6_0_7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726" name="Google Shape;1726;g3f82355a7f6_0_7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courses to fill skill gaps</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3f82355a7f6_0_810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 for both general and targeted resumes.</a:t>
            </a:r>
            <a:endParaRPr dirty="0"/>
          </a:p>
          <a:p>
            <a:pPr marL="0" lvl="0" indent="0" algn="l" rtl="0">
              <a:spcBef>
                <a:spcPts val="0"/>
              </a:spcBef>
              <a:spcAft>
                <a:spcPts val="0"/>
              </a:spcAft>
              <a:buNone/>
            </a:pPr>
            <a:r>
              <a:rPr lang="en"/>
              <a:t>Build a resume in seconds..not hours</a:t>
            </a:r>
            <a:endParaRPr dirty="0"/>
          </a:p>
          <a:p>
            <a:pPr marL="0" lvl="0" indent="0" algn="l" rtl="0">
              <a:spcBef>
                <a:spcPts val="0"/>
              </a:spcBef>
              <a:spcAft>
                <a:spcPts val="0"/>
              </a:spcAft>
              <a:buNone/>
            </a:pPr>
            <a:endParaRPr dirty="0"/>
          </a:p>
        </p:txBody>
      </p:sp>
      <p:sp>
        <p:nvSpPr>
          <p:cNvPr id="1734" name="Google Shape;1734;g3f82355a7f6_0_8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g3f82355a7f6_0_86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Think into your future career and identify how to get there</a:t>
            </a:r>
            <a:endParaRPr dirty="0"/>
          </a:p>
        </p:txBody>
      </p:sp>
      <p:sp>
        <p:nvSpPr>
          <p:cNvPr id="1741" name="Google Shape;1741;g3f82355a7f6_0_86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g3f82355a7f6_0_91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48" name="Google Shape;1748;g3f82355a7f6_0_9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g3f82355a7f6_0_967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57" name="Google Shape;1757;g3f82355a7f6_0_96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3ef888ce6f8_0_24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68" name="Google Shape;1768;g3ef888ce6f8_0_2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2"/>
        <p:cNvGrpSpPr/>
        <p:nvPr/>
      </p:nvGrpSpPr>
      <p:grpSpPr>
        <a:xfrm>
          <a:off x="0" y="0"/>
          <a:ext cx="0" cy="0"/>
          <a:chOff x="0" y="0"/>
          <a:chExt cx="0" cy="0"/>
        </a:xfrm>
      </p:grpSpPr>
      <p:sp>
        <p:nvSpPr>
          <p:cNvPr id="1773" name="Google Shape;1773;g3efe0b17e4a_0_4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774" name="Google Shape;1774;g3efe0b17e4a_0_4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775" name="Google Shape;1775;g3efe0b17e4a_0_4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46</a:t>
            </a:fld>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2"/>
        <p:cNvGrpSpPr/>
        <p:nvPr/>
      </p:nvGrpSpPr>
      <p:grpSpPr>
        <a:xfrm>
          <a:off x="0" y="0"/>
          <a:ext cx="0" cy="0"/>
          <a:chOff x="0" y="0"/>
          <a:chExt cx="0" cy="0"/>
        </a:xfrm>
      </p:grpSpPr>
      <p:sp>
        <p:nvSpPr>
          <p:cNvPr id="1783" name="Google Shape;1783;g3efe0b17e4a_0_5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784" name="Google Shape;1784;g3efe0b17e4a_0_59: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785" name="Google Shape;1785;g3efe0b17e4a_0_59: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47</a:t>
            </a:fld>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3f175ab77ee_0_2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794" name="Google Shape;1794;g3f175ab77ee_0_2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dirty="0">
              <a:latin typeface="Arial"/>
              <a:ea typeface="Arial"/>
              <a:cs typeface="Arial"/>
              <a:sym typeface="Arial"/>
            </a:endParaRPr>
          </a:p>
        </p:txBody>
      </p:sp>
      <p:sp>
        <p:nvSpPr>
          <p:cNvPr id="1795" name="Google Shape;1795;g3f175ab77ee_0_2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48</a:t>
            </a:fld>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3f80f9601ca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1801" name="Google Shape;1801;g3f80f9601ca_0_2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3f175ab77ee_2_30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430" name="Google Shape;1430;g3f175ab77ee_2_301: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8"/>
        <p:cNvGrpSpPr/>
        <p:nvPr/>
      </p:nvGrpSpPr>
      <p:grpSpPr>
        <a:xfrm>
          <a:off x="0" y="0"/>
          <a:ext cx="0" cy="0"/>
          <a:chOff x="0" y="0"/>
          <a:chExt cx="0" cy="0"/>
        </a:xfrm>
      </p:grpSpPr>
      <p:sp>
        <p:nvSpPr>
          <p:cNvPr id="1809" name="Google Shape;1809;g3f80f9601ca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810" name="Google Shape;1810;g3f80f9601ca_0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811" name="Google Shape;1811;g3f80f9601ca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50</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6"/>
        <p:cNvGrpSpPr/>
        <p:nvPr/>
      </p:nvGrpSpPr>
      <p:grpSpPr>
        <a:xfrm>
          <a:off x="0" y="0"/>
          <a:ext cx="0" cy="0"/>
          <a:chOff x="0" y="0"/>
          <a:chExt cx="0" cy="0"/>
        </a:xfrm>
      </p:grpSpPr>
      <p:sp>
        <p:nvSpPr>
          <p:cNvPr id="1817" name="Google Shape;1817;g3f80f9601c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818" name="Google Shape;1818;g3f80f9601c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3f80f9601c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1826" name="Google Shape;1826;g3f80f9601ca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3"/>
        <p:cNvGrpSpPr/>
        <p:nvPr/>
      </p:nvGrpSpPr>
      <p:grpSpPr>
        <a:xfrm>
          <a:off x="0" y="0"/>
          <a:ext cx="0" cy="0"/>
          <a:chOff x="0" y="0"/>
          <a:chExt cx="0" cy="0"/>
        </a:xfrm>
      </p:grpSpPr>
      <p:sp>
        <p:nvSpPr>
          <p:cNvPr id="1834" name="Google Shape;1834;g3f80f9601ca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1835" name="Google Shape;1835;g3f80f9601ca_0_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1"/>
        <p:cNvGrpSpPr/>
        <p:nvPr/>
      </p:nvGrpSpPr>
      <p:grpSpPr>
        <a:xfrm>
          <a:off x="0" y="0"/>
          <a:ext cx="0" cy="0"/>
          <a:chOff x="0" y="0"/>
          <a:chExt cx="0" cy="0"/>
        </a:xfrm>
      </p:grpSpPr>
      <p:sp>
        <p:nvSpPr>
          <p:cNvPr id="1842" name="Google Shape;1842;g3f80f9601ca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dirty="0"/>
          </a:p>
        </p:txBody>
      </p:sp>
      <p:sp>
        <p:nvSpPr>
          <p:cNvPr id="1843" name="Google Shape;1843;g3f80f9601ca_0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g3ef888ce6f8_0_24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50" name="Google Shape;1850;g3ef888ce6f8_0_24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4"/>
        <p:cNvGrpSpPr/>
        <p:nvPr/>
      </p:nvGrpSpPr>
      <p:grpSpPr>
        <a:xfrm>
          <a:off x="0" y="0"/>
          <a:ext cx="0" cy="0"/>
          <a:chOff x="0" y="0"/>
          <a:chExt cx="0" cy="0"/>
        </a:xfrm>
      </p:grpSpPr>
      <p:sp>
        <p:nvSpPr>
          <p:cNvPr id="1855" name="Google Shape;1855;g3efe0b17e4a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856" name="Google Shape;1856;g3efe0b17e4a_0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857" name="Google Shape;1857;g3efe0b17e4a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56</a:t>
            </a:fld>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g3f175ab77ee_0_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867" name="Google Shape;1867;g3f175ab77ee_0_3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Char char="●"/>
            </a:pPr>
            <a:endParaRPr sz="1100" b="0" dirty="0">
              <a:latin typeface="Arial"/>
              <a:ea typeface="Arial"/>
              <a:cs typeface="Arial"/>
              <a:sym typeface="Arial"/>
            </a:endParaRPr>
          </a:p>
        </p:txBody>
      </p:sp>
      <p:sp>
        <p:nvSpPr>
          <p:cNvPr id="1868" name="Google Shape;1868;g3f175ab77ee_0_3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57</a:t>
            </a:fld>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3efe0b17e4a_0_16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874" name="Google Shape;1874;g3efe0b17e4a_0_16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875" name="Google Shape;1875;g3efe0b17e4a_0_167: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58</a:t>
            </a:fld>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g3f82355a7f6_0_10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883" name="Google Shape;1883;g3f82355a7f6_0_10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
              <a:t>Actual presentation time is 10.30am to 10.55am on July 21</a:t>
            </a:r>
            <a:r>
              <a:rPr lang="en" baseline="30000"/>
              <a:t>st</a:t>
            </a:r>
            <a:r>
              <a:rPr lang="en"/>
              <a:t>.</a:t>
            </a:r>
            <a:endParaRPr dirty="0"/>
          </a:p>
          <a:p>
            <a:pPr marL="171450" lvl="0" indent="-171450" algn="l" rtl="0">
              <a:spcBef>
                <a:spcPts val="0"/>
              </a:spcBef>
              <a:spcAft>
                <a:spcPts val="0"/>
              </a:spcAft>
              <a:buClr>
                <a:schemeClr val="dk1"/>
              </a:buClr>
              <a:buSzPts val="1200"/>
              <a:buFont typeface="Arial"/>
              <a:buChar char="•"/>
            </a:pPr>
            <a:r>
              <a:rPr lang="en"/>
              <a:t>Please arrive online at 10.20am.</a:t>
            </a:r>
            <a:endParaRPr dirty="0"/>
          </a:p>
          <a:p>
            <a:pPr marL="171450" lvl="0" indent="-171450" algn="l" rtl="0">
              <a:spcBef>
                <a:spcPts val="0"/>
              </a:spcBef>
              <a:spcAft>
                <a:spcPts val="0"/>
              </a:spcAft>
              <a:buClr>
                <a:schemeClr val="dk1"/>
              </a:buClr>
              <a:buSzPts val="1200"/>
              <a:buFont typeface="Arial"/>
              <a:buChar char="•"/>
            </a:pPr>
            <a:r>
              <a:rPr lang="en"/>
              <a:t>There are 2000 people registered to attend, no live questions, will be recorded.</a:t>
            </a:r>
            <a:endParaRPr dirty="0"/>
          </a:p>
          <a:p>
            <a:pPr marL="171450" lvl="0" indent="-171450" algn="l" rtl="0">
              <a:spcBef>
                <a:spcPts val="0"/>
              </a:spcBef>
              <a:spcAft>
                <a:spcPts val="0"/>
              </a:spcAft>
              <a:buClr>
                <a:schemeClr val="dk1"/>
              </a:buClr>
              <a:buSzPts val="1200"/>
              <a:buFont typeface="Arial"/>
              <a:buChar char="•"/>
            </a:pPr>
            <a:r>
              <a:rPr lang="en"/>
              <a:t>Focus on presentation.</a:t>
            </a:r>
            <a:endParaRPr dirty="0"/>
          </a:p>
        </p:txBody>
      </p:sp>
      <p:sp>
        <p:nvSpPr>
          <p:cNvPr id="1884" name="Google Shape;1884;g3f82355a7f6_0_10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59</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g3f175ab77ee_2_37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437" name="Google Shape;1437;g3f175ab77ee_2_374: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38" name="Google Shape;1438;g3f175ab77ee_2_374: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200"/>
              <a:buFont typeface="Trebuchet MS"/>
              <a:buNone/>
            </a:pPr>
            <a:fld id="{00000000-1234-1234-1234-123412341234}" type="slidenum">
              <a:rPr lang="en" sz="1200" b="0" i="0" u="none" strike="noStrike" cap="none">
                <a:solidFill>
                  <a:schemeClr val="dk1"/>
                </a:solidFill>
                <a:latin typeface="Trebuchet MS"/>
                <a:ea typeface="Trebuchet MS"/>
                <a:cs typeface="Trebuchet MS"/>
                <a:sym typeface="Trebuchet MS"/>
              </a:rPr>
              <a:t>6</a:t>
            </a:fld>
            <a:endParaRPr sz="1200" b="0" i="0" u="none" strike="noStrike" cap="none" dirty="0">
              <a:solidFill>
                <a:schemeClr val="dk1"/>
              </a:solidFill>
              <a:latin typeface="Trebuchet MS"/>
              <a:ea typeface="Trebuchet MS"/>
              <a:cs typeface="Trebuchet MS"/>
              <a:sym typeface="Trebuchet M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g3f82355a7f6_0_108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892" name="Google Shape;1892;g3f82355a7f6_0_108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3" name="Google Shape;1893;g3f82355a7f6_0_108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60</a:t>
            </a:fld>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3f82355a7f6_0_11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00" name="Google Shape;1900;g3f82355a7f6_0_11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1" name="Google Shape;1901;g3f82355a7f6_0_11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61</a:t>
            </a:fld>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6"/>
        <p:cNvGrpSpPr/>
        <p:nvPr/>
      </p:nvGrpSpPr>
      <p:grpSpPr>
        <a:xfrm>
          <a:off x="0" y="0"/>
          <a:ext cx="0" cy="0"/>
          <a:chOff x="0" y="0"/>
          <a:chExt cx="0" cy="0"/>
        </a:xfrm>
      </p:grpSpPr>
      <p:sp>
        <p:nvSpPr>
          <p:cNvPr id="1907" name="Google Shape;1907;g3f82355a7f6_0_114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08" name="Google Shape;1908;g3f82355a7f6_0_114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9" name="Google Shape;1909;g3f82355a7f6_0_114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62</a:t>
            </a:fld>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4"/>
        <p:cNvGrpSpPr/>
        <p:nvPr/>
      </p:nvGrpSpPr>
      <p:grpSpPr>
        <a:xfrm>
          <a:off x="0" y="0"/>
          <a:ext cx="0" cy="0"/>
          <a:chOff x="0" y="0"/>
          <a:chExt cx="0" cy="0"/>
        </a:xfrm>
      </p:grpSpPr>
      <p:sp>
        <p:nvSpPr>
          <p:cNvPr id="1915" name="Google Shape;1915;g3f82355a7f6_0_11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16" name="Google Shape;1916;g3f82355a7f6_0_117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List other types of training, certificates, etc. There are many types of options! </a:t>
            </a:r>
            <a:endParaRPr dirty="0"/>
          </a:p>
        </p:txBody>
      </p:sp>
      <p:sp>
        <p:nvSpPr>
          <p:cNvPr id="1917" name="Google Shape;1917;g3f82355a7f6_0_117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63</a:t>
            </a:fld>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3f82355a7f6_0_120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-Program include residential, online, and hybrid</a:t>
            </a:r>
            <a:endParaRPr dirty="0"/>
          </a:p>
        </p:txBody>
      </p:sp>
      <p:sp>
        <p:nvSpPr>
          <p:cNvPr id="1924" name="Google Shape;1924;g3f82355a7f6_0_120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0"/>
        <p:cNvGrpSpPr/>
        <p:nvPr/>
      </p:nvGrpSpPr>
      <p:grpSpPr>
        <a:xfrm>
          <a:off x="0" y="0"/>
          <a:ext cx="0" cy="0"/>
          <a:chOff x="0" y="0"/>
          <a:chExt cx="0" cy="0"/>
        </a:xfrm>
      </p:grpSpPr>
      <p:sp>
        <p:nvSpPr>
          <p:cNvPr id="1931" name="Google Shape;1931;g3f82355a7f6_0_1234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32" name="Google Shape;1932;g3f82355a7f6_0_123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7"/>
        <p:cNvGrpSpPr/>
        <p:nvPr/>
      </p:nvGrpSpPr>
      <p:grpSpPr>
        <a:xfrm>
          <a:off x="0" y="0"/>
          <a:ext cx="0" cy="0"/>
          <a:chOff x="0" y="0"/>
          <a:chExt cx="0" cy="0"/>
        </a:xfrm>
      </p:grpSpPr>
      <p:sp>
        <p:nvSpPr>
          <p:cNvPr id="1938" name="Google Shape;1938;g3f82355a7f6_0_126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39" name="Google Shape;1939;g3f82355a7f6_0_126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40" name="Google Shape;1940;g3f82355a7f6_0_126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66</a:t>
            </a:fld>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g3f82355a7f6_0_129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47" name="Google Shape;1947;g3f82355a7f6_0_129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48" name="Google Shape;1948;g3f82355a7f6_0_129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67</a:t>
            </a:fld>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3"/>
        <p:cNvGrpSpPr/>
        <p:nvPr/>
      </p:nvGrpSpPr>
      <p:grpSpPr>
        <a:xfrm>
          <a:off x="0" y="0"/>
          <a:ext cx="0" cy="0"/>
          <a:chOff x="0" y="0"/>
          <a:chExt cx="0" cy="0"/>
        </a:xfrm>
      </p:grpSpPr>
      <p:sp>
        <p:nvSpPr>
          <p:cNvPr id="1954" name="Google Shape;1954;g3f82355a7f6_0_132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55" name="Google Shape;1955;g3f82355a7f6_0_13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g3f82355a7f6_0_135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62" name="Google Shape;1962;g3f82355a7f6_0_135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63" name="Google Shape;1963;g3f82355a7f6_0_135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69</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3f175ab77ee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448" name="Google Shape;1448;g3f175ab77ee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49" name="Google Shape;1449;g3f175ab77ee_0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200"/>
              <a:buFont typeface="Trebuchet MS"/>
              <a:buNone/>
            </a:pPr>
            <a:fld id="{00000000-1234-1234-1234-123412341234}" type="slidenum">
              <a:rPr lang="en" sz="1200" b="0" i="0" u="none" strike="noStrike" cap="none">
                <a:solidFill>
                  <a:schemeClr val="dk1"/>
                </a:solidFill>
                <a:latin typeface="Trebuchet MS"/>
                <a:ea typeface="Trebuchet MS"/>
                <a:cs typeface="Trebuchet MS"/>
                <a:sym typeface="Trebuchet MS"/>
              </a:rPr>
              <a:t>7</a:t>
            </a:fld>
            <a:endParaRPr sz="1200" b="0" i="0" u="none" strike="noStrike" cap="none" dirty="0">
              <a:solidFill>
                <a:schemeClr val="dk1"/>
              </a:solidFill>
              <a:latin typeface="Trebuchet MS"/>
              <a:ea typeface="Trebuchet MS"/>
              <a:cs typeface="Trebuchet MS"/>
              <a:sym typeface="Trebuchet M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g3f82355a7f6_0_138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70" name="Google Shape;1970;g3f82355a7f6_0_138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71" name="Google Shape;1971;g3f82355a7f6_0_138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70</a:t>
            </a:fld>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6"/>
        <p:cNvGrpSpPr/>
        <p:nvPr/>
      </p:nvGrpSpPr>
      <p:grpSpPr>
        <a:xfrm>
          <a:off x="0" y="0"/>
          <a:ext cx="0" cy="0"/>
          <a:chOff x="0" y="0"/>
          <a:chExt cx="0" cy="0"/>
        </a:xfrm>
      </p:grpSpPr>
      <p:sp>
        <p:nvSpPr>
          <p:cNvPr id="1977" name="Google Shape;1977;g3f82355a7f6_0_14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78" name="Google Shape;1978;g3f82355a7f6_0_14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79" name="Google Shape;1979;g3f82355a7f6_0_141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71</a:t>
            </a:fld>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4"/>
        <p:cNvGrpSpPr/>
        <p:nvPr/>
      </p:nvGrpSpPr>
      <p:grpSpPr>
        <a:xfrm>
          <a:off x="0" y="0"/>
          <a:ext cx="0" cy="0"/>
          <a:chOff x="0" y="0"/>
          <a:chExt cx="0" cy="0"/>
        </a:xfrm>
      </p:grpSpPr>
      <p:sp>
        <p:nvSpPr>
          <p:cNvPr id="1985" name="Google Shape;1985;g3f82355a7f6_0_144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86" name="Google Shape;1986;g3f82355a7f6_0_144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87" name="Google Shape;1987;g3f82355a7f6_0_144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72</a:t>
            </a:fld>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2"/>
        <p:cNvGrpSpPr/>
        <p:nvPr/>
      </p:nvGrpSpPr>
      <p:grpSpPr>
        <a:xfrm>
          <a:off x="0" y="0"/>
          <a:ext cx="0" cy="0"/>
          <a:chOff x="0" y="0"/>
          <a:chExt cx="0" cy="0"/>
        </a:xfrm>
      </p:grpSpPr>
      <p:sp>
        <p:nvSpPr>
          <p:cNvPr id="1993" name="Google Shape;1993;g3f82355a7f6_0_147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1994" name="Google Shape;1994;g3f82355a7f6_0_147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95" name="Google Shape;1995;g3f82355a7f6_0_147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73</a:t>
            </a:fld>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0"/>
        <p:cNvGrpSpPr/>
        <p:nvPr/>
      </p:nvGrpSpPr>
      <p:grpSpPr>
        <a:xfrm>
          <a:off x="0" y="0"/>
          <a:ext cx="0" cy="0"/>
          <a:chOff x="0" y="0"/>
          <a:chExt cx="0" cy="0"/>
        </a:xfrm>
      </p:grpSpPr>
      <p:sp>
        <p:nvSpPr>
          <p:cNvPr id="2001" name="Google Shape;2001;g3f82355a7f6_0_150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02" name="Google Shape;2002;g3f82355a7f6_0_150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7"/>
        <p:cNvGrpSpPr/>
        <p:nvPr/>
      </p:nvGrpSpPr>
      <p:grpSpPr>
        <a:xfrm>
          <a:off x="0" y="0"/>
          <a:ext cx="0" cy="0"/>
          <a:chOff x="0" y="0"/>
          <a:chExt cx="0" cy="0"/>
        </a:xfrm>
      </p:grpSpPr>
      <p:sp>
        <p:nvSpPr>
          <p:cNvPr id="2008" name="Google Shape;2008;g3f82355a7f6_0_153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09" name="Google Shape;2009;g3f82355a7f6_0_153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6"/>
        <p:cNvGrpSpPr/>
        <p:nvPr/>
      </p:nvGrpSpPr>
      <p:grpSpPr>
        <a:xfrm>
          <a:off x="0" y="0"/>
          <a:ext cx="0" cy="0"/>
          <a:chOff x="0" y="0"/>
          <a:chExt cx="0" cy="0"/>
        </a:xfrm>
      </p:grpSpPr>
      <p:sp>
        <p:nvSpPr>
          <p:cNvPr id="2017" name="Google Shape;2017;g3f82355a7f6_0_1570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18" name="Google Shape;2018;g3f82355a7f6_0_15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5"/>
        <p:cNvGrpSpPr/>
        <p:nvPr/>
      </p:nvGrpSpPr>
      <p:grpSpPr>
        <a:xfrm>
          <a:off x="0" y="0"/>
          <a:ext cx="0" cy="0"/>
          <a:chOff x="0" y="0"/>
          <a:chExt cx="0" cy="0"/>
        </a:xfrm>
      </p:grpSpPr>
      <p:sp>
        <p:nvSpPr>
          <p:cNvPr id="2026" name="Google Shape;2026;g3f82355a7f6_0_163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27" name="Google Shape;2027;g3f82355a7f6_0_163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4"/>
        <p:cNvGrpSpPr/>
        <p:nvPr/>
      </p:nvGrpSpPr>
      <p:grpSpPr>
        <a:xfrm>
          <a:off x="0" y="0"/>
          <a:ext cx="0" cy="0"/>
          <a:chOff x="0" y="0"/>
          <a:chExt cx="0" cy="0"/>
        </a:xfrm>
      </p:grpSpPr>
      <p:sp>
        <p:nvSpPr>
          <p:cNvPr id="2035" name="Google Shape;2035;g3f82355a7f6_0_16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2036" name="Google Shape;2036;g3f82355a7f6_0_16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37" name="Google Shape;2037;g3f82355a7f6_0_16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78</a:t>
            </a:fld>
            <a:endParaRP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3f175ab77ee_2_5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2044" name="Google Shape;2044;g3f175ab77ee_2_5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rebuchet MS"/>
                <a:ea typeface="Trebuchet MS"/>
                <a:cs typeface="Trebuchet MS"/>
                <a:sym typeface="Trebuchet MS"/>
              </a:rPr>
              <a:t>LInks to share:</a:t>
            </a:r>
            <a:br>
              <a:rPr lang="en" sz="1200">
                <a:latin typeface="Trebuchet MS"/>
                <a:ea typeface="Trebuchet MS"/>
                <a:cs typeface="Trebuchet MS"/>
                <a:sym typeface="Trebuchet MS"/>
              </a:rPr>
            </a:br>
            <a:br>
              <a:rPr lang="en" sz="1200">
                <a:latin typeface="Trebuchet MS"/>
                <a:ea typeface="Trebuchet MS"/>
                <a:cs typeface="Trebuchet MS"/>
                <a:sym typeface="Trebuchet MS"/>
              </a:rPr>
            </a:br>
            <a:r>
              <a:rPr lang="en" sz="1200">
                <a:solidFill>
                  <a:schemeClr val="dk1"/>
                </a:solidFill>
                <a:uFill>
                  <a:noFill/>
                </a:u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H.R.1 Resources</a:t>
            </a:r>
            <a:r>
              <a:rPr lang="en" sz="1200">
                <a:solidFill>
                  <a:schemeClr val="dk1"/>
                </a:solidFill>
                <a:latin typeface="Trebuchet MS"/>
                <a:ea typeface="Trebuchet MS"/>
                <a:cs typeface="Trebuchet MS"/>
                <a:sym typeface="Trebuchet MS"/>
              </a:rPr>
              <a:t> for partners: </a:t>
            </a:r>
            <a:r>
              <a:rPr lang="en" sz="1200">
                <a:solidFill>
                  <a:schemeClr val="hlink"/>
                </a:solidFill>
                <a:uFill>
                  <a:noFill/>
                </a:uFill>
                <a:latin typeface="Trebuchet MS"/>
                <a:ea typeface="Trebuchet MS"/>
                <a:cs typeface="Trebuchet MS"/>
                <a:sym typeface="Trebuchet MS"/>
                <a:hlinkClick r:id="rId3"/>
              </a:rPr>
              <a:t>https://hcpf.colorado.gov/hr1-resources</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sz="1200">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Health First Colorado H.R. 1 page</a:t>
            </a:r>
            <a:r>
              <a:rPr lang="en" sz="1200">
                <a:solidFill>
                  <a:schemeClr val="dk1"/>
                </a:solidFill>
                <a:latin typeface="Trebuchet MS"/>
                <a:ea typeface="Trebuchet MS"/>
                <a:cs typeface="Trebuchet MS"/>
                <a:sym typeface="Trebuchet MS"/>
              </a:rPr>
              <a:t> for members: </a:t>
            </a:r>
            <a:r>
              <a:rPr lang="en" sz="1200">
                <a:solidFill>
                  <a:schemeClr val="hlink"/>
                </a:solidFill>
                <a:uFill>
                  <a:noFill/>
                </a:uFill>
                <a:latin typeface="Trebuchet MS"/>
                <a:ea typeface="Trebuchet MS"/>
                <a:cs typeface="Trebuchet MS"/>
                <a:sym typeface="Trebuchet MS"/>
                <a:hlinkClick r:id="rId4"/>
              </a:rPr>
              <a:t>https://www.healthfirstcolorado.gov/changes-are-coming-to-health-first-colorado-colorados-medicaid-program/</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sz="1200">
                <a:solidFill>
                  <a:schemeClr val="dk1"/>
                </a:solidFill>
                <a:uFill>
                  <a:noFill/>
                </a:u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H.R. 1 Communications Toolkit</a:t>
            </a:r>
            <a:r>
              <a:rPr lang="en" sz="1200">
                <a:solidFill>
                  <a:schemeClr val="dk1"/>
                </a:solidFill>
                <a:latin typeface="Trebuchet MS"/>
                <a:ea typeface="Trebuchet MS"/>
                <a:cs typeface="Trebuchet MS"/>
                <a:sym typeface="Trebuchet MS"/>
              </a:rPr>
              <a:t> for partners: </a:t>
            </a:r>
            <a:r>
              <a:rPr lang="en" sz="1200">
                <a:solidFill>
                  <a:schemeClr val="hlink"/>
                </a:solidFill>
                <a:uFill>
                  <a:noFill/>
                </a:uFill>
                <a:latin typeface="Trebuchet MS"/>
                <a:ea typeface="Trebuchet MS"/>
                <a:cs typeface="Trebuchet MS"/>
                <a:sym typeface="Trebuchet MS"/>
                <a:hlinkClick r:id="rId5"/>
              </a:rPr>
              <a:t>https://hr1toolkit.healthfirstcolorado.gov/</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None/>
            </a:pPr>
            <a:r>
              <a:rPr lang="en" sz="1200">
                <a:solidFill>
                  <a:schemeClr val="dk1"/>
                </a:solidFill>
                <a:uFill>
                  <a:noFill/>
                </a:u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Sign up for At a Glance</a:t>
            </a:r>
            <a:r>
              <a:rPr lang="en" sz="1200">
                <a:solidFill>
                  <a:schemeClr val="dk1"/>
                </a:solidFill>
                <a:latin typeface="Trebuchet MS"/>
                <a:ea typeface="Trebuchet MS"/>
                <a:cs typeface="Trebuchet MS"/>
                <a:sym typeface="Trebuchet MS"/>
              </a:rPr>
              <a:t> newsletter: </a:t>
            </a:r>
            <a:r>
              <a:rPr lang="en" sz="1200" u="sng">
                <a:solidFill>
                  <a:schemeClr val="hlink"/>
                </a:solidFill>
                <a:latin typeface="Trebuchet MS"/>
                <a:ea typeface="Trebuchet MS"/>
                <a:cs typeface="Trebuchet MS"/>
                <a:sym typeface="Trebuchet MS"/>
                <a:hlinkClick r:id="rId6"/>
              </a:rPr>
              <a:t>https://lp.constantcontactpages.com/sl/P5xXjrw</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None/>
            </a:pPr>
            <a:r>
              <a:rPr lang="en" sz="1200">
                <a:solidFill>
                  <a:schemeClr val="dk1"/>
                </a:solidFill>
                <a:latin typeface="Trebuchet MS"/>
                <a:ea typeface="Trebuchet MS"/>
                <a:cs typeface="Trebuchet MS"/>
                <a:sym typeface="Trebuchet MS"/>
              </a:rPr>
              <a:t>HCPF Facebook: </a:t>
            </a:r>
            <a:r>
              <a:rPr lang="en" sz="1200">
                <a:solidFill>
                  <a:schemeClr val="hlink"/>
                </a:solidFill>
                <a:uFill>
                  <a:noFill/>
                </a:uFill>
                <a:latin typeface="Trebuchet MS"/>
                <a:ea typeface="Trebuchet MS"/>
                <a:cs typeface="Trebuchet MS"/>
                <a:sym typeface="Trebuchet MS"/>
                <a:hlinkClick r:id="rId7"/>
              </a:rPr>
              <a:t>https://www.facebook.com/COHCPF</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HCPF LinkedIn: </a:t>
            </a:r>
            <a:r>
              <a:rPr lang="en" sz="1200">
                <a:solidFill>
                  <a:schemeClr val="hlink"/>
                </a:solidFill>
                <a:uFill>
                  <a:noFill/>
                </a:uFill>
                <a:latin typeface="Trebuchet MS"/>
                <a:ea typeface="Trebuchet MS"/>
                <a:cs typeface="Trebuchet MS"/>
                <a:sym typeface="Trebuchet MS"/>
                <a:hlinkClick r:id="rId8"/>
              </a:rPr>
              <a:t>https://www.linkedin.com/company/colorado-department-of-health-care-policy-and-financing/posts/?feedView=all</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p:txBody>
      </p:sp>
      <p:sp>
        <p:nvSpPr>
          <p:cNvPr id="2045" name="Google Shape;2045;g3f175ab77ee_2_5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79</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g3efe0b17e4a_0_10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56" name="Google Shape;1456;g3efe0b17e4a_0_10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endParaRPr dirty="0"/>
          </a:p>
        </p:txBody>
      </p:sp>
      <p:sp>
        <p:nvSpPr>
          <p:cNvPr id="1457" name="Google Shape;1457;g3efe0b17e4a_0_10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8</a:t>
            </a:fld>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g3f175ab77ee_2_5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2052" name="Google Shape;2052;g3f175ab77ee_2_597: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53" name="Google Shape;2053;g3f175ab77ee_2_597: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
              <a:t>80</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g3f175ab77ee_2_4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1469" name="Google Shape;1469;g3f175ab77ee_2_48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endParaRPr dirty="0"/>
          </a:p>
        </p:txBody>
      </p:sp>
      <p:sp>
        <p:nvSpPr>
          <p:cNvPr id="1470" name="Google Shape;1470;g3f175ab77ee_2_485: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Master" Target="../slideMasters/slideMaster9.xml"/><Relationship Id="rId4" Type="http://schemas.openxmlformats.org/officeDocument/2006/relationships/image" Target="../media/image35.png"/></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ext_Heavy_03">
  <p:cSld name="Text_Heavy_03">
    <p:spTree>
      <p:nvGrpSpPr>
        <p:cNvPr id="1" name="Shape 463"/>
        <p:cNvGrpSpPr/>
        <p:nvPr/>
      </p:nvGrpSpPr>
      <p:grpSpPr>
        <a:xfrm>
          <a:off x="0" y="0"/>
          <a:ext cx="0" cy="0"/>
          <a:chOff x="0" y="0"/>
          <a:chExt cx="0" cy="0"/>
        </a:xfrm>
      </p:grpSpPr>
      <p:sp>
        <p:nvSpPr>
          <p:cNvPr id="464" name="Google Shape;464;p108"/>
          <p:cNvSpPr txBox="1">
            <a:spLocks noGrp="1"/>
          </p:cNvSpPr>
          <p:nvPr>
            <p:ph type="title"/>
          </p:nvPr>
        </p:nvSpPr>
        <p:spPr>
          <a:xfrm>
            <a:off x="0" y="1"/>
            <a:ext cx="9144000" cy="965700"/>
          </a:xfrm>
          <a:prstGeom prst="rect">
            <a:avLst/>
          </a:prstGeom>
          <a:solidFill>
            <a:schemeClr val="lt2"/>
          </a:solid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000"/>
              <a:buNone/>
              <a:defRPr/>
            </a:lvl1pPr>
            <a:lvl2pPr lvl="1">
              <a:spcBef>
                <a:spcPts val="0"/>
              </a:spcBef>
              <a:spcAft>
                <a:spcPts val="0"/>
              </a:spcAft>
              <a:buSzPts val="3000"/>
              <a:buFont typeface="Roboto Slab Black"/>
              <a:buNone/>
              <a:defRPr sz="3000">
                <a:latin typeface="Roboto Slab Black"/>
                <a:ea typeface="Roboto Slab Black"/>
                <a:cs typeface="Roboto Slab Black"/>
                <a:sym typeface="Roboto Slab Black"/>
              </a:defRPr>
            </a:lvl2pPr>
            <a:lvl3pPr lvl="2">
              <a:spcBef>
                <a:spcPts val="0"/>
              </a:spcBef>
              <a:spcAft>
                <a:spcPts val="0"/>
              </a:spcAft>
              <a:buSzPts val="3000"/>
              <a:buFont typeface="Roboto Slab Black"/>
              <a:buNone/>
              <a:defRPr sz="3000">
                <a:latin typeface="Roboto Slab Black"/>
                <a:ea typeface="Roboto Slab Black"/>
                <a:cs typeface="Roboto Slab Black"/>
                <a:sym typeface="Roboto Slab Black"/>
              </a:defRPr>
            </a:lvl3pPr>
            <a:lvl4pPr lvl="3">
              <a:spcBef>
                <a:spcPts val="0"/>
              </a:spcBef>
              <a:spcAft>
                <a:spcPts val="0"/>
              </a:spcAft>
              <a:buSzPts val="3000"/>
              <a:buFont typeface="Roboto Slab Black"/>
              <a:buNone/>
              <a:defRPr sz="3000">
                <a:latin typeface="Roboto Slab Black"/>
                <a:ea typeface="Roboto Slab Black"/>
                <a:cs typeface="Roboto Slab Black"/>
                <a:sym typeface="Roboto Slab Black"/>
              </a:defRPr>
            </a:lvl4pPr>
            <a:lvl5pPr lvl="4">
              <a:spcBef>
                <a:spcPts val="0"/>
              </a:spcBef>
              <a:spcAft>
                <a:spcPts val="0"/>
              </a:spcAft>
              <a:buSzPts val="3000"/>
              <a:buFont typeface="Roboto Slab Black"/>
              <a:buNone/>
              <a:defRPr sz="3000">
                <a:latin typeface="Roboto Slab Black"/>
                <a:ea typeface="Roboto Slab Black"/>
                <a:cs typeface="Roboto Slab Black"/>
                <a:sym typeface="Roboto Slab Black"/>
              </a:defRPr>
            </a:lvl5pPr>
            <a:lvl6pPr lvl="5">
              <a:spcBef>
                <a:spcPts val="0"/>
              </a:spcBef>
              <a:spcAft>
                <a:spcPts val="0"/>
              </a:spcAft>
              <a:buSzPts val="3000"/>
              <a:buFont typeface="Roboto Slab Black"/>
              <a:buNone/>
              <a:defRPr sz="3000">
                <a:latin typeface="Roboto Slab Black"/>
                <a:ea typeface="Roboto Slab Black"/>
                <a:cs typeface="Roboto Slab Black"/>
                <a:sym typeface="Roboto Slab Black"/>
              </a:defRPr>
            </a:lvl6pPr>
            <a:lvl7pPr lvl="6">
              <a:spcBef>
                <a:spcPts val="0"/>
              </a:spcBef>
              <a:spcAft>
                <a:spcPts val="0"/>
              </a:spcAft>
              <a:buSzPts val="3000"/>
              <a:buFont typeface="Roboto Slab Black"/>
              <a:buNone/>
              <a:defRPr sz="3000">
                <a:latin typeface="Roboto Slab Black"/>
                <a:ea typeface="Roboto Slab Black"/>
                <a:cs typeface="Roboto Slab Black"/>
                <a:sym typeface="Roboto Slab Black"/>
              </a:defRPr>
            </a:lvl7pPr>
            <a:lvl8pPr lvl="7">
              <a:spcBef>
                <a:spcPts val="0"/>
              </a:spcBef>
              <a:spcAft>
                <a:spcPts val="0"/>
              </a:spcAft>
              <a:buSzPts val="3000"/>
              <a:buFont typeface="Roboto Slab Black"/>
              <a:buNone/>
              <a:defRPr sz="3000">
                <a:latin typeface="Roboto Slab Black"/>
                <a:ea typeface="Roboto Slab Black"/>
                <a:cs typeface="Roboto Slab Black"/>
                <a:sym typeface="Roboto Slab Black"/>
              </a:defRPr>
            </a:lvl8pPr>
            <a:lvl9pPr lvl="8">
              <a:spcBef>
                <a:spcPts val="0"/>
              </a:spcBef>
              <a:spcAft>
                <a:spcPts val="0"/>
              </a:spcAft>
              <a:buSzPts val="3000"/>
              <a:buFont typeface="Roboto Slab Black"/>
              <a:buNone/>
              <a:defRPr sz="3000">
                <a:latin typeface="Roboto Slab Black"/>
                <a:ea typeface="Roboto Slab Black"/>
                <a:cs typeface="Roboto Slab Black"/>
                <a:sym typeface="Roboto Slab Black"/>
              </a:defRPr>
            </a:lvl9pPr>
          </a:lstStyle>
          <a:p>
            <a:endParaRPr/>
          </a:p>
        </p:txBody>
      </p:sp>
      <p:sp>
        <p:nvSpPr>
          <p:cNvPr id="465" name="Google Shape;465;p108"/>
          <p:cNvSpPr txBox="1">
            <a:spLocks noGrp="1"/>
          </p:cNvSpPr>
          <p:nvPr>
            <p:ph type="body" idx="1"/>
          </p:nvPr>
        </p:nvSpPr>
        <p:spPr>
          <a:xfrm>
            <a:off x="819785" y="839633"/>
            <a:ext cx="2503200" cy="390300"/>
          </a:xfrm>
          <a:prstGeom prst="rect">
            <a:avLst/>
          </a:prstGeom>
          <a:solidFill>
            <a:schemeClr val="accent1"/>
          </a:solid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accent3"/>
              </a:buClr>
              <a:buSzPts val="1400"/>
              <a:buFont typeface="Lato"/>
              <a:buNone/>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66" name="Google Shape;466;p108"/>
          <p:cNvSpPr txBox="1">
            <a:spLocks noGrp="1"/>
          </p:cNvSpPr>
          <p:nvPr>
            <p:ph type="body" idx="2"/>
          </p:nvPr>
        </p:nvSpPr>
        <p:spPr>
          <a:xfrm>
            <a:off x="456530" y="1478348"/>
            <a:ext cx="8253900" cy="29931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9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67" name="Google Shape;467;p10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Heavy_Standard_Grey_Bottom">
  <p:cSld name="Heavy_Standard_Grey_Bottom">
    <p:spTree>
      <p:nvGrpSpPr>
        <p:cNvPr id="1" name="Shape 468"/>
        <p:cNvGrpSpPr/>
        <p:nvPr/>
      </p:nvGrpSpPr>
      <p:grpSpPr>
        <a:xfrm>
          <a:off x="0" y="0"/>
          <a:ext cx="0" cy="0"/>
          <a:chOff x="0" y="0"/>
          <a:chExt cx="0" cy="0"/>
        </a:xfrm>
      </p:grpSpPr>
      <p:sp>
        <p:nvSpPr>
          <p:cNvPr id="469" name="Google Shape;469;p109"/>
          <p:cNvSpPr/>
          <p:nvPr/>
        </p:nvSpPr>
        <p:spPr>
          <a:xfrm>
            <a:off x="-1" y="2928025"/>
            <a:ext cx="9144000" cy="22155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70" name="Google Shape;470;p109"/>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1" name="Google Shape;471;p109"/>
          <p:cNvSpPr txBox="1">
            <a:spLocks noGrp="1"/>
          </p:cNvSpPr>
          <p:nvPr>
            <p:ph type="body" idx="1"/>
          </p:nvPr>
        </p:nvSpPr>
        <p:spPr>
          <a:xfrm>
            <a:off x="366000" y="1423450"/>
            <a:ext cx="8412000" cy="3070500"/>
          </a:xfrm>
          <a:prstGeom prst="rect">
            <a:avLst/>
          </a:prstGeom>
          <a:noFill/>
          <a:ln>
            <a:noFill/>
          </a:ln>
        </p:spPr>
        <p:txBody>
          <a:bodyPr spcFirstLastPara="1" wrap="square" lIns="68575" tIns="34275" rIns="68575" bIns="34275" anchor="t" anchorCtr="0">
            <a:noAutofit/>
          </a:bodyPr>
          <a:lstStyle>
            <a:lvl1pPr marL="457200" marR="0" lvl="0" indent="-228600" algn="l">
              <a:lnSpc>
                <a:spcPct val="115000"/>
              </a:lnSpc>
              <a:spcBef>
                <a:spcPts val="9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72" name="Google Shape;472;p109"/>
          <p:cNvSpPr txBox="1">
            <a:spLocks noGrp="1"/>
          </p:cNvSpPr>
          <p:nvPr>
            <p:ph type="body" idx="2"/>
          </p:nvPr>
        </p:nvSpPr>
        <p:spPr>
          <a:xfrm>
            <a:off x="366002" y="886459"/>
            <a:ext cx="25683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73" name="Google Shape;473;p10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Heavy_Three_Column">
  <p:cSld name="Heavy_Three_Column">
    <p:spTree>
      <p:nvGrpSpPr>
        <p:cNvPr id="1" name="Shape 474"/>
        <p:cNvGrpSpPr/>
        <p:nvPr/>
      </p:nvGrpSpPr>
      <p:grpSpPr>
        <a:xfrm>
          <a:off x="0" y="0"/>
          <a:ext cx="0" cy="0"/>
          <a:chOff x="0" y="0"/>
          <a:chExt cx="0" cy="0"/>
        </a:xfrm>
      </p:grpSpPr>
      <p:sp>
        <p:nvSpPr>
          <p:cNvPr id="475" name="Google Shape;475;p110"/>
          <p:cNvSpPr txBox="1">
            <a:spLocks noGrp="1"/>
          </p:cNvSpPr>
          <p:nvPr>
            <p:ph type="title"/>
          </p:nvPr>
        </p:nvSpPr>
        <p:spPr>
          <a:xfrm>
            <a:off x="366002" y="347545"/>
            <a:ext cx="8412000" cy="504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6" name="Google Shape;476;p110"/>
          <p:cNvSpPr txBox="1">
            <a:spLocks noGrp="1"/>
          </p:cNvSpPr>
          <p:nvPr>
            <p:ph type="body" idx="1"/>
          </p:nvPr>
        </p:nvSpPr>
        <p:spPr>
          <a:xfrm>
            <a:off x="1104824"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77" name="Google Shape;477;p110"/>
          <p:cNvSpPr txBox="1">
            <a:spLocks noGrp="1"/>
          </p:cNvSpPr>
          <p:nvPr>
            <p:ph type="body" idx="2"/>
          </p:nvPr>
        </p:nvSpPr>
        <p:spPr>
          <a:xfrm>
            <a:off x="3557078"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cxnSp>
        <p:nvCxnSpPr>
          <p:cNvPr id="478" name="Google Shape;478;p110"/>
          <p:cNvCxnSpPr/>
          <p:nvPr/>
        </p:nvCxnSpPr>
        <p:spPr>
          <a:xfrm>
            <a:off x="1104824" y="1744574"/>
            <a:ext cx="2029800" cy="0"/>
          </a:xfrm>
          <a:prstGeom prst="straightConnector1">
            <a:avLst/>
          </a:prstGeom>
          <a:noFill/>
          <a:ln w="25400" cap="flat" cmpd="sng">
            <a:solidFill>
              <a:schemeClr val="accent3"/>
            </a:solidFill>
            <a:prstDash val="solid"/>
            <a:miter lim="800000"/>
            <a:headEnd type="none" w="sm" len="sm"/>
            <a:tailEnd type="none" w="sm" len="sm"/>
          </a:ln>
        </p:spPr>
      </p:cxnSp>
      <p:cxnSp>
        <p:nvCxnSpPr>
          <p:cNvPr id="479" name="Google Shape;479;p110"/>
          <p:cNvCxnSpPr/>
          <p:nvPr/>
        </p:nvCxnSpPr>
        <p:spPr>
          <a:xfrm>
            <a:off x="3557078" y="1743019"/>
            <a:ext cx="2029800" cy="0"/>
          </a:xfrm>
          <a:prstGeom prst="straightConnector1">
            <a:avLst/>
          </a:prstGeom>
          <a:noFill/>
          <a:ln w="25400" cap="flat" cmpd="sng">
            <a:solidFill>
              <a:schemeClr val="accent3"/>
            </a:solidFill>
            <a:prstDash val="solid"/>
            <a:miter lim="800000"/>
            <a:headEnd type="none" w="sm" len="sm"/>
            <a:tailEnd type="none" w="sm" len="sm"/>
          </a:ln>
        </p:spPr>
      </p:cxnSp>
      <p:cxnSp>
        <p:nvCxnSpPr>
          <p:cNvPr id="480" name="Google Shape;480;p110"/>
          <p:cNvCxnSpPr/>
          <p:nvPr/>
        </p:nvCxnSpPr>
        <p:spPr>
          <a:xfrm>
            <a:off x="6009333" y="1743019"/>
            <a:ext cx="2029800" cy="0"/>
          </a:xfrm>
          <a:prstGeom prst="straightConnector1">
            <a:avLst/>
          </a:prstGeom>
          <a:noFill/>
          <a:ln w="25400" cap="flat" cmpd="sng">
            <a:solidFill>
              <a:schemeClr val="accent3"/>
            </a:solidFill>
            <a:prstDash val="solid"/>
            <a:miter lim="800000"/>
            <a:headEnd type="none" w="sm" len="sm"/>
            <a:tailEnd type="none" w="sm" len="sm"/>
          </a:ln>
        </p:spPr>
      </p:cxnSp>
      <p:sp>
        <p:nvSpPr>
          <p:cNvPr id="481" name="Google Shape;481;p11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82" name="Google Shape;482;p110"/>
          <p:cNvSpPr txBox="1">
            <a:spLocks noGrp="1"/>
          </p:cNvSpPr>
          <p:nvPr>
            <p:ph type="body" idx="3"/>
          </p:nvPr>
        </p:nvSpPr>
        <p:spPr>
          <a:xfrm>
            <a:off x="1104824" y="1293670"/>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
        <p:nvSpPr>
          <p:cNvPr id="483" name="Google Shape;483;p110"/>
          <p:cNvSpPr txBox="1">
            <a:spLocks noGrp="1"/>
          </p:cNvSpPr>
          <p:nvPr>
            <p:ph type="body" idx="4"/>
          </p:nvPr>
        </p:nvSpPr>
        <p:spPr>
          <a:xfrm>
            <a:off x="3557078" y="1292115"/>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
        <p:nvSpPr>
          <p:cNvPr id="484" name="Google Shape;484;p110"/>
          <p:cNvSpPr txBox="1">
            <a:spLocks noGrp="1"/>
          </p:cNvSpPr>
          <p:nvPr>
            <p:ph type="body" idx="5"/>
          </p:nvPr>
        </p:nvSpPr>
        <p:spPr>
          <a:xfrm>
            <a:off x="6009333" y="1923803"/>
            <a:ext cx="2029800" cy="23655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85" name="Google Shape;485;p110"/>
          <p:cNvSpPr txBox="1">
            <a:spLocks noGrp="1"/>
          </p:cNvSpPr>
          <p:nvPr>
            <p:ph type="body" idx="6"/>
          </p:nvPr>
        </p:nvSpPr>
        <p:spPr>
          <a:xfrm>
            <a:off x="6009333" y="1292115"/>
            <a:ext cx="2029800" cy="2955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b="1"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b="1">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b="1">
                <a:solidFill>
                  <a:schemeClr val="dk2"/>
                </a:solidFill>
                <a:latin typeface="Lato"/>
                <a:ea typeface="Lato"/>
                <a:cs typeface="Lato"/>
                <a:sym typeface="Lato"/>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Heavy_Six_Column">
  <p:cSld name="Heavy_Six_Column">
    <p:spTree>
      <p:nvGrpSpPr>
        <p:cNvPr id="1" name="Shape 486"/>
        <p:cNvGrpSpPr/>
        <p:nvPr/>
      </p:nvGrpSpPr>
      <p:grpSpPr>
        <a:xfrm>
          <a:off x="0" y="0"/>
          <a:ext cx="0" cy="0"/>
          <a:chOff x="0" y="0"/>
          <a:chExt cx="0" cy="0"/>
        </a:xfrm>
      </p:grpSpPr>
      <p:sp>
        <p:nvSpPr>
          <p:cNvPr id="487" name="Google Shape;487;p111"/>
          <p:cNvSpPr/>
          <p:nvPr/>
        </p:nvSpPr>
        <p:spPr>
          <a:xfrm>
            <a:off x="115784" y="4622471"/>
            <a:ext cx="1407300" cy="426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88" name="Google Shape;488;p11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89" name="Google Shape;489;p111"/>
          <p:cNvSpPr/>
          <p:nvPr/>
        </p:nvSpPr>
        <p:spPr>
          <a:xfrm>
            <a:off x="6099048" y="0"/>
            <a:ext cx="30450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90" name="Google Shape;490;p111"/>
          <p:cNvSpPr/>
          <p:nvPr/>
        </p:nvSpPr>
        <p:spPr>
          <a:xfrm>
            <a:off x="0" y="0"/>
            <a:ext cx="30450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91" name="Google Shape;491;p111"/>
          <p:cNvSpPr/>
          <p:nvPr/>
        </p:nvSpPr>
        <p:spPr>
          <a:xfrm>
            <a:off x="3043900" y="2571750"/>
            <a:ext cx="3063300" cy="2571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92" name="Google Shape;492;p111"/>
          <p:cNvSpPr txBox="1">
            <a:spLocks noGrp="1"/>
          </p:cNvSpPr>
          <p:nvPr>
            <p:ph type="body" idx="1"/>
          </p:nvPr>
        </p:nvSpPr>
        <p:spPr>
          <a:xfrm>
            <a:off x="6382800"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493" name="Google Shape;493;p111"/>
          <p:cNvSpPr txBox="1">
            <a:spLocks noGrp="1"/>
          </p:cNvSpPr>
          <p:nvPr>
            <p:ph type="body" idx="2"/>
          </p:nvPr>
        </p:nvSpPr>
        <p:spPr>
          <a:xfrm>
            <a:off x="271794"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494" name="Google Shape;494;p111"/>
          <p:cNvSpPr txBox="1">
            <a:spLocks noGrp="1"/>
          </p:cNvSpPr>
          <p:nvPr>
            <p:ph type="body" idx="3"/>
          </p:nvPr>
        </p:nvSpPr>
        <p:spPr>
          <a:xfrm>
            <a:off x="3319402" y="2837662"/>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accent3"/>
              </a:buClr>
              <a:buSzPts val="1400"/>
              <a:buFont typeface="Lato"/>
              <a:buNone/>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495" name="Google Shape;495;p111"/>
          <p:cNvSpPr txBox="1">
            <a:spLocks noGrp="1"/>
          </p:cNvSpPr>
          <p:nvPr>
            <p:ph type="body" idx="4"/>
          </p:nvPr>
        </p:nvSpPr>
        <p:spPr>
          <a:xfrm>
            <a:off x="3323514" y="75277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96" name="Google Shape;496;p111"/>
          <p:cNvSpPr txBox="1">
            <a:spLocks noGrp="1"/>
          </p:cNvSpPr>
          <p:nvPr>
            <p:ph type="body" idx="5"/>
          </p:nvPr>
        </p:nvSpPr>
        <p:spPr>
          <a:xfrm>
            <a:off x="274857" y="780232"/>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497" name="Google Shape;497;p111"/>
          <p:cNvSpPr txBox="1">
            <a:spLocks noGrp="1"/>
          </p:cNvSpPr>
          <p:nvPr>
            <p:ph type="body" idx="6"/>
          </p:nvPr>
        </p:nvSpPr>
        <p:spPr>
          <a:xfrm>
            <a:off x="6375311" y="780232"/>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498" name="Google Shape;498;p111"/>
          <p:cNvSpPr txBox="1">
            <a:spLocks noGrp="1"/>
          </p:cNvSpPr>
          <p:nvPr>
            <p:ph type="body" idx="7"/>
          </p:nvPr>
        </p:nvSpPr>
        <p:spPr>
          <a:xfrm>
            <a:off x="6385863"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99" name="Google Shape;499;p111"/>
          <p:cNvSpPr txBox="1">
            <a:spLocks noGrp="1"/>
          </p:cNvSpPr>
          <p:nvPr>
            <p:ph type="body" idx="8"/>
          </p:nvPr>
        </p:nvSpPr>
        <p:spPr>
          <a:xfrm>
            <a:off x="274857"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500" name="Google Shape;500;p111"/>
          <p:cNvSpPr txBox="1">
            <a:spLocks noGrp="1"/>
          </p:cNvSpPr>
          <p:nvPr>
            <p:ph type="body" idx="9"/>
          </p:nvPr>
        </p:nvSpPr>
        <p:spPr>
          <a:xfrm>
            <a:off x="3322465" y="332452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ct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ct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501" name="Google Shape;501;p111"/>
          <p:cNvSpPr txBox="1">
            <a:spLocks noGrp="1"/>
          </p:cNvSpPr>
          <p:nvPr>
            <p:ph type="body" idx="13"/>
          </p:nvPr>
        </p:nvSpPr>
        <p:spPr>
          <a:xfrm>
            <a:off x="3320451" y="265912"/>
            <a:ext cx="2494500" cy="3903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502" name="Google Shape;502;p111"/>
          <p:cNvSpPr txBox="1">
            <a:spLocks noGrp="1"/>
          </p:cNvSpPr>
          <p:nvPr>
            <p:ph type="body" idx="14"/>
          </p:nvPr>
        </p:nvSpPr>
        <p:spPr>
          <a:xfrm>
            <a:off x="6382800" y="29337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accent3"/>
              </a:buClr>
              <a:buSzPts val="1400"/>
              <a:buFont typeface="Lato"/>
              <a:buNone/>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03" name="Google Shape;503;p111"/>
          <p:cNvSpPr txBox="1">
            <a:spLocks noGrp="1"/>
          </p:cNvSpPr>
          <p:nvPr>
            <p:ph type="body" idx="15"/>
          </p:nvPr>
        </p:nvSpPr>
        <p:spPr>
          <a:xfrm>
            <a:off x="271794" y="293374"/>
            <a:ext cx="2494500" cy="3903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Heavy_Tables">
  <p:cSld name="Heavy_Tables">
    <p:spTree>
      <p:nvGrpSpPr>
        <p:cNvPr id="1" name="Shape 504"/>
        <p:cNvGrpSpPr/>
        <p:nvPr/>
      </p:nvGrpSpPr>
      <p:grpSpPr>
        <a:xfrm>
          <a:off x="0" y="0"/>
          <a:ext cx="0" cy="0"/>
          <a:chOff x="0" y="0"/>
          <a:chExt cx="0" cy="0"/>
        </a:xfrm>
      </p:grpSpPr>
      <p:sp>
        <p:nvSpPr>
          <p:cNvPr id="505" name="Google Shape;505;p112"/>
          <p:cNvSpPr txBox="1">
            <a:spLocks noGrp="1"/>
          </p:cNvSpPr>
          <p:nvPr>
            <p:ph type="title"/>
          </p:nvPr>
        </p:nvSpPr>
        <p:spPr>
          <a:xfrm>
            <a:off x="252663" y="273844"/>
            <a:ext cx="8626500" cy="56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6" name="Google Shape;506;p112"/>
          <p:cNvSpPr txBox="1">
            <a:spLocks noGrp="1"/>
          </p:cNvSpPr>
          <p:nvPr>
            <p:ph type="body" idx="1"/>
          </p:nvPr>
        </p:nvSpPr>
        <p:spPr>
          <a:xfrm>
            <a:off x="252413" y="1088231"/>
            <a:ext cx="8627400" cy="36039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507" name="Google Shape;507;p11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8"/>
        <p:cNvGrpSpPr/>
        <p:nvPr/>
      </p:nvGrpSpPr>
      <p:grpSpPr>
        <a:xfrm>
          <a:off x="0" y="0"/>
          <a:ext cx="0" cy="0"/>
          <a:chOff x="0" y="0"/>
          <a:chExt cx="0" cy="0"/>
        </a:xfrm>
      </p:grpSpPr>
      <p:sp>
        <p:nvSpPr>
          <p:cNvPr id="509" name="Google Shape;509;p113"/>
          <p:cNvSpPr txBox="1">
            <a:spLocks noGrp="1"/>
          </p:cNvSpPr>
          <p:nvPr>
            <p:ph type="title"/>
          </p:nvPr>
        </p:nvSpPr>
        <p:spPr>
          <a:xfrm>
            <a:off x="58240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0" name="Google Shape;510;p11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ver_01">
  <p:cSld name="Cover_01">
    <p:bg>
      <p:bgPr>
        <a:solidFill>
          <a:schemeClr val="lt1"/>
        </a:solidFill>
        <a:effectLst/>
      </p:bgPr>
    </p:bg>
    <p:spTree>
      <p:nvGrpSpPr>
        <p:cNvPr id="1" name="Shape 511"/>
        <p:cNvGrpSpPr/>
        <p:nvPr/>
      </p:nvGrpSpPr>
      <p:grpSpPr>
        <a:xfrm>
          <a:off x="0" y="0"/>
          <a:ext cx="0" cy="0"/>
          <a:chOff x="0" y="0"/>
          <a:chExt cx="0" cy="0"/>
        </a:xfrm>
      </p:grpSpPr>
      <p:sp>
        <p:nvSpPr>
          <p:cNvPr id="512" name="Google Shape;512;p114"/>
          <p:cNvSpPr/>
          <p:nvPr/>
        </p:nvSpPr>
        <p:spPr>
          <a:xfrm>
            <a:off x="117308" y="4627779"/>
            <a:ext cx="1344600" cy="421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13" name="Google Shape;513;p114"/>
          <p:cNvSpPr/>
          <p:nvPr/>
        </p:nvSpPr>
        <p:spPr>
          <a:xfrm>
            <a:off x="4572000" y="0"/>
            <a:ext cx="4572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grpSp>
        <p:nvGrpSpPr>
          <p:cNvPr id="514" name="Google Shape;514;p114"/>
          <p:cNvGrpSpPr/>
          <p:nvPr/>
        </p:nvGrpSpPr>
        <p:grpSpPr>
          <a:xfrm>
            <a:off x="524225" y="361988"/>
            <a:ext cx="8105019" cy="4265843"/>
            <a:chOff x="708393" y="482651"/>
            <a:chExt cx="10806692" cy="5687790"/>
          </a:xfrm>
        </p:grpSpPr>
        <p:sp>
          <p:nvSpPr>
            <p:cNvPr id="515" name="Google Shape;515;p114"/>
            <p:cNvSpPr/>
            <p:nvPr/>
          </p:nvSpPr>
          <p:spPr>
            <a:xfrm>
              <a:off x="5227385" y="482651"/>
              <a:ext cx="6287700" cy="47322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16" name="Google Shape;516;p114"/>
            <p:cNvSpPr/>
            <p:nvPr/>
          </p:nvSpPr>
          <p:spPr>
            <a:xfrm>
              <a:off x="708393" y="1438241"/>
              <a:ext cx="6287700" cy="47322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grpSp>
      <p:sp>
        <p:nvSpPr>
          <p:cNvPr id="517" name="Google Shape;517;p114"/>
          <p:cNvSpPr txBox="1">
            <a:spLocks noGrp="1"/>
          </p:cNvSpPr>
          <p:nvPr>
            <p:ph type="title"/>
          </p:nvPr>
        </p:nvSpPr>
        <p:spPr>
          <a:xfrm>
            <a:off x="841008" y="1379926"/>
            <a:ext cx="2709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None/>
              <a:defRPr i="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8" name="Google Shape;518;p114"/>
          <p:cNvSpPr>
            <a:spLocks noGrp="1"/>
          </p:cNvSpPr>
          <p:nvPr>
            <p:ph type="pic" idx="2"/>
          </p:nvPr>
        </p:nvSpPr>
        <p:spPr>
          <a:xfrm>
            <a:off x="3714750" y="615553"/>
            <a:ext cx="4716000" cy="3548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19" name="Google Shape;519;p114"/>
          <p:cNvSpPr txBox="1">
            <a:spLocks noGrp="1"/>
          </p:cNvSpPr>
          <p:nvPr>
            <p:ph type="body" idx="1"/>
          </p:nvPr>
        </p:nvSpPr>
        <p:spPr>
          <a:xfrm>
            <a:off x="840581" y="2491163"/>
            <a:ext cx="2709900" cy="7884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20" name="Google Shape;520;p114"/>
          <p:cNvPicPr preferRelativeResize="0"/>
          <p:nvPr/>
        </p:nvPicPr>
        <p:blipFill rotWithShape="1">
          <a:blip r:embed="rId2">
            <a:alphaModFix/>
          </a:blip>
          <a:srcRect/>
          <a:stretch/>
        </p:blipFill>
        <p:spPr>
          <a:xfrm>
            <a:off x="840581" y="3528187"/>
            <a:ext cx="2234217" cy="411465"/>
          </a:xfrm>
          <a:prstGeom prst="rect">
            <a:avLst/>
          </a:prstGeom>
          <a:noFill/>
          <a:ln>
            <a:noFill/>
          </a:ln>
        </p:spPr>
      </p:pic>
      <p:sp>
        <p:nvSpPr>
          <p:cNvPr id="521" name="Google Shape;521;p11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ver_02">
  <p:cSld name="Cover_02">
    <p:spTree>
      <p:nvGrpSpPr>
        <p:cNvPr id="1" name="Shape 522"/>
        <p:cNvGrpSpPr/>
        <p:nvPr/>
      </p:nvGrpSpPr>
      <p:grpSpPr>
        <a:xfrm>
          <a:off x="0" y="0"/>
          <a:ext cx="0" cy="0"/>
          <a:chOff x="0" y="0"/>
          <a:chExt cx="0" cy="0"/>
        </a:xfrm>
      </p:grpSpPr>
      <p:sp>
        <p:nvSpPr>
          <p:cNvPr id="523" name="Google Shape;523;p11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24" name="Google Shape;524;p115"/>
          <p:cNvSpPr/>
          <p:nvPr/>
        </p:nvSpPr>
        <p:spPr>
          <a:xfrm>
            <a:off x="2143355" y="1764481"/>
            <a:ext cx="4857291" cy="1318706"/>
          </a:xfrm>
          <a:custGeom>
            <a:avLst/>
            <a:gdLst/>
            <a:ahLst/>
            <a:cxnLst/>
            <a:rect l="l" t="t" r="r" b="b"/>
            <a:pathLst>
              <a:path w="6476388" h="1758275" extrusionOk="0">
                <a:moveTo>
                  <a:pt x="1714194" y="1752220"/>
                </a:moveTo>
                <a:lnTo>
                  <a:pt x="0" y="1753367"/>
                </a:lnTo>
                <a:lnTo>
                  <a:pt x="0" y="0"/>
                </a:lnTo>
                <a:lnTo>
                  <a:pt x="6476388" y="0"/>
                </a:lnTo>
                <a:lnTo>
                  <a:pt x="6476388" y="1753367"/>
                </a:lnTo>
                <a:lnTo>
                  <a:pt x="4740823" y="1758275"/>
                </a:lnTo>
              </a:path>
            </a:pathLst>
          </a:cu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25" name="Google Shape;525;p11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26" name="Google Shape;526;p115"/>
          <p:cNvSpPr txBox="1">
            <a:spLocks noGrp="1"/>
          </p:cNvSpPr>
          <p:nvPr>
            <p:ph type="title"/>
          </p:nvPr>
        </p:nvSpPr>
        <p:spPr>
          <a:xfrm>
            <a:off x="2355275" y="1899234"/>
            <a:ext cx="44334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27" name="Google Shape;527;p115"/>
          <p:cNvPicPr preferRelativeResize="0"/>
          <p:nvPr/>
        </p:nvPicPr>
        <p:blipFill rotWithShape="1">
          <a:blip r:embed="rId2">
            <a:alphaModFix/>
          </a:blip>
          <a:srcRect/>
          <a:stretch/>
        </p:blipFill>
        <p:spPr>
          <a:xfrm>
            <a:off x="3689998" y="2979403"/>
            <a:ext cx="1764004" cy="331511"/>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over_03">
  <p:cSld name="Cover_03">
    <p:spTree>
      <p:nvGrpSpPr>
        <p:cNvPr id="1" name="Shape 528"/>
        <p:cNvGrpSpPr/>
        <p:nvPr/>
      </p:nvGrpSpPr>
      <p:grpSpPr>
        <a:xfrm>
          <a:off x="0" y="0"/>
          <a:ext cx="0" cy="0"/>
          <a:chOff x="0" y="0"/>
          <a:chExt cx="0" cy="0"/>
        </a:xfrm>
      </p:grpSpPr>
      <p:sp>
        <p:nvSpPr>
          <p:cNvPr id="529" name="Google Shape;529;p11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dirty="0"/>
          </a:p>
        </p:txBody>
      </p:sp>
      <p:sp>
        <p:nvSpPr>
          <p:cNvPr id="530" name="Google Shape;530;p116"/>
          <p:cNvSpPr/>
          <p:nvPr/>
        </p:nvSpPr>
        <p:spPr>
          <a:xfrm>
            <a:off x="1"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31" name="Google Shape;531;p116"/>
          <p:cNvSpPr txBox="1"/>
          <p:nvPr/>
        </p:nvSpPr>
        <p:spPr>
          <a:xfrm>
            <a:off x="8636296" y="4775237"/>
            <a:ext cx="39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800" i="0" u="none" strike="noStrike" cap="none">
                <a:solidFill>
                  <a:schemeClr val="accent3"/>
                </a:solidFill>
                <a:latin typeface="Lato"/>
                <a:ea typeface="Lato"/>
                <a:cs typeface="Lato"/>
                <a:sym typeface="Lato"/>
              </a:rPr>
              <a:t>‹#›</a:t>
            </a:fld>
            <a:endParaRPr sz="800" i="0" u="none" strike="noStrike" cap="none" dirty="0">
              <a:solidFill>
                <a:schemeClr val="accent3"/>
              </a:solidFill>
              <a:latin typeface="Lato"/>
              <a:ea typeface="Lato"/>
              <a:cs typeface="Lato"/>
              <a:sym typeface="Lato"/>
            </a:endParaRPr>
          </a:p>
        </p:txBody>
      </p:sp>
      <p:sp>
        <p:nvSpPr>
          <p:cNvPr id="532" name="Google Shape;532;p116"/>
          <p:cNvSpPr>
            <a:spLocks noGrp="1"/>
          </p:cNvSpPr>
          <p:nvPr>
            <p:ph type="pic" idx="2"/>
          </p:nvPr>
        </p:nvSpPr>
        <p:spPr>
          <a:xfrm>
            <a:off x="3386732" y="563174"/>
            <a:ext cx="2370600" cy="23706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33" name="Google Shape;533;p116"/>
          <p:cNvSpPr txBox="1">
            <a:spLocks noGrp="1"/>
          </p:cNvSpPr>
          <p:nvPr>
            <p:ph type="body" idx="1"/>
          </p:nvPr>
        </p:nvSpPr>
        <p:spPr>
          <a:xfrm>
            <a:off x="2894032" y="4140154"/>
            <a:ext cx="3355800" cy="5874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34" name="Google Shape;534;p116"/>
          <p:cNvSpPr txBox="1">
            <a:spLocks noGrp="1"/>
          </p:cNvSpPr>
          <p:nvPr>
            <p:ph type="title"/>
          </p:nvPr>
        </p:nvSpPr>
        <p:spPr>
          <a:xfrm>
            <a:off x="2600324" y="3057209"/>
            <a:ext cx="39432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ver_04">
  <p:cSld name="Cover_04">
    <p:spTree>
      <p:nvGrpSpPr>
        <p:cNvPr id="1" name="Shape 535"/>
        <p:cNvGrpSpPr/>
        <p:nvPr/>
      </p:nvGrpSpPr>
      <p:grpSpPr>
        <a:xfrm>
          <a:off x="0" y="0"/>
          <a:ext cx="0" cy="0"/>
          <a:chOff x="0" y="0"/>
          <a:chExt cx="0" cy="0"/>
        </a:xfrm>
      </p:grpSpPr>
      <p:sp>
        <p:nvSpPr>
          <p:cNvPr id="536" name="Google Shape;536;p11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37" name="Google Shape;537;p117"/>
          <p:cNvSpPr/>
          <p:nvPr/>
        </p:nvSpPr>
        <p:spPr>
          <a:xfrm>
            <a:off x="0" y="0"/>
            <a:ext cx="9144000" cy="3282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38" name="Google Shape;538;p117"/>
          <p:cNvSpPr txBox="1">
            <a:spLocks noGrp="1"/>
          </p:cNvSpPr>
          <p:nvPr>
            <p:ph type="title"/>
          </p:nvPr>
        </p:nvSpPr>
        <p:spPr>
          <a:xfrm>
            <a:off x="800769" y="1191555"/>
            <a:ext cx="3428400" cy="998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9" name="Google Shape;539;p117"/>
          <p:cNvSpPr/>
          <p:nvPr/>
        </p:nvSpPr>
        <p:spPr>
          <a:xfrm>
            <a:off x="5201884" y="758184"/>
            <a:ext cx="3633000" cy="36141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40" name="Google Shape;540;p117"/>
          <p:cNvSpPr>
            <a:spLocks noGrp="1"/>
          </p:cNvSpPr>
          <p:nvPr>
            <p:ph type="pic" idx="2"/>
          </p:nvPr>
        </p:nvSpPr>
        <p:spPr>
          <a:xfrm>
            <a:off x="5543550" y="1089422"/>
            <a:ext cx="2950500" cy="2950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41" name="Google Shape;541;p117"/>
          <p:cNvSpPr txBox="1">
            <a:spLocks noGrp="1"/>
          </p:cNvSpPr>
          <p:nvPr>
            <p:ph type="body" idx="1"/>
          </p:nvPr>
        </p:nvSpPr>
        <p:spPr>
          <a:xfrm>
            <a:off x="789572" y="2300288"/>
            <a:ext cx="3412200" cy="4845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accent3"/>
              </a:buClr>
              <a:buSzPts val="1400"/>
              <a:buFont typeface="Lato"/>
              <a:buChar char="●"/>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542" name="Google Shape;542;p117"/>
          <p:cNvSpPr/>
          <p:nvPr/>
        </p:nvSpPr>
        <p:spPr>
          <a:xfrm>
            <a:off x="117308" y="4627779"/>
            <a:ext cx="1344600" cy="421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pic>
        <p:nvPicPr>
          <p:cNvPr id="543" name="Google Shape;543;p117"/>
          <p:cNvPicPr preferRelativeResize="0"/>
          <p:nvPr/>
        </p:nvPicPr>
        <p:blipFill rotWithShape="1">
          <a:blip r:embed="rId2">
            <a:alphaModFix/>
          </a:blip>
          <a:srcRect/>
          <a:stretch/>
        </p:blipFill>
        <p:spPr>
          <a:xfrm>
            <a:off x="800769" y="3553113"/>
            <a:ext cx="2181723" cy="40179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ver_5">
  <p:cSld name="Cover_5">
    <p:bg>
      <p:bgPr>
        <a:solidFill>
          <a:schemeClr val="lt1"/>
        </a:solidFill>
        <a:effectLst/>
      </p:bgPr>
    </p:bg>
    <p:spTree>
      <p:nvGrpSpPr>
        <p:cNvPr id="1" name="Shape 544"/>
        <p:cNvGrpSpPr/>
        <p:nvPr/>
      </p:nvGrpSpPr>
      <p:grpSpPr>
        <a:xfrm>
          <a:off x="0" y="0"/>
          <a:ext cx="0" cy="0"/>
          <a:chOff x="0" y="0"/>
          <a:chExt cx="0" cy="0"/>
        </a:xfrm>
      </p:grpSpPr>
      <p:sp>
        <p:nvSpPr>
          <p:cNvPr id="545" name="Google Shape;545;p118"/>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46" name="Google Shape;546;p118"/>
          <p:cNvSpPr>
            <a:spLocks noGrp="1"/>
          </p:cNvSpPr>
          <p:nvPr>
            <p:ph type="pic" idx="2"/>
          </p:nvPr>
        </p:nvSpPr>
        <p:spPr>
          <a:xfrm>
            <a:off x="840581" y="0"/>
            <a:ext cx="27096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47" name="Google Shape;547;p11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48" name="Google Shape;548;p118"/>
          <p:cNvSpPr/>
          <p:nvPr/>
        </p:nvSpPr>
        <p:spPr>
          <a:xfrm>
            <a:off x="3074798" y="637391"/>
            <a:ext cx="5378400" cy="3302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49" name="Google Shape;549;p118"/>
          <p:cNvSpPr txBox="1">
            <a:spLocks noGrp="1"/>
          </p:cNvSpPr>
          <p:nvPr>
            <p:ph type="title"/>
          </p:nvPr>
        </p:nvSpPr>
        <p:spPr>
          <a:xfrm>
            <a:off x="3550654" y="1042485"/>
            <a:ext cx="4412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0" name="Google Shape;550;p118"/>
          <p:cNvSpPr txBox="1">
            <a:spLocks noGrp="1"/>
          </p:cNvSpPr>
          <p:nvPr>
            <p:ph type="body" idx="1"/>
          </p:nvPr>
        </p:nvSpPr>
        <p:spPr>
          <a:xfrm>
            <a:off x="3550227" y="2153722"/>
            <a:ext cx="4413000" cy="6996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51" name="Google Shape;551;p118"/>
          <p:cNvPicPr preferRelativeResize="0"/>
          <p:nvPr/>
        </p:nvPicPr>
        <p:blipFill rotWithShape="1">
          <a:blip r:embed="rId2">
            <a:alphaModFix/>
          </a:blip>
          <a:srcRect/>
          <a:stretch/>
        </p:blipFill>
        <p:spPr>
          <a:xfrm>
            <a:off x="3550227" y="3190745"/>
            <a:ext cx="2234217" cy="411465"/>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ver_06">
  <p:cSld name="Cover_06">
    <p:spTree>
      <p:nvGrpSpPr>
        <p:cNvPr id="1" name="Shape 552"/>
        <p:cNvGrpSpPr/>
        <p:nvPr/>
      </p:nvGrpSpPr>
      <p:grpSpPr>
        <a:xfrm>
          <a:off x="0" y="0"/>
          <a:ext cx="0" cy="0"/>
          <a:chOff x="0" y="0"/>
          <a:chExt cx="0" cy="0"/>
        </a:xfrm>
      </p:grpSpPr>
      <p:sp>
        <p:nvSpPr>
          <p:cNvPr id="553" name="Google Shape;553;p119"/>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54" name="Google Shape;554;p119"/>
          <p:cNvSpPr/>
          <p:nvPr/>
        </p:nvSpPr>
        <p:spPr>
          <a:xfrm>
            <a:off x="0" y="661392"/>
            <a:ext cx="9144000" cy="2233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Open Sans"/>
              <a:ea typeface="Open Sans"/>
              <a:cs typeface="Open Sans"/>
              <a:sym typeface="Open Sans"/>
            </a:endParaRPr>
          </a:p>
        </p:txBody>
      </p:sp>
      <p:sp>
        <p:nvSpPr>
          <p:cNvPr id="555" name="Google Shape;555;p119"/>
          <p:cNvSpPr txBox="1"/>
          <p:nvPr/>
        </p:nvSpPr>
        <p:spPr>
          <a:xfrm>
            <a:off x="8636296" y="4775237"/>
            <a:ext cx="397500" cy="2739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 sz="800" i="0" u="none" strike="noStrike" cap="none">
                <a:solidFill>
                  <a:schemeClr val="accent3"/>
                </a:solidFill>
                <a:latin typeface="Lato"/>
                <a:ea typeface="Lato"/>
                <a:cs typeface="Lato"/>
                <a:sym typeface="Lato"/>
              </a:rPr>
              <a:t>‹#›</a:t>
            </a:fld>
            <a:endParaRPr sz="800" i="0" u="none" strike="noStrike" cap="none" dirty="0">
              <a:solidFill>
                <a:schemeClr val="accent3"/>
              </a:solidFill>
              <a:latin typeface="Lato"/>
              <a:ea typeface="Lato"/>
              <a:cs typeface="Lato"/>
              <a:sym typeface="Lato"/>
            </a:endParaRPr>
          </a:p>
        </p:txBody>
      </p:sp>
      <p:sp>
        <p:nvSpPr>
          <p:cNvPr id="556" name="Google Shape;556;p119"/>
          <p:cNvSpPr txBox="1">
            <a:spLocks noGrp="1"/>
          </p:cNvSpPr>
          <p:nvPr>
            <p:ph type="body" idx="1"/>
          </p:nvPr>
        </p:nvSpPr>
        <p:spPr>
          <a:xfrm>
            <a:off x="477486" y="1577428"/>
            <a:ext cx="8158800" cy="3045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557" name="Google Shape;557;p119"/>
          <p:cNvPicPr preferRelativeResize="0"/>
          <p:nvPr/>
        </p:nvPicPr>
        <p:blipFill rotWithShape="1">
          <a:blip r:embed="rId2">
            <a:alphaModFix/>
          </a:blip>
          <a:srcRect/>
          <a:stretch/>
        </p:blipFill>
        <p:spPr>
          <a:xfrm>
            <a:off x="477486" y="2188707"/>
            <a:ext cx="2234217" cy="411465"/>
          </a:xfrm>
          <a:prstGeom prst="rect">
            <a:avLst/>
          </a:prstGeom>
          <a:noFill/>
          <a:ln>
            <a:noFill/>
          </a:ln>
        </p:spPr>
      </p:pic>
      <p:sp>
        <p:nvSpPr>
          <p:cNvPr id="558" name="Google Shape;558;p119"/>
          <p:cNvSpPr txBox="1">
            <a:spLocks noGrp="1"/>
          </p:cNvSpPr>
          <p:nvPr>
            <p:ph type="body" idx="3"/>
          </p:nvPr>
        </p:nvSpPr>
        <p:spPr>
          <a:xfrm>
            <a:off x="476833" y="959854"/>
            <a:ext cx="8158800" cy="577200"/>
          </a:xfrm>
          <a:prstGeom prst="rect">
            <a:avLst/>
          </a:prstGeom>
          <a:noFill/>
          <a:ln>
            <a:noFill/>
          </a:ln>
        </p:spPr>
        <p:txBody>
          <a:bodyPr spcFirstLastPara="1" wrap="square" lIns="68575" tIns="34275" rIns="68575" bIns="34275" anchor="ctr" anchorCtr="0">
            <a:noAutofit/>
          </a:bodyPr>
          <a:lstStyle>
            <a:lvl1pPr marL="457200" lvl="0" indent="-419100">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Cover_07">
  <p:cSld name="Cover_07">
    <p:spTree>
      <p:nvGrpSpPr>
        <p:cNvPr id="1" name="Shape 559"/>
        <p:cNvGrpSpPr/>
        <p:nvPr/>
      </p:nvGrpSpPr>
      <p:grpSpPr>
        <a:xfrm>
          <a:off x="0" y="0"/>
          <a:ext cx="0" cy="0"/>
          <a:chOff x="0" y="0"/>
          <a:chExt cx="0" cy="0"/>
        </a:xfrm>
      </p:grpSpPr>
      <p:sp>
        <p:nvSpPr>
          <p:cNvPr id="560" name="Google Shape;560;p120"/>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61" name="Google Shape;561;p12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62" name="Google Shape;562;p120"/>
          <p:cNvSpPr/>
          <p:nvPr/>
        </p:nvSpPr>
        <p:spPr>
          <a:xfrm>
            <a:off x="2143355" y="616774"/>
            <a:ext cx="4857300" cy="39099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63" name="Google Shape;563;p120"/>
          <p:cNvSpPr txBox="1">
            <a:spLocks noGrp="1"/>
          </p:cNvSpPr>
          <p:nvPr>
            <p:ph type="title"/>
          </p:nvPr>
        </p:nvSpPr>
        <p:spPr>
          <a:xfrm>
            <a:off x="2355275" y="1340099"/>
            <a:ext cx="44334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64" name="Google Shape;564;p120"/>
          <p:cNvPicPr preferRelativeResize="0"/>
          <p:nvPr/>
        </p:nvPicPr>
        <p:blipFill rotWithShape="1">
          <a:blip r:embed="rId2">
            <a:alphaModFix/>
          </a:blip>
          <a:srcRect/>
          <a:stretch/>
        </p:blipFill>
        <p:spPr>
          <a:xfrm>
            <a:off x="3549013" y="3519362"/>
            <a:ext cx="2138008" cy="401798"/>
          </a:xfrm>
          <a:prstGeom prst="rect">
            <a:avLst/>
          </a:prstGeom>
          <a:noFill/>
          <a:ln>
            <a:noFill/>
          </a:ln>
        </p:spPr>
      </p:pic>
      <p:sp>
        <p:nvSpPr>
          <p:cNvPr id="565" name="Google Shape;565;p120"/>
          <p:cNvSpPr txBox="1">
            <a:spLocks noGrp="1"/>
          </p:cNvSpPr>
          <p:nvPr>
            <p:ph type="body" idx="1"/>
          </p:nvPr>
        </p:nvSpPr>
        <p:spPr>
          <a:xfrm>
            <a:off x="2355275" y="2608923"/>
            <a:ext cx="4433400" cy="4845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over_08">
  <p:cSld name="Cover_08">
    <p:bg>
      <p:bgPr>
        <a:solidFill>
          <a:schemeClr val="lt1"/>
        </a:solidFill>
        <a:effectLst/>
      </p:bgPr>
    </p:bg>
    <p:spTree>
      <p:nvGrpSpPr>
        <p:cNvPr id="1" name="Shape 566"/>
        <p:cNvGrpSpPr/>
        <p:nvPr/>
      </p:nvGrpSpPr>
      <p:grpSpPr>
        <a:xfrm>
          <a:off x="0" y="0"/>
          <a:ext cx="0" cy="0"/>
          <a:chOff x="0" y="0"/>
          <a:chExt cx="0" cy="0"/>
        </a:xfrm>
      </p:grpSpPr>
      <p:sp>
        <p:nvSpPr>
          <p:cNvPr id="567" name="Google Shape;567;p121"/>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68" name="Google Shape;568;p121"/>
          <p:cNvSpPr/>
          <p:nvPr/>
        </p:nvSpPr>
        <p:spPr>
          <a:xfrm>
            <a:off x="632159" y="599549"/>
            <a:ext cx="3257700" cy="3549000"/>
          </a:xfrm>
          <a:prstGeom prst="rect">
            <a:avLst/>
          </a:prstGeom>
          <a:noFill/>
          <a:ln w="2540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69" name="Google Shape;569;p121"/>
          <p:cNvSpPr txBox="1">
            <a:spLocks noGrp="1"/>
          </p:cNvSpPr>
          <p:nvPr>
            <p:ph type="title"/>
          </p:nvPr>
        </p:nvSpPr>
        <p:spPr>
          <a:xfrm>
            <a:off x="4572427" y="1379926"/>
            <a:ext cx="40641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None/>
              <a:defRPr i="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0" name="Google Shape;570;p121"/>
          <p:cNvSpPr txBox="1">
            <a:spLocks noGrp="1"/>
          </p:cNvSpPr>
          <p:nvPr>
            <p:ph type="body" idx="1"/>
          </p:nvPr>
        </p:nvSpPr>
        <p:spPr>
          <a:xfrm>
            <a:off x="4572000" y="2491164"/>
            <a:ext cx="4064400" cy="4845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pic>
        <p:nvPicPr>
          <p:cNvPr id="571" name="Google Shape;571;p121"/>
          <p:cNvPicPr preferRelativeResize="0"/>
          <p:nvPr/>
        </p:nvPicPr>
        <p:blipFill rotWithShape="1">
          <a:blip r:embed="rId2">
            <a:alphaModFix/>
          </a:blip>
          <a:srcRect/>
          <a:stretch/>
        </p:blipFill>
        <p:spPr>
          <a:xfrm>
            <a:off x="4594385" y="3528187"/>
            <a:ext cx="2189445" cy="411464"/>
          </a:xfrm>
          <a:prstGeom prst="rect">
            <a:avLst/>
          </a:prstGeom>
          <a:noFill/>
          <a:ln>
            <a:noFill/>
          </a:ln>
        </p:spPr>
      </p:pic>
      <p:sp>
        <p:nvSpPr>
          <p:cNvPr id="572" name="Google Shape;572;p12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73" name="Google Shape;573;p121"/>
          <p:cNvSpPr>
            <a:spLocks noGrp="1"/>
          </p:cNvSpPr>
          <p:nvPr>
            <p:ph type="pic" idx="2"/>
          </p:nvPr>
        </p:nvSpPr>
        <p:spPr>
          <a:xfrm>
            <a:off x="837250" y="798957"/>
            <a:ext cx="3257700" cy="35457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500"/>
              <a:buFont typeface="Arial"/>
              <a:buNone/>
              <a:defRPr sz="15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Divider_01">
  <p:cSld name="Divider_01">
    <p:bg>
      <p:bgPr>
        <a:solidFill>
          <a:srgbClr val="001970"/>
        </a:solidFill>
        <a:effectLst/>
      </p:bgPr>
    </p:bg>
    <p:spTree>
      <p:nvGrpSpPr>
        <p:cNvPr id="1" name="Shape 574"/>
        <p:cNvGrpSpPr/>
        <p:nvPr/>
      </p:nvGrpSpPr>
      <p:grpSpPr>
        <a:xfrm>
          <a:off x="0" y="0"/>
          <a:ext cx="0" cy="0"/>
          <a:chOff x="0" y="0"/>
          <a:chExt cx="0" cy="0"/>
        </a:xfrm>
      </p:grpSpPr>
      <p:sp>
        <p:nvSpPr>
          <p:cNvPr id="575" name="Google Shape;575;p122"/>
          <p:cNvSpPr txBox="1">
            <a:spLocks noGrp="1"/>
          </p:cNvSpPr>
          <p:nvPr>
            <p:ph type="title"/>
          </p:nvPr>
        </p:nvSpPr>
        <p:spPr>
          <a:xfrm>
            <a:off x="544592" y="3397847"/>
            <a:ext cx="4178100" cy="440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6" name="Google Shape;576;p12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cxnSp>
        <p:nvCxnSpPr>
          <p:cNvPr id="577" name="Google Shape;577;p122"/>
          <p:cNvCxnSpPr/>
          <p:nvPr/>
        </p:nvCxnSpPr>
        <p:spPr>
          <a:xfrm>
            <a:off x="544592" y="4076236"/>
            <a:ext cx="3621300" cy="0"/>
          </a:xfrm>
          <a:prstGeom prst="straightConnector1">
            <a:avLst/>
          </a:prstGeom>
          <a:noFill/>
          <a:ln w="25400" cap="flat" cmpd="sng">
            <a:solidFill>
              <a:schemeClr val="accent3"/>
            </a:solidFill>
            <a:prstDash val="solid"/>
            <a:miter lim="800000"/>
            <a:headEnd type="none" w="sm" len="sm"/>
            <a:tailEnd type="none" w="sm" len="sm"/>
          </a:ln>
        </p:spPr>
      </p:cxnSp>
      <p:sp>
        <p:nvSpPr>
          <p:cNvPr id="578" name="Google Shape;578;p122"/>
          <p:cNvSpPr>
            <a:spLocks noGrp="1"/>
          </p:cNvSpPr>
          <p:nvPr>
            <p:ph type="pic" idx="2"/>
          </p:nvPr>
        </p:nvSpPr>
        <p:spPr>
          <a:xfrm>
            <a:off x="4165994" y="276957"/>
            <a:ext cx="2633700" cy="14376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79" name="Google Shape;579;p122"/>
          <p:cNvSpPr>
            <a:spLocks noGrp="1"/>
          </p:cNvSpPr>
          <p:nvPr>
            <p:ph type="pic" idx="3"/>
          </p:nvPr>
        </p:nvSpPr>
        <p:spPr>
          <a:xfrm>
            <a:off x="4165997" y="1884406"/>
            <a:ext cx="995400" cy="9774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80" name="Google Shape;580;p122"/>
          <p:cNvSpPr>
            <a:spLocks noGrp="1"/>
          </p:cNvSpPr>
          <p:nvPr>
            <p:ph type="pic" idx="4"/>
          </p:nvPr>
        </p:nvSpPr>
        <p:spPr>
          <a:xfrm>
            <a:off x="5300663" y="1884406"/>
            <a:ext cx="1499100" cy="19530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81" name="Google Shape;581;p122"/>
          <p:cNvSpPr>
            <a:spLocks noGrp="1"/>
          </p:cNvSpPr>
          <p:nvPr>
            <p:ph type="pic" idx="5"/>
          </p:nvPr>
        </p:nvSpPr>
        <p:spPr>
          <a:xfrm>
            <a:off x="6937772" y="277416"/>
            <a:ext cx="1988400" cy="25515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82" name="Google Shape;582;p122"/>
          <p:cNvSpPr>
            <a:spLocks noGrp="1"/>
          </p:cNvSpPr>
          <p:nvPr>
            <p:ph type="pic" idx="6"/>
          </p:nvPr>
        </p:nvSpPr>
        <p:spPr>
          <a:xfrm>
            <a:off x="6937772" y="2997280"/>
            <a:ext cx="1988400" cy="11502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83" name="Google Shape;583;p122"/>
          <p:cNvSpPr/>
          <p:nvPr/>
        </p:nvSpPr>
        <p:spPr>
          <a:xfrm>
            <a:off x="231354" y="4610559"/>
            <a:ext cx="1470900" cy="4386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pic>
        <p:nvPicPr>
          <p:cNvPr id="584" name="Google Shape;584;p122"/>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585" name="Google Shape;585;p122"/>
          <p:cNvSpPr txBox="1">
            <a:spLocks noGrp="1"/>
          </p:cNvSpPr>
          <p:nvPr>
            <p:ph type="body" idx="1"/>
          </p:nvPr>
        </p:nvSpPr>
        <p:spPr>
          <a:xfrm>
            <a:off x="417875" y="1157476"/>
            <a:ext cx="2325000" cy="2366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Divider_02">
  <p:cSld name="Divider_02">
    <p:spTree>
      <p:nvGrpSpPr>
        <p:cNvPr id="1" name="Shape 586"/>
        <p:cNvGrpSpPr/>
        <p:nvPr/>
      </p:nvGrpSpPr>
      <p:grpSpPr>
        <a:xfrm>
          <a:off x="0" y="0"/>
          <a:ext cx="0" cy="0"/>
          <a:chOff x="0" y="0"/>
          <a:chExt cx="0" cy="0"/>
        </a:xfrm>
      </p:grpSpPr>
      <p:sp>
        <p:nvSpPr>
          <p:cNvPr id="587" name="Google Shape;587;p12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88" name="Google Shape;588;p123"/>
          <p:cNvSpPr/>
          <p:nvPr/>
        </p:nvSpPr>
        <p:spPr>
          <a:xfrm>
            <a:off x="0" y="0"/>
            <a:ext cx="4536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589" name="Google Shape;589;p123"/>
          <p:cNvSpPr>
            <a:spLocks noGrp="1"/>
          </p:cNvSpPr>
          <p:nvPr>
            <p:ph type="pic" idx="2"/>
          </p:nvPr>
        </p:nvSpPr>
        <p:spPr>
          <a:xfrm>
            <a:off x="472678" y="464344"/>
            <a:ext cx="8217600" cy="4226700"/>
          </a:xfrm>
          <a:prstGeom prst="rect">
            <a:avLst/>
          </a:prstGeom>
          <a:solidFill>
            <a:schemeClr val="lt1"/>
          </a:solid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590" name="Google Shape;590;p123"/>
          <p:cNvSpPr txBox="1">
            <a:spLocks noGrp="1"/>
          </p:cNvSpPr>
          <p:nvPr>
            <p:ph type="title"/>
          </p:nvPr>
        </p:nvSpPr>
        <p:spPr>
          <a:xfrm>
            <a:off x="2754125" y="2231065"/>
            <a:ext cx="3394800" cy="678900"/>
          </a:xfrm>
          <a:prstGeom prst="rect">
            <a:avLst/>
          </a:prstGeom>
          <a:solidFill>
            <a:schemeClr val="accent1"/>
          </a:solid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591" name="Google Shape;591;p123"/>
          <p:cNvCxnSpPr/>
          <p:nvPr/>
        </p:nvCxnSpPr>
        <p:spPr>
          <a:xfrm flipH="1">
            <a:off x="6151271" y="2233493"/>
            <a:ext cx="2045400" cy="338100"/>
          </a:xfrm>
          <a:prstGeom prst="bentConnector3">
            <a:avLst>
              <a:gd name="adj1" fmla="val -1176"/>
            </a:avLst>
          </a:prstGeom>
          <a:noFill/>
          <a:ln w="25400" cap="flat" cmpd="sng">
            <a:solidFill>
              <a:schemeClr val="accent3"/>
            </a:solidFill>
            <a:prstDash val="solid"/>
            <a:miter lim="800000"/>
            <a:headEnd type="none" w="sm" len="sm"/>
            <a:tailEnd type="none" w="sm" len="sm"/>
          </a:ln>
        </p:spPr>
      </p:cxnSp>
      <p:sp>
        <p:nvSpPr>
          <p:cNvPr id="592" name="Google Shape;592;p123"/>
          <p:cNvSpPr txBox="1">
            <a:spLocks noGrp="1"/>
          </p:cNvSpPr>
          <p:nvPr>
            <p:ph type="body" idx="1"/>
          </p:nvPr>
        </p:nvSpPr>
        <p:spPr>
          <a:xfrm>
            <a:off x="6365101" y="373335"/>
            <a:ext cx="2325000" cy="2366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Divider_03">
  <p:cSld name="Divider_03">
    <p:bg>
      <p:bgPr>
        <a:solidFill>
          <a:srgbClr val="001970"/>
        </a:solidFill>
        <a:effectLst/>
      </p:bgPr>
    </p:bg>
    <p:spTree>
      <p:nvGrpSpPr>
        <p:cNvPr id="1" name="Shape 593"/>
        <p:cNvGrpSpPr/>
        <p:nvPr/>
      </p:nvGrpSpPr>
      <p:grpSpPr>
        <a:xfrm>
          <a:off x="0" y="0"/>
          <a:ext cx="0" cy="0"/>
          <a:chOff x="0" y="0"/>
          <a:chExt cx="0" cy="0"/>
        </a:xfrm>
      </p:grpSpPr>
      <p:sp>
        <p:nvSpPr>
          <p:cNvPr id="594" name="Google Shape;594;p124"/>
          <p:cNvSpPr/>
          <p:nvPr/>
        </p:nvSpPr>
        <p:spPr>
          <a:xfrm>
            <a:off x="117308" y="4627779"/>
            <a:ext cx="1344600" cy="421200"/>
          </a:xfrm>
          <a:prstGeom prst="rect">
            <a:avLst/>
          </a:prstGeom>
          <a:solidFill>
            <a:srgbClr val="00498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95" name="Google Shape;595;p12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596" name="Google Shape;596;p124"/>
          <p:cNvSpPr txBox="1">
            <a:spLocks noGrp="1"/>
          </p:cNvSpPr>
          <p:nvPr>
            <p:ph type="body" idx="1"/>
          </p:nvPr>
        </p:nvSpPr>
        <p:spPr>
          <a:xfrm>
            <a:off x="3257301" y="1281549"/>
            <a:ext cx="2355000" cy="1790100"/>
          </a:xfrm>
          <a:prstGeom prst="rect">
            <a:avLst/>
          </a:prstGeom>
          <a:noFill/>
          <a:ln>
            <a:noFill/>
          </a:ln>
        </p:spPr>
        <p:txBody>
          <a:bodyPr spcFirstLastPara="1" wrap="square" lIns="68575" tIns="34275" rIns="68575" bIns="34275" anchor="t" anchorCtr="0">
            <a:noAutofit/>
          </a:bodyPr>
          <a:lstStyle>
            <a:lvl1pPr marL="457200" lvl="0"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1pPr>
            <a:lvl2pPr marL="914400" lvl="1"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2pPr>
            <a:lvl3pPr marL="1371600" lvl="2"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3pPr>
            <a:lvl4pPr marL="1828800" lvl="3"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4pPr>
            <a:lvl5pPr marL="2286000" lvl="4"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5pPr>
            <a:lvl6pPr marL="2743200" lvl="5"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6pPr>
            <a:lvl7pPr marL="3200400" lvl="6"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7pPr>
            <a:lvl8pPr marL="3657600" lvl="7"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8pPr>
            <a:lvl9pPr marL="4114800" lvl="8"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9pPr>
          </a:lstStyle>
          <a:p>
            <a:endParaRPr/>
          </a:p>
        </p:txBody>
      </p:sp>
      <p:sp>
        <p:nvSpPr>
          <p:cNvPr id="597" name="Google Shape;597;p124"/>
          <p:cNvSpPr txBox="1">
            <a:spLocks noGrp="1"/>
          </p:cNvSpPr>
          <p:nvPr>
            <p:ph type="title"/>
          </p:nvPr>
        </p:nvSpPr>
        <p:spPr>
          <a:xfrm>
            <a:off x="5875693" y="2679322"/>
            <a:ext cx="2760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8" name="Google Shape;598;p124"/>
          <p:cNvSpPr txBox="1">
            <a:spLocks noGrp="1"/>
          </p:cNvSpPr>
          <p:nvPr>
            <p:ph type="body" idx="2"/>
          </p:nvPr>
        </p:nvSpPr>
        <p:spPr>
          <a:xfrm>
            <a:off x="5875692" y="3790114"/>
            <a:ext cx="2760600" cy="679500"/>
          </a:xfrm>
          <a:prstGeom prst="rect">
            <a:avLst/>
          </a:prstGeom>
          <a:noFill/>
          <a:ln>
            <a:noFill/>
          </a:ln>
        </p:spPr>
        <p:txBody>
          <a:bodyPr spcFirstLastPara="1" wrap="square" lIns="68575" tIns="34275" rIns="68575" bIns="34275" anchor="t" anchorCtr="0">
            <a:noAutofit/>
          </a:bodyPr>
          <a:lstStyle>
            <a:lvl1pPr marL="457200" lvl="0"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00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90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Divider_04">
  <p:cSld name="Divider_04">
    <p:spTree>
      <p:nvGrpSpPr>
        <p:cNvPr id="1" name="Shape 599"/>
        <p:cNvGrpSpPr/>
        <p:nvPr/>
      </p:nvGrpSpPr>
      <p:grpSpPr>
        <a:xfrm>
          <a:off x="0" y="0"/>
          <a:ext cx="0" cy="0"/>
          <a:chOff x="0" y="0"/>
          <a:chExt cx="0" cy="0"/>
        </a:xfrm>
      </p:grpSpPr>
      <p:sp>
        <p:nvSpPr>
          <p:cNvPr id="600" name="Google Shape;600;p12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01" name="Google Shape;601;p125"/>
          <p:cNvSpPr/>
          <p:nvPr/>
        </p:nvSpPr>
        <p:spPr>
          <a:xfrm>
            <a:off x="546641" y="519431"/>
            <a:ext cx="8096400" cy="40932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accent3"/>
              </a:solidFill>
              <a:latin typeface="Calibri"/>
              <a:ea typeface="Calibri"/>
              <a:cs typeface="Calibri"/>
              <a:sym typeface="Calibri"/>
            </a:endParaRPr>
          </a:p>
        </p:txBody>
      </p:sp>
      <p:sp>
        <p:nvSpPr>
          <p:cNvPr id="602" name="Google Shape;602;p125"/>
          <p:cNvSpPr txBox="1">
            <a:spLocks noGrp="1"/>
          </p:cNvSpPr>
          <p:nvPr>
            <p:ph type="title"/>
          </p:nvPr>
        </p:nvSpPr>
        <p:spPr>
          <a:xfrm>
            <a:off x="628650" y="2838459"/>
            <a:ext cx="78867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3" name="Google Shape;603;p12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dirty="0"/>
          </a:p>
        </p:txBody>
      </p:sp>
      <p:sp>
        <p:nvSpPr>
          <p:cNvPr id="604" name="Google Shape;604;p125"/>
          <p:cNvSpPr txBox="1">
            <a:spLocks noGrp="1"/>
          </p:cNvSpPr>
          <p:nvPr>
            <p:ph type="body" idx="1"/>
          </p:nvPr>
        </p:nvSpPr>
        <p:spPr>
          <a:xfrm>
            <a:off x="3248025" y="1048351"/>
            <a:ext cx="2647800" cy="1790100"/>
          </a:xfrm>
          <a:prstGeom prst="rect">
            <a:avLst/>
          </a:prstGeom>
          <a:noFill/>
          <a:ln>
            <a:noFill/>
          </a:ln>
        </p:spPr>
        <p:txBody>
          <a:bodyPr spcFirstLastPara="1" wrap="square" lIns="68575" tIns="34275" rIns="68575" bIns="34275" anchor="t" anchorCtr="0">
            <a:noAutofit/>
          </a:bodyPr>
          <a:lstStyle>
            <a:lvl1pPr marL="457200" lvl="0"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ct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Divider_05">
  <p:cSld name="Divider_05">
    <p:spTree>
      <p:nvGrpSpPr>
        <p:cNvPr id="1" name="Shape 605"/>
        <p:cNvGrpSpPr/>
        <p:nvPr/>
      </p:nvGrpSpPr>
      <p:grpSpPr>
        <a:xfrm>
          <a:off x="0" y="0"/>
          <a:ext cx="0" cy="0"/>
          <a:chOff x="0" y="0"/>
          <a:chExt cx="0" cy="0"/>
        </a:xfrm>
      </p:grpSpPr>
      <p:sp>
        <p:nvSpPr>
          <p:cNvPr id="606" name="Google Shape;606;p126"/>
          <p:cNvSpPr/>
          <p:nvPr/>
        </p:nvSpPr>
        <p:spPr>
          <a:xfrm>
            <a:off x="-1" y="0"/>
            <a:ext cx="3374700" cy="280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07" name="Google Shape;607;p126"/>
          <p:cNvSpPr>
            <a:spLocks noGrp="1"/>
          </p:cNvSpPr>
          <p:nvPr>
            <p:ph type="pic" idx="2"/>
          </p:nvPr>
        </p:nvSpPr>
        <p:spPr>
          <a:xfrm>
            <a:off x="3657088" y="3073411"/>
            <a:ext cx="5487000" cy="207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08" name="Google Shape;608;p126"/>
          <p:cNvSpPr/>
          <p:nvPr/>
        </p:nvSpPr>
        <p:spPr>
          <a:xfrm rot="-5400000">
            <a:off x="1477950" y="1595953"/>
            <a:ext cx="298800" cy="3254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09" name="Google Shape;609;p126"/>
          <p:cNvSpPr>
            <a:spLocks noGrp="1"/>
          </p:cNvSpPr>
          <p:nvPr>
            <p:ph type="pic" idx="3"/>
          </p:nvPr>
        </p:nvSpPr>
        <p:spPr>
          <a:xfrm>
            <a:off x="3657089" y="-3732"/>
            <a:ext cx="5487000" cy="2807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10" name="Google Shape;610;p126"/>
          <p:cNvSpPr>
            <a:spLocks noGrp="1"/>
          </p:cNvSpPr>
          <p:nvPr>
            <p:ph type="pic" idx="4"/>
          </p:nvPr>
        </p:nvSpPr>
        <p:spPr>
          <a:xfrm>
            <a:off x="-1" y="3073925"/>
            <a:ext cx="3374700" cy="20697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11" name="Google Shape;611;p126"/>
          <p:cNvSpPr/>
          <p:nvPr/>
        </p:nvSpPr>
        <p:spPr>
          <a:xfrm>
            <a:off x="1807387" y="2210053"/>
            <a:ext cx="3462300" cy="1812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12" name="Google Shape;612;p126"/>
          <p:cNvSpPr txBox="1">
            <a:spLocks noGrp="1"/>
          </p:cNvSpPr>
          <p:nvPr>
            <p:ph type="title"/>
          </p:nvPr>
        </p:nvSpPr>
        <p:spPr>
          <a:xfrm>
            <a:off x="2047298" y="2579479"/>
            <a:ext cx="29826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3" name="Google Shape;613;p12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614" name="Google Shape;614;p126"/>
          <p:cNvSpPr txBox="1">
            <a:spLocks noGrp="1"/>
          </p:cNvSpPr>
          <p:nvPr>
            <p:ph type="body" idx="1"/>
          </p:nvPr>
        </p:nvSpPr>
        <p:spPr>
          <a:xfrm>
            <a:off x="438454" y="133063"/>
            <a:ext cx="2355000" cy="1790100"/>
          </a:xfrm>
          <a:prstGeom prst="rect">
            <a:avLst/>
          </a:prstGeom>
          <a:noFill/>
          <a:ln>
            <a:noFill/>
          </a:ln>
        </p:spPr>
        <p:txBody>
          <a:bodyPr spcFirstLastPara="1" wrap="square" lIns="68575" tIns="34275" rIns="68575" bIns="34275" anchor="t" anchorCtr="0">
            <a:noAutofit/>
          </a:bodyPr>
          <a:lstStyle>
            <a:lvl1pPr marL="457200" lvl="0"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1pPr>
            <a:lvl2pPr marL="914400" lvl="1" indent="-1174750" algn="l">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2pPr>
            <a:lvl3pPr marL="1371600" lvl="2"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3pPr>
            <a:lvl4pPr marL="1828800" lvl="3"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4pPr>
            <a:lvl5pPr marL="2286000" lvl="4" indent="-1174750" algn="ctr">
              <a:lnSpc>
                <a:spcPct val="100000"/>
              </a:lnSpc>
              <a:spcBef>
                <a:spcPts val="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5pPr>
            <a:lvl6pPr marL="2743200" lvl="5"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6pPr>
            <a:lvl7pPr marL="3200400" lvl="6"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7pPr>
            <a:lvl8pPr marL="3657600" lvl="7"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8pPr>
            <a:lvl9pPr marL="4114800" lvl="8" indent="-1174750" algn="l">
              <a:lnSpc>
                <a:spcPct val="90000"/>
              </a:lnSpc>
              <a:spcBef>
                <a:spcPts val="400"/>
              </a:spcBef>
              <a:spcAft>
                <a:spcPts val="0"/>
              </a:spcAft>
              <a:buClr>
                <a:schemeClr val="accent3"/>
              </a:buClr>
              <a:buSzPts val="14900"/>
              <a:buFont typeface="Open Sans"/>
              <a:buChar char="■"/>
              <a:defRPr sz="14900">
                <a:solidFill>
                  <a:schemeClr val="accent3"/>
                </a:solidFill>
                <a:latin typeface="Open Sans"/>
                <a:ea typeface="Open Sans"/>
                <a:cs typeface="Open Sans"/>
                <a:sym typeface="Open Sans"/>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Divider_06">
  <p:cSld name="Divider_06">
    <p:spTree>
      <p:nvGrpSpPr>
        <p:cNvPr id="1" name="Shape 615"/>
        <p:cNvGrpSpPr/>
        <p:nvPr/>
      </p:nvGrpSpPr>
      <p:grpSpPr>
        <a:xfrm>
          <a:off x="0" y="0"/>
          <a:ext cx="0" cy="0"/>
          <a:chOff x="0" y="0"/>
          <a:chExt cx="0" cy="0"/>
        </a:xfrm>
      </p:grpSpPr>
      <p:sp>
        <p:nvSpPr>
          <p:cNvPr id="616" name="Google Shape;616;p127"/>
          <p:cNvSpPr>
            <a:spLocks noGrp="1"/>
          </p:cNvSpPr>
          <p:nvPr>
            <p:ph type="pic" idx="2"/>
          </p:nvPr>
        </p:nvSpPr>
        <p:spPr>
          <a:xfrm>
            <a:off x="0" y="0"/>
            <a:ext cx="9144000" cy="3486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17" name="Google Shape;617;p12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618" name="Google Shape;618;p127"/>
          <p:cNvSpPr txBox="1">
            <a:spLocks noGrp="1"/>
          </p:cNvSpPr>
          <p:nvPr>
            <p:ph type="title"/>
          </p:nvPr>
        </p:nvSpPr>
        <p:spPr>
          <a:xfrm>
            <a:off x="628650" y="3486150"/>
            <a:ext cx="7886700" cy="994200"/>
          </a:xfrm>
          <a:prstGeom prst="rect">
            <a:avLst/>
          </a:prstGeom>
          <a:noFill/>
          <a:ln>
            <a:noFill/>
          </a:ln>
        </p:spPr>
        <p:txBody>
          <a:bodyPr spcFirstLastPara="1" wrap="square" lIns="68575" tIns="34275" rIns="68575" bIns="34275" anchor="ctr" anchorCtr="0">
            <a:noAutofit/>
          </a:bodyPr>
          <a:lstStyle>
            <a:lvl1pPr lvl="0" algn="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9" name="Google Shape;619;p127"/>
          <p:cNvSpPr txBox="1">
            <a:spLocks noGrp="1"/>
          </p:cNvSpPr>
          <p:nvPr>
            <p:ph type="body" idx="1"/>
          </p:nvPr>
        </p:nvSpPr>
        <p:spPr>
          <a:xfrm>
            <a:off x="6190488" y="1676696"/>
            <a:ext cx="2325000" cy="2366100"/>
          </a:xfrm>
          <a:prstGeom prst="rect">
            <a:avLst/>
          </a:prstGeom>
          <a:noFill/>
          <a:ln>
            <a:noFill/>
          </a:ln>
        </p:spPr>
        <p:txBody>
          <a:bodyPr spcFirstLastPara="1" wrap="square" lIns="68575" tIns="34275" rIns="68575" bIns="34275" anchor="t" anchorCtr="0">
            <a:noAutofit/>
          </a:bodyPr>
          <a:lstStyle>
            <a:lvl1pPr marL="457200" lvl="0" indent="-1174750" algn="r">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1pPr>
            <a:lvl2pPr marL="914400" lvl="1"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2pPr>
            <a:lvl3pPr marL="1371600" lvl="2"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3pPr>
            <a:lvl4pPr marL="1828800" lvl="3"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4pPr>
            <a:lvl5pPr marL="2286000" lvl="4" indent="-1174750" algn="l">
              <a:lnSpc>
                <a:spcPct val="100000"/>
              </a:lnSpc>
              <a:spcBef>
                <a:spcPts val="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5pPr>
            <a:lvl6pPr marL="2743200" lvl="5"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6pPr>
            <a:lvl7pPr marL="3200400" lvl="6"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7pPr>
            <a:lvl8pPr marL="3657600" lvl="7"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8pPr>
            <a:lvl9pPr marL="4114800" lvl="8" indent="-1174750" algn="l">
              <a:lnSpc>
                <a:spcPct val="90000"/>
              </a:lnSpc>
              <a:spcBef>
                <a:spcPts val="400"/>
              </a:spcBef>
              <a:spcAft>
                <a:spcPts val="0"/>
              </a:spcAft>
              <a:buClr>
                <a:schemeClr val="lt1"/>
              </a:buClr>
              <a:buSzPts val="14900"/>
              <a:buFont typeface="Open Sans"/>
              <a:buChar char="■"/>
              <a:defRPr sz="14900">
                <a:solidFill>
                  <a:schemeClr val="lt1"/>
                </a:solidFill>
                <a:latin typeface="Open Sans"/>
                <a:ea typeface="Open Sans"/>
                <a:cs typeface="Open Sans"/>
                <a:sym typeface="Open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780393" y="751122"/>
            <a:ext cx="7583214" cy="74266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1143000" y="1661004"/>
            <a:ext cx="6858000" cy="554051"/>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lt1"/>
              </a:buClr>
              <a:buSzPts val="37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59" name="Google Shape;59;p14"/>
          <p:cNvSpPr txBox="1">
            <a:spLocks noGrp="1"/>
          </p:cNvSpPr>
          <p:nvPr>
            <p:ph type="dt" idx="10"/>
          </p:nvPr>
        </p:nvSpPr>
        <p:spPr>
          <a:xfrm>
            <a:off x="3543300" y="3688167"/>
            <a:ext cx="20574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60" name="Google Shape;60;p14"/>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61" name="Google Shape;61;p14"/>
          <p:cNvSpPr txBox="1">
            <a:spLocks noGrp="1"/>
          </p:cNvSpPr>
          <p:nvPr>
            <p:ph type="body" idx="2"/>
          </p:nvPr>
        </p:nvSpPr>
        <p:spPr>
          <a:xfrm>
            <a:off x="1435396" y="2382275"/>
            <a:ext cx="6273209"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Equal_Image_Left_01">
  <p:cSld name="Equal_Image_Left_01">
    <p:spTree>
      <p:nvGrpSpPr>
        <p:cNvPr id="1" name="Shape 620"/>
        <p:cNvGrpSpPr/>
        <p:nvPr/>
      </p:nvGrpSpPr>
      <p:grpSpPr>
        <a:xfrm>
          <a:off x="0" y="0"/>
          <a:ext cx="0" cy="0"/>
          <a:chOff x="0" y="0"/>
          <a:chExt cx="0" cy="0"/>
        </a:xfrm>
      </p:grpSpPr>
      <p:sp>
        <p:nvSpPr>
          <p:cNvPr id="621" name="Google Shape;621;p128"/>
          <p:cNvSpPr/>
          <p:nvPr/>
        </p:nvSpPr>
        <p:spPr>
          <a:xfrm>
            <a:off x="205730" y="208344"/>
            <a:ext cx="3909000" cy="46530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22" name="Google Shape;622;p12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623" name="Google Shape;623;p128"/>
          <p:cNvSpPr txBox="1">
            <a:spLocks noGrp="1"/>
          </p:cNvSpPr>
          <p:nvPr>
            <p:ph type="title"/>
          </p:nvPr>
        </p:nvSpPr>
        <p:spPr>
          <a:xfrm>
            <a:off x="830600" y="2124874"/>
            <a:ext cx="2774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4" name="Google Shape;624;p128"/>
          <p:cNvSpPr txBox="1">
            <a:spLocks noGrp="1"/>
          </p:cNvSpPr>
          <p:nvPr>
            <p:ph type="body" idx="1"/>
          </p:nvPr>
        </p:nvSpPr>
        <p:spPr>
          <a:xfrm>
            <a:off x="4571999" y="1408697"/>
            <a:ext cx="4072800" cy="390300"/>
          </a:xfrm>
          <a:prstGeom prst="rect">
            <a:avLst/>
          </a:prstGeom>
          <a:no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25" name="Google Shape;625;p128"/>
          <p:cNvSpPr>
            <a:spLocks noGrp="1"/>
          </p:cNvSpPr>
          <p:nvPr>
            <p:ph type="pic" idx="2"/>
          </p:nvPr>
        </p:nvSpPr>
        <p:spPr>
          <a:xfrm>
            <a:off x="0" y="0"/>
            <a:ext cx="38802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26" name="Google Shape;626;p128"/>
          <p:cNvSpPr txBox="1">
            <a:spLocks noGrp="1"/>
          </p:cNvSpPr>
          <p:nvPr>
            <p:ph type="body" idx="3"/>
          </p:nvPr>
        </p:nvSpPr>
        <p:spPr>
          <a:xfrm>
            <a:off x="4575288" y="1895556"/>
            <a:ext cx="4069500" cy="29658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27" name="Google Shape;627;p128"/>
          <p:cNvSpPr txBox="1">
            <a:spLocks noGrp="1"/>
          </p:cNvSpPr>
          <p:nvPr>
            <p:ph type="body" idx="4"/>
          </p:nvPr>
        </p:nvSpPr>
        <p:spPr>
          <a:xfrm>
            <a:off x="4572000" y="208360"/>
            <a:ext cx="4064700" cy="1020600"/>
          </a:xfrm>
          <a:prstGeom prst="rect">
            <a:avLst/>
          </a:prstGeom>
          <a:noFill/>
          <a:ln>
            <a:noFill/>
          </a:ln>
        </p:spPr>
        <p:txBody>
          <a:bodyPr spcFirstLastPara="1" wrap="square" lIns="68575" tIns="34275" rIns="68575" bIns="34275" anchor="ctr" anchorCtr="0">
            <a:noAutofit/>
          </a:bodyPr>
          <a:lstStyle>
            <a:lvl1pPr marL="457200" lvl="0" indent="-419100">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Equal_Image_Left_02">
  <p:cSld name="Equal_Image_Left_02">
    <p:spTree>
      <p:nvGrpSpPr>
        <p:cNvPr id="1" name="Shape 628"/>
        <p:cNvGrpSpPr/>
        <p:nvPr/>
      </p:nvGrpSpPr>
      <p:grpSpPr>
        <a:xfrm>
          <a:off x="0" y="0"/>
          <a:ext cx="0" cy="0"/>
          <a:chOff x="0" y="0"/>
          <a:chExt cx="0" cy="0"/>
        </a:xfrm>
      </p:grpSpPr>
      <p:sp>
        <p:nvSpPr>
          <p:cNvPr id="629" name="Google Shape;629;p129"/>
          <p:cNvSpPr>
            <a:spLocks noGrp="1"/>
          </p:cNvSpPr>
          <p:nvPr>
            <p:ph type="pic" idx="2"/>
          </p:nvPr>
        </p:nvSpPr>
        <p:spPr>
          <a:xfrm>
            <a:off x="676429" y="677650"/>
            <a:ext cx="3789300" cy="3788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30" name="Google Shape;630;p12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31" name="Google Shape;631;p129"/>
          <p:cNvSpPr txBox="1">
            <a:spLocks noGrp="1"/>
          </p:cNvSpPr>
          <p:nvPr>
            <p:ph type="body" idx="1"/>
          </p:nvPr>
        </p:nvSpPr>
        <p:spPr>
          <a:xfrm>
            <a:off x="4852367" y="1877987"/>
            <a:ext cx="3792300" cy="3903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32" name="Google Shape;632;p129"/>
          <p:cNvSpPr txBox="1">
            <a:spLocks noGrp="1"/>
          </p:cNvSpPr>
          <p:nvPr>
            <p:ph type="body" idx="3"/>
          </p:nvPr>
        </p:nvSpPr>
        <p:spPr>
          <a:xfrm>
            <a:off x="4855429" y="2364846"/>
            <a:ext cx="3789300" cy="21009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33" name="Google Shape;633;p129"/>
          <p:cNvSpPr txBox="1">
            <a:spLocks noGrp="1"/>
          </p:cNvSpPr>
          <p:nvPr>
            <p:ph type="body" idx="4"/>
          </p:nvPr>
        </p:nvSpPr>
        <p:spPr>
          <a:xfrm>
            <a:off x="4851824" y="677650"/>
            <a:ext cx="3785100" cy="1020600"/>
          </a:xfrm>
          <a:prstGeom prst="rect">
            <a:avLst/>
          </a:prstGeom>
          <a:noFill/>
          <a:ln>
            <a:noFill/>
          </a:ln>
        </p:spPr>
        <p:txBody>
          <a:bodyPr spcFirstLastPara="1" wrap="square" lIns="68575" tIns="34275" rIns="68575" bIns="34275" anchor="ctr" anchorCtr="0">
            <a:noAutofit/>
          </a:bodyPr>
          <a:lstStyle>
            <a:lvl1pPr marL="457200" lvl="0" indent="-419100" algn="l">
              <a:lnSpc>
                <a:spcPct val="100000"/>
              </a:lnSpc>
              <a:spcBef>
                <a:spcPts val="0"/>
              </a:spcBef>
              <a:spcAft>
                <a:spcPts val="0"/>
              </a:spcAft>
              <a:buClr>
                <a:schemeClr val="dk2"/>
              </a:buClr>
              <a:buSzPts val="3000"/>
              <a:buFont typeface="Roboto Slab Black"/>
              <a:buChar char="●"/>
              <a:defRPr sz="3000" i="0">
                <a:solidFill>
                  <a:schemeClr val="dk2"/>
                </a:solidFill>
                <a:latin typeface="Roboto Slab Black"/>
                <a:ea typeface="Roboto Slab Black"/>
                <a:cs typeface="Roboto Slab Black"/>
                <a:sym typeface="Roboto Slab Black"/>
              </a:defRPr>
            </a:lvl1pPr>
            <a:lvl2pPr marL="914400" lvl="1"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2pPr>
            <a:lvl3pPr marL="1371600" lvl="2"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3pPr>
            <a:lvl4pPr marL="1828800" lvl="3"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4pPr>
            <a:lvl5pPr marL="2286000" lvl="4" indent="-419100" algn="l">
              <a:lnSpc>
                <a:spcPct val="100000"/>
              </a:lnSpc>
              <a:spcBef>
                <a:spcPts val="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5pPr>
            <a:lvl6pPr marL="2743200" lvl="5"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6pPr>
            <a:lvl7pPr marL="3200400" lvl="6"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7pPr>
            <a:lvl8pPr marL="3657600" lvl="7"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8pPr>
            <a:lvl9pPr marL="4114800" lvl="8" indent="-419100" algn="l">
              <a:lnSpc>
                <a:spcPct val="90000"/>
              </a:lnSpc>
              <a:spcBef>
                <a:spcPts val="400"/>
              </a:spcBef>
              <a:spcAft>
                <a:spcPts val="0"/>
              </a:spcAft>
              <a:buClr>
                <a:schemeClr val="dk2"/>
              </a:buClr>
              <a:buSzPts val="3000"/>
              <a:buFont typeface="Roboto Slab Black"/>
              <a:buChar char="■"/>
              <a:defRPr sz="3000">
                <a:solidFill>
                  <a:schemeClr val="dk2"/>
                </a:solidFill>
                <a:latin typeface="Roboto Slab Black"/>
                <a:ea typeface="Roboto Slab Black"/>
                <a:cs typeface="Roboto Slab Black"/>
                <a:sym typeface="Roboto Slab Black"/>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Equal_Image_Text_Alternate_Columns">
  <p:cSld name="Equal_Image_Text_Alternate_Columns">
    <p:spTree>
      <p:nvGrpSpPr>
        <p:cNvPr id="1" name="Shape 634"/>
        <p:cNvGrpSpPr/>
        <p:nvPr/>
      </p:nvGrpSpPr>
      <p:grpSpPr>
        <a:xfrm>
          <a:off x="0" y="0"/>
          <a:ext cx="0" cy="0"/>
          <a:chOff x="0" y="0"/>
          <a:chExt cx="0" cy="0"/>
        </a:xfrm>
      </p:grpSpPr>
      <p:sp>
        <p:nvSpPr>
          <p:cNvPr id="635" name="Google Shape;635;p130"/>
          <p:cNvSpPr txBox="1">
            <a:spLocks noGrp="1"/>
          </p:cNvSpPr>
          <p:nvPr>
            <p:ph type="body" idx="1"/>
          </p:nvPr>
        </p:nvSpPr>
        <p:spPr>
          <a:xfrm>
            <a:off x="6385863"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36" name="Google Shape;636;p130"/>
          <p:cNvSpPr/>
          <p:nvPr/>
        </p:nvSpPr>
        <p:spPr>
          <a:xfrm>
            <a:off x="62345" y="4613563"/>
            <a:ext cx="1683300" cy="435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37" name="Google Shape;637;p130"/>
          <p:cNvSpPr>
            <a:spLocks noGrp="1"/>
          </p:cNvSpPr>
          <p:nvPr>
            <p:ph type="pic" idx="2"/>
          </p:nvPr>
        </p:nvSpPr>
        <p:spPr>
          <a:xfrm>
            <a:off x="0" y="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38" name="Google Shape;638;p13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639" name="Google Shape;639;p130"/>
          <p:cNvSpPr txBox="1">
            <a:spLocks noGrp="1"/>
          </p:cNvSpPr>
          <p:nvPr>
            <p:ph type="body" idx="3"/>
          </p:nvPr>
        </p:nvSpPr>
        <p:spPr>
          <a:xfrm>
            <a:off x="3323514" y="752771"/>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40" name="Google Shape;640;p130"/>
          <p:cNvSpPr>
            <a:spLocks noGrp="1"/>
          </p:cNvSpPr>
          <p:nvPr>
            <p:ph type="pic" idx="4"/>
          </p:nvPr>
        </p:nvSpPr>
        <p:spPr>
          <a:xfrm>
            <a:off x="3054098" y="257175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41" name="Google Shape;641;p130"/>
          <p:cNvSpPr>
            <a:spLocks noGrp="1"/>
          </p:cNvSpPr>
          <p:nvPr>
            <p:ph type="pic" idx="5"/>
          </p:nvPr>
        </p:nvSpPr>
        <p:spPr>
          <a:xfrm>
            <a:off x="6108195" y="0"/>
            <a:ext cx="3045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42" name="Google Shape;642;p130"/>
          <p:cNvSpPr txBox="1">
            <a:spLocks noGrp="1"/>
          </p:cNvSpPr>
          <p:nvPr>
            <p:ph type="body" idx="6"/>
          </p:nvPr>
        </p:nvSpPr>
        <p:spPr>
          <a:xfrm>
            <a:off x="274857" y="3351983"/>
            <a:ext cx="2492400" cy="1545000"/>
          </a:xfrm>
          <a:prstGeom prst="rect">
            <a:avLst/>
          </a:prstGeom>
          <a:noFill/>
          <a:ln>
            <a:noFill/>
          </a:ln>
        </p:spPr>
        <p:txBody>
          <a:bodyPr spcFirstLastPara="1" wrap="square" lIns="68575" tIns="34275" rIns="68575" bIns="34275" anchor="t" anchorCtr="0">
            <a:noAutofit/>
          </a:bodyPr>
          <a:lstStyle>
            <a:lvl1pPr marL="457200" marR="0" lvl="0" indent="-228600" algn="ctr">
              <a:lnSpc>
                <a:spcPct val="90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00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90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43" name="Google Shape;643;p130"/>
          <p:cNvSpPr txBox="1">
            <a:spLocks noGrp="1"/>
          </p:cNvSpPr>
          <p:nvPr>
            <p:ph type="body" idx="7"/>
          </p:nvPr>
        </p:nvSpPr>
        <p:spPr>
          <a:xfrm>
            <a:off x="3320451" y="265912"/>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44" name="Google Shape;644;p130"/>
          <p:cNvSpPr txBox="1">
            <a:spLocks noGrp="1"/>
          </p:cNvSpPr>
          <p:nvPr>
            <p:ph type="body" idx="8"/>
          </p:nvPr>
        </p:nvSpPr>
        <p:spPr>
          <a:xfrm>
            <a:off x="6382800"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45" name="Google Shape;645;p130"/>
          <p:cNvSpPr txBox="1">
            <a:spLocks noGrp="1"/>
          </p:cNvSpPr>
          <p:nvPr>
            <p:ph type="body" idx="9"/>
          </p:nvPr>
        </p:nvSpPr>
        <p:spPr>
          <a:xfrm>
            <a:off x="271794" y="2865124"/>
            <a:ext cx="2494500" cy="3903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ctr">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ctr">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Equal_Image_Blue_Left">
  <p:cSld name="Equal_Image_Blue_Left">
    <p:spTree>
      <p:nvGrpSpPr>
        <p:cNvPr id="1" name="Shape 646"/>
        <p:cNvGrpSpPr/>
        <p:nvPr/>
      </p:nvGrpSpPr>
      <p:grpSpPr>
        <a:xfrm>
          <a:off x="0" y="0"/>
          <a:ext cx="0" cy="0"/>
          <a:chOff x="0" y="0"/>
          <a:chExt cx="0" cy="0"/>
        </a:xfrm>
      </p:grpSpPr>
      <p:sp>
        <p:nvSpPr>
          <p:cNvPr id="647" name="Google Shape;647;p131"/>
          <p:cNvSpPr/>
          <p:nvPr/>
        </p:nvSpPr>
        <p:spPr>
          <a:xfrm>
            <a:off x="0" y="0"/>
            <a:ext cx="25359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48" name="Google Shape;648;p131"/>
          <p:cNvSpPr txBox="1">
            <a:spLocks noGrp="1"/>
          </p:cNvSpPr>
          <p:nvPr>
            <p:ph type="title"/>
          </p:nvPr>
        </p:nvSpPr>
        <p:spPr>
          <a:xfrm>
            <a:off x="4652963" y="669119"/>
            <a:ext cx="39714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1400"/>
              <a:buNone/>
              <a:defRPr/>
            </a:lvl1pPr>
            <a:lvl2pPr lvl="1">
              <a:spcBef>
                <a:spcPts val="0"/>
              </a:spcBef>
              <a:spcAft>
                <a:spcPts val="0"/>
              </a:spcAft>
              <a:buClr>
                <a:schemeClr val="dk2"/>
              </a:buClr>
              <a:buSzPts val="1100"/>
              <a:buNone/>
              <a:defRPr>
                <a:solidFill>
                  <a:schemeClr val="dk2"/>
                </a:solidFill>
              </a:defRPr>
            </a:lvl2pPr>
            <a:lvl3pPr lvl="2">
              <a:spcBef>
                <a:spcPts val="0"/>
              </a:spcBef>
              <a:spcAft>
                <a:spcPts val="0"/>
              </a:spcAft>
              <a:buClr>
                <a:schemeClr val="dk2"/>
              </a:buClr>
              <a:buSzPts val="1100"/>
              <a:buNone/>
              <a:defRPr>
                <a:solidFill>
                  <a:schemeClr val="dk2"/>
                </a:solidFill>
              </a:defRPr>
            </a:lvl3pPr>
            <a:lvl4pPr lvl="3">
              <a:spcBef>
                <a:spcPts val="0"/>
              </a:spcBef>
              <a:spcAft>
                <a:spcPts val="0"/>
              </a:spcAft>
              <a:buClr>
                <a:schemeClr val="dk2"/>
              </a:buClr>
              <a:buSzPts val="1100"/>
              <a:buNone/>
              <a:defRPr>
                <a:solidFill>
                  <a:schemeClr val="dk2"/>
                </a:solidFill>
              </a:defRPr>
            </a:lvl4pPr>
            <a:lvl5pPr lvl="4">
              <a:spcBef>
                <a:spcPts val="0"/>
              </a:spcBef>
              <a:spcAft>
                <a:spcPts val="0"/>
              </a:spcAft>
              <a:buClr>
                <a:schemeClr val="dk2"/>
              </a:buClr>
              <a:buSzPts val="1100"/>
              <a:buNone/>
              <a:defRPr>
                <a:solidFill>
                  <a:schemeClr val="dk2"/>
                </a:solidFill>
              </a:defRPr>
            </a:lvl5pPr>
            <a:lvl6pPr lvl="5">
              <a:spcBef>
                <a:spcPts val="0"/>
              </a:spcBef>
              <a:spcAft>
                <a:spcPts val="0"/>
              </a:spcAft>
              <a:buClr>
                <a:schemeClr val="dk2"/>
              </a:buClr>
              <a:buSzPts val="1100"/>
              <a:buNone/>
              <a:defRPr>
                <a:solidFill>
                  <a:schemeClr val="dk2"/>
                </a:solidFill>
              </a:defRPr>
            </a:lvl6pPr>
            <a:lvl7pPr lvl="6">
              <a:spcBef>
                <a:spcPts val="0"/>
              </a:spcBef>
              <a:spcAft>
                <a:spcPts val="0"/>
              </a:spcAft>
              <a:buClr>
                <a:schemeClr val="dk2"/>
              </a:buClr>
              <a:buSzPts val="1100"/>
              <a:buNone/>
              <a:defRPr>
                <a:solidFill>
                  <a:schemeClr val="dk2"/>
                </a:solidFill>
              </a:defRPr>
            </a:lvl7pPr>
            <a:lvl8pPr lvl="7">
              <a:spcBef>
                <a:spcPts val="0"/>
              </a:spcBef>
              <a:spcAft>
                <a:spcPts val="0"/>
              </a:spcAft>
              <a:buClr>
                <a:schemeClr val="dk2"/>
              </a:buClr>
              <a:buSzPts val="1100"/>
              <a:buNone/>
              <a:defRPr>
                <a:solidFill>
                  <a:schemeClr val="dk2"/>
                </a:solidFill>
              </a:defRPr>
            </a:lvl8pPr>
            <a:lvl9pPr lvl="8">
              <a:spcBef>
                <a:spcPts val="0"/>
              </a:spcBef>
              <a:spcAft>
                <a:spcPts val="0"/>
              </a:spcAft>
              <a:buClr>
                <a:schemeClr val="dk2"/>
              </a:buClr>
              <a:buSzPts val="1100"/>
              <a:buNone/>
              <a:defRPr>
                <a:solidFill>
                  <a:schemeClr val="dk2"/>
                </a:solidFill>
              </a:defRPr>
            </a:lvl9pPr>
          </a:lstStyle>
          <a:p>
            <a:endParaRPr/>
          </a:p>
        </p:txBody>
      </p:sp>
      <p:sp>
        <p:nvSpPr>
          <p:cNvPr id="649" name="Google Shape;649;p13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atin typeface="Lato"/>
                <a:ea typeface="Lato"/>
                <a:cs typeface="Lato"/>
                <a:sym typeface="Lato"/>
              </a:defRPr>
            </a:lvl1pPr>
            <a:lvl2pPr marL="0" lvl="1" indent="0" algn="r">
              <a:spcBef>
                <a:spcPts val="0"/>
              </a:spcBef>
              <a:buNone/>
              <a:defRPr>
                <a:latin typeface="Lato"/>
                <a:ea typeface="Lato"/>
                <a:cs typeface="Lato"/>
                <a:sym typeface="Lato"/>
              </a:defRPr>
            </a:lvl2pPr>
            <a:lvl3pPr marL="0" lvl="2" indent="0" algn="r">
              <a:spcBef>
                <a:spcPts val="0"/>
              </a:spcBef>
              <a:buNone/>
              <a:defRPr>
                <a:latin typeface="Lato"/>
                <a:ea typeface="Lato"/>
                <a:cs typeface="Lato"/>
                <a:sym typeface="Lato"/>
              </a:defRPr>
            </a:lvl3pPr>
            <a:lvl4pPr marL="0" lvl="3" indent="0" algn="r">
              <a:spcBef>
                <a:spcPts val="0"/>
              </a:spcBef>
              <a:buNone/>
              <a:defRPr>
                <a:latin typeface="Lato"/>
                <a:ea typeface="Lato"/>
                <a:cs typeface="Lato"/>
                <a:sym typeface="Lato"/>
              </a:defRPr>
            </a:lvl4pPr>
            <a:lvl5pPr marL="0" lvl="4" indent="0" algn="r">
              <a:spcBef>
                <a:spcPts val="0"/>
              </a:spcBef>
              <a:buNone/>
              <a:defRPr>
                <a:latin typeface="Lato"/>
                <a:ea typeface="Lato"/>
                <a:cs typeface="Lato"/>
                <a:sym typeface="Lato"/>
              </a:defRPr>
            </a:lvl5pPr>
            <a:lvl6pPr marL="0" lvl="5" indent="0" algn="r">
              <a:spcBef>
                <a:spcPts val="0"/>
              </a:spcBef>
              <a:buNone/>
              <a:defRPr>
                <a:latin typeface="Lato"/>
                <a:ea typeface="Lato"/>
                <a:cs typeface="Lato"/>
                <a:sym typeface="Lato"/>
              </a:defRPr>
            </a:lvl6pPr>
            <a:lvl7pPr marL="0" lvl="6" indent="0" algn="r">
              <a:spcBef>
                <a:spcPts val="0"/>
              </a:spcBef>
              <a:buNone/>
              <a:defRPr>
                <a:latin typeface="Lato"/>
                <a:ea typeface="Lato"/>
                <a:cs typeface="Lato"/>
                <a:sym typeface="Lato"/>
              </a:defRPr>
            </a:lvl7pPr>
            <a:lvl8pPr marL="0" lvl="7" indent="0" algn="r">
              <a:spcBef>
                <a:spcPts val="0"/>
              </a:spcBef>
              <a:buNone/>
              <a:defRPr>
                <a:latin typeface="Lato"/>
                <a:ea typeface="Lato"/>
                <a:cs typeface="Lato"/>
                <a:sym typeface="Lato"/>
              </a:defRPr>
            </a:lvl8pPr>
            <a:lvl9pPr marL="0" lvl="8" indent="0" algn="r">
              <a:spcBef>
                <a:spcPts val="0"/>
              </a:spcBef>
              <a:buNone/>
              <a:defRPr>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650" name="Google Shape;650;p131"/>
          <p:cNvSpPr txBox="1">
            <a:spLocks noGrp="1"/>
          </p:cNvSpPr>
          <p:nvPr>
            <p:ph type="body" idx="1"/>
          </p:nvPr>
        </p:nvSpPr>
        <p:spPr>
          <a:xfrm>
            <a:off x="4652963" y="1770926"/>
            <a:ext cx="3972900" cy="25623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51" name="Google Shape;651;p131"/>
          <p:cNvSpPr>
            <a:spLocks noGrp="1"/>
          </p:cNvSpPr>
          <p:nvPr>
            <p:ph type="pic" idx="2"/>
          </p:nvPr>
        </p:nvSpPr>
        <p:spPr>
          <a:xfrm>
            <a:off x="564039" y="669119"/>
            <a:ext cx="3812400" cy="366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Equal_Image_Center">
  <p:cSld name="Equal_Image_Center">
    <p:spTree>
      <p:nvGrpSpPr>
        <p:cNvPr id="1" name="Shape 652"/>
        <p:cNvGrpSpPr/>
        <p:nvPr/>
      </p:nvGrpSpPr>
      <p:grpSpPr>
        <a:xfrm>
          <a:off x="0" y="0"/>
          <a:ext cx="0" cy="0"/>
          <a:chOff x="0" y="0"/>
          <a:chExt cx="0" cy="0"/>
        </a:xfrm>
      </p:grpSpPr>
      <p:sp>
        <p:nvSpPr>
          <p:cNvPr id="653" name="Google Shape;653;p132"/>
          <p:cNvSpPr>
            <a:spLocks noGrp="1"/>
          </p:cNvSpPr>
          <p:nvPr>
            <p:ph type="pic" idx="2"/>
          </p:nvPr>
        </p:nvSpPr>
        <p:spPr>
          <a:xfrm>
            <a:off x="3304067" y="0"/>
            <a:ext cx="25359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54" name="Google Shape;654;p132"/>
          <p:cNvSpPr txBox="1">
            <a:spLocks noGrp="1"/>
          </p:cNvSpPr>
          <p:nvPr>
            <p:ph type="title"/>
          </p:nvPr>
        </p:nvSpPr>
        <p:spPr>
          <a:xfrm>
            <a:off x="507705" y="669119"/>
            <a:ext cx="2314800" cy="19026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5" name="Google Shape;655;p13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56" name="Google Shape;656;p132"/>
          <p:cNvSpPr txBox="1">
            <a:spLocks noGrp="1"/>
          </p:cNvSpPr>
          <p:nvPr>
            <p:ph type="body" idx="1"/>
          </p:nvPr>
        </p:nvSpPr>
        <p:spPr>
          <a:xfrm>
            <a:off x="507704" y="2743200"/>
            <a:ext cx="2315700" cy="15900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657" name="Google Shape;657;p132"/>
          <p:cNvSpPr txBox="1">
            <a:spLocks noGrp="1"/>
          </p:cNvSpPr>
          <p:nvPr>
            <p:ph type="body" idx="3"/>
          </p:nvPr>
        </p:nvSpPr>
        <p:spPr>
          <a:xfrm>
            <a:off x="6320641" y="669119"/>
            <a:ext cx="2315700" cy="3663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Equal_Blue_Left_Image_Right">
  <p:cSld name="Equal_Blue_Left_Image_Right">
    <p:spTree>
      <p:nvGrpSpPr>
        <p:cNvPr id="1" name="Shape 658"/>
        <p:cNvGrpSpPr/>
        <p:nvPr/>
      </p:nvGrpSpPr>
      <p:grpSpPr>
        <a:xfrm>
          <a:off x="0" y="0"/>
          <a:ext cx="0" cy="0"/>
          <a:chOff x="0" y="0"/>
          <a:chExt cx="0" cy="0"/>
        </a:xfrm>
      </p:grpSpPr>
      <p:sp>
        <p:nvSpPr>
          <p:cNvPr id="659" name="Google Shape;659;p133"/>
          <p:cNvSpPr/>
          <p:nvPr/>
        </p:nvSpPr>
        <p:spPr>
          <a:xfrm>
            <a:off x="564039" y="669119"/>
            <a:ext cx="3345900" cy="36639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60" name="Google Shape;660;p133"/>
          <p:cNvSpPr txBox="1">
            <a:spLocks noGrp="1"/>
          </p:cNvSpPr>
          <p:nvPr>
            <p:ph type="title"/>
          </p:nvPr>
        </p:nvSpPr>
        <p:spPr>
          <a:xfrm>
            <a:off x="956545" y="949534"/>
            <a:ext cx="2560500" cy="1439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1" name="Google Shape;661;p13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62" name="Google Shape;662;p133"/>
          <p:cNvSpPr txBox="1">
            <a:spLocks noGrp="1"/>
          </p:cNvSpPr>
          <p:nvPr>
            <p:ph type="body" idx="1"/>
          </p:nvPr>
        </p:nvSpPr>
        <p:spPr>
          <a:xfrm>
            <a:off x="956544" y="2496920"/>
            <a:ext cx="2561400" cy="14397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63" name="Google Shape;663;p133"/>
          <p:cNvSpPr>
            <a:spLocks noGrp="1"/>
          </p:cNvSpPr>
          <p:nvPr>
            <p:ph type="pic" idx="2"/>
          </p:nvPr>
        </p:nvSpPr>
        <p:spPr>
          <a:xfrm>
            <a:off x="4016828" y="669119"/>
            <a:ext cx="4563000" cy="1720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64" name="Google Shape;664;p133"/>
          <p:cNvSpPr txBox="1">
            <a:spLocks noGrp="1"/>
          </p:cNvSpPr>
          <p:nvPr>
            <p:ph type="body" idx="3"/>
          </p:nvPr>
        </p:nvSpPr>
        <p:spPr>
          <a:xfrm>
            <a:off x="4302456" y="2754215"/>
            <a:ext cx="4277400" cy="1325100"/>
          </a:xfrm>
          <a:prstGeom prst="rect">
            <a:avLst/>
          </a:prstGeom>
          <a:noFill/>
          <a:ln>
            <a:noFill/>
          </a:ln>
        </p:spPr>
        <p:txBody>
          <a:bodyPr spcFirstLastPara="1" wrap="square" lIns="68575" tIns="34275" rIns="68575" bIns="34275" anchor="t" anchorCtr="0">
            <a:noAutofit/>
          </a:bodyPr>
          <a:lstStyle>
            <a:lvl1pPr marL="457200" lvl="0"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Equal_Left_Blue_Center_Picture">
  <p:cSld name="Equal_Left_Blue_Center_Picture">
    <p:spTree>
      <p:nvGrpSpPr>
        <p:cNvPr id="1" name="Shape 665"/>
        <p:cNvGrpSpPr/>
        <p:nvPr/>
      </p:nvGrpSpPr>
      <p:grpSpPr>
        <a:xfrm>
          <a:off x="0" y="0"/>
          <a:ext cx="0" cy="0"/>
          <a:chOff x="0" y="0"/>
          <a:chExt cx="0" cy="0"/>
        </a:xfrm>
      </p:grpSpPr>
      <p:sp>
        <p:nvSpPr>
          <p:cNvPr id="666" name="Google Shape;666;p13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67" name="Google Shape;667;p134"/>
          <p:cNvSpPr/>
          <p:nvPr/>
        </p:nvSpPr>
        <p:spPr>
          <a:xfrm>
            <a:off x="0" y="0"/>
            <a:ext cx="2913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68" name="Google Shape;668;p134"/>
          <p:cNvSpPr txBox="1">
            <a:spLocks noGrp="1"/>
          </p:cNvSpPr>
          <p:nvPr>
            <p:ph type="title"/>
          </p:nvPr>
        </p:nvSpPr>
        <p:spPr>
          <a:xfrm>
            <a:off x="326691" y="2074664"/>
            <a:ext cx="24003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9" name="Google Shape;669;p134"/>
          <p:cNvSpPr>
            <a:spLocks noGrp="1"/>
          </p:cNvSpPr>
          <p:nvPr>
            <p:ph type="pic" idx="2"/>
          </p:nvPr>
        </p:nvSpPr>
        <p:spPr>
          <a:xfrm>
            <a:off x="2913461" y="0"/>
            <a:ext cx="25389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70" name="Google Shape;670;p134"/>
          <p:cNvSpPr txBox="1">
            <a:spLocks noGrp="1"/>
          </p:cNvSpPr>
          <p:nvPr>
            <p:ph type="body" idx="1"/>
          </p:nvPr>
        </p:nvSpPr>
        <p:spPr>
          <a:xfrm>
            <a:off x="5638800" y="661393"/>
            <a:ext cx="3394500" cy="3820800"/>
          </a:xfrm>
          <a:prstGeom prst="rect">
            <a:avLst/>
          </a:prstGeom>
          <a:noFill/>
          <a:ln>
            <a:noFill/>
          </a:ln>
        </p:spPr>
        <p:txBody>
          <a:bodyPr spcFirstLastPara="1" wrap="square" lIns="68575" tIns="34275" rIns="68575" bIns="34275" anchor="ctr" anchorCtr="0">
            <a:noAutofit/>
          </a:bodyPr>
          <a:lstStyle>
            <a:lvl1pPr marL="457200" lvl="0"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AutoNum type="arabicPeriod"/>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pic>
        <p:nvPicPr>
          <p:cNvPr id="671" name="Google Shape;671;p134"/>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Equal_Text_Left_Picture_Frame_Right">
  <p:cSld name="Equal_Text_Left_Picture_Frame_Right">
    <p:spTree>
      <p:nvGrpSpPr>
        <p:cNvPr id="1" name="Shape 672"/>
        <p:cNvGrpSpPr/>
        <p:nvPr/>
      </p:nvGrpSpPr>
      <p:grpSpPr>
        <a:xfrm>
          <a:off x="0" y="0"/>
          <a:ext cx="0" cy="0"/>
          <a:chOff x="0" y="0"/>
          <a:chExt cx="0" cy="0"/>
        </a:xfrm>
      </p:grpSpPr>
      <p:sp>
        <p:nvSpPr>
          <p:cNvPr id="673" name="Google Shape;673;p13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74" name="Google Shape;674;p135"/>
          <p:cNvSpPr txBox="1">
            <a:spLocks noGrp="1"/>
          </p:cNvSpPr>
          <p:nvPr>
            <p:ph type="title"/>
          </p:nvPr>
        </p:nvSpPr>
        <p:spPr>
          <a:xfrm>
            <a:off x="520982" y="608167"/>
            <a:ext cx="3566400" cy="5391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5" name="Google Shape;675;p135"/>
          <p:cNvSpPr txBox="1">
            <a:spLocks noGrp="1"/>
          </p:cNvSpPr>
          <p:nvPr>
            <p:ph type="body" idx="1"/>
          </p:nvPr>
        </p:nvSpPr>
        <p:spPr>
          <a:xfrm>
            <a:off x="520982" y="1245475"/>
            <a:ext cx="3566400" cy="30339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76" name="Google Shape;676;p135"/>
          <p:cNvSpPr>
            <a:spLocks noGrp="1"/>
          </p:cNvSpPr>
          <p:nvPr>
            <p:ph type="pic" idx="2"/>
          </p:nvPr>
        </p:nvSpPr>
        <p:spPr>
          <a:xfrm>
            <a:off x="4638184" y="671230"/>
            <a:ext cx="3782400" cy="3801000"/>
          </a:xfrm>
          <a:prstGeom prst="rect">
            <a:avLst/>
          </a:prstGeom>
          <a:noFill/>
          <a:ln w="228600" cap="flat" cmpd="sng">
            <a:solidFill>
              <a:schemeClr val="lt1"/>
            </a:solidFill>
            <a:prstDash val="solid"/>
            <a:miter lim="800000"/>
            <a:headEnd type="none" w="sm" len="sm"/>
            <a:tailEnd type="none" w="sm" len="sm"/>
          </a:ln>
          <a:effectLst>
            <a:outerShdw blurRad="241300" dist="38100" dir="2700000" algn="tl" rotWithShape="0">
              <a:srgbClr val="000000">
                <a:alpha val="40000"/>
              </a:srgbClr>
            </a:outerShdw>
          </a:effectLst>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cxnSp>
        <p:nvCxnSpPr>
          <p:cNvPr id="677" name="Google Shape;677;p135"/>
          <p:cNvCxnSpPr/>
          <p:nvPr/>
        </p:nvCxnSpPr>
        <p:spPr>
          <a:xfrm>
            <a:off x="520982" y="1147135"/>
            <a:ext cx="3566400" cy="0"/>
          </a:xfrm>
          <a:prstGeom prst="straightConnector1">
            <a:avLst/>
          </a:prstGeom>
          <a:noFill/>
          <a:ln w="25400" cap="flat" cmpd="sng">
            <a:solidFill>
              <a:schemeClr val="accent4"/>
            </a:solidFill>
            <a:prstDash val="solid"/>
            <a:miter lim="800000"/>
            <a:headEnd type="none" w="sm" len="sm"/>
            <a:tailEnd type="none" w="sm" len="sm"/>
          </a:ln>
        </p:spPr>
      </p:cxn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Equal_Picture_Title_Left">
  <p:cSld name="Equal_Picture_Title_Left">
    <p:spTree>
      <p:nvGrpSpPr>
        <p:cNvPr id="1" name="Shape 678"/>
        <p:cNvGrpSpPr/>
        <p:nvPr/>
      </p:nvGrpSpPr>
      <p:grpSpPr>
        <a:xfrm>
          <a:off x="0" y="0"/>
          <a:ext cx="0" cy="0"/>
          <a:chOff x="0" y="0"/>
          <a:chExt cx="0" cy="0"/>
        </a:xfrm>
      </p:grpSpPr>
      <p:sp>
        <p:nvSpPr>
          <p:cNvPr id="679" name="Google Shape;679;p136"/>
          <p:cNvSpPr txBox="1">
            <a:spLocks noGrp="1"/>
          </p:cNvSpPr>
          <p:nvPr>
            <p:ph type="title"/>
          </p:nvPr>
        </p:nvSpPr>
        <p:spPr>
          <a:xfrm>
            <a:off x="486136" y="423208"/>
            <a:ext cx="3897600" cy="1052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0" name="Google Shape;680;p13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81" name="Google Shape;681;p136"/>
          <p:cNvSpPr txBox="1">
            <a:spLocks noGrp="1"/>
          </p:cNvSpPr>
          <p:nvPr>
            <p:ph type="body" idx="1"/>
          </p:nvPr>
        </p:nvSpPr>
        <p:spPr>
          <a:xfrm>
            <a:off x="4722725" y="423208"/>
            <a:ext cx="38976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82" name="Google Shape;682;p136"/>
          <p:cNvSpPr txBox="1">
            <a:spLocks noGrp="1"/>
          </p:cNvSpPr>
          <p:nvPr>
            <p:ph type="body" idx="2"/>
          </p:nvPr>
        </p:nvSpPr>
        <p:spPr>
          <a:xfrm>
            <a:off x="4722725" y="851477"/>
            <a:ext cx="3897600" cy="36801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83" name="Google Shape;683;p136"/>
          <p:cNvSpPr>
            <a:spLocks noGrp="1"/>
          </p:cNvSpPr>
          <p:nvPr>
            <p:ph type="pic" idx="3"/>
          </p:nvPr>
        </p:nvSpPr>
        <p:spPr>
          <a:xfrm>
            <a:off x="486136" y="1640712"/>
            <a:ext cx="3897600" cy="2890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Equal_Image_Blue_Left_02">
  <p:cSld name="Equal_Image_Blue_Left_02">
    <p:spTree>
      <p:nvGrpSpPr>
        <p:cNvPr id="1" name="Shape 684"/>
        <p:cNvGrpSpPr/>
        <p:nvPr/>
      </p:nvGrpSpPr>
      <p:grpSpPr>
        <a:xfrm>
          <a:off x="0" y="0"/>
          <a:ext cx="0" cy="0"/>
          <a:chOff x="0" y="0"/>
          <a:chExt cx="0" cy="0"/>
        </a:xfrm>
      </p:grpSpPr>
      <p:sp>
        <p:nvSpPr>
          <p:cNvPr id="685" name="Google Shape;685;p137"/>
          <p:cNvSpPr txBox="1">
            <a:spLocks noGrp="1"/>
          </p:cNvSpPr>
          <p:nvPr>
            <p:ph type="title"/>
          </p:nvPr>
        </p:nvSpPr>
        <p:spPr>
          <a:xfrm>
            <a:off x="4271657" y="565747"/>
            <a:ext cx="3441000" cy="980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6" name="Google Shape;686;p137"/>
          <p:cNvSpPr txBox="1">
            <a:spLocks noGrp="1"/>
          </p:cNvSpPr>
          <p:nvPr>
            <p:ph type="body" idx="1"/>
          </p:nvPr>
        </p:nvSpPr>
        <p:spPr>
          <a:xfrm>
            <a:off x="4271963" y="1646006"/>
            <a:ext cx="4440600" cy="1668300"/>
          </a:xfrm>
          <a:prstGeom prst="rect">
            <a:avLst/>
          </a:prstGeom>
          <a:noFill/>
          <a:ln>
            <a:noFill/>
          </a:ln>
        </p:spPr>
        <p:txBody>
          <a:bodyPr spcFirstLastPara="1" wrap="square" lIns="68575" tIns="34275" rIns="68575" bIns="34275" anchor="t" anchorCtr="0">
            <a:noAutofit/>
          </a:bodyPr>
          <a:lstStyle>
            <a:lvl1pPr marL="457200" lvl="0" indent="-228600" algn="l">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87" name="Google Shape;687;p13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88" name="Google Shape;688;p137"/>
          <p:cNvSpPr/>
          <p:nvPr/>
        </p:nvSpPr>
        <p:spPr>
          <a:xfrm>
            <a:off x="0" y="-1744"/>
            <a:ext cx="30546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cxnSp>
        <p:nvCxnSpPr>
          <p:cNvPr id="689" name="Google Shape;689;p137"/>
          <p:cNvCxnSpPr/>
          <p:nvPr/>
        </p:nvCxnSpPr>
        <p:spPr>
          <a:xfrm rot="-5400000" flipH="1">
            <a:off x="5431272" y="3860821"/>
            <a:ext cx="471000" cy="390000"/>
          </a:xfrm>
          <a:prstGeom prst="bentConnector3">
            <a:avLst>
              <a:gd name="adj1" fmla="val 0"/>
            </a:avLst>
          </a:prstGeom>
          <a:noFill/>
          <a:ln w="19050" cap="flat" cmpd="sng">
            <a:solidFill>
              <a:schemeClr val="accent4"/>
            </a:solidFill>
            <a:prstDash val="solid"/>
            <a:miter lim="800000"/>
            <a:headEnd type="none" w="sm" len="sm"/>
            <a:tailEnd type="none" w="sm" len="sm"/>
          </a:ln>
        </p:spPr>
      </p:cxnSp>
      <p:sp>
        <p:nvSpPr>
          <p:cNvPr id="690" name="Google Shape;690;p137"/>
          <p:cNvSpPr>
            <a:spLocks noGrp="1"/>
          </p:cNvSpPr>
          <p:nvPr>
            <p:ph type="pic" idx="2"/>
          </p:nvPr>
        </p:nvSpPr>
        <p:spPr>
          <a:xfrm>
            <a:off x="617935" y="570310"/>
            <a:ext cx="3206400" cy="4002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91" name="Google Shape;691;p137"/>
          <p:cNvSpPr txBox="1">
            <a:spLocks noGrp="1"/>
          </p:cNvSpPr>
          <p:nvPr>
            <p:ph type="body" idx="3"/>
          </p:nvPr>
        </p:nvSpPr>
        <p:spPr>
          <a:xfrm>
            <a:off x="5472583" y="3696624"/>
            <a:ext cx="1866900" cy="2571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692" name="Google Shape;692;p137"/>
          <p:cNvSpPr txBox="1">
            <a:spLocks noGrp="1"/>
          </p:cNvSpPr>
          <p:nvPr>
            <p:ph type="body" idx="4"/>
          </p:nvPr>
        </p:nvSpPr>
        <p:spPr>
          <a:xfrm>
            <a:off x="5861952" y="4057030"/>
            <a:ext cx="2850600" cy="513300"/>
          </a:xfrm>
          <a:prstGeom prst="rect">
            <a:avLst/>
          </a:prstGeom>
          <a:solidFill>
            <a:schemeClr val="lt1"/>
          </a:solid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pic>
        <p:nvPicPr>
          <p:cNvPr id="693" name="Google Shape;693;p137"/>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6"/>
        <p:cNvGrpSpPr/>
        <p:nvPr/>
      </p:nvGrpSpPr>
      <p:grpSpPr>
        <a:xfrm>
          <a:off x="0" y="0"/>
          <a:ext cx="0" cy="0"/>
          <a:chOff x="0" y="0"/>
          <a:chExt cx="0" cy="0"/>
        </a:xfrm>
      </p:grpSpPr>
      <p:sp>
        <p:nvSpPr>
          <p:cNvPr id="67" name="Google Shape;67;p16"/>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68" name="Google Shape;68;p16"/>
          <p:cNvSpPr txBox="1">
            <a:spLocks noGrp="1"/>
          </p:cNvSpPr>
          <p:nvPr>
            <p:ph type="body" idx="1"/>
          </p:nvPr>
        </p:nvSpPr>
        <p:spPr>
          <a:xfrm>
            <a:off x="628650" y="1466627"/>
            <a:ext cx="7886700" cy="2893218"/>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69" name="Google Shape;69;p16"/>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Equal_Three_Column_Image_Process">
  <p:cSld name="Equal_Three_Column_Image_Process">
    <p:spTree>
      <p:nvGrpSpPr>
        <p:cNvPr id="1" name="Shape 694"/>
        <p:cNvGrpSpPr/>
        <p:nvPr/>
      </p:nvGrpSpPr>
      <p:grpSpPr>
        <a:xfrm>
          <a:off x="0" y="0"/>
          <a:ext cx="0" cy="0"/>
          <a:chOff x="0" y="0"/>
          <a:chExt cx="0" cy="0"/>
        </a:xfrm>
      </p:grpSpPr>
      <p:sp>
        <p:nvSpPr>
          <p:cNvPr id="695" name="Google Shape;695;p138"/>
          <p:cNvSpPr/>
          <p:nvPr/>
        </p:nvSpPr>
        <p:spPr>
          <a:xfrm>
            <a:off x="0" y="-1"/>
            <a:ext cx="9144000" cy="27033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96" name="Google Shape;696;p138"/>
          <p:cNvSpPr/>
          <p:nvPr/>
        </p:nvSpPr>
        <p:spPr>
          <a:xfrm>
            <a:off x="211932" y="217931"/>
            <a:ext cx="8720100" cy="22821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97" name="Google Shape;697;p138"/>
          <p:cNvSpPr txBox="1">
            <a:spLocks noGrp="1"/>
          </p:cNvSpPr>
          <p:nvPr>
            <p:ph type="title"/>
          </p:nvPr>
        </p:nvSpPr>
        <p:spPr>
          <a:xfrm>
            <a:off x="459581" y="477148"/>
            <a:ext cx="8224800" cy="673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8" name="Google Shape;698;p138"/>
          <p:cNvSpPr txBox="1">
            <a:spLocks noGrp="1"/>
          </p:cNvSpPr>
          <p:nvPr>
            <p:ph type="body" idx="1"/>
          </p:nvPr>
        </p:nvSpPr>
        <p:spPr>
          <a:xfrm>
            <a:off x="3334620"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699" name="Google Shape;699;p138"/>
          <p:cNvSpPr txBox="1">
            <a:spLocks noGrp="1"/>
          </p:cNvSpPr>
          <p:nvPr>
            <p:ph type="body" idx="2"/>
          </p:nvPr>
        </p:nvSpPr>
        <p:spPr>
          <a:xfrm>
            <a:off x="6220949"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00" name="Google Shape;700;p138"/>
          <p:cNvSpPr>
            <a:spLocks noGrp="1"/>
          </p:cNvSpPr>
          <p:nvPr>
            <p:ph type="pic" idx="3"/>
          </p:nvPr>
        </p:nvSpPr>
        <p:spPr>
          <a:xfrm>
            <a:off x="545306"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01" name="Google Shape;701;p138"/>
          <p:cNvSpPr>
            <a:spLocks noGrp="1"/>
          </p:cNvSpPr>
          <p:nvPr>
            <p:ph type="pic" idx="4"/>
          </p:nvPr>
        </p:nvSpPr>
        <p:spPr>
          <a:xfrm>
            <a:off x="3420345"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02" name="Google Shape;702;p138"/>
          <p:cNvSpPr>
            <a:spLocks noGrp="1"/>
          </p:cNvSpPr>
          <p:nvPr>
            <p:ph type="pic" idx="5"/>
          </p:nvPr>
        </p:nvSpPr>
        <p:spPr>
          <a:xfrm>
            <a:off x="6306674" y="1410305"/>
            <a:ext cx="2131200" cy="13872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03" name="Google Shape;703;p13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704" name="Google Shape;704;p138"/>
          <p:cNvSpPr txBox="1">
            <a:spLocks noGrp="1"/>
          </p:cNvSpPr>
          <p:nvPr>
            <p:ph type="body" idx="6"/>
          </p:nvPr>
        </p:nvSpPr>
        <p:spPr>
          <a:xfrm>
            <a:off x="459581" y="3488227"/>
            <a:ext cx="2463600" cy="10887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05" name="Google Shape;705;p138"/>
          <p:cNvSpPr txBox="1">
            <a:spLocks noGrp="1"/>
          </p:cNvSpPr>
          <p:nvPr>
            <p:ph type="body" idx="7"/>
          </p:nvPr>
        </p:nvSpPr>
        <p:spPr>
          <a:xfrm>
            <a:off x="460125"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06" name="Google Shape;706;p138"/>
          <p:cNvSpPr txBox="1">
            <a:spLocks noGrp="1"/>
          </p:cNvSpPr>
          <p:nvPr>
            <p:ph type="body" idx="8"/>
          </p:nvPr>
        </p:nvSpPr>
        <p:spPr>
          <a:xfrm>
            <a:off x="3335164"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07" name="Google Shape;707;p138"/>
          <p:cNvSpPr txBox="1">
            <a:spLocks noGrp="1"/>
          </p:cNvSpPr>
          <p:nvPr>
            <p:ph type="body" idx="9"/>
          </p:nvPr>
        </p:nvSpPr>
        <p:spPr>
          <a:xfrm>
            <a:off x="6221493" y="2901362"/>
            <a:ext cx="2462700" cy="4926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Equal_Picture_Text_Box">
  <p:cSld name="Equal_Picture_Text_Box">
    <p:spTree>
      <p:nvGrpSpPr>
        <p:cNvPr id="1" name="Shape 708"/>
        <p:cNvGrpSpPr/>
        <p:nvPr/>
      </p:nvGrpSpPr>
      <p:grpSpPr>
        <a:xfrm>
          <a:off x="0" y="0"/>
          <a:ext cx="0" cy="0"/>
          <a:chOff x="0" y="0"/>
          <a:chExt cx="0" cy="0"/>
        </a:xfrm>
      </p:grpSpPr>
      <p:sp>
        <p:nvSpPr>
          <p:cNvPr id="709" name="Google Shape;709;p139"/>
          <p:cNvSpPr/>
          <p:nvPr/>
        </p:nvSpPr>
        <p:spPr>
          <a:xfrm>
            <a:off x="1"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10" name="Google Shape;710;p139"/>
          <p:cNvSpPr txBox="1">
            <a:spLocks noGrp="1"/>
          </p:cNvSpPr>
          <p:nvPr>
            <p:ph type="title"/>
          </p:nvPr>
        </p:nvSpPr>
        <p:spPr>
          <a:xfrm>
            <a:off x="3112497" y="3268480"/>
            <a:ext cx="4402800" cy="15834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30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711" name="Google Shape;711;p139"/>
          <p:cNvCxnSpPr/>
          <p:nvPr/>
        </p:nvCxnSpPr>
        <p:spPr>
          <a:xfrm rot="10800000">
            <a:off x="1985369" y="3259985"/>
            <a:ext cx="974400" cy="796200"/>
          </a:xfrm>
          <a:prstGeom prst="bentConnector3">
            <a:avLst>
              <a:gd name="adj1" fmla="val 99391"/>
            </a:avLst>
          </a:prstGeom>
          <a:noFill/>
          <a:ln w="25400" cap="flat" cmpd="sng">
            <a:solidFill>
              <a:schemeClr val="accent3"/>
            </a:solidFill>
            <a:prstDash val="solid"/>
            <a:miter lim="800000"/>
            <a:headEnd type="none" w="sm" len="sm"/>
            <a:tailEnd type="none" w="sm" len="sm"/>
          </a:ln>
        </p:spPr>
      </p:cxnSp>
      <p:sp>
        <p:nvSpPr>
          <p:cNvPr id="712" name="Google Shape;712;p139"/>
          <p:cNvSpPr>
            <a:spLocks noGrp="1"/>
          </p:cNvSpPr>
          <p:nvPr>
            <p:ph type="pic" idx="2"/>
          </p:nvPr>
        </p:nvSpPr>
        <p:spPr>
          <a:xfrm>
            <a:off x="3112294" y="465454"/>
            <a:ext cx="5574600" cy="2659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13" name="Google Shape;713;p13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pic>
        <p:nvPicPr>
          <p:cNvPr id="714" name="Google Shape;714;p139"/>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715" name="Google Shape;715;p139"/>
          <p:cNvSpPr txBox="1">
            <a:spLocks noGrp="1"/>
          </p:cNvSpPr>
          <p:nvPr>
            <p:ph type="body" idx="1"/>
          </p:nvPr>
        </p:nvSpPr>
        <p:spPr>
          <a:xfrm>
            <a:off x="457200" y="2157744"/>
            <a:ext cx="2391300" cy="967500"/>
          </a:xfrm>
          <a:prstGeom prst="rect">
            <a:avLst/>
          </a:prstGeom>
          <a:noFill/>
          <a:ln>
            <a:noFill/>
          </a:ln>
        </p:spPr>
        <p:txBody>
          <a:bodyPr spcFirstLastPara="1" wrap="square" lIns="68575" tIns="34275" rIns="68575" bIns="34275" anchor="t" anchorCtr="0">
            <a:noAutofit/>
          </a:bodyPr>
          <a:lstStyle>
            <a:lvl1pPr marL="457200" lvl="0"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gn="r">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gn="r">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716" name="Google Shape;716;p139"/>
          <p:cNvSpPr txBox="1">
            <a:spLocks noGrp="1"/>
          </p:cNvSpPr>
          <p:nvPr>
            <p:ph type="body" idx="3"/>
          </p:nvPr>
        </p:nvSpPr>
        <p:spPr>
          <a:xfrm>
            <a:off x="829129" y="1794469"/>
            <a:ext cx="2019300" cy="288000"/>
          </a:xfrm>
          <a:prstGeom prst="rect">
            <a:avLst/>
          </a:prstGeom>
          <a:noFill/>
          <a:ln>
            <a:noFill/>
          </a:ln>
        </p:spPr>
        <p:txBody>
          <a:bodyPr spcFirstLastPara="1" wrap="square" lIns="68575" tIns="34275" rIns="68575" bIns="34275" anchor="t" anchorCtr="0">
            <a:noAutofit/>
          </a:bodyPr>
          <a:lstStyle>
            <a:lvl1pPr marL="457200" lvl="0"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Equal_Four_Text_Left_Image_Right">
  <p:cSld name="Equal_Four_Text_Left_Image_Right">
    <p:spTree>
      <p:nvGrpSpPr>
        <p:cNvPr id="1" name="Shape 717"/>
        <p:cNvGrpSpPr/>
        <p:nvPr/>
      </p:nvGrpSpPr>
      <p:grpSpPr>
        <a:xfrm>
          <a:off x="0" y="0"/>
          <a:ext cx="0" cy="0"/>
          <a:chOff x="0" y="0"/>
          <a:chExt cx="0" cy="0"/>
        </a:xfrm>
      </p:grpSpPr>
      <p:sp>
        <p:nvSpPr>
          <p:cNvPr id="718" name="Google Shape;718;p140"/>
          <p:cNvSpPr>
            <a:spLocks noGrp="1"/>
          </p:cNvSpPr>
          <p:nvPr>
            <p:ph type="pic" idx="2"/>
          </p:nvPr>
        </p:nvSpPr>
        <p:spPr>
          <a:xfrm>
            <a:off x="2675335" y="0"/>
            <a:ext cx="64686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19" name="Google Shape;719;p140"/>
          <p:cNvSpPr/>
          <p:nvPr/>
        </p:nvSpPr>
        <p:spPr>
          <a:xfrm>
            <a:off x="0" y="0"/>
            <a:ext cx="26751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720" name="Google Shape;720;p140"/>
          <p:cNvSpPr/>
          <p:nvPr/>
        </p:nvSpPr>
        <p:spPr>
          <a:xfrm>
            <a:off x="604434" y="575375"/>
            <a:ext cx="4230900" cy="40800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721" name="Google Shape;721;p140"/>
          <p:cNvSpPr txBox="1">
            <a:spLocks noGrp="1"/>
          </p:cNvSpPr>
          <p:nvPr>
            <p:ph type="title"/>
          </p:nvPr>
        </p:nvSpPr>
        <p:spPr>
          <a:xfrm>
            <a:off x="5205916" y="1824571"/>
            <a:ext cx="31242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2" name="Google Shape;722;p140"/>
          <p:cNvSpPr txBox="1">
            <a:spLocks noGrp="1"/>
          </p:cNvSpPr>
          <p:nvPr>
            <p:ph type="body" idx="1"/>
          </p:nvPr>
        </p:nvSpPr>
        <p:spPr>
          <a:xfrm>
            <a:off x="5205916" y="3238936"/>
            <a:ext cx="1865400" cy="260700"/>
          </a:xfrm>
          <a:prstGeom prst="rect">
            <a:avLst/>
          </a:prstGeom>
          <a:solidFill>
            <a:schemeClr val="lt1"/>
          </a:solidFill>
          <a:ln>
            <a:noFill/>
          </a:ln>
        </p:spPr>
        <p:txBody>
          <a:bodyPr spcFirstLastPara="1" wrap="square" lIns="68575" tIns="34275" rIns="68575" bIns="34275" anchor="t" anchorCtr="0">
            <a:noAutofit/>
          </a:bodyPr>
          <a:lstStyle>
            <a:lvl1pPr marL="457200" lvl="0" indent="-317500" algn="l">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1pPr>
            <a:lvl2pPr marL="914400" lvl="1"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2pPr>
            <a:lvl3pPr marL="1371600" lvl="2"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3pPr>
            <a:lvl4pPr marL="1828800" lvl="3"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4pPr>
            <a:lvl5pPr marL="2286000" lvl="4" indent="-317500" algn="ctr">
              <a:lnSpc>
                <a:spcPct val="100000"/>
              </a:lnSpc>
              <a:spcBef>
                <a:spcPts val="0"/>
              </a:spcBef>
              <a:spcAft>
                <a:spcPts val="0"/>
              </a:spcAft>
              <a:buClr>
                <a:schemeClr val="accent1"/>
              </a:buClr>
              <a:buSzPts val="1400"/>
              <a:buFont typeface="Lato"/>
              <a:buChar char="○"/>
              <a:defRPr sz="1400" b="1">
                <a:solidFill>
                  <a:schemeClr val="accent1"/>
                </a:solidFill>
                <a:latin typeface="Lato"/>
                <a:ea typeface="Lato"/>
                <a:cs typeface="Lato"/>
                <a:sym typeface="Lato"/>
              </a:defRPr>
            </a:lvl5pPr>
            <a:lvl6pPr marL="2743200" lvl="5"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6pPr>
            <a:lvl7pPr marL="3200400" lvl="6"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7pPr>
            <a:lvl8pPr marL="3657600" lvl="7"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8pPr>
            <a:lvl9pPr marL="4114800" lvl="8" indent="-317500" algn="l">
              <a:lnSpc>
                <a:spcPct val="90000"/>
              </a:lnSpc>
              <a:spcBef>
                <a:spcPts val="400"/>
              </a:spcBef>
              <a:spcAft>
                <a:spcPts val="0"/>
              </a:spcAft>
              <a:buClr>
                <a:schemeClr val="accent1"/>
              </a:buClr>
              <a:buSzPts val="1400"/>
              <a:buFont typeface="Lato"/>
              <a:buChar char="■"/>
              <a:defRPr b="1">
                <a:solidFill>
                  <a:schemeClr val="accent1"/>
                </a:solidFill>
                <a:latin typeface="Lato"/>
                <a:ea typeface="Lato"/>
                <a:cs typeface="Lato"/>
                <a:sym typeface="Lato"/>
              </a:defRPr>
            </a:lvl9pPr>
          </a:lstStyle>
          <a:p>
            <a:endParaRPr/>
          </a:p>
        </p:txBody>
      </p:sp>
      <p:sp>
        <p:nvSpPr>
          <p:cNvPr id="723" name="Google Shape;723;p140"/>
          <p:cNvSpPr txBox="1">
            <a:spLocks noGrp="1"/>
          </p:cNvSpPr>
          <p:nvPr>
            <p:ph type="body" idx="3"/>
          </p:nvPr>
        </p:nvSpPr>
        <p:spPr>
          <a:xfrm>
            <a:off x="974878" y="1387365"/>
            <a:ext cx="1735200" cy="11271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4" name="Google Shape;724;p140"/>
          <p:cNvSpPr txBox="1">
            <a:spLocks noGrp="1"/>
          </p:cNvSpPr>
          <p:nvPr>
            <p:ph type="body" idx="4"/>
          </p:nvPr>
        </p:nvSpPr>
        <p:spPr>
          <a:xfrm>
            <a:off x="2836838" y="1387365"/>
            <a:ext cx="1735200" cy="11271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5" name="Google Shape;725;p140"/>
          <p:cNvSpPr txBox="1">
            <a:spLocks noGrp="1"/>
          </p:cNvSpPr>
          <p:nvPr>
            <p:ph type="body" idx="5"/>
          </p:nvPr>
        </p:nvSpPr>
        <p:spPr>
          <a:xfrm>
            <a:off x="974878" y="3089975"/>
            <a:ext cx="1735200" cy="1127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6" name="Google Shape;726;p140"/>
          <p:cNvSpPr txBox="1">
            <a:spLocks noGrp="1"/>
          </p:cNvSpPr>
          <p:nvPr>
            <p:ph type="body" idx="6"/>
          </p:nvPr>
        </p:nvSpPr>
        <p:spPr>
          <a:xfrm>
            <a:off x="2836838" y="3089975"/>
            <a:ext cx="1735200" cy="1127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27" name="Google Shape;727;p14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dirty="0">
              <a:latin typeface="Lato"/>
              <a:ea typeface="Lato"/>
              <a:cs typeface="Lato"/>
              <a:sym typeface="Lato"/>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Equal_Text_Left_Image_Right">
  <p:cSld name="Equal_Text_Left_Image_Right">
    <p:spTree>
      <p:nvGrpSpPr>
        <p:cNvPr id="1" name="Shape 728"/>
        <p:cNvGrpSpPr/>
        <p:nvPr/>
      </p:nvGrpSpPr>
      <p:grpSpPr>
        <a:xfrm>
          <a:off x="0" y="0"/>
          <a:ext cx="0" cy="0"/>
          <a:chOff x="0" y="0"/>
          <a:chExt cx="0" cy="0"/>
        </a:xfrm>
      </p:grpSpPr>
      <p:sp>
        <p:nvSpPr>
          <p:cNvPr id="729" name="Google Shape;729;p141"/>
          <p:cNvSpPr>
            <a:spLocks noGrp="1"/>
          </p:cNvSpPr>
          <p:nvPr>
            <p:ph type="pic" idx="2"/>
          </p:nvPr>
        </p:nvSpPr>
        <p:spPr>
          <a:xfrm>
            <a:off x="6096000" y="0"/>
            <a:ext cx="3048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30" name="Google Shape;730;p141"/>
          <p:cNvSpPr txBox="1">
            <a:spLocks noGrp="1"/>
          </p:cNvSpPr>
          <p:nvPr>
            <p:ph type="title"/>
          </p:nvPr>
        </p:nvSpPr>
        <p:spPr>
          <a:xfrm>
            <a:off x="502586" y="725510"/>
            <a:ext cx="5088000" cy="525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1" name="Google Shape;731;p141"/>
          <p:cNvSpPr txBox="1">
            <a:spLocks noGrp="1"/>
          </p:cNvSpPr>
          <p:nvPr>
            <p:ph type="body" idx="1"/>
          </p:nvPr>
        </p:nvSpPr>
        <p:spPr>
          <a:xfrm>
            <a:off x="501161" y="402031"/>
            <a:ext cx="21372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32" name="Google Shape;732;p141"/>
          <p:cNvSpPr txBox="1">
            <a:spLocks noGrp="1"/>
          </p:cNvSpPr>
          <p:nvPr>
            <p:ph type="body" idx="3"/>
          </p:nvPr>
        </p:nvSpPr>
        <p:spPr>
          <a:xfrm>
            <a:off x="501161" y="1313636"/>
            <a:ext cx="5089500" cy="28533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33" name="Google Shape;733;p14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Equal_Image_Left_Text_Right">
  <p:cSld name="Equal_Image_Left_Text_Right">
    <p:spTree>
      <p:nvGrpSpPr>
        <p:cNvPr id="1" name="Shape 734"/>
        <p:cNvGrpSpPr/>
        <p:nvPr/>
      </p:nvGrpSpPr>
      <p:grpSpPr>
        <a:xfrm>
          <a:off x="0" y="0"/>
          <a:ext cx="0" cy="0"/>
          <a:chOff x="0" y="0"/>
          <a:chExt cx="0" cy="0"/>
        </a:xfrm>
      </p:grpSpPr>
      <p:sp>
        <p:nvSpPr>
          <p:cNvPr id="735" name="Google Shape;735;p142"/>
          <p:cNvSpPr/>
          <p:nvPr/>
        </p:nvSpPr>
        <p:spPr>
          <a:xfrm>
            <a:off x="4640460" y="0"/>
            <a:ext cx="45036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736" name="Google Shape;736;p142"/>
          <p:cNvSpPr txBox="1">
            <a:spLocks noGrp="1"/>
          </p:cNvSpPr>
          <p:nvPr>
            <p:ph type="title"/>
          </p:nvPr>
        </p:nvSpPr>
        <p:spPr>
          <a:xfrm>
            <a:off x="5321462" y="874885"/>
            <a:ext cx="3314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7" name="Google Shape;737;p142"/>
          <p:cNvSpPr txBox="1">
            <a:spLocks noGrp="1"/>
          </p:cNvSpPr>
          <p:nvPr>
            <p:ph type="body" idx="1"/>
          </p:nvPr>
        </p:nvSpPr>
        <p:spPr>
          <a:xfrm>
            <a:off x="5321462" y="1928056"/>
            <a:ext cx="3314700" cy="3342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38" name="Google Shape;738;p142"/>
          <p:cNvSpPr txBox="1">
            <a:spLocks noGrp="1"/>
          </p:cNvSpPr>
          <p:nvPr>
            <p:ph type="body" idx="2"/>
          </p:nvPr>
        </p:nvSpPr>
        <p:spPr>
          <a:xfrm>
            <a:off x="5321462" y="2321352"/>
            <a:ext cx="3314700" cy="1959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739" name="Google Shape;739;p142"/>
          <p:cNvSpPr>
            <a:spLocks noGrp="1"/>
          </p:cNvSpPr>
          <p:nvPr>
            <p:ph type="pic" idx="3"/>
          </p:nvPr>
        </p:nvSpPr>
        <p:spPr>
          <a:xfrm>
            <a:off x="866775" y="866775"/>
            <a:ext cx="4143600" cy="3414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40" name="Google Shape;740;p14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Data_Light_Five_Columns">
  <p:cSld name="Data_Light_Five_Columns">
    <p:spTree>
      <p:nvGrpSpPr>
        <p:cNvPr id="1" name="Shape 741"/>
        <p:cNvGrpSpPr/>
        <p:nvPr/>
      </p:nvGrpSpPr>
      <p:grpSpPr>
        <a:xfrm>
          <a:off x="0" y="0"/>
          <a:ext cx="0" cy="0"/>
          <a:chOff x="0" y="0"/>
          <a:chExt cx="0" cy="0"/>
        </a:xfrm>
      </p:grpSpPr>
      <p:sp>
        <p:nvSpPr>
          <p:cNvPr id="742" name="Google Shape;742;p143"/>
          <p:cNvSpPr>
            <a:spLocks noGrp="1"/>
          </p:cNvSpPr>
          <p:nvPr>
            <p:ph type="pic" idx="2"/>
          </p:nvPr>
        </p:nvSpPr>
        <p:spPr>
          <a:xfrm>
            <a:off x="0" y="0"/>
            <a:ext cx="9144000" cy="3486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43" name="Google Shape;743;p143"/>
          <p:cNvSpPr txBox="1">
            <a:spLocks noGrp="1"/>
          </p:cNvSpPr>
          <p:nvPr>
            <p:ph type="title"/>
          </p:nvPr>
        </p:nvSpPr>
        <p:spPr>
          <a:xfrm>
            <a:off x="5534126" y="1171144"/>
            <a:ext cx="3291900" cy="994200"/>
          </a:xfrm>
          <a:prstGeom prst="rect">
            <a:avLst/>
          </a:prstGeom>
          <a:noFill/>
          <a:ln>
            <a:noFill/>
          </a:ln>
        </p:spPr>
        <p:txBody>
          <a:bodyPr spcFirstLastPara="1" wrap="square" lIns="68575" tIns="34275" rIns="68575" bIns="34275" anchor="ctr" anchorCtr="0">
            <a:noAutofit/>
          </a:bodyPr>
          <a:lstStyle>
            <a:lvl1pPr lvl="0" algn="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4" name="Google Shape;744;p143"/>
          <p:cNvSpPr txBox="1">
            <a:spLocks noGrp="1"/>
          </p:cNvSpPr>
          <p:nvPr>
            <p:ph type="body" idx="1"/>
          </p:nvPr>
        </p:nvSpPr>
        <p:spPr>
          <a:xfrm>
            <a:off x="385763" y="3867595"/>
            <a:ext cx="1346700" cy="4371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5" name="Google Shape;745;p143"/>
          <p:cNvSpPr txBox="1">
            <a:spLocks noGrp="1"/>
          </p:cNvSpPr>
          <p:nvPr>
            <p:ph type="body" idx="3"/>
          </p:nvPr>
        </p:nvSpPr>
        <p:spPr>
          <a:xfrm>
            <a:off x="3898701" y="3867595"/>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6" name="Google Shape;746;p143"/>
          <p:cNvSpPr txBox="1">
            <a:spLocks noGrp="1"/>
          </p:cNvSpPr>
          <p:nvPr>
            <p:ph type="body" idx="4"/>
          </p:nvPr>
        </p:nvSpPr>
        <p:spPr>
          <a:xfrm>
            <a:off x="2142232" y="3867594"/>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7" name="Google Shape;747;p143"/>
          <p:cNvSpPr txBox="1">
            <a:spLocks noGrp="1"/>
          </p:cNvSpPr>
          <p:nvPr>
            <p:ph type="body" idx="5"/>
          </p:nvPr>
        </p:nvSpPr>
        <p:spPr>
          <a:xfrm>
            <a:off x="5691828" y="3867593"/>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8" name="Google Shape;748;p143"/>
          <p:cNvSpPr txBox="1">
            <a:spLocks noGrp="1"/>
          </p:cNvSpPr>
          <p:nvPr>
            <p:ph type="body" idx="6"/>
          </p:nvPr>
        </p:nvSpPr>
        <p:spPr>
          <a:xfrm>
            <a:off x="7479368" y="3867592"/>
            <a:ext cx="1346700" cy="437100"/>
          </a:xfrm>
          <a:prstGeom prst="rect">
            <a:avLst/>
          </a:prstGeom>
          <a:noFill/>
          <a:ln>
            <a:noFill/>
          </a:ln>
        </p:spPr>
        <p:txBody>
          <a:bodyPr spcFirstLastPara="1" wrap="square" lIns="68575" tIns="34275" rIns="68575" bIns="34275" anchor="t" anchorCtr="0">
            <a:noAutofit/>
          </a:bodyPr>
          <a:lstStyle>
            <a:lvl1pPr marL="457200" marR="0" lvl="0" indent="-228600" algn="ctr">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49" name="Google Shape;749;p14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Data_Heavy_Four_Columns">
  <p:cSld name="Data_Heavy_Four_Columns">
    <p:spTree>
      <p:nvGrpSpPr>
        <p:cNvPr id="1" name="Shape 750"/>
        <p:cNvGrpSpPr/>
        <p:nvPr/>
      </p:nvGrpSpPr>
      <p:grpSpPr>
        <a:xfrm>
          <a:off x="0" y="0"/>
          <a:ext cx="0" cy="0"/>
          <a:chOff x="0" y="0"/>
          <a:chExt cx="0" cy="0"/>
        </a:xfrm>
      </p:grpSpPr>
      <p:sp>
        <p:nvSpPr>
          <p:cNvPr id="751" name="Google Shape;751;p144"/>
          <p:cNvSpPr/>
          <p:nvPr/>
        </p:nvSpPr>
        <p:spPr>
          <a:xfrm>
            <a:off x="385763"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52" name="Google Shape;752;p144"/>
          <p:cNvSpPr/>
          <p:nvPr/>
        </p:nvSpPr>
        <p:spPr>
          <a:xfrm>
            <a:off x="4718445"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53" name="Google Shape;753;p144"/>
          <p:cNvSpPr/>
          <p:nvPr/>
        </p:nvSpPr>
        <p:spPr>
          <a:xfrm>
            <a:off x="2552104"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54" name="Google Shape;754;p144"/>
          <p:cNvSpPr/>
          <p:nvPr/>
        </p:nvSpPr>
        <p:spPr>
          <a:xfrm>
            <a:off x="6921444" y="1799111"/>
            <a:ext cx="1756500" cy="26211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55" name="Google Shape;755;p144"/>
          <p:cNvSpPr txBox="1">
            <a:spLocks noGrp="1"/>
          </p:cNvSpPr>
          <p:nvPr>
            <p:ph type="title"/>
          </p:nvPr>
        </p:nvSpPr>
        <p:spPr>
          <a:xfrm>
            <a:off x="385763" y="300044"/>
            <a:ext cx="8440200" cy="53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6" name="Google Shape;756;p144"/>
          <p:cNvSpPr txBox="1">
            <a:spLocks noGrp="1"/>
          </p:cNvSpPr>
          <p:nvPr>
            <p:ph type="body" idx="1"/>
          </p:nvPr>
        </p:nvSpPr>
        <p:spPr>
          <a:xfrm>
            <a:off x="584042" y="2226624"/>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57" name="Google Shape;757;p14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758" name="Google Shape;758;p144"/>
          <p:cNvSpPr txBox="1">
            <a:spLocks noGrp="1"/>
          </p:cNvSpPr>
          <p:nvPr>
            <p:ph type="body" idx="2"/>
          </p:nvPr>
        </p:nvSpPr>
        <p:spPr>
          <a:xfrm>
            <a:off x="1676995" y="890389"/>
            <a:ext cx="5790000" cy="2319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59" name="Google Shape;759;p144"/>
          <p:cNvSpPr txBox="1">
            <a:spLocks noGrp="1"/>
          </p:cNvSpPr>
          <p:nvPr>
            <p:ph type="body" idx="3"/>
          </p:nvPr>
        </p:nvSpPr>
        <p:spPr>
          <a:xfrm>
            <a:off x="2750383" y="2234047"/>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60" name="Google Shape;760;p144"/>
          <p:cNvSpPr txBox="1">
            <a:spLocks noGrp="1"/>
          </p:cNvSpPr>
          <p:nvPr>
            <p:ph type="body" idx="4"/>
          </p:nvPr>
        </p:nvSpPr>
        <p:spPr>
          <a:xfrm>
            <a:off x="4916724" y="2234047"/>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61" name="Google Shape;761;p144"/>
          <p:cNvSpPr txBox="1">
            <a:spLocks noGrp="1"/>
          </p:cNvSpPr>
          <p:nvPr>
            <p:ph type="body" idx="5"/>
          </p:nvPr>
        </p:nvSpPr>
        <p:spPr>
          <a:xfrm>
            <a:off x="7119723" y="2226624"/>
            <a:ext cx="1359900" cy="1995000"/>
          </a:xfrm>
          <a:prstGeom prst="rect">
            <a:avLst/>
          </a:prstGeom>
          <a:noFill/>
          <a:ln>
            <a:noFill/>
          </a:ln>
        </p:spPr>
        <p:txBody>
          <a:bodyPr spcFirstLastPara="1" wrap="square" lIns="68575" tIns="34275" rIns="68575" bIns="34275" anchor="t" anchorCtr="0">
            <a:noAutofit/>
          </a:bodyPr>
          <a:lstStyle>
            <a:lvl1pPr marL="457200" lvl="0"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ctr">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ctr">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Data_Comparison">
  <p:cSld name="Data_Comparison">
    <p:spTree>
      <p:nvGrpSpPr>
        <p:cNvPr id="1" name="Shape 762"/>
        <p:cNvGrpSpPr/>
        <p:nvPr/>
      </p:nvGrpSpPr>
      <p:grpSpPr>
        <a:xfrm>
          <a:off x="0" y="0"/>
          <a:ext cx="0" cy="0"/>
          <a:chOff x="0" y="0"/>
          <a:chExt cx="0" cy="0"/>
        </a:xfrm>
      </p:grpSpPr>
      <p:sp>
        <p:nvSpPr>
          <p:cNvPr id="763" name="Google Shape;763;p145"/>
          <p:cNvSpPr/>
          <p:nvPr/>
        </p:nvSpPr>
        <p:spPr>
          <a:xfrm>
            <a:off x="0" y="0"/>
            <a:ext cx="91440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64" name="Google Shape;764;p145"/>
          <p:cNvSpPr txBox="1">
            <a:spLocks noGrp="1"/>
          </p:cNvSpPr>
          <p:nvPr>
            <p:ph type="title"/>
          </p:nvPr>
        </p:nvSpPr>
        <p:spPr>
          <a:xfrm>
            <a:off x="2531745" y="1950707"/>
            <a:ext cx="40806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5" name="Google Shape;765;p145"/>
          <p:cNvSpPr>
            <a:spLocks noGrp="1"/>
          </p:cNvSpPr>
          <p:nvPr>
            <p:ph type="pic" idx="2"/>
          </p:nvPr>
        </p:nvSpPr>
        <p:spPr>
          <a:xfrm>
            <a:off x="527655" y="1153188"/>
            <a:ext cx="2592000" cy="25920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66" name="Google Shape;766;p145"/>
          <p:cNvSpPr>
            <a:spLocks noGrp="1"/>
          </p:cNvSpPr>
          <p:nvPr>
            <p:ph type="pic" idx="3"/>
          </p:nvPr>
        </p:nvSpPr>
        <p:spPr>
          <a:xfrm>
            <a:off x="6021377" y="1153188"/>
            <a:ext cx="2592000" cy="2592000"/>
          </a:xfrm>
          <a:prstGeom prst="ellipse">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67" name="Google Shape;767;p145"/>
          <p:cNvSpPr txBox="1">
            <a:spLocks noGrp="1"/>
          </p:cNvSpPr>
          <p:nvPr>
            <p:ph type="body" idx="1"/>
          </p:nvPr>
        </p:nvSpPr>
        <p:spPr>
          <a:xfrm>
            <a:off x="5938753" y="3886394"/>
            <a:ext cx="2757300" cy="656400"/>
          </a:xfrm>
          <a:prstGeom prst="rect">
            <a:avLst/>
          </a:prstGeom>
          <a:noFill/>
          <a:ln>
            <a:noFill/>
          </a:ln>
        </p:spPr>
        <p:txBody>
          <a:bodyPr spcFirstLastPara="1" wrap="square" lIns="68575" tIns="34275" rIns="68575" bIns="34275" anchor="t"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68" name="Google Shape;768;p145"/>
          <p:cNvSpPr txBox="1">
            <a:spLocks noGrp="1"/>
          </p:cNvSpPr>
          <p:nvPr>
            <p:ph type="body" idx="4"/>
          </p:nvPr>
        </p:nvSpPr>
        <p:spPr>
          <a:xfrm>
            <a:off x="445031" y="3886394"/>
            <a:ext cx="2757300" cy="656400"/>
          </a:xfrm>
          <a:prstGeom prst="rect">
            <a:avLst/>
          </a:prstGeom>
          <a:noFill/>
          <a:ln>
            <a:noFill/>
          </a:ln>
        </p:spPr>
        <p:txBody>
          <a:bodyPr spcFirstLastPara="1" wrap="square" lIns="68575" tIns="34275" rIns="68575" bIns="34275" anchor="t"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769" name="Google Shape;769;p14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Data_Team_Bios">
  <p:cSld name="Data_Team_Bios">
    <p:spTree>
      <p:nvGrpSpPr>
        <p:cNvPr id="1" name="Shape 770"/>
        <p:cNvGrpSpPr/>
        <p:nvPr/>
      </p:nvGrpSpPr>
      <p:grpSpPr>
        <a:xfrm>
          <a:off x="0" y="0"/>
          <a:ext cx="0" cy="0"/>
          <a:chOff x="0" y="0"/>
          <a:chExt cx="0" cy="0"/>
        </a:xfrm>
      </p:grpSpPr>
      <p:sp>
        <p:nvSpPr>
          <p:cNvPr id="771" name="Google Shape;771;p146"/>
          <p:cNvSpPr/>
          <p:nvPr/>
        </p:nvSpPr>
        <p:spPr>
          <a:xfrm>
            <a:off x="492769" y="471702"/>
            <a:ext cx="38184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72" name="Google Shape;772;p146"/>
          <p:cNvSpPr/>
          <p:nvPr/>
        </p:nvSpPr>
        <p:spPr>
          <a:xfrm>
            <a:off x="4799614" y="471702"/>
            <a:ext cx="38184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773" name="Google Shape;773;p146"/>
          <p:cNvSpPr>
            <a:spLocks noGrp="1"/>
          </p:cNvSpPr>
          <p:nvPr>
            <p:ph type="pic" idx="2"/>
          </p:nvPr>
        </p:nvSpPr>
        <p:spPr>
          <a:xfrm>
            <a:off x="4988992" y="764023"/>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74" name="Google Shape;774;p146"/>
          <p:cNvSpPr txBox="1">
            <a:spLocks noGrp="1"/>
          </p:cNvSpPr>
          <p:nvPr>
            <p:ph type="body" idx="1"/>
          </p:nvPr>
        </p:nvSpPr>
        <p:spPr>
          <a:xfrm>
            <a:off x="1546811" y="761895"/>
            <a:ext cx="2573100" cy="2619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75" name="Google Shape;775;p146"/>
          <p:cNvSpPr txBox="1">
            <a:spLocks noGrp="1"/>
          </p:cNvSpPr>
          <p:nvPr>
            <p:ph type="title"/>
          </p:nvPr>
        </p:nvSpPr>
        <p:spPr>
          <a:xfrm>
            <a:off x="1673062" y="4382643"/>
            <a:ext cx="5797800" cy="694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6" name="Google Shape;776;p146"/>
          <p:cNvSpPr>
            <a:spLocks noGrp="1"/>
          </p:cNvSpPr>
          <p:nvPr>
            <p:ph type="pic" idx="3"/>
          </p:nvPr>
        </p:nvSpPr>
        <p:spPr>
          <a:xfrm>
            <a:off x="685010" y="1632265"/>
            <a:ext cx="719700" cy="720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77" name="Google Shape;777;p146"/>
          <p:cNvSpPr txBox="1">
            <a:spLocks noGrp="1"/>
          </p:cNvSpPr>
          <p:nvPr>
            <p:ph type="body" idx="4"/>
          </p:nvPr>
        </p:nvSpPr>
        <p:spPr>
          <a:xfrm>
            <a:off x="1546811" y="1631725"/>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78" name="Google Shape;778;p146"/>
          <p:cNvSpPr>
            <a:spLocks noGrp="1"/>
          </p:cNvSpPr>
          <p:nvPr>
            <p:ph type="pic" idx="5"/>
          </p:nvPr>
        </p:nvSpPr>
        <p:spPr>
          <a:xfrm>
            <a:off x="683931" y="764022"/>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79" name="Google Shape;779;p146"/>
          <p:cNvSpPr txBox="1">
            <a:spLocks noGrp="1"/>
          </p:cNvSpPr>
          <p:nvPr>
            <p:ph type="body" idx="6"/>
          </p:nvPr>
        </p:nvSpPr>
        <p:spPr>
          <a:xfrm>
            <a:off x="5852556" y="764783"/>
            <a:ext cx="2572500" cy="2619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nSpc>
                <a:spcPct val="115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nSpc>
                <a:spcPct val="115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0" name="Google Shape;780;p146"/>
          <p:cNvSpPr>
            <a:spLocks noGrp="1"/>
          </p:cNvSpPr>
          <p:nvPr>
            <p:ph type="pic" idx="7"/>
          </p:nvPr>
        </p:nvSpPr>
        <p:spPr>
          <a:xfrm>
            <a:off x="4988992" y="1631725"/>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81" name="Google Shape;781;p146"/>
          <p:cNvSpPr txBox="1">
            <a:spLocks noGrp="1"/>
          </p:cNvSpPr>
          <p:nvPr>
            <p:ph type="body" idx="8"/>
          </p:nvPr>
        </p:nvSpPr>
        <p:spPr>
          <a:xfrm>
            <a:off x="5852556" y="1631725"/>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2" name="Google Shape;782;p146"/>
          <p:cNvSpPr>
            <a:spLocks noGrp="1"/>
          </p:cNvSpPr>
          <p:nvPr>
            <p:ph type="pic" idx="9"/>
          </p:nvPr>
        </p:nvSpPr>
        <p:spPr>
          <a:xfrm>
            <a:off x="683930" y="2492183"/>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83" name="Google Shape;783;p146"/>
          <p:cNvSpPr txBox="1">
            <a:spLocks noGrp="1"/>
          </p:cNvSpPr>
          <p:nvPr>
            <p:ph type="body" idx="13"/>
          </p:nvPr>
        </p:nvSpPr>
        <p:spPr>
          <a:xfrm>
            <a:off x="1546811" y="2492183"/>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4" name="Google Shape;784;p146"/>
          <p:cNvSpPr>
            <a:spLocks noGrp="1"/>
          </p:cNvSpPr>
          <p:nvPr>
            <p:ph type="pic" idx="14"/>
          </p:nvPr>
        </p:nvSpPr>
        <p:spPr>
          <a:xfrm>
            <a:off x="684563" y="3339697"/>
            <a:ext cx="719400" cy="720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85" name="Google Shape;785;p146"/>
          <p:cNvSpPr txBox="1">
            <a:spLocks noGrp="1"/>
          </p:cNvSpPr>
          <p:nvPr>
            <p:ph type="body" idx="15"/>
          </p:nvPr>
        </p:nvSpPr>
        <p:spPr>
          <a:xfrm>
            <a:off x="1546811" y="3341636"/>
            <a:ext cx="25731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6" name="Google Shape;786;p146"/>
          <p:cNvSpPr>
            <a:spLocks noGrp="1"/>
          </p:cNvSpPr>
          <p:nvPr>
            <p:ph type="pic" idx="16"/>
          </p:nvPr>
        </p:nvSpPr>
        <p:spPr>
          <a:xfrm>
            <a:off x="4988992" y="2498801"/>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87" name="Google Shape;787;p146"/>
          <p:cNvSpPr txBox="1">
            <a:spLocks noGrp="1"/>
          </p:cNvSpPr>
          <p:nvPr>
            <p:ph type="body" idx="17"/>
          </p:nvPr>
        </p:nvSpPr>
        <p:spPr>
          <a:xfrm>
            <a:off x="5852556" y="2502976"/>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88" name="Google Shape;788;p146"/>
          <p:cNvSpPr>
            <a:spLocks noGrp="1"/>
          </p:cNvSpPr>
          <p:nvPr>
            <p:ph type="pic" idx="18"/>
          </p:nvPr>
        </p:nvSpPr>
        <p:spPr>
          <a:xfrm>
            <a:off x="4988992" y="3366505"/>
            <a:ext cx="720900" cy="72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789" name="Google Shape;789;p146"/>
          <p:cNvSpPr txBox="1">
            <a:spLocks noGrp="1"/>
          </p:cNvSpPr>
          <p:nvPr>
            <p:ph type="body" idx="19"/>
          </p:nvPr>
        </p:nvSpPr>
        <p:spPr>
          <a:xfrm>
            <a:off x="5852556" y="3364279"/>
            <a:ext cx="2572500" cy="2619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0"/>
              </a:spcBef>
              <a:spcAft>
                <a:spcPts val="0"/>
              </a:spcAft>
              <a:buClr>
                <a:schemeClr val="dk2"/>
              </a:buClr>
              <a:buSzPts val="1400"/>
              <a:buFont typeface="Lato"/>
              <a:buNone/>
              <a:defRPr b="1">
                <a:solidFill>
                  <a:schemeClr val="dk2"/>
                </a:solidFill>
                <a:latin typeface="Lato"/>
                <a:ea typeface="Lato"/>
                <a:cs typeface="Lato"/>
                <a:sym typeface="Lato"/>
              </a:defRPr>
            </a:lvl1pPr>
            <a:lvl2pPr marL="914400" lvl="1"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2pPr>
            <a:lvl3pPr marL="1371600" lvl="2"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3pPr>
            <a:lvl4pPr marL="1828800" lvl="3"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4pPr>
            <a:lvl5pPr marL="2286000" lvl="4" indent="-317500" algn="l">
              <a:lnSpc>
                <a:spcPct val="100000"/>
              </a:lnSpc>
              <a:spcBef>
                <a:spcPts val="0"/>
              </a:spcBef>
              <a:spcAft>
                <a:spcPts val="0"/>
              </a:spcAft>
              <a:buClr>
                <a:schemeClr val="dk2"/>
              </a:buClr>
              <a:buSzPts val="1400"/>
              <a:buFont typeface="Lato"/>
              <a:buChar char="○"/>
              <a:defRPr b="1">
                <a:solidFill>
                  <a:schemeClr val="dk2"/>
                </a:solidFill>
                <a:latin typeface="Lato"/>
                <a:ea typeface="Lato"/>
                <a:cs typeface="Lato"/>
                <a:sym typeface="Lato"/>
              </a:defRPr>
            </a:lvl5pPr>
            <a:lvl6pPr marL="2743200" lvl="5"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6pPr>
            <a:lvl7pPr marL="3200400" lvl="6"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7pPr>
            <a:lvl8pPr marL="3657600" lvl="7"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8pPr>
            <a:lvl9pPr marL="4114800" lvl="8" indent="-317500" algn="l">
              <a:lnSpc>
                <a:spcPct val="90000"/>
              </a:lnSpc>
              <a:spcBef>
                <a:spcPts val="400"/>
              </a:spcBef>
              <a:spcAft>
                <a:spcPts val="0"/>
              </a:spcAft>
              <a:buClr>
                <a:schemeClr val="dk2"/>
              </a:buClr>
              <a:buSzPts val="1400"/>
              <a:buFont typeface="Lato"/>
              <a:buChar char="■"/>
              <a:defRPr b="1">
                <a:solidFill>
                  <a:schemeClr val="dk2"/>
                </a:solidFill>
                <a:latin typeface="Lato"/>
                <a:ea typeface="Lato"/>
                <a:cs typeface="Lato"/>
                <a:sym typeface="Lato"/>
              </a:defRPr>
            </a:lvl9pPr>
          </a:lstStyle>
          <a:p>
            <a:endParaRPr/>
          </a:p>
        </p:txBody>
      </p:sp>
      <p:sp>
        <p:nvSpPr>
          <p:cNvPr id="790" name="Google Shape;790;p14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b="0" i="0" u="none" strike="noStrike" cap="none">
                <a:solidFill>
                  <a:schemeClr val="accent3"/>
                </a:solidFill>
                <a:latin typeface="Open Sans"/>
                <a:ea typeface="Open Sans"/>
                <a:cs typeface="Open Sans"/>
                <a:sym typeface="Open Sans"/>
              </a:defRPr>
            </a:lvl1pPr>
            <a:lvl2pPr marL="0" lvl="1" indent="0" algn="r">
              <a:spcBef>
                <a:spcPts val="0"/>
              </a:spcBef>
              <a:buNone/>
              <a:defRPr sz="800" b="0" i="0" u="none" strike="noStrike" cap="none">
                <a:solidFill>
                  <a:schemeClr val="accent3"/>
                </a:solidFill>
                <a:latin typeface="Open Sans"/>
                <a:ea typeface="Open Sans"/>
                <a:cs typeface="Open Sans"/>
                <a:sym typeface="Open Sans"/>
              </a:defRPr>
            </a:lvl2pPr>
            <a:lvl3pPr marL="0" lvl="2" indent="0" algn="r">
              <a:spcBef>
                <a:spcPts val="0"/>
              </a:spcBef>
              <a:buNone/>
              <a:defRPr sz="800" b="0" i="0" u="none" strike="noStrike" cap="none">
                <a:solidFill>
                  <a:schemeClr val="accent3"/>
                </a:solidFill>
                <a:latin typeface="Open Sans"/>
                <a:ea typeface="Open Sans"/>
                <a:cs typeface="Open Sans"/>
                <a:sym typeface="Open Sans"/>
              </a:defRPr>
            </a:lvl3pPr>
            <a:lvl4pPr marL="0" lvl="3" indent="0" algn="r">
              <a:spcBef>
                <a:spcPts val="0"/>
              </a:spcBef>
              <a:buNone/>
              <a:defRPr sz="800" b="0" i="0" u="none" strike="noStrike" cap="none">
                <a:solidFill>
                  <a:schemeClr val="accent3"/>
                </a:solidFill>
                <a:latin typeface="Open Sans"/>
                <a:ea typeface="Open Sans"/>
                <a:cs typeface="Open Sans"/>
                <a:sym typeface="Open Sans"/>
              </a:defRPr>
            </a:lvl4pPr>
            <a:lvl5pPr marL="0" lvl="4" indent="0" algn="r">
              <a:spcBef>
                <a:spcPts val="0"/>
              </a:spcBef>
              <a:buNone/>
              <a:defRPr sz="800" b="0" i="0" u="none" strike="noStrike" cap="none">
                <a:solidFill>
                  <a:schemeClr val="accent3"/>
                </a:solidFill>
                <a:latin typeface="Open Sans"/>
                <a:ea typeface="Open Sans"/>
                <a:cs typeface="Open Sans"/>
                <a:sym typeface="Open Sans"/>
              </a:defRPr>
            </a:lvl5pPr>
            <a:lvl6pPr marL="0" lvl="5" indent="0" algn="r">
              <a:spcBef>
                <a:spcPts val="0"/>
              </a:spcBef>
              <a:buNone/>
              <a:defRPr sz="800" b="0" i="0" u="none" strike="noStrike" cap="none">
                <a:solidFill>
                  <a:schemeClr val="accent3"/>
                </a:solidFill>
                <a:latin typeface="Open Sans"/>
                <a:ea typeface="Open Sans"/>
                <a:cs typeface="Open Sans"/>
                <a:sym typeface="Open Sans"/>
              </a:defRPr>
            </a:lvl6pPr>
            <a:lvl7pPr marL="0" lvl="6" indent="0" algn="r">
              <a:spcBef>
                <a:spcPts val="0"/>
              </a:spcBef>
              <a:buNone/>
              <a:defRPr sz="800" b="0" i="0" u="none" strike="noStrike" cap="none">
                <a:solidFill>
                  <a:schemeClr val="accent3"/>
                </a:solidFill>
                <a:latin typeface="Open Sans"/>
                <a:ea typeface="Open Sans"/>
                <a:cs typeface="Open Sans"/>
                <a:sym typeface="Open Sans"/>
              </a:defRPr>
            </a:lvl7pPr>
            <a:lvl8pPr marL="0" lvl="7" indent="0" algn="r">
              <a:spcBef>
                <a:spcPts val="0"/>
              </a:spcBef>
              <a:buNone/>
              <a:defRPr sz="800" b="0" i="0" u="none" strike="noStrike" cap="none">
                <a:solidFill>
                  <a:schemeClr val="accent3"/>
                </a:solidFill>
                <a:latin typeface="Open Sans"/>
                <a:ea typeface="Open Sans"/>
                <a:cs typeface="Open Sans"/>
                <a:sym typeface="Open Sans"/>
              </a:defRPr>
            </a:lvl8pPr>
            <a:lvl9pPr marL="0" lvl="8" indent="0" algn="r">
              <a:spcBef>
                <a:spcPts val="0"/>
              </a:spcBef>
              <a:buNone/>
              <a:defRPr sz="800" b="0" i="0" u="none" strike="noStrike" cap="none">
                <a:solidFill>
                  <a:schemeClr val="accent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dirty="0">
              <a:latin typeface="Lato"/>
              <a:ea typeface="Lato"/>
              <a:cs typeface="Lato"/>
              <a:sym typeface="Lato"/>
            </a:endParaRPr>
          </a:p>
        </p:txBody>
      </p:sp>
      <p:sp>
        <p:nvSpPr>
          <p:cNvPr id="791" name="Google Shape;791;p146"/>
          <p:cNvSpPr txBox="1">
            <a:spLocks noGrp="1"/>
          </p:cNvSpPr>
          <p:nvPr>
            <p:ph type="body" idx="20"/>
          </p:nvPr>
        </p:nvSpPr>
        <p:spPr>
          <a:xfrm>
            <a:off x="1546760" y="2813469"/>
            <a:ext cx="25731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2" name="Google Shape;792;p146"/>
          <p:cNvSpPr txBox="1">
            <a:spLocks noGrp="1"/>
          </p:cNvSpPr>
          <p:nvPr>
            <p:ph type="body" idx="21"/>
          </p:nvPr>
        </p:nvSpPr>
        <p:spPr>
          <a:xfrm>
            <a:off x="1546760" y="3662923"/>
            <a:ext cx="25731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3" name="Google Shape;793;p146"/>
          <p:cNvSpPr txBox="1">
            <a:spLocks noGrp="1"/>
          </p:cNvSpPr>
          <p:nvPr>
            <p:ph type="body" idx="22"/>
          </p:nvPr>
        </p:nvSpPr>
        <p:spPr>
          <a:xfrm>
            <a:off x="5852505" y="2824263"/>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4" name="Google Shape;794;p146"/>
          <p:cNvSpPr txBox="1">
            <a:spLocks noGrp="1"/>
          </p:cNvSpPr>
          <p:nvPr>
            <p:ph type="body" idx="23"/>
          </p:nvPr>
        </p:nvSpPr>
        <p:spPr>
          <a:xfrm>
            <a:off x="5852505" y="3685566"/>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5" name="Google Shape;795;p146"/>
          <p:cNvSpPr txBox="1">
            <a:spLocks noGrp="1"/>
          </p:cNvSpPr>
          <p:nvPr>
            <p:ph type="body" idx="24"/>
          </p:nvPr>
        </p:nvSpPr>
        <p:spPr>
          <a:xfrm>
            <a:off x="1546760" y="1083181"/>
            <a:ext cx="2573100" cy="243000"/>
          </a:xfrm>
          <a:prstGeom prst="rect">
            <a:avLst/>
          </a:prstGeom>
          <a:noFill/>
          <a:ln>
            <a:noFill/>
          </a:ln>
        </p:spPr>
        <p:txBody>
          <a:bodyPr spcFirstLastPara="1" wrap="square" lIns="68575" tIns="34275" rIns="68575" bIns="34275" anchor="ctr" anchorCtr="0">
            <a:noAutofit/>
          </a:bodyPr>
          <a:lstStyle>
            <a:lvl1pPr marL="457200" lvl="0" indent="-298450">
              <a:lnSpc>
                <a:spcPct val="115000"/>
              </a:lnSpc>
              <a:spcBef>
                <a:spcPts val="0"/>
              </a:spcBef>
              <a:spcAft>
                <a:spcPts val="0"/>
              </a:spcAft>
              <a:buClr>
                <a:schemeClr val="dk2"/>
              </a:buClr>
              <a:buSzPts val="1100"/>
              <a:buFont typeface="Lato"/>
              <a:buChar char="●"/>
              <a:defRPr sz="1100" i="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6" name="Google Shape;796;p146"/>
          <p:cNvSpPr txBox="1">
            <a:spLocks noGrp="1"/>
          </p:cNvSpPr>
          <p:nvPr>
            <p:ph type="body" idx="25"/>
          </p:nvPr>
        </p:nvSpPr>
        <p:spPr>
          <a:xfrm>
            <a:off x="683931" y="356859"/>
            <a:ext cx="3435900" cy="2619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97" name="Google Shape;797;p146"/>
          <p:cNvSpPr txBox="1">
            <a:spLocks noGrp="1"/>
          </p:cNvSpPr>
          <p:nvPr>
            <p:ph type="body" idx="26"/>
          </p:nvPr>
        </p:nvSpPr>
        <p:spPr>
          <a:xfrm>
            <a:off x="5852505" y="1086070"/>
            <a:ext cx="2572500" cy="2403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798" name="Google Shape;798;p146"/>
          <p:cNvSpPr txBox="1">
            <a:spLocks noGrp="1"/>
          </p:cNvSpPr>
          <p:nvPr>
            <p:ph type="body" idx="27"/>
          </p:nvPr>
        </p:nvSpPr>
        <p:spPr>
          <a:xfrm>
            <a:off x="4988992" y="356859"/>
            <a:ext cx="3435900" cy="2619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799" name="Google Shape;799;p146"/>
          <p:cNvSpPr txBox="1">
            <a:spLocks noGrp="1"/>
          </p:cNvSpPr>
          <p:nvPr>
            <p:ph type="body" idx="28"/>
          </p:nvPr>
        </p:nvSpPr>
        <p:spPr>
          <a:xfrm>
            <a:off x="1546760" y="1953012"/>
            <a:ext cx="2573100" cy="243000"/>
          </a:xfrm>
          <a:prstGeom prst="rect">
            <a:avLst/>
          </a:prstGeom>
          <a:noFill/>
          <a:ln>
            <a:noFill/>
          </a:ln>
        </p:spPr>
        <p:txBody>
          <a:bodyPr spcFirstLastPara="1" wrap="square" lIns="68575" tIns="34275" rIns="68575" bIns="34275" anchor="ctr"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800" name="Google Shape;800;p146"/>
          <p:cNvSpPr txBox="1">
            <a:spLocks noGrp="1"/>
          </p:cNvSpPr>
          <p:nvPr>
            <p:ph type="body" idx="29"/>
          </p:nvPr>
        </p:nvSpPr>
        <p:spPr>
          <a:xfrm>
            <a:off x="5852505" y="1953012"/>
            <a:ext cx="2572500" cy="243000"/>
          </a:xfrm>
          <a:prstGeom prst="rect">
            <a:avLst/>
          </a:prstGeom>
          <a:noFill/>
          <a:ln>
            <a:noFill/>
          </a:ln>
        </p:spPr>
        <p:txBody>
          <a:bodyPr spcFirstLastPara="1" wrap="square" lIns="68575" tIns="34275" rIns="68575" bIns="34275" anchor="ctr"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Data_Timeline_Pathway">
  <p:cSld name="Data_Timeline_Pathway">
    <p:bg>
      <p:bgPr>
        <a:solidFill>
          <a:srgbClr val="001970"/>
        </a:solidFill>
        <a:effectLst/>
      </p:bgPr>
    </p:bg>
    <p:spTree>
      <p:nvGrpSpPr>
        <p:cNvPr id="1" name="Shape 801"/>
        <p:cNvGrpSpPr/>
        <p:nvPr/>
      </p:nvGrpSpPr>
      <p:grpSpPr>
        <a:xfrm>
          <a:off x="0" y="0"/>
          <a:ext cx="0" cy="0"/>
          <a:chOff x="0" y="0"/>
          <a:chExt cx="0" cy="0"/>
        </a:xfrm>
      </p:grpSpPr>
      <p:sp>
        <p:nvSpPr>
          <p:cNvPr id="802" name="Google Shape;802;p147"/>
          <p:cNvSpPr txBox="1">
            <a:spLocks noGrp="1"/>
          </p:cNvSpPr>
          <p:nvPr>
            <p:ph type="title"/>
          </p:nvPr>
        </p:nvSpPr>
        <p:spPr>
          <a:xfrm>
            <a:off x="412867" y="3024947"/>
            <a:ext cx="25941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803" name="Google Shape;803;p147"/>
          <p:cNvCxnSpPr/>
          <p:nvPr/>
        </p:nvCxnSpPr>
        <p:spPr>
          <a:xfrm rot="5400000">
            <a:off x="6772808" y="1520663"/>
            <a:ext cx="624900" cy="361500"/>
          </a:xfrm>
          <a:prstGeom prst="bentConnector3">
            <a:avLst>
              <a:gd name="adj1" fmla="val 49992"/>
            </a:avLst>
          </a:prstGeom>
          <a:noFill/>
          <a:ln w="19050" cap="rnd" cmpd="sng">
            <a:solidFill>
              <a:schemeClr val="accent3"/>
            </a:solidFill>
            <a:prstDash val="solid"/>
            <a:round/>
            <a:headEnd type="none" w="sm" len="sm"/>
            <a:tailEnd type="none" w="sm" len="sm"/>
          </a:ln>
        </p:spPr>
      </p:cxnSp>
      <p:grpSp>
        <p:nvGrpSpPr>
          <p:cNvPr id="804" name="Google Shape;804;p147"/>
          <p:cNvGrpSpPr/>
          <p:nvPr/>
        </p:nvGrpSpPr>
        <p:grpSpPr>
          <a:xfrm>
            <a:off x="26" y="1567306"/>
            <a:ext cx="9144076" cy="1872669"/>
            <a:chOff x="-2084365" y="1906696"/>
            <a:chExt cx="14161493" cy="2900215"/>
          </a:xfrm>
        </p:grpSpPr>
        <p:grpSp>
          <p:nvGrpSpPr>
            <p:cNvPr id="805" name="Google Shape;805;p147"/>
            <p:cNvGrpSpPr/>
            <p:nvPr/>
          </p:nvGrpSpPr>
          <p:grpSpPr>
            <a:xfrm>
              <a:off x="925001" y="1906696"/>
              <a:ext cx="8550054" cy="2900215"/>
              <a:chOff x="925001" y="1906696"/>
              <a:chExt cx="8550054" cy="2900215"/>
            </a:xfrm>
          </p:grpSpPr>
          <p:grpSp>
            <p:nvGrpSpPr>
              <p:cNvPr id="806" name="Google Shape;806;p147"/>
              <p:cNvGrpSpPr/>
              <p:nvPr/>
            </p:nvGrpSpPr>
            <p:grpSpPr>
              <a:xfrm>
                <a:off x="925001" y="1906696"/>
                <a:ext cx="8550054" cy="2900215"/>
                <a:chOff x="925025" y="1666458"/>
                <a:chExt cx="11598012" cy="3934096"/>
              </a:xfrm>
            </p:grpSpPr>
            <p:grpSp>
              <p:nvGrpSpPr>
                <p:cNvPr id="807" name="Google Shape;807;p147"/>
                <p:cNvGrpSpPr/>
                <p:nvPr/>
              </p:nvGrpSpPr>
              <p:grpSpPr>
                <a:xfrm>
                  <a:off x="925025" y="2580858"/>
                  <a:ext cx="4639206" cy="2319603"/>
                  <a:chOff x="925025" y="2580858"/>
                  <a:chExt cx="4639206" cy="2319603"/>
                </a:xfrm>
              </p:grpSpPr>
              <p:sp>
                <p:nvSpPr>
                  <p:cNvPr id="808" name="Google Shape;808;p147"/>
                  <p:cNvSpPr/>
                  <p:nvPr/>
                </p:nvSpPr>
                <p:spPr>
                  <a:xfrm>
                    <a:off x="925025" y="2580858"/>
                    <a:ext cx="2319600" cy="2319600"/>
                  </a:xfrm>
                  <a:prstGeom prst="arc">
                    <a:avLst>
                      <a:gd name="adj1" fmla="val 16529517"/>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sp>
                <p:nvSpPr>
                  <p:cNvPr id="809" name="Google Shape;809;p147"/>
                  <p:cNvSpPr/>
                  <p:nvPr/>
                </p:nvSpPr>
                <p:spPr>
                  <a:xfrm rot="10800000">
                    <a:off x="3244631" y="2580861"/>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grpSp>
            <p:grpSp>
              <p:nvGrpSpPr>
                <p:cNvPr id="810" name="Google Shape;810;p147"/>
                <p:cNvGrpSpPr/>
                <p:nvPr/>
              </p:nvGrpSpPr>
              <p:grpSpPr>
                <a:xfrm>
                  <a:off x="5564231" y="1666458"/>
                  <a:ext cx="4639206" cy="3934096"/>
                  <a:chOff x="925025" y="1577853"/>
                  <a:chExt cx="4639206" cy="3934096"/>
                </a:xfrm>
              </p:grpSpPr>
              <p:sp>
                <p:nvSpPr>
                  <p:cNvPr id="811" name="Google Shape;811;p147"/>
                  <p:cNvSpPr/>
                  <p:nvPr/>
                </p:nvSpPr>
                <p:spPr>
                  <a:xfrm>
                    <a:off x="925025" y="1577853"/>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sp>
                <p:nvSpPr>
                  <p:cNvPr id="812" name="Google Shape;812;p147"/>
                  <p:cNvSpPr/>
                  <p:nvPr/>
                </p:nvSpPr>
                <p:spPr>
                  <a:xfrm rot="10800000">
                    <a:off x="3244631" y="3192349"/>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grpSp>
            <p:sp>
              <p:nvSpPr>
                <p:cNvPr id="813" name="Google Shape;813;p147"/>
                <p:cNvSpPr/>
                <p:nvPr/>
              </p:nvSpPr>
              <p:spPr>
                <a:xfrm>
                  <a:off x="10203437" y="2669461"/>
                  <a:ext cx="2319600" cy="2319600"/>
                </a:xfrm>
                <a:prstGeom prst="arc">
                  <a:avLst>
                    <a:gd name="adj1" fmla="val 10803362"/>
                    <a:gd name="adj2" fmla="val 0"/>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grpSp>
          <p:cxnSp>
            <p:nvCxnSpPr>
              <p:cNvPr id="814" name="Google Shape;814;p147"/>
              <p:cNvCxnSpPr>
                <a:stCxn id="811" idx="0"/>
                <a:endCxn id="809" idx="0"/>
              </p:cNvCxnSpPr>
              <p:nvPr/>
            </p:nvCxnSpPr>
            <p:spPr>
              <a:xfrm>
                <a:off x="4345024" y="2760864"/>
                <a:ext cx="0" cy="675900"/>
              </a:xfrm>
              <a:prstGeom prst="straightConnector1">
                <a:avLst/>
              </a:prstGeom>
              <a:noFill/>
              <a:ln w="19050" cap="flat" cmpd="sng">
                <a:solidFill>
                  <a:schemeClr val="accent3"/>
                </a:solidFill>
                <a:prstDash val="solid"/>
                <a:miter lim="800000"/>
                <a:headEnd type="none" w="sm" len="sm"/>
                <a:tailEnd type="none" w="sm" len="sm"/>
              </a:ln>
            </p:spPr>
          </p:cxnSp>
          <p:cxnSp>
            <p:nvCxnSpPr>
              <p:cNvPr id="815" name="Google Shape;815;p147"/>
              <p:cNvCxnSpPr>
                <a:stCxn id="811" idx="2"/>
                <a:endCxn id="812" idx="2"/>
              </p:cNvCxnSpPr>
              <p:nvPr/>
            </p:nvCxnSpPr>
            <p:spPr>
              <a:xfrm>
                <a:off x="6055033" y="2761701"/>
                <a:ext cx="0" cy="1190100"/>
              </a:xfrm>
              <a:prstGeom prst="straightConnector1">
                <a:avLst/>
              </a:prstGeom>
              <a:noFill/>
              <a:ln w="19050" cap="flat" cmpd="sng">
                <a:solidFill>
                  <a:schemeClr val="accent3"/>
                </a:solidFill>
                <a:prstDash val="solid"/>
                <a:miter lim="800000"/>
                <a:headEnd type="none" w="sm" len="sm"/>
                <a:tailEnd type="none" w="sm" len="sm"/>
              </a:ln>
            </p:spPr>
          </p:cxnSp>
          <p:cxnSp>
            <p:nvCxnSpPr>
              <p:cNvPr id="816" name="Google Shape;816;p147"/>
              <p:cNvCxnSpPr>
                <a:stCxn id="813" idx="0"/>
              </p:cNvCxnSpPr>
              <p:nvPr/>
            </p:nvCxnSpPr>
            <p:spPr>
              <a:xfrm>
                <a:off x="7765047" y="3500278"/>
                <a:ext cx="0" cy="452400"/>
              </a:xfrm>
              <a:prstGeom prst="straightConnector1">
                <a:avLst/>
              </a:prstGeom>
              <a:noFill/>
              <a:ln w="19050" cap="flat" cmpd="sng">
                <a:solidFill>
                  <a:schemeClr val="accent3"/>
                </a:solidFill>
                <a:prstDash val="solid"/>
                <a:miter lim="800000"/>
                <a:headEnd type="none" w="sm" len="sm"/>
                <a:tailEnd type="none" w="sm" len="sm"/>
              </a:ln>
            </p:spPr>
          </p:cxnSp>
        </p:grpSp>
        <p:cxnSp>
          <p:nvCxnSpPr>
            <p:cNvPr id="817" name="Google Shape;817;p147"/>
            <p:cNvCxnSpPr/>
            <p:nvPr/>
          </p:nvCxnSpPr>
          <p:spPr>
            <a:xfrm rot="10800000">
              <a:off x="10330528" y="4325479"/>
              <a:ext cx="1746600" cy="0"/>
            </a:xfrm>
            <a:prstGeom prst="straightConnector1">
              <a:avLst/>
            </a:prstGeom>
            <a:noFill/>
            <a:ln w="19050" cap="flat" cmpd="sng">
              <a:solidFill>
                <a:schemeClr val="accent3"/>
              </a:solidFill>
              <a:prstDash val="solid"/>
              <a:miter lim="800000"/>
              <a:headEnd type="none" w="sm" len="sm"/>
              <a:tailEnd type="none" w="sm" len="sm"/>
            </a:ln>
          </p:spPr>
        </p:cxnSp>
        <p:cxnSp>
          <p:nvCxnSpPr>
            <p:cNvPr id="818" name="Google Shape;818;p147"/>
            <p:cNvCxnSpPr>
              <a:endCxn id="808" idx="0"/>
            </p:cNvCxnSpPr>
            <p:nvPr/>
          </p:nvCxnSpPr>
          <p:spPr>
            <a:xfrm rot="10800000" flipH="1">
              <a:off x="-2084365" y="2584716"/>
              <a:ext cx="3946200" cy="13200"/>
            </a:xfrm>
            <a:prstGeom prst="straightConnector1">
              <a:avLst/>
            </a:prstGeom>
            <a:noFill/>
            <a:ln w="19050" cap="flat" cmpd="sng">
              <a:solidFill>
                <a:schemeClr val="accent3"/>
              </a:solidFill>
              <a:prstDash val="solid"/>
              <a:miter lim="800000"/>
              <a:headEnd type="none" w="sm" len="sm"/>
              <a:tailEnd type="none" w="sm" len="sm"/>
            </a:ln>
          </p:spPr>
        </p:cxnSp>
      </p:grpSp>
      <p:cxnSp>
        <p:nvCxnSpPr>
          <p:cNvPr id="819" name="Google Shape;819;p147"/>
          <p:cNvCxnSpPr/>
          <p:nvPr/>
        </p:nvCxnSpPr>
        <p:spPr>
          <a:xfrm rot="-5400000" flipH="1">
            <a:off x="1326020" y="1420164"/>
            <a:ext cx="342000" cy="279600"/>
          </a:xfrm>
          <a:prstGeom prst="bentConnector3">
            <a:avLst>
              <a:gd name="adj1" fmla="val 50011"/>
            </a:avLst>
          </a:prstGeom>
          <a:noFill/>
          <a:ln w="19050" cap="rnd" cmpd="sng">
            <a:solidFill>
              <a:schemeClr val="accent3"/>
            </a:solidFill>
            <a:prstDash val="solid"/>
            <a:round/>
            <a:headEnd type="none" w="sm" len="sm"/>
            <a:tailEnd type="none" w="sm" len="sm"/>
          </a:ln>
        </p:spPr>
      </p:cxnSp>
      <p:sp>
        <p:nvSpPr>
          <p:cNvPr id="820" name="Google Shape;820;p147"/>
          <p:cNvSpPr/>
          <p:nvPr/>
        </p:nvSpPr>
        <p:spPr>
          <a:xfrm>
            <a:off x="1357219" y="1726274"/>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821" name="Google Shape;821;p147"/>
          <p:cNvSpPr/>
          <p:nvPr/>
        </p:nvSpPr>
        <p:spPr>
          <a:xfrm>
            <a:off x="6628100" y="1778976"/>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822" name="Google Shape;822;p147"/>
          <p:cNvSpPr/>
          <p:nvPr/>
        </p:nvSpPr>
        <p:spPr>
          <a:xfrm>
            <a:off x="4426773" y="1320624"/>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823" name="Google Shape;823;p147"/>
          <p:cNvSpPr/>
          <p:nvPr/>
        </p:nvSpPr>
        <p:spPr>
          <a:xfrm>
            <a:off x="3323133" y="2777389"/>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cxnSp>
        <p:nvCxnSpPr>
          <p:cNvPr id="824" name="Google Shape;824;p147"/>
          <p:cNvCxnSpPr/>
          <p:nvPr/>
        </p:nvCxnSpPr>
        <p:spPr>
          <a:xfrm>
            <a:off x="3599447" y="3342762"/>
            <a:ext cx="0" cy="318000"/>
          </a:xfrm>
          <a:prstGeom prst="straightConnector1">
            <a:avLst/>
          </a:prstGeom>
          <a:noFill/>
          <a:ln w="19050" cap="rnd" cmpd="sng">
            <a:solidFill>
              <a:schemeClr val="accent3"/>
            </a:solidFill>
            <a:prstDash val="solid"/>
            <a:round/>
            <a:headEnd type="none" w="sm" len="sm"/>
            <a:tailEnd type="none" w="sm" len="sm"/>
          </a:ln>
        </p:spPr>
      </p:cxnSp>
      <p:cxnSp>
        <p:nvCxnSpPr>
          <p:cNvPr id="825" name="Google Shape;825;p147"/>
          <p:cNvCxnSpPr/>
          <p:nvPr/>
        </p:nvCxnSpPr>
        <p:spPr>
          <a:xfrm>
            <a:off x="4703087" y="1077075"/>
            <a:ext cx="4800" cy="248400"/>
          </a:xfrm>
          <a:prstGeom prst="straightConnector1">
            <a:avLst/>
          </a:prstGeom>
          <a:noFill/>
          <a:ln w="19050" cap="rnd" cmpd="sng">
            <a:solidFill>
              <a:schemeClr val="accent3"/>
            </a:solidFill>
            <a:prstDash val="solid"/>
            <a:round/>
            <a:headEnd type="none" w="sm" len="sm"/>
            <a:tailEnd type="none" w="sm" len="sm"/>
          </a:ln>
        </p:spPr>
      </p:cxnSp>
      <p:cxnSp>
        <p:nvCxnSpPr>
          <p:cNvPr id="826" name="Google Shape;826;p147"/>
          <p:cNvCxnSpPr/>
          <p:nvPr/>
        </p:nvCxnSpPr>
        <p:spPr>
          <a:xfrm>
            <a:off x="5850392" y="3545337"/>
            <a:ext cx="0" cy="318000"/>
          </a:xfrm>
          <a:prstGeom prst="straightConnector1">
            <a:avLst/>
          </a:prstGeom>
          <a:noFill/>
          <a:ln w="19050" cap="rnd" cmpd="sng">
            <a:solidFill>
              <a:schemeClr val="accent3"/>
            </a:solidFill>
            <a:prstDash val="solid"/>
            <a:round/>
            <a:headEnd type="none" w="sm" len="sm"/>
            <a:tailEnd type="none" w="sm" len="sm"/>
          </a:ln>
        </p:spPr>
      </p:cxnSp>
      <p:sp>
        <p:nvSpPr>
          <p:cNvPr id="827" name="Google Shape;827;p147"/>
          <p:cNvSpPr/>
          <p:nvPr/>
        </p:nvSpPr>
        <p:spPr>
          <a:xfrm>
            <a:off x="5574078" y="3108047"/>
            <a:ext cx="552600" cy="552600"/>
          </a:xfrm>
          <a:prstGeom prst="ellipse">
            <a:avLst/>
          </a:prstGeom>
          <a:solidFill>
            <a:schemeClr val="accent1"/>
          </a:solid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828" name="Google Shape;828;p147"/>
          <p:cNvSpPr/>
          <p:nvPr/>
        </p:nvSpPr>
        <p:spPr>
          <a:xfrm rot="-5400000">
            <a:off x="7464073" y="2024554"/>
            <a:ext cx="1104300" cy="1104300"/>
          </a:xfrm>
          <a:prstGeom prst="arc">
            <a:avLst>
              <a:gd name="adj1" fmla="val 10803362"/>
              <a:gd name="adj2" fmla="val 16109098"/>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dk1"/>
              </a:solidFill>
              <a:latin typeface="Arial"/>
              <a:ea typeface="Arial"/>
              <a:cs typeface="Arial"/>
              <a:sym typeface="Arial"/>
            </a:endParaRPr>
          </a:p>
        </p:txBody>
      </p:sp>
      <p:sp>
        <p:nvSpPr>
          <p:cNvPr id="829" name="Google Shape;829;p147"/>
          <p:cNvSpPr txBox="1">
            <a:spLocks noGrp="1"/>
          </p:cNvSpPr>
          <p:nvPr>
            <p:ph type="body" idx="1"/>
          </p:nvPr>
        </p:nvSpPr>
        <p:spPr>
          <a:xfrm>
            <a:off x="528112" y="616623"/>
            <a:ext cx="2295600" cy="4464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0" name="Google Shape;830;p147"/>
          <p:cNvSpPr txBox="1">
            <a:spLocks noGrp="1"/>
          </p:cNvSpPr>
          <p:nvPr>
            <p:ph type="body" idx="2"/>
          </p:nvPr>
        </p:nvSpPr>
        <p:spPr>
          <a:xfrm>
            <a:off x="3389899" y="467372"/>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1" name="Google Shape;831;p147"/>
          <p:cNvSpPr txBox="1">
            <a:spLocks noGrp="1"/>
          </p:cNvSpPr>
          <p:nvPr>
            <p:ph type="body" idx="3"/>
          </p:nvPr>
        </p:nvSpPr>
        <p:spPr>
          <a:xfrm>
            <a:off x="3191857" y="4030437"/>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2" name="Google Shape;832;p147"/>
          <p:cNvSpPr txBox="1">
            <a:spLocks noGrp="1"/>
          </p:cNvSpPr>
          <p:nvPr>
            <p:ph type="body" idx="4"/>
          </p:nvPr>
        </p:nvSpPr>
        <p:spPr>
          <a:xfrm>
            <a:off x="5756641" y="4250161"/>
            <a:ext cx="2295600" cy="4464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3" name="Google Shape;833;p147"/>
          <p:cNvSpPr txBox="1">
            <a:spLocks noGrp="1"/>
          </p:cNvSpPr>
          <p:nvPr>
            <p:ph type="body" idx="5"/>
          </p:nvPr>
        </p:nvSpPr>
        <p:spPr>
          <a:xfrm>
            <a:off x="6126708" y="743975"/>
            <a:ext cx="2286300" cy="4563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8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8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34" name="Google Shape;834;p14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835" name="Google Shape;835;p147"/>
          <p:cNvSpPr/>
          <p:nvPr/>
        </p:nvSpPr>
        <p:spPr>
          <a:xfrm>
            <a:off x="219808" y="4476712"/>
            <a:ext cx="1416900" cy="572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pic>
        <p:nvPicPr>
          <p:cNvPr id="836" name="Google Shape;836;p147"/>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837" name="Google Shape;837;p147"/>
          <p:cNvSpPr txBox="1">
            <a:spLocks noGrp="1"/>
          </p:cNvSpPr>
          <p:nvPr>
            <p:ph type="body" idx="6"/>
          </p:nvPr>
        </p:nvSpPr>
        <p:spPr>
          <a:xfrm>
            <a:off x="3191856" y="3760855"/>
            <a:ext cx="22884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38" name="Google Shape;838;p147"/>
          <p:cNvSpPr txBox="1">
            <a:spLocks noGrp="1"/>
          </p:cNvSpPr>
          <p:nvPr>
            <p:ph type="body" idx="7"/>
          </p:nvPr>
        </p:nvSpPr>
        <p:spPr>
          <a:xfrm>
            <a:off x="5756640" y="3980579"/>
            <a:ext cx="22956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39" name="Google Shape;839;p147"/>
          <p:cNvSpPr txBox="1">
            <a:spLocks noGrp="1"/>
          </p:cNvSpPr>
          <p:nvPr>
            <p:ph type="body" idx="8"/>
          </p:nvPr>
        </p:nvSpPr>
        <p:spPr>
          <a:xfrm>
            <a:off x="532517" y="347042"/>
            <a:ext cx="2282100" cy="249000"/>
          </a:xfrm>
          <a:prstGeom prst="rect">
            <a:avLst/>
          </a:prstGeom>
          <a:noFill/>
          <a:ln>
            <a:noFill/>
          </a:ln>
        </p:spPr>
        <p:txBody>
          <a:bodyPr spcFirstLastPara="1" wrap="square" lIns="68575" tIns="34275" rIns="68575" bIns="34275" anchor="ctr" anchorCtr="0">
            <a:noAutofit/>
          </a:bodyPr>
          <a:lstStyle>
            <a:lvl1pPr marL="457200" lvl="0" indent="-317500" algn="l">
              <a:lnSpc>
                <a:spcPct val="115000"/>
              </a:lnSpc>
              <a:spcBef>
                <a:spcPts val="0"/>
              </a:spcBef>
              <a:spcAft>
                <a:spcPts val="0"/>
              </a:spcAft>
              <a:buClr>
                <a:schemeClr val="accent3"/>
              </a:buClr>
              <a:buSzPts val="1400"/>
              <a:buFont typeface="Lato"/>
              <a:buChar char="●"/>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40" name="Google Shape;840;p147"/>
          <p:cNvSpPr txBox="1">
            <a:spLocks noGrp="1"/>
          </p:cNvSpPr>
          <p:nvPr>
            <p:ph type="body" idx="9"/>
          </p:nvPr>
        </p:nvSpPr>
        <p:spPr>
          <a:xfrm>
            <a:off x="3394303" y="197791"/>
            <a:ext cx="22821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41" name="Google Shape;841;p147"/>
          <p:cNvSpPr txBox="1">
            <a:spLocks noGrp="1"/>
          </p:cNvSpPr>
          <p:nvPr>
            <p:ph type="body" idx="13"/>
          </p:nvPr>
        </p:nvSpPr>
        <p:spPr>
          <a:xfrm>
            <a:off x="6126707" y="474392"/>
            <a:ext cx="2286300" cy="249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15000"/>
              </a:lnSpc>
              <a:spcBef>
                <a:spcPts val="0"/>
              </a:spcBef>
              <a:spcAft>
                <a:spcPts val="0"/>
              </a:spcAft>
              <a:buClr>
                <a:schemeClr val="accent3"/>
              </a:buClr>
              <a:buSzPts val="1400"/>
              <a:buFont typeface="Lato"/>
              <a:buNone/>
              <a:defRPr b="1" i="0">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7"/>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Equal_Timeline">
  <p:cSld name="Equal_Timeline">
    <p:bg>
      <p:bgPr>
        <a:solidFill>
          <a:srgbClr val="001970"/>
        </a:solidFill>
        <a:effectLst/>
      </p:bgPr>
    </p:bg>
    <p:spTree>
      <p:nvGrpSpPr>
        <p:cNvPr id="1" name="Shape 842"/>
        <p:cNvGrpSpPr/>
        <p:nvPr/>
      </p:nvGrpSpPr>
      <p:grpSpPr>
        <a:xfrm>
          <a:off x="0" y="0"/>
          <a:ext cx="0" cy="0"/>
          <a:chOff x="0" y="0"/>
          <a:chExt cx="0" cy="0"/>
        </a:xfrm>
      </p:grpSpPr>
      <p:sp>
        <p:nvSpPr>
          <p:cNvPr id="843" name="Google Shape;843;p148"/>
          <p:cNvSpPr txBox="1">
            <a:spLocks noGrp="1"/>
          </p:cNvSpPr>
          <p:nvPr>
            <p:ph type="title"/>
          </p:nvPr>
        </p:nvSpPr>
        <p:spPr>
          <a:xfrm>
            <a:off x="220850" y="389395"/>
            <a:ext cx="8712000" cy="4962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4" name="Google Shape;844;p14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845" name="Google Shape;845;p148"/>
          <p:cNvSpPr txBox="1">
            <a:spLocks noGrp="1"/>
          </p:cNvSpPr>
          <p:nvPr>
            <p:ph type="body" idx="1"/>
          </p:nvPr>
        </p:nvSpPr>
        <p:spPr>
          <a:xfrm>
            <a:off x="1066882" y="1797168"/>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6" name="Google Shape;846;p148"/>
          <p:cNvSpPr txBox="1">
            <a:spLocks noGrp="1"/>
          </p:cNvSpPr>
          <p:nvPr>
            <p:ph type="body" idx="2"/>
          </p:nvPr>
        </p:nvSpPr>
        <p:spPr>
          <a:xfrm>
            <a:off x="1075716" y="2068751"/>
            <a:ext cx="1803900" cy="500400"/>
          </a:xfrm>
          <a:prstGeom prst="rect">
            <a:avLst/>
          </a:prstGeom>
          <a:noFill/>
          <a:ln>
            <a:noFill/>
          </a:ln>
        </p:spPr>
        <p:txBody>
          <a:bodyPr spcFirstLastPara="1" wrap="square" lIns="68575" tIns="34275" rIns="68575" bIns="34275" anchor="t" anchorCtr="0">
            <a:noAutofit/>
          </a:bodyPr>
          <a:lstStyle>
            <a:lvl1pPr marL="457200" lvl="0" indent="-323850" algn="l">
              <a:lnSpc>
                <a:spcPct val="90000"/>
              </a:lnSpc>
              <a:spcBef>
                <a:spcPts val="800"/>
              </a:spcBef>
              <a:spcAft>
                <a:spcPts val="0"/>
              </a:spcAft>
              <a:buClr>
                <a:schemeClr val="lt2"/>
              </a:buClr>
              <a:buSzPts val="1500"/>
              <a:buChar char="●"/>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7" name="Google Shape;847;p148"/>
          <p:cNvSpPr>
            <a:spLocks noGrp="1"/>
          </p:cNvSpPr>
          <p:nvPr>
            <p:ph type="pic" idx="3"/>
          </p:nvPr>
        </p:nvSpPr>
        <p:spPr>
          <a:xfrm>
            <a:off x="284768" y="1797168"/>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48" name="Google Shape;848;p148"/>
          <p:cNvSpPr txBox="1">
            <a:spLocks noGrp="1"/>
          </p:cNvSpPr>
          <p:nvPr>
            <p:ph type="body" idx="4"/>
          </p:nvPr>
        </p:nvSpPr>
        <p:spPr>
          <a:xfrm>
            <a:off x="3872075" y="1797165"/>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9" name="Google Shape;849;p148"/>
          <p:cNvSpPr txBox="1">
            <a:spLocks noGrp="1"/>
          </p:cNvSpPr>
          <p:nvPr>
            <p:ph type="body" idx="5"/>
          </p:nvPr>
        </p:nvSpPr>
        <p:spPr>
          <a:xfrm>
            <a:off x="3880910" y="2068748"/>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0" name="Google Shape;850;p148"/>
          <p:cNvSpPr>
            <a:spLocks noGrp="1"/>
          </p:cNvSpPr>
          <p:nvPr>
            <p:ph type="pic" idx="6"/>
          </p:nvPr>
        </p:nvSpPr>
        <p:spPr>
          <a:xfrm>
            <a:off x="3089962" y="1797165"/>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51" name="Google Shape;851;p148"/>
          <p:cNvSpPr txBox="1">
            <a:spLocks noGrp="1"/>
          </p:cNvSpPr>
          <p:nvPr>
            <p:ph type="body" idx="7"/>
          </p:nvPr>
        </p:nvSpPr>
        <p:spPr>
          <a:xfrm>
            <a:off x="6677269" y="1797162"/>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2" name="Google Shape;852;p148"/>
          <p:cNvSpPr txBox="1">
            <a:spLocks noGrp="1"/>
          </p:cNvSpPr>
          <p:nvPr>
            <p:ph type="body" idx="8"/>
          </p:nvPr>
        </p:nvSpPr>
        <p:spPr>
          <a:xfrm>
            <a:off x="6686103" y="2068745"/>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3" name="Google Shape;853;p148"/>
          <p:cNvSpPr>
            <a:spLocks noGrp="1"/>
          </p:cNvSpPr>
          <p:nvPr>
            <p:ph type="pic" idx="9"/>
          </p:nvPr>
        </p:nvSpPr>
        <p:spPr>
          <a:xfrm>
            <a:off x="5895155" y="1797162"/>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54" name="Google Shape;854;p148"/>
          <p:cNvSpPr txBox="1">
            <a:spLocks noGrp="1"/>
          </p:cNvSpPr>
          <p:nvPr>
            <p:ph type="body" idx="13"/>
          </p:nvPr>
        </p:nvSpPr>
        <p:spPr>
          <a:xfrm>
            <a:off x="1500833" y="3080023"/>
            <a:ext cx="1821600" cy="27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0"/>
              </a:spcBef>
              <a:spcAft>
                <a:spcPts val="0"/>
              </a:spcAft>
              <a:buClr>
                <a:schemeClr val="accent3"/>
              </a:buClr>
              <a:buSzPts val="1700"/>
              <a:buFont typeface="Arial"/>
              <a:buNone/>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5" name="Google Shape;855;p148"/>
          <p:cNvSpPr txBox="1">
            <a:spLocks noGrp="1"/>
          </p:cNvSpPr>
          <p:nvPr>
            <p:ph type="body" idx="14"/>
          </p:nvPr>
        </p:nvSpPr>
        <p:spPr>
          <a:xfrm>
            <a:off x="1509668" y="3351606"/>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6" name="Google Shape;856;p148"/>
          <p:cNvSpPr>
            <a:spLocks noGrp="1"/>
          </p:cNvSpPr>
          <p:nvPr>
            <p:ph type="pic" idx="15"/>
          </p:nvPr>
        </p:nvSpPr>
        <p:spPr>
          <a:xfrm>
            <a:off x="718720" y="3080023"/>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57" name="Google Shape;857;p148"/>
          <p:cNvSpPr txBox="1">
            <a:spLocks noGrp="1"/>
          </p:cNvSpPr>
          <p:nvPr>
            <p:ph type="body" idx="16"/>
          </p:nvPr>
        </p:nvSpPr>
        <p:spPr>
          <a:xfrm>
            <a:off x="4306027" y="3080020"/>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8" name="Google Shape;858;p148"/>
          <p:cNvSpPr txBox="1">
            <a:spLocks noGrp="1"/>
          </p:cNvSpPr>
          <p:nvPr>
            <p:ph type="body" idx="17"/>
          </p:nvPr>
        </p:nvSpPr>
        <p:spPr>
          <a:xfrm>
            <a:off x="4314861" y="3351603"/>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9" name="Google Shape;859;p148"/>
          <p:cNvSpPr>
            <a:spLocks noGrp="1"/>
          </p:cNvSpPr>
          <p:nvPr>
            <p:ph type="pic" idx="18"/>
          </p:nvPr>
        </p:nvSpPr>
        <p:spPr>
          <a:xfrm>
            <a:off x="3523913" y="3080020"/>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60" name="Google Shape;860;p148"/>
          <p:cNvSpPr txBox="1">
            <a:spLocks noGrp="1"/>
          </p:cNvSpPr>
          <p:nvPr>
            <p:ph type="body" idx="19"/>
          </p:nvPr>
        </p:nvSpPr>
        <p:spPr>
          <a:xfrm>
            <a:off x="7111221" y="3080017"/>
            <a:ext cx="1821600" cy="271500"/>
          </a:xfrm>
          <a:prstGeom prst="rect">
            <a:avLst/>
          </a:prstGeom>
          <a:noFill/>
          <a:ln>
            <a:noFill/>
          </a:ln>
        </p:spPr>
        <p:txBody>
          <a:bodyPr spcFirstLastPara="1" wrap="square" lIns="68575" tIns="34275" rIns="68575" bIns="34275" anchor="ctr" anchorCtr="0">
            <a:noAutofit/>
          </a:bodyPr>
          <a:lstStyle>
            <a:lvl1pPr marL="457200" lvl="0" indent="-336550" algn="l">
              <a:lnSpc>
                <a:spcPct val="100000"/>
              </a:lnSpc>
              <a:spcBef>
                <a:spcPts val="0"/>
              </a:spcBef>
              <a:spcAft>
                <a:spcPts val="0"/>
              </a:spcAft>
              <a:buClr>
                <a:schemeClr val="accent3"/>
              </a:buClr>
              <a:buSzPts val="1700"/>
              <a:buChar char="●"/>
              <a:defRPr sz="1700" b="1" i="0">
                <a:solidFill>
                  <a:schemeClr val="accent3"/>
                </a:solidFill>
                <a:latin typeface="Open Sans SemiBold"/>
                <a:ea typeface="Open Sans SemiBold"/>
                <a:cs typeface="Open Sans SemiBold"/>
                <a:sym typeface="Open Sans SemiBold"/>
              </a:defRPr>
            </a:lvl1pPr>
            <a:lvl2pPr marL="914400" lvl="1"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2pPr>
            <a:lvl3pPr marL="1371600" lvl="2"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3pPr>
            <a:lvl4pPr marL="1828800" lvl="3"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4pPr>
            <a:lvl5pPr marL="2286000" lvl="4" indent="-317500" algn="l">
              <a:lnSpc>
                <a:spcPct val="100000"/>
              </a:lnSpc>
              <a:spcBef>
                <a:spcPts val="0"/>
              </a:spcBef>
              <a:spcAft>
                <a:spcPts val="0"/>
              </a:spcAft>
              <a:buClr>
                <a:schemeClr val="lt1"/>
              </a:buClr>
              <a:buSzPts val="1400"/>
              <a:buChar char="○"/>
              <a:defRPr sz="1400">
                <a:solidFill>
                  <a:schemeClr val="lt1"/>
                </a:solidFill>
                <a:latin typeface="Georgia"/>
                <a:ea typeface="Georgia"/>
                <a:cs typeface="Georgia"/>
                <a:sym typeface="Georgia"/>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1" name="Google Shape;861;p148"/>
          <p:cNvSpPr txBox="1">
            <a:spLocks noGrp="1"/>
          </p:cNvSpPr>
          <p:nvPr>
            <p:ph type="body" idx="20"/>
          </p:nvPr>
        </p:nvSpPr>
        <p:spPr>
          <a:xfrm>
            <a:off x="7120055" y="3351600"/>
            <a:ext cx="1803900" cy="5004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lt2"/>
              </a:buClr>
              <a:buSzPts val="1500"/>
              <a:buFont typeface="Arial"/>
              <a:buNone/>
              <a:defRPr sz="1500">
                <a:solidFill>
                  <a:schemeClr val="lt2"/>
                </a:solidFill>
              </a:defRPr>
            </a:lvl1pPr>
            <a:lvl2pPr marL="914400" lvl="1" indent="-317500" algn="l">
              <a:lnSpc>
                <a:spcPct val="100000"/>
              </a:lnSpc>
              <a:spcBef>
                <a:spcPts val="0"/>
              </a:spcBef>
              <a:spcAft>
                <a:spcPts val="0"/>
              </a:spcAft>
              <a:buClr>
                <a:schemeClr val="dk2"/>
              </a:buClr>
              <a:buSzPts val="1400"/>
              <a:buChar char="○"/>
              <a:defRPr/>
            </a:lvl2pPr>
            <a:lvl3pPr marL="1371600" lvl="2" indent="-317500" algn="l">
              <a:lnSpc>
                <a:spcPct val="100000"/>
              </a:lnSpc>
              <a:spcBef>
                <a:spcPts val="0"/>
              </a:spcBef>
              <a:spcAft>
                <a:spcPts val="0"/>
              </a:spcAft>
              <a:buClr>
                <a:schemeClr val="dk2"/>
              </a:buClr>
              <a:buSzPts val="1400"/>
              <a:buChar char="■"/>
              <a:defRPr/>
            </a:lvl3pPr>
            <a:lvl4pPr marL="1828800" lvl="3" indent="-317500" algn="l">
              <a:lnSpc>
                <a:spcPct val="100000"/>
              </a:lnSpc>
              <a:spcBef>
                <a:spcPts val="0"/>
              </a:spcBef>
              <a:spcAft>
                <a:spcPts val="0"/>
              </a:spcAft>
              <a:buClr>
                <a:schemeClr val="dk2"/>
              </a:buClr>
              <a:buSzPts val="1400"/>
              <a:buChar char="●"/>
              <a:defRPr/>
            </a:lvl4pPr>
            <a:lvl5pPr marL="2286000" lvl="4" indent="-317500" algn="l">
              <a:lnSpc>
                <a:spcPct val="100000"/>
              </a:lnSpc>
              <a:spcBef>
                <a:spcPts val="0"/>
              </a:spcBef>
              <a:spcAft>
                <a:spcPts val="0"/>
              </a:spcAft>
              <a:buClr>
                <a:schemeClr val="dk2"/>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2" name="Google Shape;862;p148"/>
          <p:cNvSpPr>
            <a:spLocks noGrp="1"/>
          </p:cNvSpPr>
          <p:nvPr>
            <p:ph type="pic" idx="21"/>
          </p:nvPr>
        </p:nvSpPr>
        <p:spPr>
          <a:xfrm>
            <a:off x="6329107" y="3080017"/>
            <a:ext cx="773400" cy="7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63" name="Google Shape;863;p148"/>
          <p:cNvSpPr/>
          <p:nvPr/>
        </p:nvSpPr>
        <p:spPr>
          <a:xfrm>
            <a:off x="96819" y="4598894"/>
            <a:ext cx="1516800" cy="4503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pic>
        <p:nvPicPr>
          <p:cNvPr id="864" name="Google Shape;864;p148"/>
          <p:cNvPicPr preferRelativeResize="0"/>
          <p:nvPr/>
        </p:nvPicPr>
        <p:blipFill rotWithShape="1">
          <a:blip r:embed="rId2">
            <a:alphaModFix/>
          </a:blip>
          <a:srcRect/>
          <a:stretch/>
        </p:blipFill>
        <p:spPr>
          <a:xfrm>
            <a:off x="223222" y="4755241"/>
            <a:ext cx="1188408" cy="223339"/>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Data_Table">
  <p:cSld name="Data_Table">
    <p:spTree>
      <p:nvGrpSpPr>
        <p:cNvPr id="1" name="Shape 865"/>
        <p:cNvGrpSpPr/>
        <p:nvPr/>
      </p:nvGrpSpPr>
      <p:grpSpPr>
        <a:xfrm>
          <a:off x="0" y="0"/>
          <a:ext cx="0" cy="0"/>
          <a:chOff x="0" y="0"/>
          <a:chExt cx="0" cy="0"/>
        </a:xfrm>
      </p:grpSpPr>
      <p:sp>
        <p:nvSpPr>
          <p:cNvPr id="866" name="Google Shape;866;p149"/>
          <p:cNvSpPr txBox="1">
            <a:spLocks noGrp="1"/>
          </p:cNvSpPr>
          <p:nvPr>
            <p:ph type="title"/>
          </p:nvPr>
        </p:nvSpPr>
        <p:spPr>
          <a:xfrm>
            <a:off x="549207" y="3780885"/>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67" name="Google Shape;867;p149"/>
          <p:cNvSpPr>
            <a:spLocks noGrp="1"/>
          </p:cNvSpPr>
          <p:nvPr>
            <p:ph type="pic" idx="2"/>
          </p:nvPr>
        </p:nvSpPr>
        <p:spPr>
          <a:xfrm>
            <a:off x="0" y="0"/>
            <a:ext cx="9144000" cy="2571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68" name="Google Shape;868;p14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Other_Light_Image_Left_Text_Right">
  <p:cSld name="Other_Light_Image_Left_Text_Right">
    <p:spTree>
      <p:nvGrpSpPr>
        <p:cNvPr id="1" name="Shape 869"/>
        <p:cNvGrpSpPr/>
        <p:nvPr/>
      </p:nvGrpSpPr>
      <p:grpSpPr>
        <a:xfrm>
          <a:off x="0" y="0"/>
          <a:ext cx="0" cy="0"/>
          <a:chOff x="0" y="0"/>
          <a:chExt cx="0" cy="0"/>
        </a:xfrm>
      </p:grpSpPr>
      <p:sp>
        <p:nvSpPr>
          <p:cNvPr id="870" name="Google Shape;870;p150"/>
          <p:cNvSpPr>
            <a:spLocks noGrp="1"/>
          </p:cNvSpPr>
          <p:nvPr>
            <p:ph type="pic" idx="2"/>
          </p:nvPr>
        </p:nvSpPr>
        <p:spPr>
          <a:xfrm>
            <a:off x="0" y="0"/>
            <a:ext cx="38988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71" name="Google Shape;871;p150"/>
          <p:cNvSpPr/>
          <p:nvPr/>
        </p:nvSpPr>
        <p:spPr>
          <a:xfrm>
            <a:off x="3188525" y="386032"/>
            <a:ext cx="5201400" cy="43893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872" name="Google Shape;872;p150"/>
          <p:cNvSpPr txBox="1">
            <a:spLocks noGrp="1"/>
          </p:cNvSpPr>
          <p:nvPr>
            <p:ph type="title"/>
          </p:nvPr>
        </p:nvSpPr>
        <p:spPr>
          <a:xfrm>
            <a:off x="4470793" y="834433"/>
            <a:ext cx="34470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3" name="Google Shape;873;p150"/>
          <p:cNvSpPr txBox="1">
            <a:spLocks noGrp="1"/>
          </p:cNvSpPr>
          <p:nvPr>
            <p:ph type="body" idx="1"/>
          </p:nvPr>
        </p:nvSpPr>
        <p:spPr>
          <a:xfrm>
            <a:off x="4470793" y="2143675"/>
            <a:ext cx="3447000" cy="2256000"/>
          </a:xfrm>
          <a:prstGeom prst="rect">
            <a:avLst/>
          </a:prstGeom>
          <a:noFill/>
          <a:ln>
            <a:noFill/>
          </a:ln>
        </p:spPr>
        <p:txBody>
          <a:bodyPr spcFirstLastPara="1" wrap="square" lIns="68575" tIns="34275" rIns="68575" bIns="34275" anchor="t" anchorCtr="0">
            <a:noAutofit/>
          </a:bodyPr>
          <a:lstStyle>
            <a:lvl1pPr marL="457200" marR="0" lvl="0" indent="-228600">
              <a:lnSpc>
                <a:spcPct val="115000"/>
              </a:lnSpc>
              <a:spcBef>
                <a:spcPts val="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874" name="Google Shape;874;p150"/>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Other_Image_Back_Text_Right">
  <p:cSld name="Other_Image_Back_Text_Right">
    <p:spTree>
      <p:nvGrpSpPr>
        <p:cNvPr id="1" name="Shape 875"/>
        <p:cNvGrpSpPr/>
        <p:nvPr/>
      </p:nvGrpSpPr>
      <p:grpSpPr>
        <a:xfrm>
          <a:off x="0" y="0"/>
          <a:ext cx="0" cy="0"/>
          <a:chOff x="0" y="0"/>
          <a:chExt cx="0" cy="0"/>
        </a:xfrm>
      </p:grpSpPr>
      <p:sp>
        <p:nvSpPr>
          <p:cNvPr id="876" name="Google Shape;876;p151"/>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77" name="Google Shape;877;p151"/>
          <p:cNvSpPr txBox="1">
            <a:spLocks noGrp="1"/>
          </p:cNvSpPr>
          <p:nvPr>
            <p:ph type="title"/>
          </p:nvPr>
        </p:nvSpPr>
        <p:spPr>
          <a:xfrm>
            <a:off x="500502" y="2948870"/>
            <a:ext cx="33195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8" name="Google Shape;878;p151"/>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879" name="Google Shape;879;p151"/>
          <p:cNvSpPr/>
          <p:nvPr/>
        </p:nvSpPr>
        <p:spPr>
          <a:xfrm>
            <a:off x="5509773" y="1748413"/>
            <a:ext cx="3133800" cy="33951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880" name="Google Shape;880;p151"/>
          <p:cNvSpPr txBox="1">
            <a:spLocks noGrp="1"/>
          </p:cNvSpPr>
          <p:nvPr>
            <p:ph type="body" idx="1"/>
          </p:nvPr>
        </p:nvSpPr>
        <p:spPr>
          <a:xfrm>
            <a:off x="5770751" y="1996866"/>
            <a:ext cx="2641200" cy="346500"/>
          </a:xfrm>
          <a:prstGeom prst="rect">
            <a:avLst/>
          </a:prstGeom>
          <a:noFill/>
          <a:ln>
            <a:noFill/>
          </a:ln>
        </p:spPr>
        <p:txBody>
          <a:bodyPr spcFirstLastPara="1" wrap="square" lIns="68575" tIns="34275" rIns="68575" bIns="34275" anchor="t" anchorCtr="0">
            <a:noAutofit/>
          </a:bodyPr>
          <a:lstStyle>
            <a:lvl1pPr marL="457200" lvl="0"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81" name="Google Shape;881;p151"/>
          <p:cNvSpPr txBox="1">
            <a:spLocks noGrp="1"/>
          </p:cNvSpPr>
          <p:nvPr>
            <p:ph type="body" idx="3"/>
          </p:nvPr>
        </p:nvSpPr>
        <p:spPr>
          <a:xfrm>
            <a:off x="5770751" y="2463378"/>
            <a:ext cx="2641200" cy="2311800"/>
          </a:xfrm>
          <a:prstGeom prst="rect">
            <a:avLst/>
          </a:prstGeom>
          <a:noFill/>
          <a:ln>
            <a:noFill/>
          </a:ln>
        </p:spPr>
        <p:txBody>
          <a:bodyPr spcFirstLastPara="1" wrap="square" lIns="68575" tIns="34275" rIns="68575" bIns="34275" anchor="t" anchorCtr="0">
            <a:noAutofit/>
          </a:bodyPr>
          <a:lstStyle>
            <a:lvl1pPr marL="457200" lvl="0"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Other_Light_Image_Main">
  <p:cSld name="Other_Light_Image_Main">
    <p:spTree>
      <p:nvGrpSpPr>
        <p:cNvPr id="1" name="Shape 882"/>
        <p:cNvGrpSpPr/>
        <p:nvPr/>
      </p:nvGrpSpPr>
      <p:grpSpPr>
        <a:xfrm>
          <a:off x="0" y="0"/>
          <a:ext cx="0" cy="0"/>
          <a:chOff x="0" y="0"/>
          <a:chExt cx="0" cy="0"/>
        </a:xfrm>
      </p:grpSpPr>
      <p:sp>
        <p:nvSpPr>
          <p:cNvPr id="883" name="Google Shape;883;p152"/>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pic>
        <p:nvPicPr>
          <p:cNvPr id="884" name="Google Shape;884;p152"/>
          <p:cNvPicPr preferRelativeResize="0"/>
          <p:nvPr/>
        </p:nvPicPr>
        <p:blipFill rotWithShape="1">
          <a:blip r:embed="rId2">
            <a:alphaModFix/>
          </a:blip>
          <a:srcRect/>
          <a:stretch/>
        </p:blipFill>
        <p:spPr>
          <a:xfrm>
            <a:off x="4343400" y="0"/>
            <a:ext cx="4800600" cy="5143500"/>
          </a:xfrm>
          <a:prstGeom prst="rect">
            <a:avLst/>
          </a:prstGeom>
          <a:noFill/>
          <a:ln>
            <a:noFill/>
          </a:ln>
        </p:spPr>
      </p:pic>
      <p:sp>
        <p:nvSpPr>
          <p:cNvPr id="885" name="Google Shape;885;p152"/>
          <p:cNvSpPr/>
          <p:nvPr/>
        </p:nvSpPr>
        <p:spPr>
          <a:xfrm>
            <a:off x="5672166" y="522895"/>
            <a:ext cx="3524400" cy="41154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886" name="Google Shape;886;p152"/>
          <p:cNvSpPr/>
          <p:nvPr/>
        </p:nvSpPr>
        <p:spPr>
          <a:xfrm>
            <a:off x="5795147" y="386032"/>
            <a:ext cx="3524400" cy="41154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887" name="Google Shape;887;p152"/>
          <p:cNvSpPr txBox="1">
            <a:spLocks noGrp="1"/>
          </p:cNvSpPr>
          <p:nvPr>
            <p:ph type="body" idx="1"/>
          </p:nvPr>
        </p:nvSpPr>
        <p:spPr>
          <a:xfrm>
            <a:off x="6077085" y="827577"/>
            <a:ext cx="2638800" cy="5142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l">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l">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
        <p:nvSpPr>
          <p:cNvPr id="888" name="Google Shape;888;p152"/>
          <p:cNvSpPr txBox="1">
            <a:spLocks noGrp="1"/>
          </p:cNvSpPr>
          <p:nvPr>
            <p:ph type="body" idx="3"/>
          </p:nvPr>
        </p:nvSpPr>
        <p:spPr>
          <a:xfrm>
            <a:off x="6077085" y="1478731"/>
            <a:ext cx="2638800" cy="27075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900"/>
              </a:spcBef>
              <a:spcAft>
                <a:spcPts val="0"/>
              </a:spcAft>
              <a:buClr>
                <a:schemeClr val="lt1"/>
              </a:buClr>
              <a:buSzPts val="1100"/>
              <a:buFont typeface="Lato"/>
              <a:buNone/>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40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89" name="Google Shape;889;p152"/>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Other_Light_Text_White_Box_Image_Back">
  <p:cSld name="Other_Light_Text_White_Box_Image_Back">
    <p:spTree>
      <p:nvGrpSpPr>
        <p:cNvPr id="1" name="Shape 890"/>
        <p:cNvGrpSpPr/>
        <p:nvPr/>
      </p:nvGrpSpPr>
      <p:grpSpPr>
        <a:xfrm>
          <a:off x="0" y="0"/>
          <a:ext cx="0" cy="0"/>
          <a:chOff x="0" y="0"/>
          <a:chExt cx="0" cy="0"/>
        </a:xfrm>
      </p:grpSpPr>
      <p:sp>
        <p:nvSpPr>
          <p:cNvPr id="891" name="Google Shape;891;p153"/>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92" name="Google Shape;892;p153"/>
          <p:cNvSpPr/>
          <p:nvPr/>
        </p:nvSpPr>
        <p:spPr>
          <a:xfrm>
            <a:off x="217026" y="208344"/>
            <a:ext cx="4956900" cy="23634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893" name="Google Shape;893;p153"/>
          <p:cNvSpPr txBox="1"/>
          <p:nvPr/>
        </p:nvSpPr>
        <p:spPr>
          <a:xfrm>
            <a:off x="411956" y="395875"/>
            <a:ext cx="5173800" cy="5667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dk2"/>
              </a:buClr>
              <a:buSzPts val="3300"/>
              <a:buFont typeface="Arial"/>
              <a:buNone/>
            </a:pPr>
            <a:r>
              <a:rPr lang="en" sz="3000" i="0" u="none" strike="noStrike" cap="none">
                <a:solidFill>
                  <a:schemeClr val="dk2"/>
                </a:solidFill>
                <a:latin typeface="Roboto Slab Black"/>
                <a:ea typeface="Roboto Slab Black"/>
                <a:cs typeface="Roboto Slab Black"/>
                <a:sym typeface="Roboto Slab Black"/>
              </a:rPr>
              <a:t>Title Goes Here</a:t>
            </a:r>
            <a:endParaRPr sz="3000" dirty="0">
              <a:solidFill>
                <a:schemeClr val="dk2"/>
              </a:solidFill>
              <a:latin typeface="Roboto Slab Black"/>
              <a:ea typeface="Roboto Slab Black"/>
              <a:cs typeface="Roboto Slab Black"/>
              <a:sym typeface="Roboto Slab Black"/>
            </a:endParaRPr>
          </a:p>
        </p:txBody>
      </p:sp>
      <p:sp>
        <p:nvSpPr>
          <p:cNvPr id="894" name="Google Shape;894;p153"/>
          <p:cNvSpPr txBox="1"/>
          <p:nvPr/>
        </p:nvSpPr>
        <p:spPr>
          <a:xfrm>
            <a:off x="433388" y="969169"/>
            <a:ext cx="4433400" cy="3465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chemeClr val="dk2"/>
              </a:buClr>
              <a:buSzPts val="1700"/>
              <a:buFont typeface="Arial"/>
              <a:buNone/>
            </a:pPr>
            <a:r>
              <a:rPr lang="en" b="1" i="0" u="none" strike="noStrike" cap="none">
                <a:solidFill>
                  <a:schemeClr val="dk2"/>
                </a:solidFill>
                <a:latin typeface="Lato"/>
                <a:ea typeface="Lato"/>
                <a:cs typeface="Lato"/>
                <a:sym typeface="Lato"/>
              </a:rPr>
              <a:t>Your Headline Goes Here</a:t>
            </a:r>
            <a:endParaRPr b="1" dirty="0">
              <a:solidFill>
                <a:schemeClr val="dk2"/>
              </a:solidFill>
              <a:latin typeface="Lato"/>
              <a:ea typeface="Lato"/>
              <a:cs typeface="Lato"/>
              <a:sym typeface="Lato"/>
            </a:endParaRPr>
          </a:p>
        </p:txBody>
      </p:sp>
      <p:sp>
        <p:nvSpPr>
          <p:cNvPr id="895" name="Google Shape;895;p153"/>
          <p:cNvSpPr txBox="1"/>
          <p:nvPr/>
        </p:nvSpPr>
        <p:spPr>
          <a:xfrm>
            <a:off x="433388" y="1365686"/>
            <a:ext cx="4433400" cy="1007400"/>
          </a:xfrm>
          <a:prstGeom prst="rect">
            <a:avLst/>
          </a:prstGeom>
          <a:noFill/>
          <a:ln>
            <a:noFill/>
          </a:ln>
        </p:spPr>
        <p:txBody>
          <a:bodyPr spcFirstLastPara="1" wrap="square" lIns="68575" tIns="34275" rIns="68575" bIns="34275" anchor="t" anchorCtr="0">
            <a:noAutofit/>
          </a:bodyPr>
          <a:lstStyle/>
          <a:p>
            <a:pPr marL="0" marR="0" lvl="0" indent="0" algn="l" rtl="0">
              <a:lnSpc>
                <a:spcPct val="115000"/>
              </a:lnSpc>
              <a:spcBef>
                <a:spcPts val="0"/>
              </a:spcBef>
              <a:spcAft>
                <a:spcPts val="0"/>
              </a:spcAft>
              <a:buClr>
                <a:schemeClr val="dk2"/>
              </a:buClr>
              <a:buSzPts val="1500"/>
              <a:buFont typeface="Arial"/>
              <a:buNone/>
            </a:pPr>
            <a:r>
              <a:rPr lang="en" sz="1100" i="0" u="none" strike="noStrike" cap="none">
                <a:solidFill>
                  <a:schemeClr val="dk2"/>
                </a:solidFill>
                <a:latin typeface="Lato"/>
                <a:ea typeface="Lato"/>
                <a:cs typeface="Lato"/>
                <a:sym typeface="Lato"/>
              </a:rPr>
              <a:t>This is where your text goes and it can be about this long. This is where your text goes and it can be about this long. This is where your text goes and it can be about this long. </a:t>
            </a:r>
            <a:endParaRPr sz="1100" dirty="0">
              <a:solidFill>
                <a:schemeClr val="dk2"/>
              </a:solidFill>
              <a:latin typeface="Lato"/>
              <a:ea typeface="Lato"/>
              <a:cs typeface="Lato"/>
              <a:sym typeface="Lato"/>
            </a:endParaRPr>
          </a:p>
        </p:txBody>
      </p:sp>
      <p:sp>
        <p:nvSpPr>
          <p:cNvPr id="896" name="Google Shape;896;p15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Other_Quotes_01">
  <p:cSld name="Other_Quotes_01">
    <p:spTree>
      <p:nvGrpSpPr>
        <p:cNvPr id="1" name="Shape 897"/>
        <p:cNvGrpSpPr/>
        <p:nvPr/>
      </p:nvGrpSpPr>
      <p:grpSpPr>
        <a:xfrm>
          <a:off x="0" y="0"/>
          <a:ext cx="0" cy="0"/>
          <a:chOff x="0" y="0"/>
          <a:chExt cx="0" cy="0"/>
        </a:xfrm>
      </p:grpSpPr>
      <p:sp>
        <p:nvSpPr>
          <p:cNvPr id="898" name="Google Shape;898;p154"/>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899" name="Google Shape;899;p154"/>
          <p:cNvSpPr txBox="1">
            <a:spLocks noGrp="1"/>
          </p:cNvSpPr>
          <p:nvPr>
            <p:ph type="title"/>
          </p:nvPr>
        </p:nvSpPr>
        <p:spPr>
          <a:xfrm>
            <a:off x="393950" y="331525"/>
            <a:ext cx="4344300" cy="2987700"/>
          </a:xfrm>
          <a:prstGeom prst="rect">
            <a:avLst/>
          </a:prstGeom>
          <a:noFill/>
          <a:ln>
            <a:noFill/>
          </a:ln>
        </p:spPr>
        <p:txBody>
          <a:bodyPr spcFirstLastPara="1" wrap="square" lIns="68575" tIns="34275" rIns="68575" bIns="34275" anchor="ctr" anchorCtr="0">
            <a:noAutofit/>
          </a:bodyPr>
          <a:lstStyle>
            <a:lvl1pPr lvl="0" algn="l">
              <a:lnSpc>
                <a:spcPct val="115000"/>
              </a:lnSpc>
              <a:spcBef>
                <a:spcPts val="0"/>
              </a:spcBef>
              <a:spcAft>
                <a:spcPts val="0"/>
              </a:spcAft>
              <a:buClr>
                <a:schemeClr val="accent3"/>
              </a:buClr>
              <a:buSzPts val="3000"/>
              <a:buNone/>
              <a:defRPr i="1">
                <a:solidFill>
                  <a:schemeClr val="accent3"/>
                </a:solidFill>
                <a:highlight>
                  <a:srgbClr val="004989"/>
                </a:highlight>
              </a:defRPr>
            </a:lvl1pPr>
            <a:lvl2pPr lvl="1">
              <a:lnSpc>
                <a:spcPct val="115000"/>
              </a:lnSpc>
              <a:spcBef>
                <a:spcPts val="500"/>
              </a:spcBef>
              <a:spcAft>
                <a:spcPts val="0"/>
              </a:spcAft>
              <a:buSzPts val="3000"/>
              <a:buFont typeface="Roboto Slab Black"/>
              <a:buNone/>
              <a:defRPr sz="3000">
                <a:latin typeface="Roboto Slab Black"/>
                <a:ea typeface="Roboto Slab Black"/>
                <a:cs typeface="Roboto Slab Black"/>
                <a:sym typeface="Roboto Slab Black"/>
              </a:defRPr>
            </a:lvl2pPr>
            <a:lvl3pPr lvl="2">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3pPr>
            <a:lvl4pPr lvl="3">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4pPr>
            <a:lvl5pPr lvl="4">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5pPr>
            <a:lvl6pPr lvl="5">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6pPr>
            <a:lvl7pPr lvl="6">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7pPr>
            <a:lvl8pPr lvl="7">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8pPr>
            <a:lvl9pPr lvl="8">
              <a:lnSpc>
                <a:spcPct val="115000"/>
              </a:lnSpc>
              <a:spcBef>
                <a:spcPts val="0"/>
              </a:spcBef>
              <a:spcAft>
                <a:spcPts val="0"/>
              </a:spcAft>
              <a:buSzPts val="3000"/>
              <a:buFont typeface="Roboto Slab Black"/>
              <a:buNone/>
              <a:defRPr sz="3000">
                <a:latin typeface="Roboto Slab Black"/>
                <a:ea typeface="Roboto Slab Black"/>
                <a:cs typeface="Roboto Slab Black"/>
                <a:sym typeface="Roboto Slab Black"/>
              </a:defRPr>
            </a:lvl9pPr>
          </a:lstStyle>
          <a:p>
            <a:endParaRPr/>
          </a:p>
        </p:txBody>
      </p:sp>
      <p:sp>
        <p:nvSpPr>
          <p:cNvPr id="900" name="Google Shape;900;p15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901" name="Google Shape;901;p154"/>
          <p:cNvSpPr txBox="1">
            <a:spLocks noGrp="1"/>
          </p:cNvSpPr>
          <p:nvPr>
            <p:ph type="body" idx="1"/>
          </p:nvPr>
        </p:nvSpPr>
        <p:spPr>
          <a:xfrm>
            <a:off x="393951" y="3445934"/>
            <a:ext cx="1783200" cy="2607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1pPr>
            <a:lvl2pPr marL="914400" lvl="1"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2pPr>
            <a:lvl3pPr marL="1371600" lvl="2"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3pPr>
            <a:lvl4pPr marL="1828800" lvl="3"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4pPr>
            <a:lvl5pPr marL="2286000" lvl="4" indent="-317500" algn="l">
              <a:lnSpc>
                <a:spcPct val="115000"/>
              </a:lnSpc>
              <a:spcBef>
                <a:spcPts val="0"/>
              </a:spcBef>
              <a:spcAft>
                <a:spcPts val="0"/>
              </a:spcAft>
              <a:buClr>
                <a:schemeClr val="lt1"/>
              </a:buClr>
              <a:buSzPts val="1400"/>
              <a:buFont typeface="Lato"/>
              <a:buChar char="○"/>
              <a:defRPr b="1">
                <a:solidFill>
                  <a:schemeClr val="lt1"/>
                </a:solidFill>
                <a:latin typeface="Lato"/>
                <a:ea typeface="Lato"/>
                <a:cs typeface="Lato"/>
                <a:sym typeface="Lato"/>
              </a:defRPr>
            </a:lvl5pPr>
            <a:lvl6pPr marL="2743200" lvl="5"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6pPr>
            <a:lvl7pPr marL="3200400" lvl="6"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7pPr>
            <a:lvl8pPr marL="3657600" lvl="7"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8pPr>
            <a:lvl9pPr marL="4114800" lvl="8" indent="-317500" algn="l">
              <a:lnSpc>
                <a:spcPct val="115000"/>
              </a:lnSpc>
              <a:spcBef>
                <a:spcPts val="400"/>
              </a:spcBef>
              <a:spcAft>
                <a:spcPts val="0"/>
              </a:spcAft>
              <a:buClr>
                <a:schemeClr val="lt1"/>
              </a:buClr>
              <a:buSzPts val="1400"/>
              <a:buFont typeface="Lato"/>
              <a:buChar char="■"/>
              <a:defRPr b="1">
                <a:solidFill>
                  <a:schemeClr val="lt1"/>
                </a:solidFill>
                <a:latin typeface="Lato"/>
                <a:ea typeface="Lato"/>
                <a:cs typeface="Lato"/>
                <a:sym typeface="Lato"/>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Other_Quotes_02">
  <p:cSld name="Other_Quotes_02">
    <p:spTree>
      <p:nvGrpSpPr>
        <p:cNvPr id="1" name="Shape 902"/>
        <p:cNvGrpSpPr/>
        <p:nvPr/>
      </p:nvGrpSpPr>
      <p:grpSpPr>
        <a:xfrm>
          <a:off x="0" y="0"/>
          <a:ext cx="0" cy="0"/>
          <a:chOff x="0" y="0"/>
          <a:chExt cx="0" cy="0"/>
        </a:xfrm>
      </p:grpSpPr>
      <p:sp>
        <p:nvSpPr>
          <p:cNvPr id="903" name="Google Shape;903;p155"/>
          <p:cNvSpPr>
            <a:spLocks noGrp="1"/>
          </p:cNvSpPr>
          <p:nvPr>
            <p:ph type="pic" idx="2"/>
          </p:nvPr>
        </p:nvSpPr>
        <p:spPr>
          <a:xfrm>
            <a:off x="0" y="0"/>
            <a:ext cx="91440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04" name="Google Shape;904;p155"/>
          <p:cNvSpPr/>
          <p:nvPr/>
        </p:nvSpPr>
        <p:spPr>
          <a:xfrm>
            <a:off x="492769" y="471702"/>
            <a:ext cx="8125200" cy="3823800"/>
          </a:xfrm>
          <a:prstGeom prst="rect">
            <a:avLst/>
          </a:prstGeom>
          <a:noFill/>
          <a:ln w="19050" cap="flat" cmpd="sng">
            <a:solidFill>
              <a:schemeClr val="accent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cxnSp>
        <p:nvCxnSpPr>
          <p:cNvPr id="905" name="Google Shape;905;p155"/>
          <p:cNvCxnSpPr/>
          <p:nvPr/>
        </p:nvCxnSpPr>
        <p:spPr>
          <a:xfrm>
            <a:off x="2772200" y="3454840"/>
            <a:ext cx="3566400" cy="0"/>
          </a:xfrm>
          <a:prstGeom prst="straightConnector1">
            <a:avLst/>
          </a:prstGeom>
          <a:noFill/>
          <a:ln w="25400" cap="flat" cmpd="sng">
            <a:solidFill>
              <a:schemeClr val="accent4"/>
            </a:solidFill>
            <a:prstDash val="solid"/>
            <a:miter lim="800000"/>
            <a:headEnd type="none" w="sm" len="sm"/>
            <a:tailEnd type="none" w="sm" len="sm"/>
          </a:ln>
        </p:spPr>
      </p:cxnSp>
      <p:sp>
        <p:nvSpPr>
          <p:cNvPr id="906" name="Google Shape;906;p155"/>
          <p:cNvSpPr txBox="1">
            <a:spLocks noGrp="1"/>
          </p:cNvSpPr>
          <p:nvPr>
            <p:ph type="title"/>
          </p:nvPr>
        </p:nvSpPr>
        <p:spPr>
          <a:xfrm>
            <a:off x="964778" y="832532"/>
            <a:ext cx="7214400" cy="2365200"/>
          </a:xfrm>
          <a:prstGeom prst="rect">
            <a:avLst/>
          </a:prstGeom>
          <a:noFill/>
          <a:ln>
            <a:noFill/>
          </a:ln>
        </p:spPr>
        <p:txBody>
          <a:bodyPr spcFirstLastPara="1" wrap="square" lIns="68575" tIns="34275" rIns="68575" bIns="34275" anchor="t" anchorCtr="0">
            <a:noAutofit/>
          </a:bodyPr>
          <a:lstStyle>
            <a:lvl1pPr lvl="0" algn="ctr">
              <a:lnSpc>
                <a:spcPct val="150000"/>
              </a:lnSpc>
              <a:spcBef>
                <a:spcPts val="0"/>
              </a:spcBef>
              <a:spcAft>
                <a:spcPts val="0"/>
              </a:spcAft>
              <a:buClr>
                <a:schemeClr val="lt1"/>
              </a:buClr>
              <a:buSzPts val="3000"/>
              <a:buFont typeface="Lato"/>
              <a:buNone/>
              <a:defRPr i="1">
                <a:solidFill>
                  <a:schemeClr val="lt1"/>
                </a:solidFill>
                <a:latin typeface="Lato"/>
                <a:ea typeface="Lato"/>
                <a:cs typeface="Lato"/>
                <a:sym typeface="Lato"/>
              </a:defRPr>
            </a:lvl1pPr>
            <a:lvl2pPr lvl="1">
              <a:spcBef>
                <a:spcPts val="500"/>
              </a:spcBef>
              <a:spcAft>
                <a:spcPts val="0"/>
              </a:spcAft>
              <a:buSzPts val="3000"/>
              <a:buFont typeface="Lato"/>
              <a:buNone/>
              <a:defRPr sz="3000">
                <a:latin typeface="Lato"/>
                <a:ea typeface="Lato"/>
                <a:cs typeface="Lato"/>
                <a:sym typeface="Lato"/>
              </a:defRPr>
            </a:lvl2pPr>
            <a:lvl3pPr lvl="2">
              <a:spcBef>
                <a:spcPts val="0"/>
              </a:spcBef>
              <a:spcAft>
                <a:spcPts val="0"/>
              </a:spcAft>
              <a:buSzPts val="3000"/>
              <a:buFont typeface="Lato"/>
              <a:buNone/>
              <a:defRPr sz="3000">
                <a:latin typeface="Lato"/>
                <a:ea typeface="Lato"/>
                <a:cs typeface="Lato"/>
                <a:sym typeface="Lato"/>
              </a:defRPr>
            </a:lvl3pPr>
            <a:lvl4pPr lvl="3">
              <a:spcBef>
                <a:spcPts val="0"/>
              </a:spcBef>
              <a:spcAft>
                <a:spcPts val="0"/>
              </a:spcAft>
              <a:buSzPts val="3000"/>
              <a:buFont typeface="Lato"/>
              <a:buNone/>
              <a:defRPr sz="3000">
                <a:latin typeface="Lato"/>
                <a:ea typeface="Lato"/>
                <a:cs typeface="Lato"/>
                <a:sym typeface="Lato"/>
              </a:defRPr>
            </a:lvl4pPr>
            <a:lvl5pPr lvl="4">
              <a:spcBef>
                <a:spcPts val="0"/>
              </a:spcBef>
              <a:spcAft>
                <a:spcPts val="0"/>
              </a:spcAft>
              <a:buSzPts val="3000"/>
              <a:buFont typeface="Lato"/>
              <a:buNone/>
              <a:defRPr sz="3000">
                <a:latin typeface="Lato"/>
                <a:ea typeface="Lato"/>
                <a:cs typeface="Lato"/>
                <a:sym typeface="Lato"/>
              </a:defRPr>
            </a:lvl5pPr>
            <a:lvl6pPr lvl="5">
              <a:spcBef>
                <a:spcPts val="0"/>
              </a:spcBef>
              <a:spcAft>
                <a:spcPts val="0"/>
              </a:spcAft>
              <a:buSzPts val="3000"/>
              <a:buFont typeface="Lato"/>
              <a:buNone/>
              <a:defRPr sz="3000">
                <a:latin typeface="Lato"/>
                <a:ea typeface="Lato"/>
                <a:cs typeface="Lato"/>
                <a:sym typeface="Lato"/>
              </a:defRPr>
            </a:lvl6pPr>
            <a:lvl7pPr lvl="6">
              <a:spcBef>
                <a:spcPts val="0"/>
              </a:spcBef>
              <a:spcAft>
                <a:spcPts val="0"/>
              </a:spcAft>
              <a:buSzPts val="3000"/>
              <a:buFont typeface="Lato"/>
              <a:buNone/>
              <a:defRPr sz="3000">
                <a:latin typeface="Lato"/>
                <a:ea typeface="Lato"/>
                <a:cs typeface="Lato"/>
                <a:sym typeface="Lato"/>
              </a:defRPr>
            </a:lvl7pPr>
            <a:lvl8pPr lvl="7">
              <a:spcBef>
                <a:spcPts val="0"/>
              </a:spcBef>
              <a:spcAft>
                <a:spcPts val="0"/>
              </a:spcAft>
              <a:buSzPts val="3000"/>
              <a:buFont typeface="Lato"/>
              <a:buNone/>
              <a:defRPr sz="3000">
                <a:latin typeface="Lato"/>
                <a:ea typeface="Lato"/>
                <a:cs typeface="Lato"/>
                <a:sym typeface="Lato"/>
              </a:defRPr>
            </a:lvl8pPr>
            <a:lvl9pPr lvl="8">
              <a:spcBef>
                <a:spcPts val="0"/>
              </a:spcBef>
              <a:spcAft>
                <a:spcPts val="0"/>
              </a:spcAft>
              <a:buSzPts val="3000"/>
              <a:buFont typeface="Lato"/>
              <a:buNone/>
              <a:defRPr sz="3000">
                <a:latin typeface="Lato"/>
                <a:ea typeface="Lato"/>
                <a:cs typeface="Lato"/>
                <a:sym typeface="Lato"/>
              </a:defRPr>
            </a:lvl9pPr>
          </a:lstStyle>
          <a:p>
            <a:endParaRPr/>
          </a:p>
        </p:txBody>
      </p:sp>
      <p:sp>
        <p:nvSpPr>
          <p:cNvPr id="907" name="Google Shape;907;p15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
        <p:nvSpPr>
          <p:cNvPr id="908" name="Google Shape;908;p155"/>
          <p:cNvSpPr txBox="1">
            <a:spLocks noGrp="1"/>
          </p:cNvSpPr>
          <p:nvPr>
            <p:ph type="body" idx="1"/>
          </p:nvPr>
        </p:nvSpPr>
        <p:spPr>
          <a:xfrm>
            <a:off x="3680460" y="3695853"/>
            <a:ext cx="1783200" cy="2607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1pPr>
            <a:lvl2pPr marL="914400" lvl="1"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2pPr>
            <a:lvl3pPr marL="1371600" lvl="2"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3pPr>
            <a:lvl4pPr marL="1828800" lvl="3"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4pPr>
            <a:lvl5pPr marL="2286000" lvl="4" indent="-317500" algn="ctr">
              <a:lnSpc>
                <a:spcPct val="115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5pPr>
            <a:lvl6pPr marL="2743200" lvl="5"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6pPr>
            <a:lvl7pPr marL="3200400" lvl="6"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7pPr>
            <a:lvl8pPr marL="3657600" lvl="7"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8pPr>
            <a:lvl9pPr marL="4114800" lvl="8" indent="-317500" algn="ctr">
              <a:lnSpc>
                <a:spcPct val="115000"/>
              </a:lnSpc>
              <a:spcBef>
                <a:spcPts val="400"/>
              </a:spcBef>
              <a:spcAft>
                <a:spcPts val="0"/>
              </a:spcAft>
              <a:buClr>
                <a:schemeClr val="lt1"/>
              </a:buClr>
              <a:buSzPts val="1400"/>
              <a:buFont typeface="Lato"/>
              <a:buChar char="■"/>
              <a:defRPr>
                <a:solidFill>
                  <a:schemeClr val="lt1"/>
                </a:solidFill>
                <a:latin typeface="Lato"/>
                <a:ea typeface="Lato"/>
                <a:cs typeface="Lato"/>
                <a:sym typeface="Lato"/>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Other_Logos_01">
  <p:cSld name="Other_Logos_01">
    <p:spTree>
      <p:nvGrpSpPr>
        <p:cNvPr id="1" name="Shape 909"/>
        <p:cNvGrpSpPr/>
        <p:nvPr/>
      </p:nvGrpSpPr>
      <p:grpSpPr>
        <a:xfrm>
          <a:off x="0" y="0"/>
          <a:ext cx="0" cy="0"/>
          <a:chOff x="0" y="0"/>
          <a:chExt cx="0" cy="0"/>
        </a:xfrm>
      </p:grpSpPr>
      <p:sp>
        <p:nvSpPr>
          <p:cNvPr id="910" name="Google Shape;910;p156"/>
          <p:cNvSpPr txBox="1">
            <a:spLocks noGrp="1"/>
          </p:cNvSpPr>
          <p:nvPr>
            <p:ph type="title"/>
          </p:nvPr>
        </p:nvSpPr>
        <p:spPr>
          <a:xfrm>
            <a:off x="3901044" y="482999"/>
            <a:ext cx="47352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3300"/>
              <a:buFont typeface="Arial"/>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1" name="Google Shape;911;p156"/>
          <p:cNvSpPr>
            <a:spLocks noGrp="1"/>
          </p:cNvSpPr>
          <p:nvPr>
            <p:ph type="pic" idx="2"/>
          </p:nvPr>
        </p:nvSpPr>
        <p:spPr>
          <a:xfrm>
            <a:off x="3903196" y="1895960"/>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2" name="Google Shape;912;p156"/>
          <p:cNvSpPr>
            <a:spLocks noGrp="1"/>
          </p:cNvSpPr>
          <p:nvPr>
            <p:ph type="pic" idx="3"/>
          </p:nvPr>
        </p:nvSpPr>
        <p:spPr>
          <a:xfrm>
            <a:off x="6367983" y="1895960"/>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3" name="Google Shape;913;p156"/>
          <p:cNvSpPr>
            <a:spLocks noGrp="1"/>
          </p:cNvSpPr>
          <p:nvPr>
            <p:ph type="pic" idx="4"/>
          </p:nvPr>
        </p:nvSpPr>
        <p:spPr>
          <a:xfrm>
            <a:off x="3901044" y="2791891"/>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4" name="Google Shape;914;p156"/>
          <p:cNvSpPr>
            <a:spLocks noGrp="1"/>
          </p:cNvSpPr>
          <p:nvPr>
            <p:ph type="pic" idx="5"/>
          </p:nvPr>
        </p:nvSpPr>
        <p:spPr>
          <a:xfrm>
            <a:off x="6365831" y="2791891"/>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5" name="Google Shape;915;p156"/>
          <p:cNvSpPr>
            <a:spLocks noGrp="1"/>
          </p:cNvSpPr>
          <p:nvPr>
            <p:ph type="pic" idx="6"/>
          </p:nvPr>
        </p:nvSpPr>
        <p:spPr>
          <a:xfrm>
            <a:off x="3901044" y="3673494"/>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6" name="Google Shape;916;p156"/>
          <p:cNvSpPr>
            <a:spLocks noGrp="1"/>
          </p:cNvSpPr>
          <p:nvPr>
            <p:ph type="pic" idx="7"/>
          </p:nvPr>
        </p:nvSpPr>
        <p:spPr>
          <a:xfrm>
            <a:off x="6365831" y="3673494"/>
            <a:ext cx="2268300" cy="6831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7" name="Google Shape;917;p156"/>
          <p:cNvSpPr>
            <a:spLocks noGrp="1"/>
          </p:cNvSpPr>
          <p:nvPr>
            <p:ph type="pic" idx="8"/>
          </p:nvPr>
        </p:nvSpPr>
        <p:spPr>
          <a:xfrm>
            <a:off x="-1" y="0"/>
            <a:ext cx="3314700" cy="51435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18" name="Google Shape;918;p15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Other_Logos_02">
  <p:cSld name="Other_Logos_02">
    <p:spTree>
      <p:nvGrpSpPr>
        <p:cNvPr id="1" name="Shape 919"/>
        <p:cNvGrpSpPr/>
        <p:nvPr/>
      </p:nvGrpSpPr>
      <p:grpSpPr>
        <a:xfrm>
          <a:off x="0" y="0"/>
          <a:ext cx="0" cy="0"/>
          <a:chOff x="0" y="0"/>
          <a:chExt cx="0" cy="0"/>
        </a:xfrm>
      </p:grpSpPr>
      <p:sp>
        <p:nvSpPr>
          <p:cNvPr id="920" name="Google Shape;920;p157"/>
          <p:cNvSpPr>
            <a:spLocks noGrp="1"/>
          </p:cNvSpPr>
          <p:nvPr>
            <p:ph type="pic" idx="2"/>
          </p:nvPr>
        </p:nvSpPr>
        <p:spPr>
          <a:xfrm>
            <a:off x="-1" y="1"/>
            <a:ext cx="9144000" cy="21018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1" name="Google Shape;921;p157"/>
          <p:cNvSpPr txBox="1">
            <a:spLocks noGrp="1"/>
          </p:cNvSpPr>
          <p:nvPr>
            <p:ph type="title"/>
          </p:nvPr>
        </p:nvSpPr>
        <p:spPr>
          <a:xfrm>
            <a:off x="766597" y="1442852"/>
            <a:ext cx="7608600" cy="658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2" name="Google Shape;922;p157"/>
          <p:cNvSpPr/>
          <p:nvPr/>
        </p:nvSpPr>
        <p:spPr>
          <a:xfrm>
            <a:off x="106878" y="4622471"/>
            <a:ext cx="1451700" cy="4266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23" name="Google Shape;923;p157"/>
          <p:cNvSpPr>
            <a:spLocks noGrp="1"/>
          </p:cNvSpPr>
          <p:nvPr>
            <p:ph type="pic" idx="3"/>
          </p:nvPr>
        </p:nvSpPr>
        <p:spPr>
          <a:xfrm>
            <a:off x="768749"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4" name="Google Shape;924;p157"/>
          <p:cNvSpPr>
            <a:spLocks noGrp="1"/>
          </p:cNvSpPr>
          <p:nvPr>
            <p:ph type="pic" idx="4"/>
          </p:nvPr>
        </p:nvSpPr>
        <p:spPr>
          <a:xfrm>
            <a:off x="3437847"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5" name="Google Shape;925;p157"/>
          <p:cNvSpPr>
            <a:spLocks noGrp="1"/>
          </p:cNvSpPr>
          <p:nvPr>
            <p:ph type="pic" idx="5"/>
          </p:nvPr>
        </p:nvSpPr>
        <p:spPr>
          <a:xfrm>
            <a:off x="766597"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6" name="Google Shape;926;p157"/>
          <p:cNvSpPr>
            <a:spLocks noGrp="1"/>
          </p:cNvSpPr>
          <p:nvPr>
            <p:ph type="pic" idx="6"/>
          </p:nvPr>
        </p:nvSpPr>
        <p:spPr>
          <a:xfrm>
            <a:off x="3437847"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7" name="Google Shape;927;p157"/>
          <p:cNvSpPr>
            <a:spLocks noGrp="1"/>
          </p:cNvSpPr>
          <p:nvPr>
            <p:ph type="pic" idx="7"/>
          </p:nvPr>
        </p:nvSpPr>
        <p:spPr>
          <a:xfrm>
            <a:off x="766597"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8" name="Google Shape;928;p157"/>
          <p:cNvSpPr>
            <a:spLocks noGrp="1"/>
          </p:cNvSpPr>
          <p:nvPr>
            <p:ph type="pic" idx="8"/>
          </p:nvPr>
        </p:nvSpPr>
        <p:spPr>
          <a:xfrm>
            <a:off x="3435695"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29" name="Google Shape;929;p157"/>
          <p:cNvSpPr>
            <a:spLocks noGrp="1"/>
          </p:cNvSpPr>
          <p:nvPr>
            <p:ph type="pic" idx="9"/>
          </p:nvPr>
        </p:nvSpPr>
        <p:spPr>
          <a:xfrm>
            <a:off x="6109096" y="2493818"/>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0" name="Google Shape;930;p157"/>
          <p:cNvSpPr>
            <a:spLocks noGrp="1"/>
          </p:cNvSpPr>
          <p:nvPr>
            <p:ph type="pic" idx="13"/>
          </p:nvPr>
        </p:nvSpPr>
        <p:spPr>
          <a:xfrm>
            <a:off x="6106945" y="3389750"/>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1" name="Google Shape;931;p157"/>
          <p:cNvSpPr>
            <a:spLocks noGrp="1"/>
          </p:cNvSpPr>
          <p:nvPr>
            <p:ph type="pic" idx="14"/>
          </p:nvPr>
        </p:nvSpPr>
        <p:spPr>
          <a:xfrm>
            <a:off x="6106945" y="4271352"/>
            <a:ext cx="2268300" cy="50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2" name="Google Shape;932;p15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defRPr>
            </a:lvl1pPr>
            <a:lvl2pPr marL="0" lvl="1" indent="0" algn="r">
              <a:spcBef>
                <a:spcPts val="0"/>
              </a:spcBef>
              <a:buNone/>
              <a:defRPr sz="800" i="0" u="none" strike="noStrike" cap="none">
                <a:solidFill>
                  <a:schemeClr val="accent3"/>
                </a:solidFill>
              </a:defRPr>
            </a:lvl2pPr>
            <a:lvl3pPr marL="0" lvl="2" indent="0" algn="r">
              <a:spcBef>
                <a:spcPts val="0"/>
              </a:spcBef>
              <a:buNone/>
              <a:defRPr sz="800" i="0" u="none" strike="noStrike" cap="none">
                <a:solidFill>
                  <a:schemeClr val="accent3"/>
                </a:solidFill>
              </a:defRPr>
            </a:lvl3pPr>
            <a:lvl4pPr marL="0" lvl="3" indent="0" algn="r">
              <a:spcBef>
                <a:spcPts val="0"/>
              </a:spcBef>
              <a:buNone/>
              <a:defRPr sz="800" i="0" u="none" strike="noStrike" cap="none">
                <a:solidFill>
                  <a:schemeClr val="accent3"/>
                </a:solidFill>
              </a:defRPr>
            </a:lvl4pPr>
            <a:lvl5pPr marL="0" lvl="4" indent="0" algn="r">
              <a:spcBef>
                <a:spcPts val="0"/>
              </a:spcBef>
              <a:buNone/>
              <a:defRPr sz="800" i="0" u="none" strike="noStrike" cap="none">
                <a:solidFill>
                  <a:schemeClr val="accent3"/>
                </a:solidFill>
              </a:defRPr>
            </a:lvl5pPr>
            <a:lvl6pPr marL="0" lvl="5" indent="0" algn="r">
              <a:spcBef>
                <a:spcPts val="0"/>
              </a:spcBef>
              <a:buNone/>
              <a:defRPr sz="800" i="0" u="none" strike="noStrike" cap="none">
                <a:solidFill>
                  <a:schemeClr val="accent3"/>
                </a:solidFill>
              </a:defRPr>
            </a:lvl6pPr>
            <a:lvl7pPr marL="0" lvl="6" indent="0" algn="r">
              <a:spcBef>
                <a:spcPts val="0"/>
              </a:spcBef>
              <a:buNone/>
              <a:defRPr sz="800" i="0" u="none" strike="noStrike" cap="none">
                <a:solidFill>
                  <a:schemeClr val="accent3"/>
                </a:solidFill>
              </a:defRPr>
            </a:lvl7pPr>
            <a:lvl8pPr marL="0" lvl="7" indent="0" algn="r">
              <a:spcBef>
                <a:spcPts val="0"/>
              </a:spcBef>
              <a:buNone/>
              <a:defRPr sz="800" i="0" u="none" strike="noStrike" cap="none">
                <a:solidFill>
                  <a:schemeClr val="accent3"/>
                </a:solidFill>
              </a:defRPr>
            </a:lvl8pPr>
            <a:lvl9pPr marL="0" lvl="8" indent="0" algn="r">
              <a:spcBef>
                <a:spcPts val="0"/>
              </a:spcBef>
              <a:buNone/>
              <a:defRPr sz="800" i="0" u="none" strike="noStrike" cap="none">
                <a:solidFill>
                  <a:schemeClr val="accent3"/>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73"/>
        <p:cNvGrpSpPr/>
        <p:nvPr/>
      </p:nvGrpSpPr>
      <p:grpSpPr>
        <a:xfrm>
          <a:off x="0" y="0"/>
          <a:ext cx="0" cy="0"/>
          <a:chOff x="0" y="0"/>
          <a:chExt cx="0" cy="0"/>
        </a:xfrm>
      </p:grpSpPr>
      <p:sp>
        <p:nvSpPr>
          <p:cNvPr id="74" name="Google Shape;74;p18" descr="&quot;&quot;"/>
          <p:cNvSpPr/>
          <p:nvPr/>
        </p:nvSpPr>
        <p:spPr>
          <a:xfrm>
            <a:off x="-1" y="1520174"/>
            <a:ext cx="9144001" cy="2103153"/>
          </a:xfrm>
          <a:prstGeom prst="rect">
            <a:avLst/>
          </a:prstGeom>
          <a:solidFill>
            <a:schemeClr val="accent5"/>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rgbClr val="007C9A"/>
              </a:solidFill>
              <a:latin typeface="Calibri"/>
              <a:ea typeface="Calibri"/>
              <a:cs typeface="Calibri"/>
              <a:sym typeface="Calibri"/>
            </a:endParaRPr>
          </a:p>
        </p:txBody>
      </p:sp>
      <p:sp>
        <p:nvSpPr>
          <p:cNvPr id="75" name="Google Shape;75;p18"/>
          <p:cNvSpPr txBox="1">
            <a:spLocks noGrp="1"/>
          </p:cNvSpPr>
          <p:nvPr>
            <p:ph type="body" idx="1"/>
          </p:nvPr>
        </p:nvSpPr>
        <p:spPr>
          <a:xfrm>
            <a:off x="4290723" y="401837"/>
            <a:ext cx="4379878" cy="4095547"/>
          </a:xfrm>
          <a:prstGeom prst="rect">
            <a:avLst/>
          </a:prstGeom>
          <a:solidFill>
            <a:schemeClr val="dk1"/>
          </a:solidFill>
          <a:ln w="57150" cap="flat" cmpd="sng">
            <a:solidFill>
              <a:schemeClr val="accent5"/>
            </a:solidFill>
            <a:prstDash val="solid"/>
            <a:miter lim="8000"/>
            <a:headEnd type="none" w="sm" len="sm"/>
            <a:tailEnd type="none" w="sm" len="sm"/>
          </a:ln>
        </p:spPr>
        <p:txBody>
          <a:bodyPr spcFirstLastPara="1" wrap="square" lIns="68575" tIns="34275" rIns="68575" bIns="34275" anchor="ctr" anchorCtr="0">
            <a:noAutofit/>
          </a:bodyPr>
          <a:lstStyle>
            <a:lvl1pPr marL="457200" marR="0" lvl="0" indent="-355600" algn="l" rtl="0">
              <a:lnSpc>
                <a:spcPct val="90000"/>
              </a:lnSpc>
              <a:spcBef>
                <a:spcPts val="800"/>
              </a:spcBef>
              <a:spcAft>
                <a:spcPts val="0"/>
              </a:spcAft>
              <a:buClr>
                <a:schemeClr val="dk1"/>
              </a:buClr>
              <a:buSzPts val="2000"/>
              <a:buFont typeface="Arial"/>
              <a:buChar char="•"/>
              <a:defRPr sz="20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76" name="Google Shape;76;p18"/>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77" name="Google Shape;77;p18"/>
          <p:cNvSpPr txBox="1">
            <a:spLocks noGrp="1"/>
          </p:cNvSpPr>
          <p:nvPr>
            <p:ph type="body" idx="2"/>
          </p:nvPr>
        </p:nvSpPr>
        <p:spPr>
          <a:xfrm>
            <a:off x="232306" y="1808262"/>
            <a:ext cx="3857506" cy="1526977"/>
          </a:xfrm>
          <a:prstGeom prst="rect">
            <a:avLst/>
          </a:prstGeom>
          <a:noFill/>
          <a:ln>
            <a:noFill/>
          </a:ln>
        </p:spPr>
        <p:txBody>
          <a:bodyPr spcFirstLastPara="1" wrap="square" lIns="68575" tIns="34275" rIns="68575" bIns="34275" anchor="ctr" anchorCtr="0">
            <a:noAutofit/>
          </a:bodyPr>
          <a:lstStyle>
            <a:lvl1pPr marL="457200" marR="0" lvl="0" indent="-520700" algn="l" rtl="0">
              <a:lnSpc>
                <a:spcPct val="90000"/>
              </a:lnSpc>
              <a:spcBef>
                <a:spcPts val="800"/>
              </a:spcBef>
              <a:spcAft>
                <a:spcPts val="0"/>
              </a:spcAft>
              <a:buClr>
                <a:schemeClr val="dk1"/>
              </a:buClr>
              <a:buSzPts val="4600"/>
              <a:buFont typeface="Arial"/>
              <a:buChar char="•"/>
              <a:defRPr sz="4600" b="1"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Other_Farewell">
  <p:cSld name="Other_Farewell">
    <p:spTree>
      <p:nvGrpSpPr>
        <p:cNvPr id="1" name="Shape 933"/>
        <p:cNvGrpSpPr/>
        <p:nvPr/>
      </p:nvGrpSpPr>
      <p:grpSpPr>
        <a:xfrm>
          <a:off x="0" y="0"/>
          <a:ext cx="0" cy="0"/>
          <a:chOff x="0" y="0"/>
          <a:chExt cx="0" cy="0"/>
        </a:xfrm>
      </p:grpSpPr>
      <p:sp>
        <p:nvSpPr>
          <p:cNvPr id="934" name="Google Shape;934;p158"/>
          <p:cNvSpPr>
            <a:spLocks noGrp="1"/>
          </p:cNvSpPr>
          <p:nvPr>
            <p:ph type="pic" idx="2"/>
          </p:nvPr>
        </p:nvSpPr>
        <p:spPr>
          <a:xfrm>
            <a:off x="4676571" y="141151"/>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5" name="Google Shape;935;p158"/>
          <p:cNvSpPr>
            <a:spLocks noGrp="1"/>
          </p:cNvSpPr>
          <p:nvPr>
            <p:ph type="pic" idx="3"/>
          </p:nvPr>
        </p:nvSpPr>
        <p:spPr>
          <a:xfrm>
            <a:off x="142318" y="2659572"/>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6" name="Google Shape;936;p158"/>
          <p:cNvSpPr>
            <a:spLocks noGrp="1"/>
          </p:cNvSpPr>
          <p:nvPr>
            <p:ph type="pic" idx="4"/>
          </p:nvPr>
        </p:nvSpPr>
        <p:spPr>
          <a:xfrm>
            <a:off x="4676571" y="2665953"/>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7" name="Google Shape;937;p158"/>
          <p:cNvSpPr>
            <a:spLocks noGrp="1"/>
          </p:cNvSpPr>
          <p:nvPr>
            <p:ph type="pic" idx="5"/>
          </p:nvPr>
        </p:nvSpPr>
        <p:spPr>
          <a:xfrm>
            <a:off x="142318" y="140366"/>
            <a:ext cx="4329600" cy="2334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38" name="Google Shape;938;p158"/>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939" name="Google Shape;939;p158"/>
          <p:cNvSpPr/>
          <p:nvPr/>
        </p:nvSpPr>
        <p:spPr>
          <a:xfrm>
            <a:off x="142318" y="134770"/>
            <a:ext cx="4329684" cy="2334110"/>
          </a:xfrm>
          <a:custGeom>
            <a:avLst/>
            <a:gdLst/>
            <a:ahLst/>
            <a:cxnLst/>
            <a:rect l="l" t="t" r="r" b="b"/>
            <a:pathLst>
              <a:path w="5772912" h="3112147" extrusionOk="0">
                <a:moveTo>
                  <a:pt x="0" y="0"/>
                </a:moveTo>
                <a:lnTo>
                  <a:pt x="5772912" y="0"/>
                </a:lnTo>
                <a:lnTo>
                  <a:pt x="5772912" y="1615275"/>
                </a:lnTo>
                <a:lnTo>
                  <a:pt x="4278346" y="1615275"/>
                </a:lnTo>
                <a:lnTo>
                  <a:pt x="4278346" y="3112147"/>
                </a:lnTo>
                <a:lnTo>
                  <a:pt x="0" y="3112147"/>
                </a:lnTo>
                <a:lnTo>
                  <a:pt x="0" y="0"/>
                </a:lnTo>
                <a:close/>
              </a:path>
            </a:pathLst>
          </a:cu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2"/>
              </a:buClr>
              <a:buSzPts val="1100"/>
              <a:buFont typeface="Arial"/>
              <a:buNone/>
            </a:pPr>
            <a:endParaRPr sz="1100" b="0" i="0" u="none" strike="noStrike" cap="none" dirty="0">
              <a:solidFill>
                <a:schemeClr val="dk2"/>
              </a:solidFill>
              <a:latin typeface="Arial"/>
              <a:ea typeface="Arial"/>
              <a:cs typeface="Arial"/>
              <a:sym typeface="Arial"/>
            </a:endParaRPr>
          </a:p>
        </p:txBody>
      </p:sp>
      <p:sp>
        <p:nvSpPr>
          <p:cNvPr id="940" name="Google Shape;940;p158"/>
          <p:cNvSpPr/>
          <p:nvPr/>
        </p:nvSpPr>
        <p:spPr>
          <a:xfrm>
            <a:off x="3351077" y="2468880"/>
            <a:ext cx="1120925" cy="5596"/>
          </a:xfrm>
          <a:custGeom>
            <a:avLst/>
            <a:gdLst/>
            <a:ahLst/>
            <a:cxnLst/>
            <a:rect l="l" t="t" r="r" b="b"/>
            <a:pathLst>
              <a:path w="1494566" h="7461" extrusionOk="0">
                <a:moveTo>
                  <a:pt x="0" y="0"/>
                </a:moveTo>
                <a:lnTo>
                  <a:pt x="1494566" y="0"/>
                </a:lnTo>
                <a:lnTo>
                  <a:pt x="1494566" y="7461"/>
                </a:lnTo>
                <a:lnTo>
                  <a:pt x="0" y="7461"/>
                </a:lnTo>
                <a:lnTo>
                  <a:pt x="0" y="0"/>
                </a:lnTo>
                <a:close/>
              </a:path>
            </a:pathLst>
          </a:cu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2"/>
              </a:buClr>
              <a:buSzPts val="1100"/>
              <a:buFont typeface="Arial"/>
              <a:buNone/>
            </a:pPr>
            <a:endParaRPr sz="1100" b="0" i="0" u="none" strike="noStrike" cap="none" dirty="0">
              <a:solidFill>
                <a:schemeClr val="dk2"/>
              </a:solidFill>
              <a:latin typeface="Arial"/>
              <a:ea typeface="Arial"/>
              <a:cs typeface="Arial"/>
              <a:sym typeface="Arial"/>
            </a:endParaRPr>
          </a:p>
        </p:txBody>
      </p:sp>
      <p:sp>
        <p:nvSpPr>
          <p:cNvPr id="941" name="Google Shape;941;p158"/>
          <p:cNvSpPr/>
          <p:nvPr/>
        </p:nvSpPr>
        <p:spPr>
          <a:xfrm>
            <a:off x="3351077" y="1346226"/>
            <a:ext cx="2446500" cy="2448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42" name="Google Shape;942;p158"/>
          <p:cNvSpPr txBox="1">
            <a:spLocks noGrp="1"/>
          </p:cNvSpPr>
          <p:nvPr>
            <p:ph type="title"/>
          </p:nvPr>
        </p:nvSpPr>
        <p:spPr>
          <a:xfrm>
            <a:off x="3442145" y="1457383"/>
            <a:ext cx="2273400" cy="16170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3" name="Google Shape;943;p158"/>
          <p:cNvSpPr txBox="1">
            <a:spLocks noGrp="1"/>
          </p:cNvSpPr>
          <p:nvPr>
            <p:ph type="body" idx="1"/>
          </p:nvPr>
        </p:nvSpPr>
        <p:spPr>
          <a:xfrm>
            <a:off x="3442342" y="3118409"/>
            <a:ext cx="2273100" cy="559200"/>
          </a:xfrm>
          <a:prstGeom prst="rect">
            <a:avLst/>
          </a:prstGeom>
          <a:noFill/>
          <a:ln>
            <a:noFill/>
          </a:ln>
        </p:spPr>
        <p:txBody>
          <a:bodyPr spcFirstLastPara="1" wrap="square" lIns="68575" tIns="34275" rIns="68575" bIns="34275" anchor="ctr" anchorCtr="0">
            <a:noAutofit/>
          </a:bodyPr>
          <a:lstStyle>
            <a:lvl1pPr marL="457200" lvl="0"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1pPr>
            <a:lvl2pPr marL="914400" lvl="1"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2pPr>
            <a:lvl3pPr marL="1371600" lvl="2"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3pPr>
            <a:lvl4pPr marL="1828800" lvl="3"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4pPr>
            <a:lvl5pPr marL="2286000" lvl="4" indent="-317500" algn="ctr">
              <a:lnSpc>
                <a:spcPct val="115000"/>
              </a:lnSpc>
              <a:spcBef>
                <a:spcPts val="0"/>
              </a:spcBef>
              <a:spcAft>
                <a:spcPts val="0"/>
              </a:spcAft>
              <a:buClr>
                <a:schemeClr val="accent3"/>
              </a:buClr>
              <a:buSzPts val="1400"/>
              <a:buFont typeface="Lato"/>
              <a:buChar char="○"/>
              <a:defRPr b="1">
                <a:solidFill>
                  <a:schemeClr val="accent3"/>
                </a:solidFill>
                <a:latin typeface="Lato"/>
                <a:ea typeface="Lato"/>
                <a:cs typeface="Lato"/>
                <a:sym typeface="Lato"/>
              </a:defRPr>
            </a:lvl5pPr>
            <a:lvl6pPr marL="2743200" lvl="5"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6pPr>
            <a:lvl7pPr marL="3200400" lvl="6"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7pPr>
            <a:lvl8pPr marL="3657600" lvl="7"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8pPr>
            <a:lvl9pPr marL="4114800" lvl="8" indent="-317500" algn="ctr">
              <a:lnSpc>
                <a:spcPct val="115000"/>
              </a:lnSpc>
              <a:spcBef>
                <a:spcPts val="400"/>
              </a:spcBef>
              <a:spcAft>
                <a:spcPts val="0"/>
              </a:spcAft>
              <a:buClr>
                <a:schemeClr val="accent3"/>
              </a:buClr>
              <a:buSzPts val="1400"/>
              <a:buFont typeface="Lato"/>
              <a:buChar char="■"/>
              <a:defRPr b="1">
                <a:solidFill>
                  <a:schemeClr val="accent3"/>
                </a:solidFill>
                <a:latin typeface="Lato"/>
                <a:ea typeface="Lato"/>
                <a:cs typeface="Lato"/>
                <a:sym typeface="Lato"/>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op Picture, 5 Placeholder List">
  <p:cSld name="Top Picture, 5 Placeholder List">
    <p:spTree>
      <p:nvGrpSpPr>
        <p:cNvPr id="1" name="Shape 944"/>
        <p:cNvGrpSpPr/>
        <p:nvPr/>
      </p:nvGrpSpPr>
      <p:grpSpPr>
        <a:xfrm>
          <a:off x="0" y="0"/>
          <a:ext cx="0" cy="0"/>
          <a:chOff x="0" y="0"/>
          <a:chExt cx="0" cy="0"/>
        </a:xfrm>
      </p:grpSpPr>
      <p:sp>
        <p:nvSpPr>
          <p:cNvPr id="945" name="Google Shape;945;p159"/>
          <p:cNvSpPr>
            <a:spLocks noGrp="1"/>
          </p:cNvSpPr>
          <p:nvPr>
            <p:ph type="pic" idx="2"/>
          </p:nvPr>
        </p:nvSpPr>
        <p:spPr>
          <a:xfrm>
            <a:off x="0" y="0"/>
            <a:ext cx="9144000" cy="34863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946" name="Google Shape;946;p159"/>
          <p:cNvSpPr txBox="1">
            <a:spLocks noGrp="1"/>
          </p:cNvSpPr>
          <p:nvPr>
            <p:ph type="title"/>
          </p:nvPr>
        </p:nvSpPr>
        <p:spPr>
          <a:xfrm>
            <a:off x="5650992" y="1171144"/>
            <a:ext cx="32919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7" name="Google Shape;947;p159"/>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948" name="Google Shape;948;p159"/>
          <p:cNvSpPr txBox="1">
            <a:spLocks noGrp="1"/>
          </p:cNvSpPr>
          <p:nvPr>
            <p:ph type="body" idx="1"/>
          </p:nvPr>
        </p:nvSpPr>
        <p:spPr>
          <a:xfrm>
            <a:off x="385763" y="3867595"/>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9" name="Google Shape;949;p159"/>
          <p:cNvSpPr txBox="1">
            <a:spLocks noGrp="1"/>
          </p:cNvSpPr>
          <p:nvPr>
            <p:ph type="body" idx="3"/>
          </p:nvPr>
        </p:nvSpPr>
        <p:spPr>
          <a:xfrm>
            <a:off x="3898701" y="3867595"/>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0" name="Google Shape;950;p159"/>
          <p:cNvSpPr txBox="1">
            <a:spLocks noGrp="1"/>
          </p:cNvSpPr>
          <p:nvPr>
            <p:ph type="body" idx="4"/>
          </p:nvPr>
        </p:nvSpPr>
        <p:spPr>
          <a:xfrm>
            <a:off x="2142232" y="3867594"/>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1" name="Google Shape;951;p159"/>
          <p:cNvSpPr txBox="1">
            <a:spLocks noGrp="1"/>
          </p:cNvSpPr>
          <p:nvPr>
            <p:ph type="body" idx="5"/>
          </p:nvPr>
        </p:nvSpPr>
        <p:spPr>
          <a:xfrm>
            <a:off x="5691828" y="3867593"/>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2" name="Google Shape;952;p159"/>
          <p:cNvSpPr txBox="1">
            <a:spLocks noGrp="1"/>
          </p:cNvSpPr>
          <p:nvPr>
            <p:ph type="body" idx="6"/>
          </p:nvPr>
        </p:nvSpPr>
        <p:spPr>
          <a:xfrm>
            <a:off x="7479368" y="3867592"/>
            <a:ext cx="1346700" cy="437100"/>
          </a:xfrm>
          <a:prstGeom prst="rect">
            <a:avLst/>
          </a:prstGeom>
          <a:noFill/>
          <a:ln>
            <a:noFill/>
          </a:ln>
        </p:spPr>
        <p:txBody>
          <a:bodyPr spcFirstLastPara="1" wrap="square" lIns="68575" tIns="34275" rIns="68575" bIns="34275" anchor="t" anchorCtr="0">
            <a:noAutofit/>
          </a:bodyPr>
          <a:lstStyle>
            <a:lvl1pPr marL="457200" lvl="0" indent="-323850" algn="ctr">
              <a:lnSpc>
                <a:spcPct val="100000"/>
              </a:lnSpc>
              <a:spcBef>
                <a:spcPts val="0"/>
              </a:spcBef>
              <a:spcAft>
                <a:spcPts val="0"/>
              </a:spcAft>
              <a:buClr>
                <a:schemeClr val="dk2"/>
              </a:buClr>
              <a:buSzPts val="1500"/>
              <a:buChar char="●"/>
              <a:defRPr sz="1500"/>
            </a:lvl1pPr>
            <a:lvl2pPr marL="914400" lvl="1" indent="-298450" algn="ctr">
              <a:lnSpc>
                <a:spcPct val="100000"/>
              </a:lnSpc>
              <a:spcBef>
                <a:spcPts val="0"/>
              </a:spcBef>
              <a:spcAft>
                <a:spcPts val="0"/>
              </a:spcAft>
              <a:buClr>
                <a:schemeClr val="dk2"/>
              </a:buClr>
              <a:buSzPts val="1100"/>
              <a:buChar char="○"/>
              <a:defRPr/>
            </a:lvl2pPr>
            <a:lvl3pPr marL="1371600" lvl="2" indent="-298450" algn="ctr">
              <a:lnSpc>
                <a:spcPct val="100000"/>
              </a:lnSpc>
              <a:spcBef>
                <a:spcPts val="0"/>
              </a:spcBef>
              <a:spcAft>
                <a:spcPts val="0"/>
              </a:spcAft>
              <a:buClr>
                <a:schemeClr val="dk2"/>
              </a:buClr>
              <a:buSzPts val="1100"/>
              <a:buChar char="■"/>
              <a:defRPr/>
            </a:lvl3pPr>
            <a:lvl4pPr marL="1828800" lvl="3" indent="-298450" algn="ctr">
              <a:lnSpc>
                <a:spcPct val="100000"/>
              </a:lnSpc>
              <a:spcBef>
                <a:spcPts val="0"/>
              </a:spcBef>
              <a:spcAft>
                <a:spcPts val="0"/>
              </a:spcAft>
              <a:buClr>
                <a:schemeClr val="dk2"/>
              </a:buClr>
              <a:buSzPts val="1100"/>
              <a:buChar char="●"/>
              <a:defRPr/>
            </a:lvl4pPr>
            <a:lvl5pPr marL="2286000" lvl="4" indent="-298450" algn="ctr">
              <a:lnSpc>
                <a:spcPct val="100000"/>
              </a:lnSpc>
              <a:spcBef>
                <a:spcPts val="0"/>
              </a:spcBef>
              <a:spcAft>
                <a:spcPts val="0"/>
              </a:spcAft>
              <a:buClr>
                <a:schemeClr val="dk2"/>
              </a:buClr>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over Slide Dark Blue">
  <p:cSld name="Cover Slide Dark Blue">
    <p:bg>
      <p:bgPr>
        <a:solidFill>
          <a:srgbClr val="232C67"/>
        </a:solidFill>
        <a:effectLst/>
      </p:bgPr>
    </p:bg>
    <p:spTree>
      <p:nvGrpSpPr>
        <p:cNvPr id="1" name="Shape 957"/>
        <p:cNvGrpSpPr/>
        <p:nvPr/>
      </p:nvGrpSpPr>
      <p:grpSpPr>
        <a:xfrm>
          <a:off x="0" y="0"/>
          <a:ext cx="0" cy="0"/>
          <a:chOff x="0" y="0"/>
          <a:chExt cx="0" cy="0"/>
        </a:xfrm>
      </p:grpSpPr>
      <p:sp>
        <p:nvSpPr>
          <p:cNvPr id="958" name="Google Shape;958;p161"/>
          <p:cNvSpPr txBox="1">
            <a:spLocks noGrp="1"/>
          </p:cNvSpPr>
          <p:nvPr>
            <p:ph type="body" idx="1"/>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9" name="Google Shape;959;p161"/>
          <p:cNvSpPr txBox="1">
            <a:spLocks noGrp="1"/>
          </p:cNvSpPr>
          <p:nvPr>
            <p:ph type="body" idx="2"/>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0" name="Google Shape;960;p161"/>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61"/>
        <p:cNvGrpSpPr/>
        <p:nvPr/>
      </p:nvGrpSpPr>
      <p:grpSpPr>
        <a:xfrm>
          <a:off x="0" y="0"/>
          <a:ext cx="0" cy="0"/>
          <a:chOff x="0" y="0"/>
          <a:chExt cx="0" cy="0"/>
        </a:xfrm>
      </p:grpSpPr>
      <p:sp>
        <p:nvSpPr>
          <p:cNvPr id="962" name="Google Shape;962;p162"/>
          <p:cNvSpPr/>
          <p:nvPr/>
        </p:nvSpPr>
        <p:spPr>
          <a:xfrm rot="10800000">
            <a:off x="-3" y="0"/>
            <a:ext cx="9144000" cy="5143500"/>
          </a:xfrm>
          <a:prstGeom prst="round2SameRect">
            <a:avLst>
              <a:gd name="adj1" fmla="val 0"/>
              <a:gd name="adj2" fmla="val 0"/>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63" name="Google Shape;963;p162"/>
          <p:cNvSpPr/>
          <p:nvPr/>
        </p:nvSpPr>
        <p:spPr>
          <a:xfrm>
            <a:off x="257533" y="236557"/>
            <a:ext cx="8594100" cy="4653000"/>
          </a:xfrm>
          <a:prstGeom prst="roundRect">
            <a:avLst>
              <a:gd name="adj" fmla="val 0"/>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64" name="Google Shape;964;p162"/>
          <p:cNvSpPr txBox="1">
            <a:spLocks noGrp="1"/>
          </p:cNvSpPr>
          <p:nvPr>
            <p:ph type="title"/>
          </p:nvPr>
        </p:nvSpPr>
        <p:spPr>
          <a:xfrm>
            <a:off x="1094014" y="117019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5" name="Google Shape;965;p162"/>
          <p:cNvSpPr txBox="1">
            <a:spLocks noGrp="1"/>
          </p:cNvSpPr>
          <p:nvPr>
            <p:ph type="body" idx="1"/>
          </p:nvPr>
        </p:nvSpPr>
        <p:spPr>
          <a:xfrm>
            <a:off x="1094014" y="2650205"/>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6" name="Google Shape;966;p162"/>
          <p:cNvSpPr/>
          <p:nvPr/>
        </p:nvSpPr>
        <p:spPr>
          <a:xfrm>
            <a:off x="503499" y="548642"/>
            <a:ext cx="8099400" cy="41130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Half Picture Slide">
  <p:cSld name="Half Picture Slide">
    <p:spTree>
      <p:nvGrpSpPr>
        <p:cNvPr id="1" name="Shape 967"/>
        <p:cNvGrpSpPr/>
        <p:nvPr/>
      </p:nvGrpSpPr>
      <p:grpSpPr>
        <a:xfrm>
          <a:off x="0" y="0"/>
          <a:ext cx="0" cy="0"/>
          <a:chOff x="0" y="0"/>
          <a:chExt cx="0" cy="0"/>
        </a:xfrm>
      </p:grpSpPr>
      <p:sp>
        <p:nvSpPr>
          <p:cNvPr id="968" name="Google Shape;968;p163"/>
          <p:cNvSpPr txBox="1">
            <a:spLocks noGrp="1"/>
          </p:cNvSpPr>
          <p:nvPr>
            <p:ph type="body" idx="1"/>
          </p:nvPr>
        </p:nvSpPr>
        <p:spPr>
          <a:xfrm>
            <a:off x="547007" y="1802675"/>
            <a:ext cx="34863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9" name="Google Shape;969;p163"/>
          <p:cNvSpPr txBox="1">
            <a:spLocks noGrp="1"/>
          </p:cNvSpPr>
          <p:nvPr>
            <p:ph type="body" idx="2"/>
          </p:nvPr>
        </p:nvSpPr>
        <p:spPr>
          <a:xfrm>
            <a:off x="547007" y="548640"/>
            <a:ext cx="34863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0" name="Google Shape;970;p163"/>
          <p:cNvSpPr>
            <a:spLocks noGrp="1"/>
          </p:cNvSpPr>
          <p:nvPr>
            <p:ph type="pic" idx="3"/>
          </p:nvPr>
        </p:nvSpPr>
        <p:spPr>
          <a:xfrm>
            <a:off x="4580164" y="0"/>
            <a:ext cx="4563900" cy="5143500"/>
          </a:xfrm>
          <a:prstGeom prst="rect">
            <a:avLst/>
          </a:prstGeom>
          <a:noFill/>
          <a:ln>
            <a:noFill/>
          </a:ln>
        </p:spPr>
        <p:txBody>
          <a:bodyPr/>
          <a:lstStyle/>
          <a:p>
            <a:endParaRPr lang="es-419" dirty="0"/>
          </a:p>
        </p:txBody>
      </p:sp>
      <p:sp>
        <p:nvSpPr>
          <p:cNvPr id="971" name="Google Shape;971;p163"/>
          <p:cNvSpPr/>
          <p:nvPr/>
        </p:nvSpPr>
        <p:spPr>
          <a:xfrm>
            <a:off x="547007" y="1623878"/>
            <a:ext cx="3486300" cy="67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Single Column Slide A">
  <p:cSld name="Single Column Slide A">
    <p:spTree>
      <p:nvGrpSpPr>
        <p:cNvPr id="1" name="Shape 972"/>
        <p:cNvGrpSpPr/>
        <p:nvPr/>
      </p:nvGrpSpPr>
      <p:grpSpPr>
        <a:xfrm>
          <a:off x="0" y="0"/>
          <a:ext cx="0" cy="0"/>
          <a:chOff x="0" y="0"/>
          <a:chExt cx="0" cy="0"/>
        </a:xfrm>
      </p:grpSpPr>
      <p:sp>
        <p:nvSpPr>
          <p:cNvPr id="973" name="Google Shape;973;p164"/>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4" name="Google Shape;974;p164"/>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975" name="Google Shape;975;p164"/>
          <p:cNvSpPr/>
          <p:nvPr/>
        </p:nvSpPr>
        <p:spPr>
          <a:xfrm rot="10800000">
            <a:off x="-1" y="1752599"/>
            <a:ext cx="9144000" cy="3390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76" name="Google Shape;976;p164"/>
          <p:cNvSpPr txBox="1">
            <a:spLocks noGrp="1"/>
          </p:cNvSpPr>
          <p:nvPr>
            <p:ph type="body" idx="2"/>
          </p:nvPr>
        </p:nvSpPr>
        <p:spPr>
          <a:xfrm>
            <a:off x="547007" y="1242809"/>
            <a:ext cx="8048400" cy="34665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7" name="Google Shape;977;p164"/>
          <p:cNvSpPr txBox="1">
            <a:spLocks noGrp="1"/>
          </p:cNvSpPr>
          <p:nvPr>
            <p:ph type="ftr" idx="11"/>
          </p:nvPr>
        </p:nvSpPr>
        <p:spPr>
          <a:xfrm>
            <a:off x="751114" y="4767263"/>
            <a:ext cx="30861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wo Column Text Slide">
  <p:cSld name="Two Column Text Slide">
    <p:spTree>
      <p:nvGrpSpPr>
        <p:cNvPr id="1" name="Shape 978"/>
        <p:cNvGrpSpPr/>
        <p:nvPr/>
      </p:nvGrpSpPr>
      <p:grpSpPr>
        <a:xfrm>
          <a:off x="0" y="0"/>
          <a:ext cx="0" cy="0"/>
          <a:chOff x="0" y="0"/>
          <a:chExt cx="0" cy="0"/>
        </a:xfrm>
      </p:grpSpPr>
      <p:sp>
        <p:nvSpPr>
          <p:cNvPr id="979" name="Google Shape;979;p165"/>
          <p:cNvSpPr txBox="1">
            <a:spLocks noGrp="1"/>
          </p:cNvSpPr>
          <p:nvPr>
            <p:ph type="body" idx="1"/>
          </p:nvPr>
        </p:nvSpPr>
        <p:spPr>
          <a:xfrm>
            <a:off x="547007" y="548640"/>
            <a:ext cx="37515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0" name="Google Shape;980;p165"/>
          <p:cNvSpPr txBox="1">
            <a:spLocks noGrp="1"/>
          </p:cNvSpPr>
          <p:nvPr>
            <p:ph type="body" idx="2"/>
          </p:nvPr>
        </p:nvSpPr>
        <p:spPr>
          <a:xfrm>
            <a:off x="4845504" y="548641"/>
            <a:ext cx="37515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1" name="Google Shape;981;p165"/>
          <p:cNvSpPr txBox="1">
            <a:spLocks noGrp="1"/>
          </p:cNvSpPr>
          <p:nvPr>
            <p:ph type="body" idx="3"/>
          </p:nvPr>
        </p:nvSpPr>
        <p:spPr>
          <a:xfrm>
            <a:off x="547007"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2" name="Google Shape;982;p165"/>
          <p:cNvSpPr/>
          <p:nvPr/>
        </p:nvSpPr>
        <p:spPr>
          <a:xfrm>
            <a:off x="547006" y="1628163"/>
            <a:ext cx="3751500" cy="78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Fact Slide B">
  <p:cSld name="Fact Slide B">
    <p:spTree>
      <p:nvGrpSpPr>
        <p:cNvPr id="1" name="Shape 983"/>
        <p:cNvGrpSpPr/>
        <p:nvPr/>
      </p:nvGrpSpPr>
      <p:grpSpPr>
        <a:xfrm>
          <a:off x="0" y="0"/>
          <a:ext cx="0" cy="0"/>
          <a:chOff x="0" y="0"/>
          <a:chExt cx="0" cy="0"/>
        </a:xfrm>
      </p:grpSpPr>
      <p:sp>
        <p:nvSpPr>
          <p:cNvPr id="984" name="Google Shape;984;p166"/>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5" name="Google Shape;985;p166"/>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986" name="Google Shape;986;p166"/>
          <p:cNvSpPr/>
          <p:nvPr/>
        </p:nvSpPr>
        <p:spPr>
          <a:xfrm rot="10800000">
            <a:off x="-1" y="3274799"/>
            <a:ext cx="9144000" cy="18687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87" name="Google Shape;987;p166"/>
          <p:cNvSpPr txBox="1">
            <a:spLocks noGrp="1"/>
          </p:cNvSpPr>
          <p:nvPr>
            <p:ph type="body" idx="2"/>
          </p:nvPr>
        </p:nvSpPr>
        <p:spPr>
          <a:xfrm>
            <a:off x="555580"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8" name="Google Shape;988;p166"/>
          <p:cNvSpPr txBox="1">
            <a:spLocks noGrp="1"/>
          </p:cNvSpPr>
          <p:nvPr>
            <p:ph type="body" idx="3"/>
          </p:nvPr>
        </p:nvSpPr>
        <p:spPr>
          <a:xfrm>
            <a:off x="3325313"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9" name="Google Shape;989;p166"/>
          <p:cNvSpPr txBox="1">
            <a:spLocks noGrp="1"/>
          </p:cNvSpPr>
          <p:nvPr>
            <p:ph type="body" idx="4"/>
          </p:nvPr>
        </p:nvSpPr>
        <p:spPr>
          <a:xfrm>
            <a:off x="6095048" y="1868806"/>
            <a:ext cx="2400300" cy="2400300"/>
          </a:xfrm>
          <a:prstGeom prst="rect">
            <a:avLst/>
          </a:prstGeom>
          <a:solidFill>
            <a:schemeClr val="lt1"/>
          </a:solidFill>
          <a:ln>
            <a:noFill/>
          </a:ln>
          <a:effectLst>
            <a:outerShdw blurRad="47625" sx="102000" sy="102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1_Closing Thank-You Slide">
  <p:cSld name="1_Closing Thank-You Slide">
    <p:bg>
      <p:bgPr>
        <a:solidFill>
          <a:schemeClr val="lt1"/>
        </a:solidFill>
        <a:effectLst/>
      </p:bgPr>
    </p:bg>
    <p:spTree>
      <p:nvGrpSpPr>
        <p:cNvPr id="1" name="Shape 990"/>
        <p:cNvGrpSpPr/>
        <p:nvPr/>
      </p:nvGrpSpPr>
      <p:grpSpPr>
        <a:xfrm>
          <a:off x="0" y="0"/>
          <a:ext cx="0" cy="0"/>
          <a:chOff x="0" y="0"/>
          <a:chExt cx="0" cy="0"/>
        </a:xfrm>
      </p:grpSpPr>
      <p:sp>
        <p:nvSpPr>
          <p:cNvPr id="991" name="Google Shape;991;p167"/>
          <p:cNvSpPr/>
          <p:nvPr/>
        </p:nvSpPr>
        <p:spPr>
          <a:xfrm>
            <a:off x="0" y="0"/>
            <a:ext cx="9144000" cy="5143500"/>
          </a:xfrm>
          <a:prstGeom prst="roundRect">
            <a:avLst>
              <a:gd name="adj" fmla="val 0"/>
            </a:avLst>
          </a:prstGeom>
          <a:solidFill>
            <a:srgbClr val="232C6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992" name="Google Shape;992;p167"/>
          <p:cNvSpPr txBox="1">
            <a:spLocks noGrp="1"/>
          </p:cNvSpPr>
          <p:nvPr>
            <p:ph type="body" idx="1"/>
          </p:nvPr>
        </p:nvSpPr>
        <p:spPr>
          <a:xfrm>
            <a:off x="751115" y="460397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3" name="Google Shape;993;p167"/>
          <p:cNvSpPr txBox="1">
            <a:spLocks noGrp="1"/>
          </p:cNvSpPr>
          <p:nvPr>
            <p:ph type="body" idx="2"/>
          </p:nvPr>
        </p:nvSpPr>
        <p:spPr>
          <a:xfrm>
            <a:off x="751115" y="4293726"/>
            <a:ext cx="39027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1200"/>
              <a:buNone/>
              <a:defRPr sz="1200" b="1">
                <a:solidFill>
                  <a:schemeClr val="lt1"/>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4" name="Google Shape;994;p167"/>
          <p:cNvSpPr/>
          <p:nvPr/>
        </p:nvSpPr>
        <p:spPr>
          <a:xfrm>
            <a:off x="0" y="2468880"/>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over Slide Light Blue">
  <p:cSld name="Cover Slide Light Blue">
    <p:bg>
      <p:bgPr>
        <a:solidFill>
          <a:srgbClr val="407CCA"/>
        </a:solidFill>
        <a:effectLst/>
      </p:bgPr>
    </p:bg>
    <p:spTree>
      <p:nvGrpSpPr>
        <p:cNvPr id="1" name="Shape 995"/>
        <p:cNvGrpSpPr/>
        <p:nvPr/>
      </p:nvGrpSpPr>
      <p:grpSpPr>
        <a:xfrm>
          <a:off x="0" y="0"/>
          <a:ext cx="0" cy="0"/>
          <a:chOff x="0" y="0"/>
          <a:chExt cx="0" cy="0"/>
        </a:xfrm>
      </p:grpSpPr>
      <p:sp>
        <p:nvSpPr>
          <p:cNvPr id="996" name="Google Shape;996;p168"/>
          <p:cNvSpPr txBox="1">
            <a:spLocks noGrp="1"/>
          </p:cNvSpPr>
          <p:nvPr>
            <p:ph type="body" idx="1"/>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7" name="Google Shape;997;p168"/>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8" name="Google Shape;998;p168"/>
          <p:cNvSpPr txBox="1">
            <a:spLocks noGrp="1"/>
          </p:cNvSpPr>
          <p:nvPr>
            <p:ph type="body" idx="2"/>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9" name="Google Shape;999;p168"/>
          <p:cNvSpPr/>
          <p:nvPr/>
        </p:nvSpPr>
        <p:spPr>
          <a:xfrm>
            <a:off x="-11430" y="2604456"/>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19"/>
          <p:cNvSpPr txBox="1">
            <a:spLocks noGrp="1"/>
          </p:cNvSpPr>
          <p:nvPr>
            <p:ph type="body" idx="1"/>
          </p:nvPr>
        </p:nvSpPr>
        <p:spPr>
          <a:xfrm>
            <a:off x="628650" y="1389227"/>
            <a:ext cx="7886700" cy="3154199"/>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lt1"/>
              </a:buClr>
              <a:buSzPts val="1700"/>
              <a:buFont typeface="Noto Sans Symbols"/>
              <a:buChar char="⮚"/>
              <a:defRPr sz="2500" b="0" i="0" u="none" strike="noStrike" cap="none">
                <a:solidFill>
                  <a:schemeClr val="lt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lt1"/>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81" name="Google Shape;81;p19"/>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Cover Slide Puprle">
  <p:cSld name="Cover Slide Puprle">
    <p:bg>
      <p:bgPr>
        <a:solidFill>
          <a:schemeClr val="lt1"/>
        </a:solidFill>
        <a:effectLst/>
      </p:bgPr>
    </p:bg>
    <p:spTree>
      <p:nvGrpSpPr>
        <p:cNvPr id="1" name="Shape 1000"/>
        <p:cNvGrpSpPr/>
        <p:nvPr/>
      </p:nvGrpSpPr>
      <p:grpSpPr>
        <a:xfrm>
          <a:off x="0" y="0"/>
          <a:ext cx="0" cy="0"/>
          <a:chOff x="0" y="0"/>
          <a:chExt cx="0" cy="0"/>
        </a:xfrm>
      </p:grpSpPr>
      <p:sp>
        <p:nvSpPr>
          <p:cNvPr id="1001" name="Google Shape;1001;p169"/>
          <p:cNvSpPr/>
          <p:nvPr/>
        </p:nvSpPr>
        <p:spPr>
          <a:xfrm>
            <a:off x="0" y="0"/>
            <a:ext cx="9144000" cy="5143500"/>
          </a:xfrm>
          <a:prstGeom prst="roundRect">
            <a:avLst>
              <a:gd name="adj" fmla="val 0"/>
            </a:avLst>
          </a:prstGeom>
          <a:solidFill>
            <a:srgbClr val="6D3A5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02" name="Google Shape;1002;p169"/>
          <p:cNvSpPr txBox="1">
            <a:spLocks noGrp="1"/>
          </p:cNvSpPr>
          <p:nvPr>
            <p:ph type="body" idx="1"/>
          </p:nvPr>
        </p:nvSpPr>
        <p:spPr>
          <a:xfrm>
            <a:off x="685801" y="3138656"/>
            <a:ext cx="7772400" cy="367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lt1"/>
              </a:buClr>
              <a:buSzPts val="2100"/>
              <a:buNone/>
              <a:defRPr b="0" i="0">
                <a:solidFill>
                  <a:schemeClr val="l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3" name="Google Shape;1003;p169"/>
          <p:cNvSpPr txBox="1">
            <a:spLocks noGrp="1"/>
          </p:cNvSpPr>
          <p:nvPr>
            <p:ph type="body" idx="2"/>
          </p:nvPr>
        </p:nvSpPr>
        <p:spPr>
          <a:xfrm>
            <a:off x="751285" y="466820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4" name="Google Shape;1004;p169"/>
          <p:cNvSpPr txBox="1">
            <a:spLocks noGrp="1"/>
          </p:cNvSpPr>
          <p:nvPr>
            <p:ph type="title"/>
          </p:nvPr>
        </p:nvSpPr>
        <p:spPr>
          <a:xfrm>
            <a:off x="685801" y="611029"/>
            <a:ext cx="7772400" cy="23433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chemeClr val="lt1"/>
              </a:buClr>
              <a:buSzPts val="6600"/>
              <a:buFont typeface="Arial"/>
              <a:buNone/>
              <a:defRPr sz="66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05"/>
        <p:cNvGrpSpPr/>
        <p:nvPr/>
      </p:nvGrpSpPr>
      <p:grpSpPr>
        <a:xfrm>
          <a:off x="0" y="0"/>
          <a:ext cx="0" cy="0"/>
          <a:chOff x="0" y="0"/>
          <a:chExt cx="0" cy="0"/>
        </a:xfrm>
      </p:grpSpPr>
      <p:sp>
        <p:nvSpPr>
          <p:cNvPr id="1006" name="Google Shape;1006;p170"/>
          <p:cNvSpPr/>
          <p:nvPr/>
        </p:nvSpPr>
        <p:spPr>
          <a:xfrm rot="10800000">
            <a:off x="-2" y="58"/>
            <a:ext cx="9144000" cy="2537400"/>
          </a:xfrm>
          <a:prstGeom prst="round2SameRect">
            <a:avLst>
              <a:gd name="adj1" fmla="val 0"/>
              <a:gd name="adj2" fmla="val 0"/>
            </a:avLst>
          </a:prstGeom>
          <a:solidFill>
            <a:srgbClr val="232C6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07" name="Google Shape;1007;p170"/>
          <p:cNvSpPr txBox="1">
            <a:spLocks noGrp="1"/>
          </p:cNvSpPr>
          <p:nvPr>
            <p:ph type="title"/>
          </p:nvPr>
        </p:nvSpPr>
        <p:spPr>
          <a:xfrm>
            <a:off x="1094014" y="82295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8" name="Google Shape;1008;p170"/>
          <p:cNvSpPr txBox="1">
            <a:spLocks noGrp="1"/>
          </p:cNvSpPr>
          <p:nvPr>
            <p:ph type="body" idx="1"/>
          </p:nvPr>
        </p:nvSpPr>
        <p:spPr>
          <a:xfrm>
            <a:off x="1094014" y="2803207"/>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141515"/>
              </a:buClr>
              <a:buSzPts val="1800"/>
              <a:buNone/>
              <a:defRPr sz="1800" b="0" i="0">
                <a:solidFill>
                  <a:srgbClr val="141515"/>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9" name="Google Shape;1009;p170"/>
          <p:cNvSpPr/>
          <p:nvPr/>
        </p:nvSpPr>
        <p:spPr>
          <a:xfrm>
            <a:off x="-11430" y="2434589"/>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010"/>
        <p:cNvGrpSpPr/>
        <p:nvPr/>
      </p:nvGrpSpPr>
      <p:grpSpPr>
        <a:xfrm>
          <a:off x="0" y="0"/>
          <a:ext cx="0" cy="0"/>
          <a:chOff x="0" y="0"/>
          <a:chExt cx="0" cy="0"/>
        </a:xfrm>
      </p:grpSpPr>
      <p:sp>
        <p:nvSpPr>
          <p:cNvPr id="1011" name="Google Shape;1011;p171"/>
          <p:cNvSpPr/>
          <p:nvPr/>
        </p:nvSpPr>
        <p:spPr>
          <a:xfrm rot="10800000">
            <a:off x="-2" y="58"/>
            <a:ext cx="9144000" cy="2537400"/>
          </a:xfrm>
          <a:prstGeom prst="round2SameRect">
            <a:avLst>
              <a:gd name="adj1" fmla="val 0"/>
              <a:gd name="adj2" fmla="val 0"/>
            </a:avLst>
          </a:prstGeom>
          <a:solidFill>
            <a:srgbClr val="6D3A5D"/>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12" name="Google Shape;1012;p171"/>
          <p:cNvSpPr txBox="1">
            <a:spLocks noGrp="1"/>
          </p:cNvSpPr>
          <p:nvPr>
            <p:ph type="title"/>
          </p:nvPr>
        </p:nvSpPr>
        <p:spPr>
          <a:xfrm>
            <a:off x="1094014" y="822958"/>
            <a:ext cx="6955800" cy="12603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3" name="Google Shape;1013;p171"/>
          <p:cNvSpPr txBox="1">
            <a:spLocks noGrp="1"/>
          </p:cNvSpPr>
          <p:nvPr>
            <p:ph type="body" idx="1"/>
          </p:nvPr>
        </p:nvSpPr>
        <p:spPr>
          <a:xfrm>
            <a:off x="1094014" y="2803207"/>
            <a:ext cx="6955800" cy="17916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141515"/>
              </a:buClr>
              <a:buSzPts val="1800"/>
              <a:buNone/>
              <a:defRPr sz="1800" b="0" i="0">
                <a:solidFill>
                  <a:srgbClr val="141515"/>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4" name="Google Shape;1014;p171"/>
          <p:cNvSpPr/>
          <p:nvPr/>
        </p:nvSpPr>
        <p:spPr>
          <a:xfrm>
            <a:off x="-11430" y="2434589"/>
            <a:ext cx="9155400" cy="1029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Alternate Title Slide">
  <p:cSld name="Alternate Title Slide">
    <p:bg>
      <p:bgPr>
        <a:solidFill>
          <a:srgbClr val="407CCA"/>
        </a:solidFill>
        <a:effectLst/>
      </p:bgPr>
    </p:bg>
    <p:spTree>
      <p:nvGrpSpPr>
        <p:cNvPr id="1" name="Shape 1015"/>
        <p:cNvGrpSpPr/>
        <p:nvPr/>
      </p:nvGrpSpPr>
      <p:grpSpPr>
        <a:xfrm>
          <a:off x="0" y="0"/>
          <a:ext cx="0" cy="0"/>
          <a:chOff x="0" y="0"/>
          <a:chExt cx="0" cy="0"/>
        </a:xfrm>
      </p:grpSpPr>
      <p:sp>
        <p:nvSpPr>
          <p:cNvPr id="1016" name="Google Shape;1016;p172"/>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17" name="Google Shape;1017;p172"/>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8" name="Google Shape;1018;p172"/>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1_Alternate Title Slide">
  <p:cSld name="1_Alternate Title Slide">
    <p:bg>
      <p:bgPr>
        <a:solidFill>
          <a:schemeClr val="accent1"/>
        </a:solidFill>
        <a:effectLst/>
      </p:bgPr>
    </p:bg>
    <p:spTree>
      <p:nvGrpSpPr>
        <p:cNvPr id="1" name="Shape 1019"/>
        <p:cNvGrpSpPr/>
        <p:nvPr/>
      </p:nvGrpSpPr>
      <p:grpSpPr>
        <a:xfrm>
          <a:off x="0" y="0"/>
          <a:ext cx="0" cy="0"/>
          <a:chOff x="0" y="0"/>
          <a:chExt cx="0" cy="0"/>
        </a:xfrm>
      </p:grpSpPr>
      <p:sp>
        <p:nvSpPr>
          <p:cNvPr id="1020" name="Google Shape;1020;p173"/>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21" name="Google Shape;1021;p173"/>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2" name="Google Shape;1022;p173"/>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2_Alternate Title Slide">
  <p:cSld name="2_Alternate Title Slide">
    <p:bg>
      <p:bgPr>
        <a:solidFill>
          <a:schemeClr val="accent5"/>
        </a:solidFill>
        <a:effectLst/>
      </p:bgPr>
    </p:bg>
    <p:spTree>
      <p:nvGrpSpPr>
        <p:cNvPr id="1" name="Shape 1023"/>
        <p:cNvGrpSpPr/>
        <p:nvPr/>
      </p:nvGrpSpPr>
      <p:grpSpPr>
        <a:xfrm>
          <a:off x="0" y="0"/>
          <a:ext cx="0" cy="0"/>
          <a:chOff x="0" y="0"/>
          <a:chExt cx="0" cy="0"/>
        </a:xfrm>
      </p:grpSpPr>
      <p:sp>
        <p:nvSpPr>
          <p:cNvPr id="1024" name="Google Shape;1024;p174"/>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25" name="Google Shape;1025;p174"/>
          <p:cNvSpPr txBox="1">
            <a:spLocks noGrp="1"/>
          </p:cNvSpPr>
          <p:nvPr>
            <p:ph type="title"/>
          </p:nvPr>
        </p:nvSpPr>
        <p:spPr>
          <a:xfrm>
            <a:off x="684167" y="822958"/>
            <a:ext cx="7773900" cy="1143000"/>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232C67"/>
              </a:buClr>
              <a:buSzPts val="4500"/>
              <a:buFont typeface="Arial"/>
              <a:buNone/>
              <a:defRPr sz="4500" b="0" i="0">
                <a:solidFill>
                  <a:srgbClr val="232C67"/>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6" name="Google Shape;1026;p174"/>
          <p:cNvSpPr txBox="1">
            <a:spLocks noGrp="1"/>
          </p:cNvSpPr>
          <p:nvPr>
            <p:ph type="body" idx="1"/>
          </p:nvPr>
        </p:nvSpPr>
        <p:spPr>
          <a:xfrm>
            <a:off x="684167" y="2129591"/>
            <a:ext cx="7773900" cy="246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Simple Data Slide">
  <p:cSld name="Simple Data Slide">
    <p:spTree>
      <p:nvGrpSpPr>
        <p:cNvPr id="1" name="Shape 1027"/>
        <p:cNvGrpSpPr/>
        <p:nvPr/>
      </p:nvGrpSpPr>
      <p:grpSpPr>
        <a:xfrm>
          <a:off x="0" y="0"/>
          <a:ext cx="0" cy="0"/>
          <a:chOff x="0" y="0"/>
          <a:chExt cx="0" cy="0"/>
        </a:xfrm>
      </p:grpSpPr>
      <p:sp>
        <p:nvSpPr>
          <p:cNvPr id="1028" name="Google Shape;1028;p175"/>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29" name="Google Shape;1029;p175"/>
          <p:cNvSpPr/>
          <p:nvPr/>
        </p:nvSpPr>
        <p:spPr>
          <a:xfrm rot="10800000">
            <a:off x="3910798" y="-1"/>
            <a:ext cx="5233200" cy="5143500"/>
          </a:xfrm>
          <a:prstGeom prst="round1Rect">
            <a:avLst>
              <a:gd name="adj"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30" name="Google Shape;1030;p175"/>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1" name="Google Shape;1031;p175"/>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2" name="Google Shape;1032;p175"/>
          <p:cNvSpPr/>
          <p:nvPr/>
        </p:nvSpPr>
        <p:spPr>
          <a:xfrm>
            <a:off x="3910692" y="-1"/>
            <a:ext cx="5233200" cy="106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1_Simple Data Slide">
  <p:cSld name="1_Simple Data Slide">
    <p:spTree>
      <p:nvGrpSpPr>
        <p:cNvPr id="1" name="Shape 1033"/>
        <p:cNvGrpSpPr/>
        <p:nvPr/>
      </p:nvGrpSpPr>
      <p:grpSpPr>
        <a:xfrm>
          <a:off x="0" y="0"/>
          <a:ext cx="0" cy="0"/>
          <a:chOff x="0" y="0"/>
          <a:chExt cx="0" cy="0"/>
        </a:xfrm>
      </p:grpSpPr>
      <p:sp>
        <p:nvSpPr>
          <p:cNvPr id="1034" name="Google Shape;1034;p176"/>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5" name="Google Shape;1035;p176"/>
          <p:cNvSpPr/>
          <p:nvPr/>
        </p:nvSpPr>
        <p:spPr>
          <a:xfrm rot="10800000">
            <a:off x="3910798" y="-1"/>
            <a:ext cx="5233200" cy="5143500"/>
          </a:xfrm>
          <a:prstGeom prst="round1Rect">
            <a:avLst>
              <a:gd name="adj"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36" name="Google Shape;1036;p176"/>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7" name="Google Shape;1037;p176"/>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8" name="Google Shape;1038;p176"/>
          <p:cNvSpPr/>
          <p:nvPr/>
        </p:nvSpPr>
        <p:spPr>
          <a:xfrm>
            <a:off x="3910692" y="-1"/>
            <a:ext cx="5233200" cy="1068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2_Simple Data Slide">
  <p:cSld name="2_Simple Data Slide">
    <p:spTree>
      <p:nvGrpSpPr>
        <p:cNvPr id="1" name="Shape 1039"/>
        <p:cNvGrpSpPr/>
        <p:nvPr/>
      </p:nvGrpSpPr>
      <p:grpSpPr>
        <a:xfrm>
          <a:off x="0" y="0"/>
          <a:ext cx="0" cy="0"/>
          <a:chOff x="0" y="0"/>
          <a:chExt cx="0" cy="0"/>
        </a:xfrm>
      </p:grpSpPr>
      <p:sp>
        <p:nvSpPr>
          <p:cNvPr id="1040" name="Google Shape;1040;p177"/>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1" name="Google Shape;1041;p177"/>
          <p:cNvSpPr/>
          <p:nvPr/>
        </p:nvSpPr>
        <p:spPr>
          <a:xfrm rot="10800000">
            <a:off x="3910798" y="-1"/>
            <a:ext cx="5233200" cy="5143500"/>
          </a:xfrm>
          <a:prstGeom prst="round1Rect">
            <a:avLst>
              <a:gd name="adj"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42" name="Google Shape;1042;p177"/>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3" name="Google Shape;1043;p177"/>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4" name="Google Shape;1044;p177"/>
          <p:cNvSpPr/>
          <p:nvPr/>
        </p:nvSpPr>
        <p:spPr>
          <a:xfrm>
            <a:off x="3910692" y="-1"/>
            <a:ext cx="5233200" cy="1068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3_Simple Data Slide">
  <p:cSld name="3_Simple Data Slide">
    <p:spTree>
      <p:nvGrpSpPr>
        <p:cNvPr id="1" name="Shape 1045"/>
        <p:cNvGrpSpPr/>
        <p:nvPr/>
      </p:nvGrpSpPr>
      <p:grpSpPr>
        <a:xfrm>
          <a:off x="0" y="0"/>
          <a:ext cx="0" cy="0"/>
          <a:chOff x="0" y="0"/>
          <a:chExt cx="0" cy="0"/>
        </a:xfrm>
      </p:grpSpPr>
      <p:sp>
        <p:nvSpPr>
          <p:cNvPr id="1046" name="Google Shape;1046;p178"/>
          <p:cNvSpPr txBox="1">
            <a:spLocks noGrp="1"/>
          </p:cNvSpPr>
          <p:nvPr>
            <p:ph type="body" idx="1"/>
          </p:nvPr>
        </p:nvSpPr>
        <p:spPr>
          <a:xfrm>
            <a:off x="547006" y="1694907"/>
            <a:ext cx="2816700" cy="2349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7" name="Google Shape;1047;p178"/>
          <p:cNvSpPr/>
          <p:nvPr/>
        </p:nvSpPr>
        <p:spPr>
          <a:xfrm rot="10800000">
            <a:off x="3910798" y="-1"/>
            <a:ext cx="5233200" cy="5143500"/>
          </a:xfrm>
          <a:prstGeom prst="round1Rect">
            <a:avLst>
              <a:gd name="adj" fmla="val 0"/>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48" name="Google Shape;1048;p178"/>
          <p:cNvSpPr txBox="1">
            <a:spLocks noGrp="1"/>
          </p:cNvSpPr>
          <p:nvPr>
            <p:ph type="title"/>
          </p:nvPr>
        </p:nvSpPr>
        <p:spPr>
          <a:xfrm>
            <a:off x="4457700" y="548639"/>
            <a:ext cx="4139400" cy="3496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9400"/>
              <a:buFont typeface="Arial"/>
              <a:buNone/>
              <a:defRPr sz="9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9" name="Google Shape;1049;p178"/>
          <p:cNvSpPr txBox="1">
            <a:spLocks noGrp="1"/>
          </p:cNvSpPr>
          <p:nvPr>
            <p:ph type="body" idx="2"/>
          </p:nvPr>
        </p:nvSpPr>
        <p:spPr>
          <a:xfrm>
            <a:off x="547007" y="548639"/>
            <a:ext cx="2816700" cy="967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2700"/>
              <a:buNone/>
              <a:defRPr sz="27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0" name="Google Shape;1050;p178"/>
          <p:cNvSpPr/>
          <p:nvPr/>
        </p:nvSpPr>
        <p:spPr>
          <a:xfrm>
            <a:off x="3910692" y="-1"/>
            <a:ext cx="5233200" cy="106800"/>
          </a:xfrm>
          <a:prstGeom prst="rect">
            <a:avLst/>
          </a:prstGeom>
          <a:solidFill>
            <a:srgbClr val="A6D99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82"/>
        <p:cNvGrpSpPr/>
        <p:nvPr/>
      </p:nvGrpSpPr>
      <p:grpSpPr>
        <a:xfrm>
          <a:off x="0" y="0"/>
          <a:ext cx="0" cy="0"/>
          <a:chOff x="0" y="0"/>
          <a:chExt cx="0" cy="0"/>
        </a:xfrm>
      </p:grpSpPr>
      <p:sp>
        <p:nvSpPr>
          <p:cNvPr id="83" name="Google Shape;83;p20"/>
          <p:cNvSpPr txBox="1">
            <a:spLocks noGrp="1"/>
          </p:cNvSpPr>
          <p:nvPr>
            <p:ph type="body" idx="1"/>
          </p:nvPr>
        </p:nvSpPr>
        <p:spPr>
          <a:xfrm>
            <a:off x="6120337" y="1251284"/>
            <a:ext cx="2781373" cy="3332540"/>
          </a:xfrm>
          <a:prstGeom prst="rect">
            <a:avLst/>
          </a:prstGeom>
          <a:noFill/>
          <a:ln w="28575" cap="flat" cmpd="sng">
            <a:solidFill>
              <a:schemeClr val="lt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4" name="Google Shape;84;p20"/>
          <p:cNvSpPr txBox="1">
            <a:spLocks noGrp="1"/>
          </p:cNvSpPr>
          <p:nvPr>
            <p:ph type="body" idx="2"/>
          </p:nvPr>
        </p:nvSpPr>
        <p:spPr>
          <a:xfrm>
            <a:off x="3383318" y="1251284"/>
            <a:ext cx="2377363" cy="1531183"/>
          </a:xfrm>
          <a:prstGeom prst="rect">
            <a:avLst/>
          </a:pr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5" name="Google Shape;85;p20"/>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86" name="Google Shape;86;p20"/>
          <p:cNvSpPr txBox="1">
            <a:spLocks noGrp="1"/>
          </p:cNvSpPr>
          <p:nvPr>
            <p:ph type="body" idx="3"/>
          </p:nvPr>
        </p:nvSpPr>
        <p:spPr>
          <a:xfrm>
            <a:off x="247682" y="1251284"/>
            <a:ext cx="2781373" cy="3332540"/>
          </a:xfrm>
          <a:prstGeom prst="rect">
            <a:avLst/>
          </a:prstGeom>
          <a:noFill/>
          <a:ln w="28575" cap="flat" cmpd="sng">
            <a:solidFill>
              <a:schemeClr val="lt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7" name="Google Shape;87;p20"/>
          <p:cNvSpPr txBox="1">
            <a:spLocks noGrp="1"/>
          </p:cNvSpPr>
          <p:nvPr>
            <p:ph type="body" idx="4"/>
          </p:nvPr>
        </p:nvSpPr>
        <p:spPr>
          <a:xfrm>
            <a:off x="3383318" y="3014098"/>
            <a:ext cx="2377364" cy="1569726"/>
          </a:xfrm>
          <a:prstGeom prst="rect">
            <a:avLst/>
          </a:pr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lt1"/>
              </a:buClr>
              <a:buSzPts val="2300"/>
              <a:buFont typeface="Arial"/>
              <a:buNone/>
              <a:defRPr sz="2300" b="0" i="1" u="none" strike="noStrike" cap="none">
                <a:solidFill>
                  <a:schemeClr val="lt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lt1"/>
              </a:buClr>
              <a:buSzPts val="1500"/>
              <a:buFont typeface="Arial"/>
              <a:buChar char="•"/>
              <a:defRPr sz="15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88" name="Google Shape;88;p20"/>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Image &amp; Text Slide">
  <p:cSld name="Image &amp; Text Slide">
    <p:spTree>
      <p:nvGrpSpPr>
        <p:cNvPr id="1" name="Shape 1051"/>
        <p:cNvGrpSpPr/>
        <p:nvPr/>
      </p:nvGrpSpPr>
      <p:grpSpPr>
        <a:xfrm>
          <a:off x="0" y="0"/>
          <a:ext cx="0" cy="0"/>
          <a:chOff x="0" y="0"/>
          <a:chExt cx="0" cy="0"/>
        </a:xfrm>
      </p:grpSpPr>
      <p:sp>
        <p:nvSpPr>
          <p:cNvPr id="1052" name="Google Shape;1052;p179"/>
          <p:cNvSpPr txBox="1">
            <a:spLocks noGrp="1"/>
          </p:cNvSpPr>
          <p:nvPr>
            <p:ph type="body" idx="1"/>
          </p:nvPr>
        </p:nvSpPr>
        <p:spPr>
          <a:xfrm>
            <a:off x="4712833" y="2786063"/>
            <a:ext cx="4033200" cy="1784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500"/>
              <a:buNone/>
              <a:defRPr sz="15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3" name="Google Shape;1053;p179"/>
          <p:cNvSpPr>
            <a:spLocks noGrp="1"/>
          </p:cNvSpPr>
          <p:nvPr>
            <p:ph type="pic" idx="2"/>
          </p:nvPr>
        </p:nvSpPr>
        <p:spPr>
          <a:xfrm>
            <a:off x="418420" y="522507"/>
            <a:ext cx="4033200" cy="4047900"/>
          </a:xfrm>
          <a:prstGeom prst="roundRect">
            <a:avLst>
              <a:gd name="adj" fmla="val 0"/>
            </a:avLst>
          </a:prstGeom>
          <a:noFill/>
          <a:ln>
            <a:noFill/>
          </a:ln>
        </p:spPr>
        <p:txBody>
          <a:bodyPr/>
          <a:lstStyle/>
          <a:p>
            <a:endParaRPr lang="es-419" dirty="0"/>
          </a:p>
        </p:txBody>
      </p:sp>
      <p:sp>
        <p:nvSpPr>
          <p:cNvPr id="1054" name="Google Shape;1054;p179"/>
          <p:cNvSpPr>
            <a:spLocks noGrp="1"/>
          </p:cNvSpPr>
          <p:nvPr>
            <p:ph type="pic" idx="3"/>
          </p:nvPr>
        </p:nvSpPr>
        <p:spPr>
          <a:xfrm>
            <a:off x="4712834" y="522507"/>
            <a:ext cx="4033200" cy="2049300"/>
          </a:xfrm>
          <a:prstGeom prst="roundRect">
            <a:avLst>
              <a:gd name="adj" fmla="val 0"/>
            </a:avLst>
          </a:prstGeom>
          <a:noFill/>
          <a:ln>
            <a:noFill/>
          </a:ln>
        </p:spPr>
        <p:txBody>
          <a:bodyPr/>
          <a:lstStyle/>
          <a:p>
            <a:endParaRPr lang="es-419" dirty="0"/>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Faded Picture Text Slide">
  <p:cSld name="Faded Picture Text Slide">
    <p:bg>
      <p:bgPr>
        <a:solidFill>
          <a:schemeClr val="lt1"/>
        </a:solidFill>
        <a:effectLst/>
      </p:bgPr>
    </p:bg>
    <p:spTree>
      <p:nvGrpSpPr>
        <p:cNvPr id="1" name="Shape 1055"/>
        <p:cNvGrpSpPr/>
        <p:nvPr/>
      </p:nvGrpSpPr>
      <p:grpSpPr>
        <a:xfrm>
          <a:off x="0" y="0"/>
          <a:ext cx="0" cy="0"/>
          <a:chOff x="0" y="0"/>
          <a:chExt cx="0" cy="0"/>
        </a:xfrm>
      </p:grpSpPr>
      <p:sp>
        <p:nvSpPr>
          <p:cNvPr id="1056" name="Google Shape;1056;p180"/>
          <p:cNvSpPr>
            <a:spLocks noGrp="1"/>
          </p:cNvSpPr>
          <p:nvPr>
            <p:ph type="pic" idx="2"/>
          </p:nvPr>
        </p:nvSpPr>
        <p:spPr>
          <a:xfrm>
            <a:off x="0" y="0"/>
            <a:ext cx="9144000" cy="5143500"/>
          </a:xfrm>
          <a:prstGeom prst="roundRect">
            <a:avLst>
              <a:gd name="adj" fmla="val 0"/>
            </a:avLst>
          </a:prstGeom>
          <a:noFill/>
          <a:ln>
            <a:noFill/>
          </a:ln>
        </p:spPr>
        <p:txBody>
          <a:bodyPr/>
          <a:lstStyle/>
          <a:p>
            <a:endParaRPr lang="es-419" dirty="0"/>
          </a:p>
        </p:txBody>
      </p:sp>
      <p:sp>
        <p:nvSpPr>
          <p:cNvPr id="1057" name="Google Shape;1057;p180"/>
          <p:cNvSpPr txBox="1">
            <a:spLocks noGrp="1"/>
          </p:cNvSpPr>
          <p:nvPr>
            <p:ph type="body" idx="1"/>
          </p:nvPr>
        </p:nvSpPr>
        <p:spPr>
          <a:xfrm>
            <a:off x="1248965" y="1155502"/>
            <a:ext cx="6646200" cy="28326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4500"/>
              <a:buNone/>
              <a:defRPr sz="4500" b="0" i="0">
                <a:solidFill>
                  <a:srgbClr val="050A0C"/>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800"/>
              <a:buNone/>
              <a:defRPr/>
            </a:lvl2pPr>
            <a:lvl3pPr marL="1371600" lvl="2" indent="-228600" algn="l">
              <a:lnSpc>
                <a:spcPct val="90000"/>
              </a:lnSpc>
              <a:spcBef>
                <a:spcPts val="400"/>
              </a:spcBef>
              <a:spcAft>
                <a:spcPts val="0"/>
              </a:spcAft>
              <a:buClr>
                <a:schemeClr val="dk1"/>
              </a:buClr>
              <a:buSzPts val="15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Dark Picture Text Slide">
  <p:cSld name="Dark Picture Text Slide">
    <p:bg>
      <p:bgPr>
        <a:solidFill>
          <a:schemeClr val="lt1"/>
        </a:solidFill>
        <a:effectLst/>
      </p:bgPr>
    </p:bg>
    <p:spTree>
      <p:nvGrpSpPr>
        <p:cNvPr id="1" name="Shape 1058"/>
        <p:cNvGrpSpPr/>
        <p:nvPr/>
      </p:nvGrpSpPr>
      <p:grpSpPr>
        <a:xfrm>
          <a:off x="0" y="0"/>
          <a:ext cx="0" cy="0"/>
          <a:chOff x="0" y="0"/>
          <a:chExt cx="0" cy="0"/>
        </a:xfrm>
      </p:grpSpPr>
      <p:sp>
        <p:nvSpPr>
          <p:cNvPr id="1059" name="Google Shape;1059;p181"/>
          <p:cNvSpPr>
            <a:spLocks noGrp="1"/>
          </p:cNvSpPr>
          <p:nvPr>
            <p:ph type="pic" idx="2"/>
          </p:nvPr>
        </p:nvSpPr>
        <p:spPr>
          <a:xfrm>
            <a:off x="0" y="0"/>
            <a:ext cx="9144000" cy="5143500"/>
          </a:xfrm>
          <a:prstGeom prst="roundRect">
            <a:avLst>
              <a:gd name="adj" fmla="val 0"/>
            </a:avLst>
          </a:prstGeom>
          <a:noFill/>
          <a:ln>
            <a:noFill/>
          </a:ln>
        </p:spPr>
        <p:txBody>
          <a:bodyPr/>
          <a:lstStyle/>
          <a:p>
            <a:endParaRPr lang="es-419" dirty="0"/>
          </a:p>
        </p:txBody>
      </p:sp>
      <p:sp>
        <p:nvSpPr>
          <p:cNvPr id="1060" name="Google Shape;1060;p181"/>
          <p:cNvSpPr txBox="1">
            <a:spLocks noGrp="1"/>
          </p:cNvSpPr>
          <p:nvPr>
            <p:ph type="title"/>
          </p:nvPr>
        </p:nvSpPr>
        <p:spPr>
          <a:xfrm>
            <a:off x="1202600" y="1800497"/>
            <a:ext cx="6738900" cy="11349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3400"/>
              <a:buFont typeface="Arial"/>
              <a:buNone/>
              <a:defRPr sz="34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Light Picture Text Slide">
  <p:cSld name="Light Picture Text Slide">
    <p:bg>
      <p:bgPr>
        <a:solidFill>
          <a:schemeClr val="lt1"/>
        </a:solidFill>
        <a:effectLst/>
      </p:bgPr>
    </p:bg>
    <p:spTree>
      <p:nvGrpSpPr>
        <p:cNvPr id="1" name="Shape 1061"/>
        <p:cNvGrpSpPr/>
        <p:nvPr/>
      </p:nvGrpSpPr>
      <p:grpSpPr>
        <a:xfrm>
          <a:off x="0" y="0"/>
          <a:ext cx="0" cy="0"/>
          <a:chOff x="0" y="0"/>
          <a:chExt cx="0" cy="0"/>
        </a:xfrm>
      </p:grpSpPr>
      <p:sp>
        <p:nvSpPr>
          <p:cNvPr id="1062" name="Google Shape;1062;p182"/>
          <p:cNvSpPr>
            <a:spLocks noGrp="1"/>
          </p:cNvSpPr>
          <p:nvPr>
            <p:ph type="pic" idx="2"/>
          </p:nvPr>
        </p:nvSpPr>
        <p:spPr>
          <a:xfrm>
            <a:off x="0" y="0"/>
            <a:ext cx="9029700" cy="5143500"/>
          </a:xfrm>
          <a:prstGeom prst="roundRect">
            <a:avLst>
              <a:gd name="adj" fmla="val 0"/>
            </a:avLst>
          </a:prstGeom>
          <a:noFill/>
          <a:ln>
            <a:noFill/>
          </a:ln>
        </p:spPr>
        <p:txBody>
          <a:bodyPr/>
          <a:lstStyle/>
          <a:p>
            <a:endParaRPr lang="es-419" dirty="0"/>
          </a:p>
        </p:txBody>
      </p:sp>
      <p:sp>
        <p:nvSpPr>
          <p:cNvPr id="1063" name="Google Shape;1063;p182"/>
          <p:cNvSpPr txBox="1">
            <a:spLocks noGrp="1"/>
          </p:cNvSpPr>
          <p:nvPr>
            <p:ph type="title"/>
          </p:nvPr>
        </p:nvSpPr>
        <p:spPr>
          <a:xfrm>
            <a:off x="1202600" y="1891937"/>
            <a:ext cx="6738900" cy="11349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rgbClr val="050A0C"/>
              </a:buClr>
              <a:buSzPts val="3400"/>
              <a:buFont typeface="Arial"/>
              <a:buNone/>
              <a:defRPr sz="3400" b="0" i="0">
                <a:solidFill>
                  <a:srgbClr val="050A0C"/>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ig Point Slide A">
  <p:cSld name="Big Point Slide A">
    <p:spTree>
      <p:nvGrpSpPr>
        <p:cNvPr id="1" name="Shape 1064"/>
        <p:cNvGrpSpPr/>
        <p:nvPr/>
      </p:nvGrpSpPr>
      <p:grpSpPr>
        <a:xfrm>
          <a:off x="0" y="0"/>
          <a:ext cx="0" cy="0"/>
          <a:chOff x="0" y="0"/>
          <a:chExt cx="0" cy="0"/>
        </a:xfrm>
      </p:grpSpPr>
      <p:sp>
        <p:nvSpPr>
          <p:cNvPr id="1065" name="Google Shape;1065;p183"/>
          <p:cNvSpPr/>
          <p:nvPr/>
        </p:nvSpPr>
        <p:spPr>
          <a:xfrm rot="10800000">
            <a:off x="63" y="0"/>
            <a:ext cx="4580100" cy="51435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66" name="Google Shape;1066;p183"/>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7" name="Google Shape;1067;p183"/>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8" name="Google Shape;1068;p183"/>
          <p:cNvSpPr/>
          <p:nvPr/>
        </p:nvSpPr>
        <p:spPr>
          <a:xfrm>
            <a:off x="563336" y="548639"/>
            <a:ext cx="3469800" cy="40461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1_Big Point Slide A">
  <p:cSld name="1_Big Point Slide A">
    <p:spTree>
      <p:nvGrpSpPr>
        <p:cNvPr id="1" name="Shape 1069"/>
        <p:cNvGrpSpPr/>
        <p:nvPr/>
      </p:nvGrpSpPr>
      <p:grpSpPr>
        <a:xfrm>
          <a:off x="0" y="0"/>
          <a:ext cx="0" cy="0"/>
          <a:chOff x="0" y="0"/>
          <a:chExt cx="0" cy="0"/>
        </a:xfrm>
      </p:grpSpPr>
      <p:sp>
        <p:nvSpPr>
          <p:cNvPr id="1070" name="Google Shape;1070;p184"/>
          <p:cNvSpPr/>
          <p:nvPr/>
        </p:nvSpPr>
        <p:spPr>
          <a:xfrm rot="10800000">
            <a:off x="63" y="0"/>
            <a:ext cx="45801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71" name="Google Shape;1071;p184"/>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2" name="Google Shape;1072;p184"/>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3" name="Google Shape;1073;p184"/>
          <p:cNvSpPr/>
          <p:nvPr/>
        </p:nvSpPr>
        <p:spPr>
          <a:xfrm>
            <a:off x="563336" y="548639"/>
            <a:ext cx="3469800" cy="40461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2_Big Point Slide A">
  <p:cSld name="2_Big Point Slide A">
    <p:spTree>
      <p:nvGrpSpPr>
        <p:cNvPr id="1" name="Shape 1074"/>
        <p:cNvGrpSpPr/>
        <p:nvPr/>
      </p:nvGrpSpPr>
      <p:grpSpPr>
        <a:xfrm>
          <a:off x="0" y="0"/>
          <a:ext cx="0" cy="0"/>
          <a:chOff x="0" y="0"/>
          <a:chExt cx="0" cy="0"/>
        </a:xfrm>
      </p:grpSpPr>
      <p:sp>
        <p:nvSpPr>
          <p:cNvPr id="1075" name="Google Shape;1075;p185"/>
          <p:cNvSpPr/>
          <p:nvPr/>
        </p:nvSpPr>
        <p:spPr>
          <a:xfrm rot="10800000">
            <a:off x="63" y="0"/>
            <a:ext cx="45801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76" name="Google Shape;1076;p185"/>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7" name="Google Shape;1077;p185"/>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8" name="Google Shape;1078;p185"/>
          <p:cNvSpPr/>
          <p:nvPr/>
        </p:nvSpPr>
        <p:spPr>
          <a:xfrm>
            <a:off x="563336" y="548639"/>
            <a:ext cx="3469800" cy="4046100"/>
          </a:xfrm>
          <a:prstGeom prst="roundRect">
            <a:avLst>
              <a:gd name="adj" fmla="val 0"/>
            </a:avLst>
          </a:prstGeom>
          <a:noFill/>
          <a:ln w="38100" cap="flat" cmpd="sng">
            <a:solidFill>
              <a:srgbClr val="B777A3"/>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3_Big Point Slide A">
  <p:cSld name="3_Big Point Slide A">
    <p:spTree>
      <p:nvGrpSpPr>
        <p:cNvPr id="1" name="Shape 1079"/>
        <p:cNvGrpSpPr/>
        <p:nvPr/>
      </p:nvGrpSpPr>
      <p:grpSpPr>
        <a:xfrm>
          <a:off x="0" y="0"/>
          <a:ext cx="0" cy="0"/>
          <a:chOff x="0" y="0"/>
          <a:chExt cx="0" cy="0"/>
        </a:xfrm>
      </p:grpSpPr>
      <p:sp>
        <p:nvSpPr>
          <p:cNvPr id="1080" name="Google Shape;1080;p186"/>
          <p:cNvSpPr/>
          <p:nvPr/>
        </p:nvSpPr>
        <p:spPr>
          <a:xfrm rot="10800000">
            <a:off x="63" y="0"/>
            <a:ext cx="45801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81" name="Google Shape;1081;p186"/>
          <p:cNvSpPr txBox="1">
            <a:spLocks noGrp="1"/>
          </p:cNvSpPr>
          <p:nvPr>
            <p:ph type="body" idx="1"/>
          </p:nvPr>
        </p:nvSpPr>
        <p:spPr>
          <a:xfrm>
            <a:off x="5127171" y="548639"/>
            <a:ext cx="3486300" cy="4046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2" name="Google Shape;1082;p186"/>
          <p:cNvSpPr txBox="1">
            <a:spLocks noGrp="1"/>
          </p:cNvSpPr>
          <p:nvPr>
            <p:ph type="title"/>
          </p:nvPr>
        </p:nvSpPr>
        <p:spPr>
          <a:xfrm>
            <a:off x="837656" y="822958"/>
            <a:ext cx="2921100" cy="3497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3" name="Google Shape;1083;p186"/>
          <p:cNvSpPr/>
          <p:nvPr/>
        </p:nvSpPr>
        <p:spPr>
          <a:xfrm>
            <a:off x="563336" y="548639"/>
            <a:ext cx="3469800" cy="4046100"/>
          </a:xfrm>
          <a:prstGeom prst="roundRect">
            <a:avLst>
              <a:gd name="adj" fmla="val 0"/>
            </a:avLst>
          </a:prstGeom>
          <a:noFill/>
          <a:ln w="38100" cap="flat" cmpd="sng">
            <a:solidFill>
              <a:srgbClr val="A6D99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ig Point Slide B">
  <p:cSld name="Big Point Slide B">
    <p:spTree>
      <p:nvGrpSpPr>
        <p:cNvPr id="1" name="Shape 1084"/>
        <p:cNvGrpSpPr/>
        <p:nvPr/>
      </p:nvGrpSpPr>
      <p:grpSpPr>
        <a:xfrm>
          <a:off x="0" y="0"/>
          <a:ext cx="0" cy="0"/>
          <a:chOff x="0" y="0"/>
          <a:chExt cx="0" cy="0"/>
        </a:xfrm>
      </p:grpSpPr>
      <p:sp>
        <p:nvSpPr>
          <p:cNvPr id="1085" name="Google Shape;1085;p187"/>
          <p:cNvSpPr/>
          <p:nvPr/>
        </p:nvSpPr>
        <p:spPr>
          <a:xfrm rot="10800000">
            <a:off x="530718" y="548580"/>
            <a:ext cx="8082600" cy="4130100"/>
          </a:xfrm>
          <a:prstGeom prst="rect">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86" name="Google Shape;1086;p187"/>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7" name="Google Shape;1087;p187"/>
          <p:cNvSpPr/>
          <p:nvPr/>
        </p:nvSpPr>
        <p:spPr>
          <a:xfrm>
            <a:off x="965368" y="980237"/>
            <a:ext cx="7203300" cy="29313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88" name="Google Shape;1088;p187"/>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1_Big Point Slide B">
  <p:cSld name="1_Big Point Slide B">
    <p:spTree>
      <p:nvGrpSpPr>
        <p:cNvPr id="1" name="Shape 1089"/>
        <p:cNvGrpSpPr/>
        <p:nvPr/>
      </p:nvGrpSpPr>
      <p:grpSpPr>
        <a:xfrm>
          <a:off x="0" y="0"/>
          <a:ext cx="0" cy="0"/>
          <a:chOff x="0" y="0"/>
          <a:chExt cx="0" cy="0"/>
        </a:xfrm>
      </p:grpSpPr>
      <p:sp>
        <p:nvSpPr>
          <p:cNvPr id="1090" name="Google Shape;1090;p188"/>
          <p:cNvSpPr/>
          <p:nvPr/>
        </p:nvSpPr>
        <p:spPr>
          <a:xfrm rot="10800000">
            <a:off x="530718" y="548580"/>
            <a:ext cx="8082600" cy="41301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91" name="Google Shape;1091;p188"/>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2" name="Google Shape;1092;p188"/>
          <p:cNvSpPr/>
          <p:nvPr/>
        </p:nvSpPr>
        <p:spPr>
          <a:xfrm>
            <a:off x="965368" y="980237"/>
            <a:ext cx="7203300" cy="2931300"/>
          </a:xfrm>
          <a:prstGeom prst="roundRect">
            <a:avLst>
              <a:gd name="adj" fmla="val 0"/>
            </a:avLst>
          </a:prstGeom>
          <a:noFill/>
          <a:ln w="38100" cap="flat" cmpd="sng">
            <a:solidFill>
              <a:srgbClr val="8AAFDF"/>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93" name="Google Shape;1093;p188"/>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605660" y="1354603"/>
            <a:ext cx="3602420" cy="2228111"/>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21"/>
          <p:cNvSpPr txBox="1">
            <a:spLocks noGrp="1"/>
          </p:cNvSpPr>
          <p:nvPr>
            <p:ph type="body" idx="1"/>
          </p:nvPr>
        </p:nvSpPr>
        <p:spPr>
          <a:xfrm>
            <a:off x="4857422" y="1354602"/>
            <a:ext cx="3641834" cy="2228112"/>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lt1"/>
              </a:buClr>
              <a:buSzPts val="2700"/>
              <a:buFont typeface="Arial"/>
              <a:buChar char="•"/>
              <a:defRPr sz="2700" b="0" i="0" u="none" strike="noStrike" cap="none">
                <a:solidFill>
                  <a:schemeClr val="lt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lt1"/>
              </a:buClr>
              <a:buSzPts val="1700"/>
              <a:buFont typeface="Noto Sans Symbols"/>
              <a:buChar char="⮚"/>
              <a:defRPr sz="2400" b="0" i="0" u="none" strike="noStrike" cap="none">
                <a:solidFill>
                  <a:schemeClr val="lt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lt1"/>
              </a:buClr>
              <a:buSzPts val="2100"/>
              <a:buFont typeface="Noto Sans Symbols"/>
              <a:buChar char="▪"/>
              <a:defRPr sz="2100" b="0" i="0" u="none" strike="noStrike" cap="none">
                <a:solidFill>
                  <a:schemeClr val="lt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lt1"/>
              </a:buClr>
              <a:buSzPts val="1800"/>
              <a:buFont typeface="Arial"/>
              <a:buChar char="•"/>
              <a:defRPr sz="1800" b="0" i="0" u="none" strike="noStrike" cap="none">
                <a:solidFill>
                  <a:schemeClr val="lt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
        <p:nvSpPr>
          <p:cNvPr id="92" name="Google Shape;92;p21"/>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93" name="Google Shape;93;p21"/>
          <p:cNvCxnSpPr/>
          <p:nvPr/>
        </p:nvCxnSpPr>
        <p:spPr>
          <a:xfrm>
            <a:off x="4572000" y="995363"/>
            <a:ext cx="0" cy="3152775"/>
          </a:xfrm>
          <a:prstGeom prst="straightConnector1">
            <a:avLst/>
          </a:prstGeom>
          <a:noFill/>
          <a:ln w="38100" cap="flat" cmpd="sng">
            <a:solidFill>
              <a:schemeClr val="lt1"/>
            </a:solidFill>
            <a:prstDash val="solid"/>
            <a:miter lim="8000"/>
            <a:headEnd type="none" w="sm" len="sm"/>
            <a:tailEnd type="none" w="sm" len="sm"/>
          </a:ln>
        </p:spPr>
      </p:cxn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2_Big Point Slide B">
  <p:cSld name="2_Big Point Slide B">
    <p:spTree>
      <p:nvGrpSpPr>
        <p:cNvPr id="1" name="Shape 1094"/>
        <p:cNvGrpSpPr/>
        <p:nvPr/>
      </p:nvGrpSpPr>
      <p:grpSpPr>
        <a:xfrm>
          <a:off x="0" y="0"/>
          <a:ext cx="0" cy="0"/>
          <a:chOff x="0" y="0"/>
          <a:chExt cx="0" cy="0"/>
        </a:xfrm>
      </p:grpSpPr>
      <p:sp>
        <p:nvSpPr>
          <p:cNvPr id="1095" name="Google Shape;1095;p189"/>
          <p:cNvSpPr/>
          <p:nvPr/>
        </p:nvSpPr>
        <p:spPr>
          <a:xfrm rot="10800000">
            <a:off x="530718" y="548580"/>
            <a:ext cx="8082600" cy="4130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96" name="Google Shape;1096;p189"/>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7" name="Google Shape;1097;p189"/>
          <p:cNvSpPr/>
          <p:nvPr/>
        </p:nvSpPr>
        <p:spPr>
          <a:xfrm>
            <a:off x="965368" y="980237"/>
            <a:ext cx="7203300" cy="2931300"/>
          </a:xfrm>
          <a:prstGeom prst="roundRect">
            <a:avLst>
              <a:gd name="adj" fmla="val 0"/>
            </a:avLst>
          </a:prstGeom>
          <a:noFill/>
          <a:ln w="38100" cap="flat" cmpd="sng">
            <a:solidFill>
              <a:srgbClr val="512B45"/>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98" name="Google Shape;1098;p189"/>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3_Big Point Slide B">
  <p:cSld name="3_Big Point Slide B">
    <p:spTree>
      <p:nvGrpSpPr>
        <p:cNvPr id="1" name="Shape 1099"/>
        <p:cNvGrpSpPr/>
        <p:nvPr/>
      </p:nvGrpSpPr>
      <p:grpSpPr>
        <a:xfrm>
          <a:off x="0" y="0"/>
          <a:ext cx="0" cy="0"/>
          <a:chOff x="0" y="0"/>
          <a:chExt cx="0" cy="0"/>
        </a:xfrm>
      </p:grpSpPr>
      <p:sp>
        <p:nvSpPr>
          <p:cNvPr id="1100" name="Google Shape;1100;p190"/>
          <p:cNvSpPr/>
          <p:nvPr/>
        </p:nvSpPr>
        <p:spPr>
          <a:xfrm rot="10800000">
            <a:off x="530718" y="548580"/>
            <a:ext cx="8082600" cy="4130100"/>
          </a:xfrm>
          <a:prstGeom prst="rect">
            <a:avLst/>
          </a:prstGeom>
          <a:solidFill>
            <a:srgbClr val="6CC049"/>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01" name="Google Shape;1101;p190"/>
          <p:cNvSpPr txBox="1">
            <a:spLocks noGrp="1"/>
          </p:cNvSpPr>
          <p:nvPr>
            <p:ph type="title"/>
          </p:nvPr>
        </p:nvSpPr>
        <p:spPr>
          <a:xfrm>
            <a:off x="1176118" y="1196035"/>
            <a:ext cx="6786600" cy="1375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Arial"/>
              <a:buNone/>
              <a:defRPr sz="45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2" name="Google Shape;1102;p190"/>
          <p:cNvSpPr/>
          <p:nvPr/>
        </p:nvSpPr>
        <p:spPr>
          <a:xfrm>
            <a:off x="965368" y="980237"/>
            <a:ext cx="7203300" cy="2931300"/>
          </a:xfrm>
          <a:prstGeom prst="roundRect">
            <a:avLst>
              <a:gd name="adj" fmla="val 0"/>
            </a:avLst>
          </a:prstGeom>
          <a:noFill/>
          <a:ln w="38100" cap="flat" cmpd="sng">
            <a:solidFill>
              <a:srgbClr val="A6D99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03" name="Google Shape;1103;p190"/>
          <p:cNvSpPr txBox="1">
            <a:spLocks noGrp="1"/>
          </p:cNvSpPr>
          <p:nvPr>
            <p:ph type="body" idx="1"/>
          </p:nvPr>
        </p:nvSpPr>
        <p:spPr>
          <a:xfrm>
            <a:off x="1176118" y="2682478"/>
            <a:ext cx="6786600" cy="1035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chemeClr val="lt1"/>
              </a:buClr>
              <a:buSzPts val="21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wo Column Text &amp; Pic Slide">
  <p:cSld name="Two Column Text &amp; Pic Slide">
    <p:spTree>
      <p:nvGrpSpPr>
        <p:cNvPr id="1" name="Shape 1104"/>
        <p:cNvGrpSpPr/>
        <p:nvPr/>
      </p:nvGrpSpPr>
      <p:grpSpPr>
        <a:xfrm>
          <a:off x="0" y="0"/>
          <a:ext cx="0" cy="0"/>
          <a:chOff x="0" y="0"/>
          <a:chExt cx="0" cy="0"/>
        </a:xfrm>
      </p:grpSpPr>
      <p:sp>
        <p:nvSpPr>
          <p:cNvPr id="1105" name="Google Shape;1105;p191"/>
          <p:cNvSpPr txBox="1">
            <a:spLocks noGrp="1"/>
          </p:cNvSpPr>
          <p:nvPr>
            <p:ph type="body" idx="1"/>
          </p:nvPr>
        </p:nvSpPr>
        <p:spPr>
          <a:xfrm>
            <a:off x="547007" y="548640"/>
            <a:ext cx="37515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6" name="Google Shape;1106;p191"/>
          <p:cNvSpPr txBox="1">
            <a:spLocks noGrp="1"/>
          </p:cNvSpPr>
          <p:nvPr>
            <p:ph type="body" idx="2"/>
          </p:nvPr>
        </p:nvSpPr>
        <p:spPr>
          <a:xfrm>
            <a:off x="4845504"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7" name="Google Shape;1107;p191"/>
          <p:cNvSpPr txBox="1">
            <a:spLocks noGrp="1"/>
          </p:cNvSpPr>
          <p:nvPr>
            <p:ph type="body" idx="3"/>
          </p:nvPr>
        </p:nvSpPr>
        <p:spPr>
          <a:xfrm>
            <a:off x="547007" y="1802675"/>
            <a:ext cx="37515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8" name="Google Shape;1108;p191"/>
          <p:cNvSpPr>
            <a:spLocks noGrp="1"/>
          </p:cNvSpPr>
          <p:nvPr>
            <p:ph type="pic" idx="4"/>
          </p:nvPr>
        </p:nvSpPr>
        <p:spPr>
          <a:xfrm>
            <a:off x="4845844" y="0"/>
            <a:ext cx="3751800" cy="1528800"/>
          </a:xfrm>
          <a:prstGeom prst="round2SameRect">
            <a:avLst>
              <a:gd name="adj1" fmla="val 0"/>
              <a:gd name="adj2" fmla="val 0"/>
            </a:avLst>
          </a:prstGeom>
          <a:noFill/>
          <a:ln>
            <a:noFill/>
          </a:ln>
        </p:spPr>
        <p:txBody>
          <a:bodyPr/>
          <a:lstStyle/>
          <a:p>
            <a:endParaRPr lang="es-419" dirty="0"/>
          </a:p>
        </p:txBody>
      </p:sp>
      <p:sp>
        <p:nvSpPr>
          <p:cNvPr id="1109" name="Google Shape;1109;p191"/>
          <p:cNvSpPr/>
          <p:nvPr/>
        </p:nvSpPr>
        <p:spPr>
          <a:xfrm>
            <a:off x="547006" y="1628163"/>
            <a:ext cx="3751500" cy="78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Single Column Slide">
  <p:cSld name="Single Column Slide">
    <p:spTree>
      <p:nvGrpSpPr>
        <p:cNvPr id="1" name="Shape 1110"/>
        <p:cNvGrpSpPr/>
        <p:nvPr/>
      </p:nvGrpSpPr>
      <p:grpSpPr>
        <a:xfrm>
          <a:off x="0" y="0"/>
          <a:ext cx="0" cy="0"/>
          <a:chOff x="0" y="0"/>
          <a:chExt cx="0" cy="0"/>
        </a:xfrm>
      </p:grpSpPr>
      <p:sp>
        <p:nvSpPr>
          <p:cNvPr id="1111" name="Google Shape;1111;p192"/>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2" name="Google Shape;1112;p192"/>
          <p:cNvSpPr txBox="1">
            <a:spLocks noGrp="1"/>
          </p:cNvSpPr>
          <p:nvPr>
            <p:ph type="body" idx="2"/>
          </p:nvPr>
        </p:nvSpPr>
        <p:spPr>
          <a:xfrm>
            <a:off x="547007" y="1802675"/>
            <a:ext cx="80484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3" name="Google Shape;1113;p192"/>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Fact slide A">
  <p:cSld name="Fact slide A">
    <p:spTree>
      <p:nvGrpSpPr>
        <p:cNvPr id="1" name="Shape 1114"/>
        <p:cNvGrpSpPr/>
        <p:nvPr/>
      </p:nvGrpSpPr>
      <p:grpSpPr>
        <a:xfrm>
          <a:off x="0" y="0"/>
          <a:ext cx="0" cy="0"/>
          <a:chOff x="0" y="0"/>
          <a:chExt cx="0" cy="0"/>
        </a:xfrm>
      </p:grpSpPr>
      <p:sp>
        <p:nvSpPr>
          <p:cNvPr id="1115" name="Google Shape;1115;p193"/>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6" name="Google Shape;1116;p193"/>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17" name="Google Shape;1117;p193"/>
          <p:cNvSpPr/>
          <p:nvPr/>
        </p:nvSpPr>
        <p:spPr>
          <a:xfrm rot="10800000">
            <a:off x="-1" y="1528499"/>
            <a:ext cx="9144000" cy="3615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18" name="Google Shape;1118;p193"/>
          <p:cNvSpPr txBox="1">
            <a:spLocks noGrp="1"/>
          </p:cNvSpPr>
          <p:nvPr>
            <p:ph type="body" idx="2"/>
          </p:nvPr>
        </p:nvSpPr>
        <p:spPr>
          <a:xfrm>
            <a:off x="555580"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9" name="Google Shape;1119;p193"/>
          <p:cNvSpPr txBox="1">
            <a:spLocks noGrp="1"/>
          </p:cNvSpPr>
          <p:nvPr>
            <p:ph type="body" idx="3"/>
          </p:nvPr>
        </p:nvSpPr>
        <p:spPr>
          <a:xfrm>
            <a:off x="3325313"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0" name="Google Shape;1120;p193"/>
          <p:cNvSpPr txBox="1">
            <a:spLocks noGrp="1"/>
          </p:cNvSpPr>
          <p:nvPr>
            <p:ph type="body" idx="4"/>
          </p:nvPr>
        </p:nvSpPr>
        <p:spPr>
          <a:xfrm>
            <a:off x="6095048" y="3097938"/>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1" name="Google Shape;1121;p193"/>
          <p:cNvSpPr txBox="1">
            <a:spLocks noGrp="1"/>
          </p:cNvSpPr>
          <p:nvPr>
            <p:ph type="body" idx="5"/>
          </p:nvPr>
        </p:nvSpPr>
        <p:spPr>
          <a:xfrm>
            <a:off x="555580" y="1242809"/>
            <a:ext cx="23919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2" name="Google Shape;1122;p193"/>
          <p:cNvSpPr txBox="1">
            <a:spLocks noGrp="1"/>
          </p:cNvSpPr>
          <p:nvPr>
            <p:ph type="body" idx="6"/>
          </p:nvPr>
        </p:nvSpPr>
        <p:spPr>
          <a:xfrm>
            <a:off x="6086474" y="1242809"/>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3" name="Google Shape;1123;p193"/>
          <p:cNvSpPr txBox="1">
            <a:spLocks noGrp="1"/>
          </p:cNvSpPr>
          <p:nvPr>
            <p:ph type="body" idx="7"/>
          </p:nvPr>
        </p:nvSpPr>
        <p:spPr>
          <a:xfrm>
            <a:off x="3325313" y="1242809"/>
            <a:ext cx="24003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1_Fact slide A">
  <p:cSld name="1_Fact slide A">
    <p:spTree>
      <p:nvGrpSpPr>
        <p:cNvPr id="1" name="Shape 1124"/>
        <p:cNvGrpSpPr/>
        <p:nvPr/>
      </p:nvGrpSpPr>
      <p:grpSpPr>
        <a:xfrm>
          <a:off x="0" y="0"/>
          <a:ext cx="0" cy="0"/>
          <a:chOff x="0" y="0"/>
          <a:chExt cx="0" cy="0"/>
        </a:xfrm>
      </p:grpSpPr>
      <p:sp>
        <p:nvSpPr>
          <p:cNvPr id="1125" name="Google Shape;1125;p194"/>
          <p:cNvSpPr txBox="1">
            <a:spLocks noGrp="1"/>
          </p:cNvSpPr>
          <p:nvPr>
            <p:ph type="body" idx="1"/>
          </p:nvPr>
        </p:nvSpPr>
        <p:spPr>
          <a:xfrm>
            <a:off x="547007" y="548640"/>
            <a:ext cx="80484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6" name="Google Shape;1126;p194"/>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27" name="Google Shape;1127;p194"/>
          <p:cNvSpPr/>
          <p:nvPr/>
        </p:nvSpPr>
        <p:spPr>
          <a:xfrm rot="10800000">
            <a:off x="-1" y="1528499"/>
            <a:ext cx="9144000" cy="3615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28" name="Google Shape;1128;p194"/>
          <p:cNvSpPr txBox="1">
            <a:spLocks noGrp="1"/>
          </p:cNvSpPr>
          <p:nvPr>
            <p:ph type="body" idx="2"/>
          </p:nvPr>
        </p:nvSpPr>
        <p:spPr>
          <a:xfrm>
            <a:off x="1296162"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9" name="Google Shape;1129;p194"/>
          <p:cNvSpPr txBox="1">
            <a:spLocks noGrp="1"/>
          </p:cNvSpPr>
          <p:nvPr>
            <p:ph type="body" idx="3"/>
          </p:nvPr>
        </p:nvSpPr>
        <p:spPr>
          <a:xfrm>
            <a:off x="547006"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0" name="Google Shape;1130;p194"/>
          <p:cNvSpPr txBox="1">
            <a:spLocks noGrp="1"/>
          </p:cNvSpPr>
          <p:nvPr>
            <p:ph type="body" idx="4"/>
          </p:nvPr>
        </p:nvSpPr>
        <p:spPr>
          <a:xfrm>
            <a:off x="4074470"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1" name="Google Shape;1131;p194"/>
          <p:cNvSpPr txBox="1">
            <a:spLocks noGrp="1"/>
          </p:cNvSpPr>
          <p:nvPr>
            <p:ph type="body" idx="5"/>
          </p:nvPr>
        </p:nvSpPr>
        <p:spPr>
          <a:xfrm>
            <a:off x="3325313"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2" name="Google Shape;1132;p194"/>
          <p:cNvSpPr txBox="1">
            <a:spLocks noGrp="1"/>
          </p:cNvSpPr>
          <p:nvPr>
            <p:ph type="body" idx="6"/>
          </p:nvPr>
        </p:nvSpPr>
        <p:spPr>
          <a:xfrm>
            <a:off x="6836964" y="1242809"/>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3" name="Google Shape;1133;p194"/>
          <p:cNvSpPr txBox="1">
            <a:spLocks noGrp="1"/>
          </p:cNvSpPr>
          <p:nvPr>
            <p:ph type="body" idx="7"/>
          </p:nvPr>
        </p:nvSpPr>
        <p:spPr>
          <a:xfrm>
            <a:off x="6087808" y="1242809"/>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4" name="Google Shape;1134;p194"/>
          <p:cNvSpPr txBox="1">
            <a:spLocks noGrp="1"/>
          </p:cNvSpPr>
          <p:nvPr>
            <p:ph type="body" idx="8"/>
          </p:nvPr>
        </p:nvSpPr>
        <p:spPr>
          <a:xfrm>
            <a:off x="1296162"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5" name="Google Shape;1135;p194"/>
          <p:cNvSpPr txBox="1">
            <a:spLocks noGrp="1"/>
          </p:cNvSpPr>
          <p:nvPr>
            <p:ph type="body" idx="9"/>
          </p:nvPr>
        </p:nvSpPr>
        <p:spPr>
          <a:xfrm>
            <a:off x="547006"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6" name="Google Shape;1136;p194"/>
          <p:cNvSpPr txBox="1">
            <a:spLocks noGrp="1"/>
          </p:cNvSpPr>
          <p:nvPr>
            <p:ph type="body" idx="13"/>
          </p:nvPr>
        </p:nvSpPr>
        <p:spPr>
          <a:xfrm>
            <a:off x="4074470"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7" name="Google Shape;1137;p194"/>
          <p:cNvSpPr txBox="1">
            <a:spLocks noGrp="1"/>
          </p:cNvSpPr>
          <p:nvPr>
            <p:ph type="body" idx="14"/>
          </p:nvPr>
        </p:nvSpPr>
        <p:spPr>
          <a:xfrm>
            <a:off x="3325313"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8" name="Google Shape;1138;p194"/>
          <p:cNvSpPr txBox="1">
            <a:spLocks noGrp="1"/>
          </p:cNvSpPr>
          <p:nvPr>
            <p:ph type="body" idx="15"/>
          </p:nvPr>
        </p:nvSpPr>
        <p:spPr>
          <a:xfrm>
            <a:off x="6860205" y="3148355"/>
            <a:ext cx="16512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9" name="Google Shape;1139;p194"/>
          <p:cNvSpPr txBox="1">
            <a:spLocks noGrp="1"/>
          </p:cNvSpPr>
          <p:nvPr>
            <p:ph type="body" idx="16"/>
          </p:nvPr>
        </p:nvSpPr>
        <p:spPr>
          <a:xfrm>
            <a:off x="6111049" y="3148355"/>
            <a:ext cx="749400" cy="1497000"/>
          </a:xfrm>
          <a:prstGeom prst="rect">
            <a:avLst/>
          </a:prstGeom>
          <a:solidFill>
            <a:schemeClr val="lt1"/>
          </a:solidFill>
          <a:ln>
            <a:noFill/>
          </a:ln>
          <a:effectLst>
            <a:outerShdw blurRad="47625" dist="28575"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chemeClr val="accent1"/>
              </a:buClr>
              <a:buSzPts val="1800"/>
              <a:buNone/>
              <a:defRPr sz="1800" b="1" i="0">
                <a:solidFill>
                  <a:schemeClr val="accent1"/>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Fact Slide C">
  <p:cSld name="Fact Slide C">
    <p:spTree>
      <p:nvGrpSpPr>
        <p:cNvPr id="1" name="Shape 1140"/>
        <p:cNvGrpSpPr/>
        <p:nvPr/>
      </p:nvGrpSpPr>
      <p:grpSpPr>
        <a:xfrm>
          <a:off x="0" y="0"/>
          <a:ext cx="0" cy="0"/>
          <a:chOff x="0" y="0"/>
          <a:chExt cx="0" cy="0"/>
        </a:xfrm>
      </p:grpSpPr>
      <p:sp>
        <p:nvSpPr>
          <p:cNvPr id="1141" name="Google Shape;1141;p195"/>
          <p:cNvSpPr txBox="1">
            <a:spLocks noGrp="1"/>
          </p:cNvSpPr>
          <p:nvPr>
            <p:ph type="body" idx="1"/>
          </p:nvPr>
        </p:nvSpPr>
        <p:spPr>
          <a:xfrm>
            <a:off x="547007" y="548641"/>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2" name="Google Shape;1142;p195"/>
          <p:cNvSpPr/>
          <p:nvPr/>
        </p:nvSpPr>
        <p:spPr>
          <a:xfrm>
            <a:off x="-11430" y="-17145"/>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43" name="Google Shape;1143;p195"/>
          <p:cNvSpPr/>
          <p:nvPr/>
        </p:nvSpPr>
        <p:spPr>
          <a:xfrm rot="10800000">
            <a:off x="-1" y="3274799"/>
            <a:ext cx="9144000" cy="1868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44" name="Google Shape;1144;p195"/>
          <p:cNvSpPr txBox="1">
            <a:spLocks noGrp="1"/>
          </p:cNvSpPr>
          <p:nvPr>
            <p:ph type="body" idx="2"/>
          </p:nvPr>
        </p:nvSpPr>
        <p:spPr>
          <a:xfrm>
            <a:off x="555580"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5" name="Google Shape;1145;p195"/>
          <p:cNvSpPr txBox="1">
            <a:spLocks noGrp="1"/>
          </p:cNvSpPr>
          <p:nvPr>
            <p:ph type="body" idx="3"/>
          </p:nvPr>
        </p:nvSpPr>
        <p:spPr>
          <a:xfrm>
            <a:off x="3325313"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6" name="Google Shape;1146;p195"/>
          <p:cNvSpPr txBox="1">
            <a:spLocks noGrp="1"/>
          </p:cNvSpPr>
          <p:nvPr>
            <p:ph type="body" idx="4"/>
          </p:nvPr>
        </p:nvSpPr>
        <p:spPr>
          <a:xfrm>
            <a:off x="6095048" y="2734628"/>
            <a:ext cx="2400300" cy="1982700"/>
          </a:xfrm>
          <a:prstGeom prst="rect">
            <a:avLst/>
          </a:prstGeom>
          <a:solidFill>
            <a:schemeClr val="lt1"/>
          </a:solidFill>
          <a:ln>
            <a:noFill/>
          </a:ln>
          <a:effectLst>
            <a:outerShdw blurRad="47625" dist="19050" sx="101000" sy="101000" algn="ctr" rotWithShape="0">
              <a:srgbClr val="000000">
                <a:alpha val="20000"/>
              </a:srgbClr>
            </a:outerShdw>
          </a:effectLst>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7" name="Google Shape;1147;p195"/>
          <p:cNvSpPr>
            <a:spLocks noGrp="1"/>
          </p:cNvSpPr>
          <p:nvPr>
            <p:ph type="pic" idx="5"/>
          </p:nvPr>
        </p:nvSpPr>
        <p:spPr>
          <a:xfrm>
            <a:off x="547007" y="1294447"/>
            <a:ext cx="2400300" cy="1277400"/>
          </a:xfrm>
          <a:prstGeom prst="round2SameRect">
            <a:avLst>
              <a:gd name="adj1" fmla="val 0"/>
              <a:gd name="adj2" fmla="val 0"/>
            </a:avLst>
          </a:prstGeom>
          <a:noFill/>
          <a:ln>
            <a:noFill/>
          </a:ln>
        </p:spPr>
        <p:txBody>
          <a:bodyPr/>
          <a:lstStyle/>
          <a:p>
            <a:endParaRPr lang="es-419" dirty="0"/>
          </a:p>
        </p:txBody>
      </p:sp>
      <p:sp>
        <p:nvSpPr>
          <p:cNvPr id="1148" name="Google Shape;1148;p195"/>
          <p:cNvSpPr>
            <a:spLocks noGrp="1"/>
          </p:cNvSpPr>
          <p:nvPr>
            <p:ph type="pic" idx="6"/>
          </p:nvPr>
        </p:nvSpPr>
        <p:spPr>
          <a:xfrm>
            <a:off x="3325313" y="1294447"/>
            <a:ext cx="2400300" cy="1277400"/>
          </a:xfrm>
          <a:prstGeom prst="round2SameRect">
            <a:avLst>
              <a:gd name="adj1" fmla="val 0"/>
              <a:gd name="adj2" fmla="val 0"/>
            </a:avLst>
          </a:prstGeom>
          <a:noFill/>
          <a:ln>
            <a:noFill/>
          </a:ln>
        </p:spPr>
        <p:txBody>
          <a:bodyPr/>
          <a:lstStyle/>
          <a:p>
            <a:endParaRPr lang="es-419" dirty="0"/>
          </a:p>
        </p:txBody>
      </p:sp>
      <p:sp>
        <p:nvSpPr>
          <p:cNvPr id="1149" name="Google Shape;1149;p195"/>
          <p:cNvSpPr>
            <a:spLocks noGrp="1"/>
          </p:cNvSpPr>
          <p:nvPr>
            <p:ph type="pic" idx="7"/>
          </p:nvPr>
        </p:nvSpPr>
        <p:spPr>
          <a:xfrm>
            <a:off x="6095048" y="1294446"/>
            <a:ext cx="2400300" cy="1277400"/>
          </a:xfrm>
          <a:prstGeom prst="round2SameRect">
            <a:avLst>
              <a:gd name="adj1" fmla="val 0"/>
              <a:gd name="adj2" fmla="val 0"/>
            </a:avLst>
          </a:prstGeom>
          <a:noFill/>
          <a:ln>
            <a:noFill/>
          </a:ln>
        </p:spPr>
        <p:txBody>
          <a:bodyPr/>
          <a:lstStyle/>
          <a:p>
            <a:endParaRPr lang="es-419" dirty="0"/>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1_Fact Slide C">
  <p:cSld name="1_Fact Slide C">
    <p:spTree>
      <p:nvGrpSpPr>
        <p:cNvPr id="1" name="Shape 1150"/>
        <p:cNvGrpSpPr/>
        <p:nvPr/>
      </p:nvGrpSpPr>
      <p:grpSpPr>
        <a:xfrm>
          <a:off x="0" y="0"/>
          <a:ext cx="0" cy="0"/>
          <a:chOff x="0" y="0"/>
          <a:chExt cx="0" cy="0"/>
        </a:xfrm>
      </p:grpSpPr>
      <p:sp>
        <p:nvSpPr>
          <p:cNvPr id="1151" name="Google Shape;1151;p196"/>
          <p:cNvSpPr txBox="1">
            <a:spLocks noGrp="1"/>
          </p:cNvSpPr>
          <p:nvPr>
            <p:ph type="body" idx="1"/>
          </p:nvPr>
        </p:nvSpPr>
        <p:spPr>
          <a:xfrm>
            <a:off x="547007" y="548641"/>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2" name="Google Shape;1152;p196"/>
          <p:cNvSpPr txBox="1">
            <a:spLocks noGrp="1"/>
          </p:cNvSpPr>
          <p:nvPr>
            <p:ph type="body" idx="2"/>
          </p:nvPr>
        </p:nvSpPr>
        <p:spPr>
          <a:xfrm>
            <a:off x="555579" y="1460382"/>
            <a:ext cx="2400300" cy="3011100"/>
          </a:xfrm>
          <a:prstGeom prst="rect">
            <a:avLst/>
          </a:prstGeom>
          <a:noFill/>
          <a:ln w="28575" cap="flat" cmpd="sng">
            <a:solidFill>
              <a:srgbClr val="8AAFDF"/>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3" name="Google Shape;1153;p196"/>
          <p:cNvSpPr/>
          <p:nvPr/>
        </p:nvSpPr>
        <p:spPr>
          <a:xfrm>
            <a:off x="555579" y="1460382"/>
            <a:ext cx="2400300" cy="1581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54" name="Google Shape;1154;p196"/>
          <p:cNvSpPr txBox="1">
            <a:spLocks noGrp="1"/>
          </p:cNvSpPr>
          <p:nvPr>
            <p:ph type="body" idx="3"/>
          </p:nvPr>
        </p:nvSpPr>
        <p:spPr>
          <a:xfrm>
            <a:off x="3376136" y="1460382"/>
            <a:ext cx="2400300" cy="3011100"/>
          </a:xfrm>
          <a:prstGeom prst="rect">
            <a:avLst/>
          </a:prstGeom>
          <a:noFill/>
          <a:ln w="28575" cap="flat" cmpd="sng">
            <a:solidFill>
              <a:srgbClr val="B777A3"/>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5" name="Google Shape;1155;p196"/>
          <p:cNvSpPr/>
          <p:nvPr/>
        </p:nvSpPr>
        <p:spPr>
          <a:xfrm>
            <a:off x="3376136" y="1460382"/>
            <a:ext cx="2400300" cy="158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56" name="Google Shape;1156;p196"/>
          <p:cNvSpPr txBox="1">
            <a:spLocks noGrp="1"/>
          </p:cNvSpPr>
          <p:nvPr>
            <p:ph type="body" idx="4"/>
          </p:nvPr>
        </p:nvSpPr>
        <p:spPr>
          <a:xfrm>
            <a:off x="6205267" y="1460382"/>
            <a:ext cx="2400300" cy="3011100"/>
          </a:xfrm>
          <a:prstGeom prst="rect">
            <a:avLst/>
          </a:prstGeom>
          <a:noFill/>
          <a:ln w="28575" cap="flat" cmpd="sng">
            <a:solidFill>
              <a:srgbClr val="A6D990"/>
            </a:solidFill>
            <a:prstDash val="solid"/>
            <a:round/>
            <a:headEnd type="none" w="sm" len="sm"/>
            <a:tailEnd type="none" w="sm" len="sm"/>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7" name="Google Shape;1157;p196"/>
          <p:cNvSpPr/>
          <p:nvPr/>
        </p:nvSpPr>
        <p:spPr>
          <a:xfrm>
            <a:off x="6205267" y="1460382"/>
            <a:ext cx="2400300" cy="1581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2_Fact Slide C">
  <p:cSld name="2_Fact Slide C">
    <p:spTree>
      <p:nvGrpSpPr>
        <p:cNvPr id="1" name="Shape 1158"/>
        <p:cNvGrpSpPr/>
        <p:nvPr/>
      </p:nvGrpSpPr>
      <p:grpSpPr>
        <a:xfrm>
          <a:off x="0" y="0"/>
          <a:ext cx="0" cy="0"/>
          <a:chOff x="0" y="0"/>
          <a:chExt cx="0" cy="0"/>
        </a:xfrm>
      </p:grpSpPr>
      <p:sp>
        <p:nvSpPr>
          <p:cNvPr id="1159" name="Google Shape;1159;p197"/>
          <p:cNvSpPr txBox="1">
            <a:spLocks noGrp="1"/>
          </p:cNvSpPr>
          <p:nvPr>
            <p:ph type="body" idx="1"/>
          </p:nvPr>
        </p:nvSpPr>
        <p:spPr>
          <a:xfrm>
            <a:off x="547007" y="374288"/>
            <a:ext cx="8048400" cy="5829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232C67"/>
              </a:buClr>
              <a:buSzPts val="3400"/>
              <a:buNone/>
              <a:defRPr sz="3400" b="1" i="0">
                <a:solidFill>
                  <a:srgbClr val="232C67"/>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0" name="Google Shape;1160;p197"/>
          <p:cNvSpPr txBox="1">
            <a:spLocks noGrp="1"/>
          </p:cNvSpPr>
          <p:nvPr>
            <p:ph type="body" idx="2"/>
          </p:nvPr>
        </p:nvSpPr>
        <p:spPr>
          <a:xfrm>
            <a:off x="555579"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1" name="Google Shape;1161;p197"/>
          <p:cNvSpPr/>
          <p:nvPr/>
        </p:nvSpPr>
        <p:spPr>
          <a:xfrm>
            <a:off x="555579"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62" name="Google Shape;1162;p197"/>
          <p:cNvSpPr txBox="1">
            <a:spLocks noGrp="1"/>
          </p:cNvSpPr>
          <p:nvPr>
            <p:ph type="body" idx="3"/>
          </p:nvPr>
        </p:nvSpPr>
        <p:spPr>
          <a:xfrm>
            <a:off x="3329642"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3" name="Google Shape;1163;p197"/>
          <p:cNvSpPr/>
          <p:nvPr/>
        </p:nvSpPr>
        <p:spPr>
          <a:xfrm>
            <a:off x="3329642"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64" name="Google Shape;1164;p197"/>
          <p:cNvSpPr txBox="1">
            <a:spLocks noGrp="1"/>
          </p:cNvSpPr>
          <p:nvPr>
            <p:ph type="body" idx="4"/>
          </p:nvPr>
        </p:nvSpPr>
        <p:spPr>
          <a:xfrm>
            <a:off x="6100655" y="1243636"/>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5" name="Google Shape;1165;p197"/>
          <p:cNvSpPr/>
          <p:nvPr/>
        </p:nvSpPr>
        <p:spPr>
          <a:xfrm>
            <a:off x="6100655" y="1085531"/>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66" name="Google Shape;1166;p197"/>
          <p:cNvSpPr txBox="1">
            <a:spLocks noGrp="1"/>
          </p:cNvSpPr>
          <p:nvPr>
            <p:ph type="body" idx="5"/>
          </p:nvPr>
        </p:nvSpPr>
        <p:spPr>
          <a:xfrm>
            <a:off x="545372"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7" name="Google Shape;1167;p197"/>
          <p:cNvSpPr/>
          <p:nvPr/>
        </p:nvSpPr>
        <p:spPr>
          <a:xfrm>
            <a:off x="545372"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rgbClr val="232C67"/>
                </a:solidFill>
                <a:latin typeface="Calibri"/>
                <a:ea typeface="Calibri"/>
                <a:cs typeface="Calibri"/>
                <a:sym typeface="Calibri"/>
              </a:rPr>
              <a:t>    </a:t>
            </a:r>
            <a:endParaRPr sz="1100" dirty="0"/>
          </a:p>
        </p:txBody>
      </p:sp>
      <p:sp>
        <p:nvSpPr>
          <p:cNvPr id="1168" name="Google Shape;1168;p197"/>
          <p:cNvSpPr txBox="1">
            <a:spLocks noGrp="1"/>
          </p:cNvSpPr>
          <p:nvPr>
            <p:ph type="body" idx="6"/>
          </p:nvPr>
        </p:nvSpPr>
        <p:spPr>
          <a:xfrm>
            <a:off x="3319435"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9" name="Google Shape;1169;p197"/>
          <p:cNvSpPr/>
          <p:nvPr/>
        </p:nvSpPr>
        <p:spPr>
          <a:xfrm>
            <a:off x="3319435"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70" name="Google Shape;1170;p197"/>
          <p:cNvSpPr txBox="1">
            <a:spLocks noGrp="1"/>
          </p:cNvSpPr>
          <p:nvPr>
            <p:ph type="body" idx="7"/>
          </p:nvPr>
        </p:nvSpPr>
        <p:spPr>
          <a:xfrm>
            <a:off x="6090448" y="3020312"/>
            <a:ext cx="2547900" cy="1415400"/>
          </a:xfrm>
          <a:prstGeom prst="rect">
            <a:avLst/>
          </a:prstGeom>
          <a:noFill/>
          <a:ln w="28575" cap="flat" cmpd="sng">
            <a:solidFill>
              <a:schemeClr val="lt2"/>
            </a:solidFill>
            <a:prstDash val="solid"/>
            <a:round/>
            <a:headEnd type="none" w="sm" len="sm"/>
            <a:tailEnd type="none" w="sm" len="sm"/>
          </a:ln>
        </p:spPr>
        <p:txBody>
          <a:bodyPr spcFirstLastPara="1" wrap="square" lIns="137150" tIns="34275" rIns="137150" bIns="34275" anchor="ctr" anchorCtr="0">
            <a:normAutofit/>
          </a:bodyPr>
          <a:lstStyle>
            <a:lvl1pPr marL="457200" lvl="0" indent="-228600" algn="ctr">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1" name="Google Shape;1171;p197"/>
          <p:cNvSpPr/>
          <p:nvPr/>
        </p:nvSpPr>
        <p:spPr>
          <a:xfrm>
            <a:off x="6090448" y="2862206"/>
            <a:ext cx="2547900" cy="158100"/>
          </a:xfrm>
          <a:prstGeom prst="rect">
            <a:avLst/>
          </a:prstGeom>
          <a:solidFill>
            <a:srgbClr val="232C67"/>
          </a:solidFill>
          <a:ln w="23825" cap="flat" cmpd="sng">
            <a:solidFill>
              <a:srgbClr val="232C67"/>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
        <p:nvSpPr>
          <p:cNvPr id="1172" name="Google Shape;1172;p197"/>
          <p:cNvSpPr txBox="1">
            <a:spLocks noGrp="1"/>
          </p:cNvSpPr>
          <p:nvPr>
            <p:ph type="body" idx="8"/>
          </p:nvPr>
        </p:nvSpPr>
        <p:spPr>
          <a:xfrm>
            <a:off x="545371" y="4638882"/>
            <a:ext cx="8103300" cy="286500"/>
          </a:xfrm>
          <a:prstGeom prst="rect">
            <a:avLst/>
          </a:prstGeom>
          <a:noFill/>
          <a:ln>
            <a:noFill/>
          </a:ln>
        </p:spPr>
        <p:txBody>
          <a:bodyPr spcFirstLastPara="1" wrap="square" lIns="0" tIns="0" rIns="0" bIns="0" anchor="ctr" anchorCtr="0">
            <a:normAutofit/>
          </a:bodyPr>
          <a:lstStyle>
            <a:lvl1pPr marL="457200" lvl="0" indent="-228600" algn="l">
              <a:lnSpc>
                <a:spcPct val="90000"/>
              </a:lnSpc>
              <a:spcBef>
                <a:spcPts val="800"/>
              </a:spcBef>
              <a:spcAft>
                <a:spcPts val="0"/>
              </a:spcAft>
              <a:buClr>
                <a:srgbClr val="050A0C"/>
              </a:buClr>
              <a:buSzPts val="1400"/>
              <a:buNone/>
              <a:defRPr sz="14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hart Right Slide">
  <p:cSld name="Chart Right Slide">
    <p:spTree>
      <p:nvGrpSpPr>
        <p:cNvPr id="1" name="Shape 1173"/>
        <p:cNvGrpSpPr/>
        <p:nvPr/>
      </p:nvGrpSpPr>
      <p:grpSpPr>
        <a:xfrm>
          <a:off x="0" y="0"/>
          <a:ext cx="0" cy="0"/>
          <a:chOff x="0" y="0"/>
          <a:chExt cx="0" cy="0"/>
        </a:xfrm>
      </p:grpSpPr>
      <p:sp>
        <p:nvSpPr>
          <p:cNvPr id="1174" name="Google Shape;1174;p198"/>
          <p:cNvSpPr/>
          <p:nvPr/>
        </p:nvSpPr>
        <p:spPr>
          <a:xfrm rot="10800000">
            <a:off x="-64" y="-4"/>
            <a:ext cx="4563900" cy="5143500"/>
          </a:xfrm>
          <a:prstGeom prst="rect">
            <a:avLst/>
          </a:prstGeom>
          <a:solidFill>
            <a:srgbClr val="D0D2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rgbClr val="D0D2D3"/>
              </a:solidFill>
              <a:latin typeface="Calibri"/>
              <a:ea typeface="Calibri"/>
              <a:cs typeface="Calibri"/>
              <a:sym typeface="Calibri"/>
            </a:endParaRPr>
          </a:p>
        </p:txBody>
      </p:sp>
      <p:sp>
        <p:nvSpPr>
          <p:cNvPr id="1175" name="Google Shape;1175;p198"/>
          <p:cNvSpPr txBox="1">
            <a:spLocks noGrp="1"/>
          </p:cNvSpPr>
          <p:nvPr>
            <p:ph type="body" idx="1"/>
          </p:nvPr>
        </p:nvSpPr>
        <p:spPr>
          <a:xfrm>
            <a:off x="547007" y="1802675"/>
            <a:ext cx="3486300" cy="2792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050A0C"/>
              </a:buClr>
              <a:buSzPts val="1800"/>
              <a:buNone/>
              <a:defRPr sz="1800" b="0" i="0">
                <a:solidFill>
                  <a:srgbClr val="050A0C"/>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6" name="Google Shape;1176;p198"/>
          <p:cNvSpPr txBox="1">
            <a:spLocks noGrp="1"/>
          </p:cNvSpPr>
          <p:nvPr>
            <p:ph type="body" idx="2"/>
          </p:nvPr>
        </p:nvSpPr>
        <p:spPr>
          <a:xfrm>
            <a:off x="547007" y="548640"/>
            <a:ext cx="3486300" cy="9798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lt1"/>
              </a:buClr>
              <a:buSzPts val="3400"/>
              <a:buNone/>
              <a:defRPr sz="3400" b="1" i="0">
                <a:solidFill>
                  <a:schemeClr val="lt1"/>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7" name="Google Shape;1177;p198"/>
          <p:cNvSpPr txBox="1">
            <a:spLocks noGrp="1"/>
          </p:cNvSpPr>
          <p:nvPr>
            <p:ph type="body" idx="3"/>
          </p:nvPr>
        </p:nvSpPr>
        <p:spPr>
          <a:xfrm>
            <a:off x="5118497" y="548879"/>
            <a:ext cx="3494400" cy="404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2100"/>
              <a:buNone/>
              <a:defRPr>
                <a:solidFill>
                  <a:srgbClr val="5D676F"/>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22"/>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ig Chart Slide">
  <p:cSld name="Big Chart Slide">
    <p:bg>
      <p:bgPr>
        <a:solidFill>
          <a:schemeClr val="lt1"/>
        </a:solidFill>
        <a:effectLst/>
      </p:bgPr>
    </p:bg>
    <p:spTree>
      <p:nvGrpSpPr>
        <p:cNvPr id="1" name="Shape 1178"/>
        <p:cNvGrpSpPr/>
        <p:nvPr/>
      </p:nvGrpSpPr>
      <p:grpSpPr>
        <a:xfrm>
          <a:off x="0" y="0"/>
          <a:ext cx="0" cy="0"/>
          <a:chOff x="0" y="0"/>
          <a:chExt cx="0" cy="0"/>
        </a:xfrm>
      </p:grpSpPr>
      <p:sp>
        <p:nvSpPr>
          <p:cNvPr id="1179" name="Google Shape;1179;p199"/>
          <p:cNvSpPr/>
          <p:nvPr/>
        </p:nvSpPr>
        <p:spPr>
          <a:xfrm rot="10800000">
            <a:off x="0" y="93"/>
            <a:ext cx="9144000" cy="919200"/>
          </a:xfrm>
          <a:prstGeom prst="round2SameRect">
            <a:avLst>
              <a:gd name="adj1" fmla="val 0"/>
              <a:gd name="adj2"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80" name="Google Shape;1180;p199"/>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1" name="Google Shape;1181;p199"/>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1182" name="Google Shape;1182;p199"/>
          <p:cNvSpPr/>
          <p:nvPr/>
        </p:nvSpPr>
        <p:spPr>
          <a:xfrm>
            <a:off x="0" y="816424"/>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1_Big Chart Slide">
  <p:cSld name="1_Big Chart Slide">
    <p:bg>
      <p:bgPr>
        <a:solidFill>
          <a:schemeClr val="lt1"/>
        </a:solidFill>
        <a:effectLst/>
      </p:bgPr>
    </p:bg>
    <p:spTree>
      <p:nvGrpSpPr>
        <p:cNvPr id="1" name="Shape 1183"/>
        <p:cNvGrpSpPr/>
        <p:nvPr/>
      </p:nvGrpSpPr>
      <p:grpSpPr>
        <a:xfrm>
          <a:off x="0" y="0"/>
          <a:ext cx="0" cy="0"/>
          <a:chOff x="0" y="0"/>
          <a:chExt cx="0" cy="0"/>
        </a:xfrm>
      </p:grpSpPr>
      <p:sp>
        <p:nvSpPr>
          <p:cNvPr id="1184" name="Google Shape;1184;p200"/>
          <p:cNvSpPr/>
          <p:nvPr/>
        </p:nvSpPr>
        <p:spPr>
          <a:xfrm rot="10800000">
            <a:off x="0" y="93"/>
            <a:ext cx="9144000" cy="919200"/>
          </a:xfrm>
          <a:prstGeom prst="round2SameRect">
            <a:avLst>
              <a:gd name="adj1" fmla="val 0"/>
              <a:gd name="adj2"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85" name="Google Shape;1185;p200"/>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6" name="Google Shape;1186;p200"/>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1187" name="Google Shape;1187;p200"/>
          <p:cNvSpPr/>
          <p:nvPr/>
        </p:nvSpPr>
        <p:spPr>
          <a:xfrm>
            <a:off x="0" y="816424"/>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2_Big Chart Slide">
  <p:cSld name="2_Big Chart Slide">
    <p:bg>
      <p:bgPr>
        <a:solidFill>
          <a:schemeClr val="lt1"/>
        </a:solidFill>
        <a:effectLst/>
      </p:bgPr>
    </p:bg>
    <p:spTree>
      <p:nvGrpSpPr>
        <p:cNvPr id="1" name="Shape 1188"/>
        <p:cNvGrpSpPr/>
        <p:nvPr/>
      </p:nvGrpSpPr>
      <p:grpSpPr>
        <a:xfrm>
          <a:off x="0" y="0"/>
          <a:ext cx="0" cy="0"/>
          <a:chOff x="0" y="0"/>
          <a:chExt cx="0" cy="0"/>
        </a:xfrm>
      </p:grpSpPr>
      <p:sp>
        <p:nvSpPr>
          <p:cNvPr id="1189" name="Google Shape;1189;p201"/>
          <p:cNvSpPr/>
          <p:nvPr/>
        </p:nvSpPr>
        <p:spPr>
          <a:xfrm rot="10800000">
            <a:off x="0" y="93"/>
            <a:ext cx="9144000" cy="919200"/>
          </a:xfrm>
          <a:prstGeom prst="round2SameRect">
            <a:avLst>
              <a:gd name="adj1" fmla="val 0"/>
              <a:gd name="adj2"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90" name="Google Shape;1190;p201"/>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91" name="Google Shape;1191;p201"/>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1192" name="Google Shape;1192;p201"/>
          <p:cNvSpPr/>
          <p:nvPr/>
        </p:nvSpPr>
        <p:spPr>
          <a:xfrm>
            <a:off x="0" y="816424"/>
            <a:ext cx="9155400" cy="102900"/>
          </a:xfrm>
          <a:prstGeom prst="rect">
            <a:avLst/>
          </a:prstGeom>
          <a:solidFill>
            <a:srgbClr val="512B4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Big Chart Slide - Heavy Outline">
  <p:cSld name="Big Chart Slide - Heavy Outline">
    <p:bg>
      <p:bgPr>
        <a:solidFill>
          <a:srgbClr val="407CCA"/>
        </a:solidFill>
        <a:effectLst/>
      </p:bgPr>
    </p:bg>
    <p:spTree>
      <p:nvGrpSpPr>
        <p:cNvPr id="1" name="Shape 1193"/>
        <p:cNvGrpSpPr/>
        <p:nvPr/>
      </p:nvGrpSpPr>
      <p:grpSpPr>
        <a:xfrm>
          <a:off x="0" y="0"/>
          <a:ext cx="0" cy="0"/>
          <a:chOff x="0" y="0"/>
          <a:chExt cx="0" cy="0"/>
        </a:xfrm>
      </p:grpSpPr>
      <p:sp>
        <p:nvSpPr>
          <p:cNvPr id="1194" name="Google Shape;1194;p202"/>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95" name="Google Shape;1195;p202"/>
          <p:cNvSpPr/>
          <p:nvPr/>
        </p:nvSpPr>
        <p:spPr>
          <a:xfrm rot="10800000">
            <a:off x="114300" y="122496"/>
            <a:ext cx="8915400" cy="796800"/>
          </a:xfrm>
          <a:prstGeom prst="round2SameRect">
            <a:avLst>
              <a:gd name="adj1" fmla="val 0"/>
              <a:gd name="adj2"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196" name="Google Shape;1196;p202"/>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97" name="Google Shape;1197;p202"/>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1_Big Chart Slide - Heavy Outline">
  <p:cSld name="1_Big Chart Slide - Heavy Outline">
    <p:bg>
      <p:bgPr>
        <a:solidFill>
          <a:schemeClr val="accent1"/>
        </a:solidFill>
        <a:effectLst/>
      </p:bgPr>
    </p:bg>
    <p:spTree>
      <p:nvGrpSpPr>
        <p:cNvPr id="1" name="Shape 1198"/>
        <p:cNvGrpSpPr/>
        <p:nvPr/>
      </p:nvGrpSpPr>
      <p:grpSpPr>
        <a:xfrm>
          <a:off x="0" y="0"/>
          <a:ext cx="0" cy="0"/>
          <a:chOff x="0" y="0"/>
          <a:chExt cx="0" cy="0"/>
        </a:xfrm>
      </p:grpSpPr>
      <p:sp>
        <p:nvSpPr>
          <p:cNvPr id="1199" name="Google Shape;1199;p203"/>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200" name="Google Shape;1200;p203"/>
          <p:cNvSpPr/>
          <p:nvPr/>
        </p:nvSpPr>
        <p:spPr>
          <a:xfrm rot="10800000">
            <a:off x="114300" y="122496"/>
            <a:ext cx="8915400" cy="796800"/>
          </a:xfrm>
          <a:prstGeom prst="round2SameRect">
            <a:avLst>
              <a:gd name="adj1" fmla="val 0"/>
              <a:gd name="adj2" fmla="val 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201" name="Google Shape;1201;p203"/>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2" name="Google Shape;1202;p203"/>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2_Big Chart Slide - Heavy Outline">
  <p:cSld name="2_Big Chart Slide - Heavy Outline">
    <p:bg>
      <p:bgPr>
        <a:solidFill>
          <a:schemeClr val="accent4"/>
        </a:solidFill>
        <a:effectLst/>
      </p:bgPr>
    </p:bg>
    <p:spTree>
      <p:nvGrpSpPr>
        <p:cNvPr id="1" name="Shape 1203"/>
        <p:cNvGrpSpPr/>
        <p:nvPr/>
      </p:nvGrpSpPr>
      <p:grpSpPr>
        <a:xfrm>
          <a:off x="0" y="0"/>
          <a:ext cx="0" cy="0"/>
          <a:chOff x="0" y="0"/>
          <a:chExt cx="0" cy="0"/>
        </a:xfrm>
      </p:grpSpPr>
      <p:sp>
        <p:nvSpPr>
          <p:cNvPr id="1204" name="Google Shape;1204;p204"/>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205" name="Google Shape;1205;p204"/>
          <p:cNvSpPr/>
          <p:nvPr/>
        </p:nvSpPr>
        <p:spPr>
          <a:xfrm rot="10800000">
            <a:off x="114300" y="122496"/>
            <a:ext cx="8915400" cy="796800"/>
          </a:xfrm>
          <a:prstGeom prst="round2SameRect">
            <a:avLst>
              <a:gd name="adj1" fmla="val 0"/>
              <a:gd name="adj2" fmla="val 0"/>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206" name="Google Shape;1206;p204"/>
          <p:cNvSpPr txBox="1">
            <a:spLocks noGrp="1"/>
          </p:cNvSpPr>
          <p:nvPr>
            <p:ph type="title"/>
          </p:nvPr>
        </p:nvSpPr>
        <p:spPr>
          <a:xfrm>
            <a:off x="1094014" y="326573"/>
            <a:ext cx="6955800" cy="3675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chemeClr val="lt1"/>
              </a:buClr>
              <a:buSzPts val="1800"/>
              <a:buFont typeface="Trebuchet MS"/>
              <a:buNone/>
              <a:defRPr sz="1800" b="0" i="0">
                <a:solidFill>
                  <a:schemeClr val="lt1"/>
                </a:solidFill>
                <a:latin typeface="Trebuchet MS"/>
                <a:ea typeface="Trebuchet MS"/>
                <a:cs typeface="Trebuchet MS"/>
                <a:sym typeface="Trebuchet M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7" name="Google Shape;1207;p204"/>
          <p:cNvSpPr>
            <a:spLocks noGrp="1"/>
          </p:cNvSpPr>
          <p:nvPr>
            <p:ph type="chart" idx="2"/>
          </p:nvPr>
        </p:nvSpPr>
        <p:spPr>
          <a:xfrm>
            <a:off x="547007" y="1100784"/>
            <a:ext cx="8050500" cy="3536700"/>
          </a:xfrm>
          <a:prstGeom prst="rect">
            <a:avLst/>
          </a:prstGeom>
          <a:noFill/>
          <a:ln>
            <a:noFill/>
          </a:ln>
        </p:spPr>
        <p:txBody>
          <a:bodyPr spcFirstLastPara="1" wrap="square" lIns="68575" tIns="34275" rIns="68575" bIns="34275" anchor="t" anchorCtr="0">
            <a:noAutofit/>
          </a:bodyPr>
          <a:lstStyle>
            <a:lvl1pPr marR="0" lvl="0" algn="ctr">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R="0" lvl="1"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R="0" lvl="2"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R="0" lvl="3"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R="0" lvl="4"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Closing Contact Slide">
  <p:cSld name="Closing Contact Slide">
    <p:bg>
      <p:bgPr>
        <a:solidFill>
          <a:srgbClr val="407CCA"/>
        </a:solidFill>
        <a:effectLst/>
      </p:bgPr>
    </p:bg>
    <p:spTree>
      <p:nvGrpSpPr>
        <p:cNvPr id="1" name="Shape 1208"/>
        <p:cNvGrpSpPr/>
        <p:nvPr/>
      </p:nvGrpSpPr>
      <p:grpSpPr>
        <a:xfrm>
          <a:off x="0" y="0"/>
          <a:ext cx="0" cy="0"/>
          <a:chOff x="0" y="0"/>
          <a:chExt cx="0" cy="0"/>
        </a:xfrm>
      </p:grpSpPr>
      <p:sp>
        <p:nvSpPr>
          <p:cNvPr id="1209" name="Google Shape;1209;p205"/>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ORIGINAL) Closing Contact Slide">
  <p:cSld name="(ORIGINAL) Closing Contact Slide">
    <p:bg>
      <p:bgPr>
        <a:solidFill>
          <a:srgbClr val="407CCA"/>
        </a:solidFill>
        <a:effectLst/>
      </p:bgPr>
    </p:bg>
    <p:spTree>
      <p:nvGrpSpPr>
        <p:cNvPr id="1" name="Shape 1210"/>
        <p:cNvGrpSpPr/>
        <p:nvPr/>
      </p:nvGrpSpPr>
      <p:grpSpPr>
        <a:xfrm>
          <a:off x="0" y="0"/>
          <a:ext cx="0" cy="0"/>
          <a:chOff x="0" y="0"/>
          <a:chExt cx="0" cy="0"/>
        </a:xfrm>
      </p:grpSpPr>
      <p:sp>
        <p:nvSpPr>
          <p:cNvPr id="1211" name="Google Shape;1211;p206"/>
          <p:cNvSpPr/>
          <p:nvPr/>
        </p:nvSpPr>
        <p:spPr>
          <a:xfrm>
            <a:off x="114300" y="122465"/>
            <a:ext cx="8915400" cy="4898400"/>
          </a:xfrm>
          <a:prstGeom prst="roundRect">
            <a:avLst>
              <a:gd name="adj" fmla="val 0"/>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212" name="Google Shape;1212;p206"/>
          <p:cNvSpPr txBox="1">
            <a:spLocks noGrp="1"/>
          </p:cNvSpPr>
          <p:nvPr>
            <p:ph type="body" idx="1"/>
          </p:nvPr>
        </p:nvSpPr>
        <p:spPr>
          <a:xfrm>
            <a:off x="684167" y="1470098"/>
            <a:ext cx="3613500" cy="32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500"/>
              <a:buNone/>
              <a:defRPr sz="1500" b="0" i="0">
                <a:solidFill>
                  <a:srgbClr val="5D676F"/>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3" name="Google Shape;1213;p206"/>
          <p:cNvSpPr txBox="1">
            <a:spLocks noGrp="1"/>
          </p:cNvSpPr>
          <p:nvPr>
            <p:ph type="body" idx="2"/>
          </p:nvPr>
        </p:nvSpPr>
        <p:spPr>
          <a:xfrm>
            <a:off x="4845504" y="1470098"/>
            <a:ext cx="3613500" cy="325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500"/>
              <a:buNone/>
              <a:defRPr sz="1500" b="0" i="0">
                <a:solidFill>
                  <a:srgbClr val="5D676F"/>
                </a:solidFill>
                <a:latin typeface="Trebuchet MS"/>
                <a:ea typeface="Trebuchet MS"/>
                <a:cs typeface="Trebuchet MS"/>
                <a:sym typeface="Trebuchet MS"/>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4" name="Google Shape;1214;p206"/>
          <p:cNvSpPr txBox="1"/>
          <p:nvPr/>
        </p:nvSpPr>
        <p:spPr>
          <a:xfrm>
            <a:off x="-1100545" y="122465"/>
            <a:ext cx="941400" cy="11466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b="0" i="0" u="none" strike="noStrike" cap="none">
                <a:solidFill>
                  <a:schemeClr val="dk1"/>
                </a:solidFill>
                <a:latin typeface="Calibri"/>
                <a:ea typeface="Calibri"/>
                <a:cs typeface="Calibri"/>
                <a:sym typeface="Calibri"/>
              </a:rPr>
              <a:t>Edit slide master to place these icons.</a:t>
            </a:r>
            <a:endParaRPr sz="1100" dirty="0"/>
          </a:p>
        </p:txBody>
      </p:sp>
      <p:pic>
        <p:nvPicPr>
          <p:cNvPr id="1215" name="Google Shape;1215;p206"/>
          <p:cNvPicPr preferRelativeResize="0"/>
          <p:nvPr/>
        </p:nvPicPr>
        <p:blipFill rotWithShape="1">
          <a:blip r:embed="rId2">
            <a:alphaModFix/>
          </a:blip>
          <a:srcRect/>
          <a:stretch/>
        </p:blipFill>
        <p:spPr>
          <a:xfrm>
            <a:off x="-1024346" y="3174073"/>
            <a:ext cx="409575" cy="409575"/>
          </a:xfrm>
          <a:prstGeom prst="rect">
            <a:avLst/>
          </a:prstGeom>
          <a:noFill/>
          <a:ln>
            <a:noFill/>
          </a:ln>
        </p:spPr>
      </p:pic>
      <p:pic>
        <p:nvPicPr>
          <p:cNvPr id="1216" name="Google Shape;1216;p206"/>
          <p:cNvPicPr preferRelativeResize="0"/>
          <p:nvPr/>
        </p:nvPicPr>
        <p:blipFill rotWithShape="1">
          <a:blip r:embed="rId3">
            <a:alphaModFix/>
          </a:blip>
          <a:srcRect/>
          <a:stretch/>
        </p:blipFill>
        <p:spPr>
          <a:xfrm>
            <a:off x="-1019990" y="1125649"/>
            <a:ext cx="409575" cy="409575"/>
          </a:xfrm>
          <a:prstGeom prst="rect">
            <a:avLst/>
          </a:prstGeom>
          <a:noFill/>
          <a:ln>
            <a:noFill/>
          </a:ln>
        </p:spPr>
      </p:pic>
      <p:pic>
        <p:nvPicPr>
          <p:cNvPr id="1217" name="Google Shape;1217;p206"/>
          <p:cNvPicPr preferRelativeResize="0"/>
          <p:nvPr/>
        </p:nvPicPr>
        <p:blipFill rotWithShape="1">
          <a:blip r:embed="rId4">
            <a:alphaModFix/>
          </a:blip>
          <a:srcRect/>
          <a:stretch/>
        </p:blipFill>
        <p:spPr>
          <a:xfrm>
            <a:off x="-1033870" y="2150674"/>
            <a:ext cx="409575" cy="409575"/>
          </a:xfrm>
          <a:prstGeom prst="rect">
            <a:avLst/>
          </a:prstGeom>
          <a:noFill/>
          <a:ln>
            <a:noFill/>
          </a:ln>
        </p:spPr>
      </p:pic>
      <p:pic>
        <p:nvPicPr>
          <p:cNvPr id="1218" name="Google Shape;1218;p206"/>
          <p:cNvPicPr preferRelativeResize="0"/>
          <p:nvPr/>
        </p:nvPicPr>
        <p:blipFill rotWithShape="1">
          <a:blip r:embed="rId5">
            <a:alphaModFix/>
          </a:blip>
          <a:srcRect/>
          <a:stretch/>
        </p:blipFill>
        <p:spPr>
          <a:xfrm>
            <a:off x="-1033870" y="2662373"/>
            <a:ext cx="409575" cy="409575"/>
          </a:xfrm>
          <a:prstGeom prst="rect">
            <a:avLst/>
          </a:prstGeom>
          <a:noFill/>
          <a:ln>
            <a:noFill/>
          </a:ln>
        </p:spPr>
      </p:pic>
      <p:pic>
        <p:nvPicPr>
          <p:cNvPr id="1219" name="Google Shape;1219;p206"/>
          <p:cNvPicPr preferRelativeResize="0"/>
          <p:nvPr/>
        </p:nvPicPr>
        <p:blipFill rotWithShape="1">
          <a:blip r:embed="rId6">
            <a:alphaModFix/>
          </a:blip>
          <a:srcRect/>
          <a:stretch/>
        </p:blipFill>
        <p:spPr>
          <a:xfrm>
            <a:off x="-1030195" y="1638161"/>
            <a:ext cx="409575" cy="409575"/>
          </a:xfrm>
          <a:prstGeom prst="rect">
            <a:avLst/>
          </a:prstGeom>
          <a:noFill/>
          <a:ln>
            <a:noFill/>
          </a:ln>
        </p:spPr>
      </p:pic>
      <p:sp>
        <p:nvSpPr>
          <p:cNvPr id="1220" name="Google Shape;1220;p206"/>
          <p:cNvSpPr/>
          <p:nvPr/>
        </p:nvSpPr>
        <p:spPr>
          <a:xfrm>
            <a:off x="684167" y="249219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21" name="Google Shape;1221;p206"/>
          <p:cNvSpPr txBox="1">
            <a:spLocks noGrp="1"/>
          </p:cNvSpPr>
          <p:nvPr>
            <p:ph type="body" idx="3"/>
          </p:nvPr>
        </p:nvSpPr>
        <p:spPr>
          <a:xfrm>
            <a:off x="1367518" y="258281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2" name="Google Shape;1222;p206"/>
          <p:cNvSpPr/>
          <p:nvPr/>
        </p:nvSpPr>
        <p:spPr>
          <a:xfrm>
            <a:off x="684167" y="3002413"/>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23" name="Google Shape;1223;p206"/>
          <p:cNvSpPr txBox="1">
            <a:spLocks noGrp="1"/>
          </p:cNvSpPr>
          <p:nvPr>
            <p:ph type="body" idx="4"/>
          </p:nvPr>
        </p:nvSpPr>
        <p:spPr>
          <a:xfrm>
            <a:off x="1367518" y="3093036"/>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4" name="Google Shape;1224;p206"/>
          <p:cNvSpPr/>
          <p:nvPr/>
        </p:nvSpPr>
        <p:spPr>
          <a:xfrm>
            <a:off x="684167" y="351004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25" name="Google Shape;1225;p206"/>
          <p:cNvSpPr txBox="1">
            <a:spLocks noGrp="1"/>
          </p:cNvSpPr>
          <p:nvPr>
            <p:ph type="body" idx="5"/>
          </p:nvPr>
        </p:nvSpPr>
        <p:spPr>
          <a:xfrm>
            <a:off x="1367518" y="360066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6" name="Google Shape;1226;p206"/>
          <p:cNvSpPr/>
          <p:nvPr/>
        </p:nvSpPr>
        <p:spPr>
          <a:xfrm>
            <a:off x="684167" y="40155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27" name="Google Shape;1227;p206"/>
          <p:cNvSpPr txBox="1">
            <a:spLocks noGrp="1"/>
          </p:cNvSpPr>
          <p:nvPr>
            <p:ph type="body" idx="6"/>
          </p:nvPr>
        </p:nvSpPr>
        <p:spPr>
          <a:xfrm>
            <a:off x="1367518" y="410618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8" name="Google Shape;1228;p206"/>
          <p:cNvSpPr txBox="1">
            <a:spLocks noGrp="1"/>
          </p:cNvSpPr>
          <p:nvPr>
            <p:ph type="body" idx="7"/>
          </p:nvPr>
        </p:nvSpPr>
        <p:spPr>
          <a:xfrm>
            <a:off x="5508832" y="207260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9" name="Google Shape;1229;p206"/>
          <p:cNvSpPr/>
          <p:nvPr/>
        </p:nvSpPr>
        <p:spPr>
          <a:xfrm>
            <a:off x="4825481" y="249219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30" name="Google Shape;1230;p206"/>
          <p:cNvSpPr txBox="1">
            <a:spLocks noGrp="1"/>
          </p:cNvSpPr>
          <p:nvPr>
            <p:ph type="body" idx="8"/>
          </p:nvPr>
        </p:nvSpPr>
        <p:spPr>
          <a:xfrm>
            <a:off x="5508832" y="258281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1" name="Google Shape;1231;p206"/>
          <p:cNvSpPr/>
          <p:nvPr/>
        </p:nvSpPr>
        <p:spPr>
          <a:xfrm>
            <a:off x="4825481" y="3002413"/>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32" name="Google Shape;1232;p206"/>
          <p:cNvSpPr txBox="1">
            <a:spLocks noGrp="1"/>
          </p:cNvSpPr>
          <p:nvPr>
            <p:ph type="body" idx="9"/>
          </p:nvPr>
        </p:nvSpPr>
        <p:spPr>
          <a:xfrm>
            <a:off x="5508832" y="3093036"/>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3" name="Google Shape;1233;p206"/>
          <p:cNvSpPr/>
          <p:nvPr/>
        </p:nvSpPr>
        <p:spPr>
          <a:xfrm>
            <a:off x="4825481" y="3510041"/>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34" name="Google Shape;1234;p206"/>
          <p:cNvSpPr txBox="1">
            <a:spLocks noGrp="1"/>
          </p:cNvSpPr>
          <p:nvPr>
            <p:ph type="body" idx="13"/>
          </p:nvPr>
        </p:nvSpPr>
        <p:spPr>
          <a:xfrm>
            <a:off x="5508832" y="3600664"/>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5" name="Google Shape;1235;p206"/>
          <p:cNvSpPr/>
          <p:nvPr/>
        </p:nvSpPr>
        <p:spPr>
          <a:xfrm>
            <a:off x="4825481" y="40155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36" name="Google Shape;1236;p206"/>
          <p:cNvSpPr txBox="1">
            <a:spLocks noGrp="1"/>
          </p:cNvSpPr>
          <p:nvPr>
            <p:ph type="body" idx="14"/>
          </p:nvPr>
        </p:nvSpPr>
        <p:spPr>
          <a:xfrm>
            <a:off x="5508832" y="4106189"/>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7" name="Google Shape;1237;p206"/>
          <p:cNvSpPr/>
          <p:nvPr/>
        </p:nvSpPr>
        <p:spPr>
          <a:xfrm>
            <a:off x="684167" y="45201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38" name="Google Shape;1238;p206"/>
          <p:cNvSpPr txBox="1">
            <a:spLocks noGrp="1"/>
          </p:cNvSpPr>
          <p:nvPr>
            <p:ph type="body" idx="15"/>
          </p:nvPr>
        </p:nvSpPr>
        <p:spPr>
          <a:xfrm>
            <a:off x="1367518" y="4610788"/>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9" name="Google Shape;1239;p206"/>
          <p:cNvSpPr/>
          <p:nvPr/>
        </p:nvSpPr>
        <p:spPr>
          <a:xfrm>
            <a:off x="4825481" y="4520165"/>
            <a:ext cx="410100" cy="41010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40" name="Google Shape;1240;p206"/>
          <p:cNvSpPr txBox="1">
            <a:spLocks noGrp="1"/>
          </p:cNvSpPr>
          <p:nvPr>
            <p:ph type="body" idx="16"/>
          </p:nvPr>
        </p:nvSpPr>
        <p:spPr>
          <a:xfrm>
            <a:off x="5508832" y="4610788"/>
            <a:ext cx="2930100" cy="228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5D676F"/>
              </a:buClr>
              <a:buSzPts val="1200"/>
              <a:buNone/>
              <a:defRPr sz="1200" b="0" i="0">
                <a:solidFill>
                  <a:srgbClr val="5D676F"/>
                </a:solidFill>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241" name="Google Shape;1241;p206"/>
          <p:cNvPicPr preferRelativeResize="0"/>
          <p:nvPr/>
        </p:nvPicPr>
        <p:blipFill rotWithShape="1">
          <a:blip r:embed="rId7">
            <a:alphaModFix/>
          </a:blip>
          <a:srcRect/>
          <a:stretch/>
        </p:blipFill>
        <p:spPr>
          <a:xfrm>
            <a:off x="683623" y="1980539"/>
            <a:ext cx="409575" cy="409575"/>
          </a:xfrm>
          <a:prstGeom prst="rect">
            <a:avLst/>
          </a:prstGeom>
          <a:noFill/>
          <a:ln>
            <a:noFill/>
          </a:ln>
        </p:spPr>
      </p:pic>
      <p:pic>
        <p:nvPicPr>
          <p:cNvPr id="1242" name="Google Shape;1242;p206"/>
          <p:cNvPicPr preferRelativeResize="0"/>
          <p:nvPr/>
        </p:nvPicPr>
        <p:blipFill rotWithShape="1">
          <a:blip r:embed="rId7">
            <a:alphaModFix/>
          </a:blip>
          <a:srcRect/>
          <a:stretch/>
        </p:blipFill>
        <p:spPr>
          <a:xfrm>
            <a:off x="4825617" y="1980539"/>
            <a:ext cx="409575" cy="409575"/>
          </a:xfrm>
          <a:prstGeom prst="rect">
            <a:avLst/>
          </a:prstGeom>
          <a:noFill/>
          <a:ln>
            <a:noFill/>
          </a:ln>
        </p:spPr>
      </p:pic>
      <p:sp>
        <p:nvSpPr>
          <p:cNvPr id="1243" name="Google Shape;1243;p206"/>
          <p:cNvSpPr txBox="1"/>
          <p:nvPr/>
        </p:nvSpPr>
        <p:spPr>
          <a:xfrm>
            <a:off x="189956" y="-450124"/>
            <a:ext cx="51594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Calibri"/>
                <a:ea typeface="Calibri"/>
                <a:cs typeface="Calibri"/>
                <a:sym typeface="Calibri"/>
              </a:rPr>
              <a:t>Delete any unnecessary social media placeholders in the slide master.</a:t>
            </a:r>
            <a:endParaRPr sz="1100" dirty="0"/>
          </a:p>
        </p:txBody>
      </p:sp>
      <p:sp>
        <p:nvSpPr>
          <p:cNvPr id="1244" name="Google Shape;1244;p206"/>
          <p:cNvSpPr txBox="1"/>
          <p:nvPr/>
        </p:nvSpPr>
        <p:spPr>
          <a:xfrm>
            <a:off x="683623" y="502627"/>
            <a:ext cx="7515600" cy="762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4500">
                <a:solidFill>
                  <a:srgbClr val="232C67"/>
                </a:solidFill>
                <a:latin typeface="Arial"/>
                <a:ea typeface="Arial"/>
                <a:cs typeface="Arial"/>
                <a:sym typeface="Arial"/>
              </a:rPr>
              <a:t>Contact Info</a:t>
            </a:r>
            <a:endParaRPr sz="1100" dirty="0"/>
          </a:p>
        </p:txBody>
      </p:sp>
      <p:sp>
        <p:nvSpPr>
          <p:cNvPr id="1245" name="Google Shape;1245;p206"/>
          <p:cNvSpPr txBox="1">
            <a:spLocks noGrp="1"/>
          </p:cNvSpPr>
          <p:nvPr>
            <p:ph type="body" idx="17"/>
          </p:nvPr>
        </p:nvSpPr>
        <p:spPr>
          <a:xfrm>
            <a:off x="1368028" y="2072879"/>
            <a:ext cx="2929800" cy="22860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141515"/>
              </a:buClr>
              <a:buSzPts val="1200"/>
              <a:buNone/>
              <a:defRPr sz="1200">
                <a:latin typeface="Calibri"/>
                <a:ea typeface="Calibri"/>
                <a:cs typeface="Calibri"/>
                <a:sym typeface="Calibri"/>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Closing Thank-You Slide">
  <p:cSld name="Closing Thank-You Slide">
    <p:bg>
      <p:bgPr>
        <a:solidFill>
          <a:schemeClr val="lt1"/>
        </a:solidFill>
        <a:effectLst/>
      </p:bgPr>
    </p:bg>
    <p:spTree>
      <p:nvGrpSpPr>
        <p:cNvPr id="1" name="Shape 1246"/>
        <p:cNvGrpSpPr/>
        <p:nvPr/>
      </p:nvGrpSpPr>
      <p:grpSpPr>
        <a:xfrm>
          <a:off x="0" y="0"/>
          <a:ext cx="0" cy="0"/>
          <a:chOff x="0" y="0"/>
          <a:chExt cx="0" cy="0"/>
        </a:xfrm>
      </p:grpSpPr>
      <p:sp>
        <p:nvSpPr>
          <p:cNvPr id="1247" name="Google Shape;1247;p207"/>
          <p:cNvSpPr/>
          <p:nvPr/>
        </p:nvSpPr>
        <p:spPr>
          <a:xfrm>
            <a:off x="0" y="0"/>
            <a:ext cx="9144000" cy="5143500"/>
          </a:xfrm>
          <a:prstGeom prst="roundRect">
            <a:avLst>
              <a:gd name="adj" fmla="val 0"/>
            </a:avLst>
          </a:prstGeom>
          <a:solidFill>
            <a:srgbClr val="407CC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dirty="0">
              <a:solidFill>
                <a:schemeClr val="lt1"/>
              </a:solidFill>
              <a:latin typeface="Calibri"/>
              <a:ea typeface="Calibri"/>
              <a:cs typeface="Calibri"/>
              <a:sym typeface="Calibri"/>
            </a:endParaRPr>
          </a:p>
        </p:txBody>
      </p:sp>
      <p:sp>
        <p:nvSpPr>
          <p:cNvPr id="1248" name="Google Shape;1248;p207"/>
          <p:cNvSpPr txBox="1">
            <a:spLocks noGrp="1"/>
          </p:cNvSpPr>
          <p:nvPr>
            <p:ph type="body" idx="1"/>
          </p:nvPr>
        </p:nvSpPr>
        <p:spPr>
          <a:xfrm>
            <a:off x="751115" y="4603973"/>
            <a:ext cx="24981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900"/>
              <a:buNone/>
              <a:defRPr sz="900">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9" name="Google Shape;1249;p207"/>
          <p:cNvSpPr txBox="1">
            <a:spLocks noGrp="1"/>
          </p:cNvSpPr>
          <p:nvPr>
            <p:ph type="body" idx="2"/>
          </p:nvPr>
        </p:nvSpPr>
        <p:spPr>
          <a:xfrm>
            <a:off x="751115" y="4293726"/>
            <a:ext cx="3902700" cy="273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chemeClr val="lt1"/>
              </a:buClr>
              <a:buSzPts val="1200"/>
              <a:buNone/>
              <a:defRPr sz="1200" b="1">
                <a:solidFill>
                  <a:schemeClr val="lt1"/>
                </a:solidFill>
                <a:latin typeface="Arial"/>
                <a:ea typeface="Arial"/>
                <a:cs typeface="Arial"/>
                <a:sym typeface="Arial"/>
              </a:defRPr>
            </a:lvl1pPr>
            <a:lvl2pPr marL="914400" lvl="1" indent="-228600" algn="l">
              <a:lnSpc>
                <a:spcPct val="90000"/>
              </a:lnSpc>
              <a:spcBef>
                <a:spcPts val="400"/>
              </a:spcBef>
              <a:spcAft>
                <a:spcPts val="0"/>
              </a:spcAft>
              <a:buClr>
                <a:schemeClr val="dk1"/>
              </a:buClr>
              <a:buSzPts val="1400"/>
              <a:buNone/>
              <a:defRPr/>
            </a:lvl2pPr>
            <a:lvl3pPr marL="1371600" lvl="2" indent="-228600" algn="l">
              <a:lnSpc>
                <a:spcPct val="90000"/>
              </a:lnSpc>
              <a:spcBef>
                <a:spcPts val="400"/>
              </a:spcBef>
              <a:spcAft>
                <a:spcPts val="0"/>
              </a:spcAft>
              <a:buClr>
                <a:schemeClr val="dk1"/>
              </a:buClr>
              <a:buSzPts val="1400"/>
              <a:buNone/>
              <a:defRPr/>
            </a:lvl3pPr>
            <a:lvl4pPr marL="1828800" lvl="3" indent="-228600" algn="l">
              <a:lnSpc>
                <a:spcPct val="90000"/>
              </a:lnSpc>
              <a:spcBef>
                <a:spcPts val="400"/>
              </a:spcBef>
              <a:spcAft>
                <a:spcPts val="0"/>
              </a:spcAft>
              <a:buClr>
                <a:schemeClr val="dk1"/>
              </a:buClr>
              <a:buSzPts val="1400"/>
              <a:buNone/>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250" name="Google Shape;1250;p207" descr="Colorado Department of Higher Education logo"/>
          <p:cNvPicPr preferRelativeResize="0"/>
          <p:nvPr/>
        </p:nvPicPr>
        <p:blipFill rotWithShape="1">
          <a:blip r:embed="rId2">
            <a:alphaModFix/>
          </a:blip>
          <a:srcRect/>
          <a:stretch/>
        </p:blipFill>
        <p:spPr>
          <a:xfrm>
            <a:off x="6565242" y="4380299"/>
            <a:ext cx="1892959" cy="374543"/>
          </a:xfrm>
          <a:prstGeom prst="rect">
            <a:avLst/>
          </a:prstGeom>
          <a:noFill/>
          <a:ln>
            <a:noFill/>
          </a:ln>
        </p:spPr>
      </p:pic>
      <p:sp>
        <p:nvSpPr>
          <p:cNvPr id="1251" name="Google Shape;1251;p207"/>
          <p:cNvSpPr/>
          <p:nvPr/>
        </p:nvSpPr>
        <p:spPr>
          <a:xfrm>
            <a:off x="0" y="2468880"/>
            <a:ext cx="9155400" cy="102900"/>
          </a:xfrm>
          <a:prstGeom prst="rect">
            <a:avLst/>
          </a:prstGeom>
          <a:solidFill>
            <a:srgbClr val="8AAFD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    </a:t>
            </a:r>
            <a:endParaRPr sz="1100"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itle Blank">
  <p:cSld name="TITLE_1">
    <p:spTree>
      <p:nvGrpSpPr>
        <p:cNvPr id="1" name="Shape 1257"/>
        <p:cNvGrpSpPr/>
        <p:nvPr/>
      </p:nvGrpSpPr>
      <p:grpSpPr>
        <a:xfrm>
          <a:off x="0" y="0"/>
          <a:ext cx="0" cy="0"/>
          <a:chOff x="0" y="0"/>
          <a:chExt cx="0" cy="0"/>
        </a:xfrm>
      </p:grpSpPr>
      <p:sp>
        <p:nvSpPr>
          <p:cNvPr id="1258" name="Google Shape;1258;p20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
        <p:nvSpPr>
          <p:cNvPr id="1259" name="Google Shape;1259;p209"/>
          <p:cNvSpPr txBox="1">
            <a:spLocks noGrp="1"/>
          </p:cNvSpPr>
          <p:nvPr>
            <p:ph type="title"/>
          </p:nvPr>
        </p:nvSpPr>
        <p:spPr>
          <a:xfrm>
            <a:off x="159300" y="1402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60" name="Google Shape;1260;p209"/>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261" name="Google Shape;1261;p209"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262" name="Google Shape;1262;p209"/>
          <p:cNvSpPr txBox="1">
            <a:spLocks noGrp="1"/>
          </p:cNvSpPr>
          <p:nvPr>
            <p:ph type="sldNum" idx="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263" name="Google Shape;1263;p209"/>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3"/>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Image Title Card">
  <p:cSld name="CUSTOM_2">
    <p:spTree>
      <p:nvGrpSpPr>
        <p:cNvPr id="1" name="Shape 1264"/>
        <p:cNvGrpSpPr/>
        <p:nvPr/>
      </p:nvGrpSpPr>
      <p:grpSpPr>
        <a:xfrm>
          <a:off x="0" y="0"/>
          <a:ext cx="0" cy="0"/>
          <a:chOff x="0" y="0"/>
          <a:chExt cx="0" cy="0"/>
        </a:xfrm>
      </p:grpSpPr>
      <p:sp>
        <p:nvSpPr>
          <p:cNvPr id="1265" name="Google Shape;1265;p210"/>
          <p:cNvSpPr/>
          <p:nvPr/>
        </p:nvSpPr>
        <p:spPr>
          <a:xfrm>
            <a:off x="4846200" y="0"/>
            <a:ext cx="4350600" cy="5189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266" name="Google Shape;1266;p210" descr="Blue rectangle used as a decorative element. &#10;"/>
          <p:cNvSpPr/>
          <p:nvPr/>
        </p:nvSpPr>
        <p:spPr>
          <a:xfrm>
            <a:off x="5154625" y="340175"/>
            <a:ext cx="5209500" cy="3420900"/>
          </a:xfrm>
          <a:prstGeom prst="roundRect">
            <a:avLst>
              <a:gd name="adj" fmla="val 6356"/>
            </a:avLst>
          </a:prstGeom>
          <a:no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267" name="Google Shape;1267;p210" descr="Green  rectangle used as a design element to surround text. "/>
          <p:cNvSpPr/>
          <p:nvPr/>
        </p:nvSpPr>
        <p:spPr>
          <a:xfrm>
            <a:off x="306400" y="1420450"/>
            <a:ext cx="8530500" cy="3420900"/>
          </a:xfrm>
          <a:prstGeom prst="roundRect">
            <a:avLst>
              <a:gd name="adj" fmla="val 6356"/>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268" name="Google Shape;1268;p210"/>
          <p:cNvSpPr txBox="1">
            <a:spLocks noGrp="1"/>
          </p:cNvSpPr>
          <p:nvPr>
            <p:ph type="title"/>
          </p:nvPr>
        </p:nvSpPr>
        <p:spPr>
          <a:xfrm>
            <a:off x="422575" y="2677575"/>
            <a:ext cx="3908700" cy="1004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69" name="Google Shape;1269;p210"/>
          <p:cNvSpPr txBox="1">
            <a:spLocks noGrp="1"/>
          </p:cNvSpPr>
          <p:nvPr>
            <p:ph type="subTitle" idx="1"/>
          </p:nvPr>
        </p:nvSpPr>
        <p:spPr>
          <a:xfrm>
            <a:off x="422575" y="3715725"/>
            <a:ext cx="3554400" cy="971400"/>
          </a:xfrm>
          <a:prstGeom prst="rect">
            <a:avLst/>
          </a:prstGeom>
        </p:spPr>
        <p:txBody>
          <a:bodyPr spcFirstLastPara="1" wrap="square" lIns="91425" tIns="91425" rIns="91425" bIns="91425" anchor="t" anchorCtr="0">
            <a:norm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0" name="Google Shape;1270;p210"/>
          <p:cNvSpPr>
            <a:spLocks noGrp="1"/>
          </p:cNvSpPr>
          <p:nvPr>
            <p:ph type="pic" idx="2"/>
          </p:nvPr>
        </p:nvSpPr>
        <p:spPr>
          <a:xfrm>
            <a:off x="5350700" y="531750"/>
            <a:ext cx="3345300" cy="4126200"/>
          </a:xfrm>
          <a:prstGeom prst="roundRect">
            <a:avLst>
              <a:gd name="adj" fmla="val 4514"/>
            </a:avLst>
          </a:prstGeom>
          <a:noFill/>
          <a:ln>
            <a:noFill/>
          </a:ln>
        </p:spPr>
        <p:txBody>
          <a:bodyPr/>
          <a:lstStyle/>
          <a:p>
            <a:endParaRPr lang="es-419" dirty="0"/>
          </a:p>
        </p:txBody>
      </p:sp>
      <p:sp>
        <p:nvSpPr>
          <p:cNvPr id="1271" name="Google Shape;1271;p2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itle">
  <p:cSld name="CUSTOM_6">
    <p:spTree>
      <p:nvGrpSpPr>
        <p:cNvPr id="1" name="Shape 1272"/>
        <p:cNvGrpSpPr/>
        <p:nvPr/>
      </p:nvGrpSpPr>
      <p:grpSpPr>
        <a:xfrm>
          <a:off x="0" y="0"/>
          <a:ext cx="0" cy="0"/>
          <a:chOff x="0" y="0"/>
          <a:chExt cx="0" cy="0"/>
        </a:xfrm>
      </p:grpSpPr>
      <p:pic>
        <p:nvPicPr>
          <p:cNvPr id="1273" name="Google Shape;1273;p211" descr="15 small images of the Coloradans served through CDHS. Colorado Department of Human Services logo. Colorado Department of Human Services."/>
          <p:cNvPicPr preferRelativeResize="0"/>
          <p:nvPr/>
        </p:nvPicPr>
        <p:blipFill>
          <a:blip r:embed="rId2">
            <a:alphaModFix/>
          </a:blip>
          <a:stretch>
            <a:fillRect/>
          </a:stretch>
        </p:blipFill>
        <p:spPr>
          <a:xfrm>
            <a:off x="0" y="0"/>
            <a:ext cx="9144003" cy="5143501"/>
          </a:xfrm>
          <a:prstGeom prst="rect">
            <a:avLst/>
          </a:prstGeom>
          <a:noFill/>
          <a:ln>
            <a:noFill/>
          </a:ln>
        </p:spPr>
      </p:pic>
      <p:sp>
        <p:nvSpPr>
          <p:cNvPr id="1274" name="Google Shape;1274;p211"/>
          <p:cNvSpPr txBox="1">
            <a:spLocks noGrp="1"/>
          </p:cNvSpPr>
          <p:nvPr>
            <p:ph type="title"/>
          </p:nvPr>
        </p:nvSpPr>
        <p:spPr>
          <a:xfrm>
            <a:off x="1283400" y="1869225"/>
            <a:ext cx="6577200" cy="8286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5" name="Google Shape;1275;p211"/>
          <p:cNvSpPr txBox="1">
            <a:spLocks noGrp="1"/>
          </p:cNvSpPr>
          <p:nvPr>
            <p:ph type="subTitle" idx="1"/>
          </p:nvPr>
        </p:nvSpPr>
        <p:spPr>
          <a:xfrm>
            <a:off x="1992450" y="2565375"/>
            <a:ext cx="5033100" cy="7665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lt1"/>
              </a:buClr>
              <a:buSzPts val="1800"/>
              <a:buNone/>
              <a:defRPr sz="1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6" name="Google Shape;1276;p2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Custom Layout 1">
  <p:cSld name="CUSTOM_4">
    <p:spTree>
      <p:nvGrpSpPr>
        <p:cNvPr id="1" name="Shape 1277"/>
        <p:cNvGrpSpPr/>
        <p:nvPr/>
      </p:nvGrpSpPr>
      <p:grpSpPr>
        <a:xfrm>
          <a:off x="0" y="0"/>
          <a:ext cx="0" cy="0"/>
          <a:chOff x="0" y="0"/>
          <a:chExt cx="0" cy="0"/>
        </a:xfrm>
      </p:grpSpPr>
      <p:pic>
        <p:nvPicPr>
          <p:cNvPr id="1278" name="Google Shape;1278;p212" descr="Decorative title slide. State of Colorado logo. Colorado Department of Human Services logo. Colorado Department of Human Services."/>
          <p:cNvPicPr preferRelativeResize="0"/>
          <p:nvPr/>
        </p:nvPicPr>
        <p:blipFill rotWithShape="1">
          <a:blip r:embed="rId2">
            <a:alphaModFix/>
          </a:blip>
          <a:srcRect t="24795"/>
          <a:stretch/>
        </p:blipFill>
        <p:spPr>
          <a:xfrm>
            <a:off x="0" y="1275362"/>
            <a:ext cx="9144000" cy="3868125"/>
          </a:xfrm>
          <a:prstGeom prst="rect">
            <a:avLst/>
          </a:prstGeom>
          <a:noFill/>
          <a:ln>
            <a:noFill/>
          </a:ln>
        </p:spPr>
      </p:pic>
      <p:sp>
        <p:nvSpPr>
          <p:cNvPr id="1279" name="Google Shape;1279;p212"/>
          <p:cNvSpPr txBox="1">
            <a:spLocks noGrp="1"/>
          </p:cNvSpPr>
          <p:nvPr>
            <p:ph type="title"/>
          </p:nvPr>
        </p:nvSpPr>
        <p:spPr>
          <a:xfrm>
            <a:off x="896100" y="1991800"/>
            <a:ext cx="7484700" cy="69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80" name="Google Shape;1280;p212"/>
          <p:cNvSpPr txBox="1">
            <a:spLocks noGrp="1"/>
          </p:cNvSpPr>
          <p:nvPr>
            <p:ph type="subTitle" idx="1"/>
          </p:nvPr>
        </p:nvSpPr>
        <p:spPr>
          <a:xfrm>
            <a:off x="1291650" y="2709825"/>
            <a:ext cx="6693600" cy="516600"/>
          </a:xfrm>
          <a:prstGeom prst="rect">
            <a:avLst/>
          </a:prstGeom>
        </p:spPr>
        <p:txBody>
          <a:bodyPr spcFirstLastPara="1" wrap="square" lIns="91425" tIns="91425" rIns="91425" bIns="91425" anchor="t" anchorCtr="0">
            <a:normAutofit/>
          </a:bodyPr>
          <a:lstStyle>
            <a:lvl1pPr lvl="0" algn="ctr">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1" name="Google Shape;1281;p2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1">
  <p:cSld name="CUSTOM_3_2">
    <p:bg>
      <p:bgPr>
        <a:noFill/>
        <a:effectLst/>
      </p:bgPr>
    </p:bg>
    <p:spTree>
      <p:nvGrpSpPr>
        <p:cNvPr id="1" name="Shape 1282"/>
        <p:cNvGrpSpPr/>
        <p:nvPr/>
      </p:nvGrpSpPr>
      <p:grpSpPr>
        <a:xfrm>
          <a:off x="0" y="0"/>
          <a:ext cx="0" cy="0"/>
          <a:chOff x="0" y="0"/>
          <a:chExt cx="0" cy="0"/>
        </a:xfrm>
      </p:grpSpPr>
      <p:pic>
        <p:nvPicPr>
          <p:cNvPr id="1283" name="Google Shape;1283;p213" descr="Decorative title slide. State of Colorado logo. Colorado Department of Human Services logo. Colorado Department of Human Services."/>
          <p:cNvPicPr preferRelativeResize="0"/>
          <p:nvPr/>
        </p:nvPicPr>
        <p:blipFill rotWithShape="1">
          <a:blip r:embed="rId2">
            <a:alphaModFix/>
          </a:blip>
          <a:srcRect l="7175" r="31339"/>
          <a:stretch/>
        </p:blipFill>
        <p:spPr>
          <a:xfrm>
            <a:off x="-37175" y="0"/>
            <a:ext cx="5659973" cy="5177501"/>
          </a:xfrm>
          <a:prstGeom prst="rect">
            <a:avLst/>
          </a:prstGeom>
          <a:noFill/>
          <a:ln>
            <a:noFill/>
          </a:ln>
        </p:spPr>
      </p:pic>
      <p:pic>
        <p:nvPicPr>
          <p:cNvPr id="1284" name="Google Shape;1284;p213" descr="Decorative footer. State of Colorado logo. Colorado Department of Human Services logo. Colorado Department of Human Services."/>
          <p:cNvPicPr preferRelativeResize="0"/>
          <p:nvPr/>
        </p:nvPicPr>
        <p:blipFill>
          <a:blip r:embed="rId3">
            <a:alphaModFix/>
          </a:blip>
          <a:stretch>
            <a:fillRect/>
          </a:stretch>
        </p:blipFill>
        <p:spPr>
          <a:xfrm>
            <a:off x="298475" y="4660075"/>
            <a:ext cx="2341100" cy="357800"/>
          </a:xfrm>
          <a:prstGeom prst="rect">
            <a:avLst/>
          </a:prstGeom>
          <a:noFill/>
          <a:ln>
            <a:noFill/>
          </a:ln>
        </p:spPr>
      </p:pic>
      <p:sp>
        <p:nvSpPr>
          <p:cNvPr id="1285" name="Google Shape;1285;p213"/>
          <p:cNvSpPr txBox="1">
            <a:spLocks noGrp="1"/>
          </p:cNvSpPr>
          <p:nvPr>
            <p:ph type="title"/>
          </p:nvPr>
        </p:nvSpPr>
        <p:spPr>
          <a:xfrm>
            <a:off x="489300" y="1795050"/>
            <a:ext cx="2675700" cy="1553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86" name="Google Shape;1286;p2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Text Large Image Right">
  <p:cSld name="CUSTOM_2_1">
    <p:spTree>
      <p:nvGrpSpPr>
        <p:cNvPr id="1" name="Shape 1287"/>
        <p:cNvGrpSpPr/>
        <p:nvPr/>
      </p:nvGrpSpPr>
      <p:grpSpPr>
        <a:xfrm>
          <a:off x="0" y="0"/>
          <a:ext cx="0" cy="0"/>
          <a:chOff x="0" y="0"/>
          <a:chExt cx="0" cy="0"/>
        </a:xfrm>
      </p:grpSpPr>
      <p:sp>
        <p:nvSpPr>
          <p:cNvPr id="1288" name="Google Shape;1288;p214"/>
          <p:cNvSpPr txBox="1">
            <a:spLocks noGrp="1"/>
          </p:cNvSpPr>
          <p:nvPr>
            <p:ph type="title"/>
          </p:nvPr>
        </p:nvSpPr>
        <p:spPr>
          <a:xfrm>
            <a:off x="159300" y="140225"/>
            <a:ext cx="4571400" cy="572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89" name="Google Shape;1289;p214"/>
          <p:cNvSpPr txBox="1">
            <a:spLocks noGrp="1"/>
          </p:cNvSpPr>
          <p:nvPr>
            <p:ph type="body" idx="1"/>
          </p:nvPr>
        </p:nvSpPr>
        <p:spPr>
          <a:xfrm>
            <a:off x="311700" y="938050"/>
            <a:ext cx="4504800" cy="38595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290" name="Google Shape;1290;p214"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291" name="Google Shape;1291;p214" descr="Decorative."/>
          <p:cNvSpPr/>
          <p:nvPr/>
        </p:nvSpPr>
        <p:spPr>
          <a:xfrm>
            <a:off x="5598600" y="435700"/>
            <a:ext cx="3114000" cy="4000500"/>
          </a:xfrm>
          <a:prstGeom prst="roundRect">
            <a:avLst>
              <a:gd name="adj" fmla="val 6356"/>
            </a:avLst>
          </a:prstGeom>
          <a:solidFill>
            <a:schemeClr val="accent2"/>
          </a:solid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292" name="Google Shape;1292;p214" descr="Decorative."/>
          <p:cNvSpPr/>
          <p:nvPr/>
        </p:nvSpPr>
        <p:spPr>
          <a:xfrm>
            <a:off x="5715510" y="276788"/>
            <a:ext cx="3114000" cy="3960600"/>
          </a:xfrm>
          <a:prstGeom prst="roundRect">
            <a:avLst>
              <a:gd name="adj" fmla="val 6356"/>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293" name="Google Shape;1293;p214" descr="Placeholder for an image."/>
          <p:cNvSpPr>
            <a:spLocks noGrp="1"/>
          </p:cNvSpPr>
          <p:nvPr>
            <p:ph type="pic" idx="2"/>
          </p:nvPr>
        </p:nvSpPr>
        <p:spPr>
          <a:xfrm>
            <a:off x="5664137" y="342028"/>
            <a:ext cx="3114000" cy="4045500"/>
          </a:xfrm>
          <a:prstGeom prst="roundRect">
            <a:avLst>
              <a:gd name="adj" fmla="val 4514"/>
            </a:avLst>
          </a:prstGeom>
          <a:noFill/>
          <a:ln>
            <a:noFill/>
          </a:ln>
        </p:spPr>
        <p:txBody>
          <a:bodyPr/>
          <a:lstStyle/>
          <a:p>
            <a:endParaRPr lang="es-419" dirty="0"/>
          </a:p>
        </p:txBody>
      </p:sp>
      <p:sp>
        <p:nvSpPr>
          <p:cNvPr id="1294" name="Google Shape;1294;p214"/>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295" name="Google Shape;1295;p2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Blank Alt">
  <p:cSld name="TITLE_1_1">
    <p:spTree>
      <p:nvGrpSpPr>
        <p:cNvPr id="1" name="Shape 1296"/>
        <p:cNvGrpSpPr/>
        <p:nvPr/>
      </p:nvGrpSpPr>
      <p:grpSpPr>
        <a:xfrm>
          <a:off x="0" y="0"/>
          <a:ext cx="0" cy="0"/>
          <a:chOff x="0" y="0"/>
          <a:chExt cx="0" cy="0"/>
        </a:xfrm>
      </p:grpSpPr>
      <p:pic>
        <p:nvPicPr>
          <p:cNvPr id="1297" name="Google Shape;1297;p215" descr="State of Colorado logo. Colorado Department of Human Services logo. Colorado Department of Human Services."/>
          <p:cNvPicPr preferRelativeResize="0"/>
          <p:nvPr/>
        </p:nvPicPr>
        <p:blipFill>
          <a:blip r:embed="rId2">
            <a:alphaModFix/>
          </a:blip>
          <a:stretch>
            <a:fillRect/>
          </a:stretch>
        </p:blipFill>
        <p:spPr>
          <a:xfrm>
            <a:off x="-41150" y="-23150"/>
            <a:ext cx="9226301" cy="5189800"/>
          </a:xfrm>
          <a:prstGeom prst="rect">
            <a:avLst/>
          </a:prstGeom>
          <a:noFill/>
          <a:ln>
            <a:noFill/>
          </a:ln>
        </p:spPr>
      </p:pic>
      <p:sp>
        <p:nvSpPr>
          <p:cNvPr id="1298" name="Google Shape;1298;p215"/>
          <p:cNvSpPr txBox="1">
            <a:spLocks noGrp="1"/>
          </p:cNvSpPr>
          <p:nvPr>
            <p:ph type="title"/>
          </p:nvPr>
        </p:nvSpPr>
        <p:spPr>
          <a:xfrm>
            <a:off x="896100" y="1991800"/>
            <a:ext cx="7484700" cy="693600"/>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Font typeface="Roboto Slab"/>
              <a:buNone/>
              <a:defRPr sz="2800">
                <a:latin typeface="Roboto Slab"/>
                <a:ea typeface="Roboto Slab"/>
                <a:cs typeface="Roboto Slab"/>
                <a:sym typeface="Roboto Slab"/>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99" name="Google Shape;1299;p215"/>
          <p:cNvSpPr txBox="1">
            <a:spLocks noGrp="1"/>
          </p:cNvSpPr>
          <p:nvPr>
            <p:ph type="subTitle" idx="1"/>
          </p:nvPr>
        </p:nvSpPr>
        <p:spPr>
          <a:xfrm>
            <a:off x="1291650" y="2709825"/>
            <a:ext cx="6693600" cy="516600"/>
          </a:xfrm>
          <a:prstGeom prst="rect">
            <a:avLst/>
          </a:prstGeom>
        </p:spPr>
        <p:txBody>
          <a:bodyPr spcFirstLastPara="1" wrap="square" lIns="91425" tIns="91425" rIns="91425" bIns="91425" anchor="t" anchorCtr="0">
            <a:normAutofit/>
          </a:bodyPr>
          <a:lstStyle>
            <a:lvl1pPr lvl="0" algn="ctr">
              <a:spcBef>
                <a:spcPts val="0"/>
              </a:spcBef>
              <a:spcAft>
                <a:spcPts val="0"/>
              </a:spcAft>
              <a:buSzPts val="1800"/>
              <a:buFont typeface="Roboto Slab"/>
              <a:buNone/>
              <a:defRPr sz="1800">
                <a:latin typeface="Roboto Slab"/>
                <a:ea typeface="Roboto Slab"/>
                <a:cs typeface="Roboto Slab"/>
                <a:sym typeface="Roboto Slab"/>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0" name="Google Shape;1300;p2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le Image Right">
  <p:cSld name="CUSTOM_1">
    <p:spTree>
      <p:nvGrpSpPr>
        <p:cNvPr id="1" name="Shape 1301"/>
        <p:cNvGrpSpPr/>
        <p:nvPr/>
      </p:nvGrpSpPr>
      <p:grpSpPr>
        <a:xfrm>
          <a:off x="0" y="0"/>
          <a:ext cx="0" cy="0"/>
          <a:chOff x="0" y="0"/>
          <a:chExt cx="0" cy="0"/>
        </a:xfrm>
      </p:grpSpPr>
      <p:sp>
        <p:nvSpPr>
          <p:cNvPr id="1302" name="Google Shape;1302;p216"/>
          <p:cNvSpPr txBox="1">
            <a:spLocks noGrp="1"/>
          </p:cNvSpPr>
          <p:nvPr>
            <p:ph type="title"/>
          </p:nvPr>
        </p:nvSpPr>
        <p:spPr>
          <a:xfrm>
            <a:off x="159300" y="14022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03" name="Google Shape;1303;p216"/>
          <p:cNvSpPr txBox="1">
            <a:spLocks noGrp="1"/>
          </p:cNvSpPr>
          <p:nvPr>
            <p:ph type="body" idx="1"/>
          </p:nvPr>
        </p:nvSpPr>
        <p:spPr>
          <a:xfrm>
            <a:off x="146300" y="773488"/>
            <a:ext cx="64773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04" name="Google Shape;1304;p216" descr="Decorative footer. State of Colorado logo. Colorado Department of Human Services logo. Colorado Department of Human Services."/>
          <p:cNvPicPr preferRelativeResize="0"/>
          <p:nvPr/>
        </p:nvPicPr>
        <p:blipFill rotWithShape="1">
          <a:blip r:embed="rId2">
            <a:alphaModFix/>
          </a:blip>
          <a:srcRect t="88928"/>
          <a:stretch/>
        </p:blipFill>
        <p:spPr>
          <a:xfrm>
            <a:off x="-25675" y="4599660"/>
            <a:ext cx="9195326" cy="572700"/>
          </a:xfrm>
          <a:prstGeom prst="rect">
            <a:avLst/>
          </a:prstGeom>
          <a:noFill/>
          <a:ln>
            <a:noFill/>
          </a:ln>
        </p:spPr>
      </p:pic>
      <p:sp>
        <p:nvSpPr>
          <p:cNvPr id="1305" name="Google Shape;1305;p2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06" name="Google Shape;1306;p216"/>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pic>
        <p:nvPicPr>
          <p:cNvPr id="1307" name="Google Shape;1307;p216" descr="Photos of a variety of Coloradans including older adults, children, veterans, and parents with children."/>
          <p:cNvPicPr preferRelativeResize="0"/>
          <p:nvPr/>
        </p:nvPicPr>
        <p:blipFill rotWithShape="1">
          <a:blip r:embed="rId3">
            <a:alphaModFix/>
          </a:blip>
          <a:srcRect l="72696" r="1453"/>
          <a:stretch/>
        </p:blipFill>
        <p:spPr>
          <a:xfrm>
            <a:off x="6852875" y="0"/>
            <a:ext cx="2158224" cy="4696126"/>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Text Two Pictures Right">
  <p:cSld name="CUSTOM_1_1">
    <p:spTree>
      <p:nvGrpSpPr>
        <p:cNvPr id="1" name="Shape 1308"/>
        <p:cNvGrpSpPr/>
        <p:nvPr/>
      </p:nvGrpSpPr>
      <p:grpSpPr>
        <a:xfrm>
          <a:off x="0" y="0"/>
          <a:ext cx="0" cy="0"/>
          <a:chOff x="0" y="0"/>
          <a:chExt cx="0" cy="0"/>
        </a:xfrm>
      </p:grpSpPr>
      <p:sp>
        <p:nvSpPr>
          <p:cNvPr id="1309" name="Google Shape;1309;p217"/>
          <p:cNvSpPr txBox="1">
            <a:spLocks noGrp="1"/>
          </p:cNvSpPr>
          <p:nvPr>
            <p:ph type="title"/>
          </p:nvPr>
        </p:nvSpPr>
        <p:spPr>
          <a:xfrm>
            <a:off x="159300" y="140225"/>
            <a:ext cx="67899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10" name="Google Shape;1310;p217"/>
          <p:cNvSpPr txBox="1">
            <a:spLocks noGrp="1"/>
          </p:cNvSpPr>
          <p:nvPr>
            <p:ph type="body" idx="1"/>
          </p:nvPr>
        </p:nvSpPr>
        <p:spPr>
          <a:xfrm>
            <a:off x="159300" y="803350"/>
            <a:ext cx="67377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11" name="Google Shape;1311;p217"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12" name="Google Shape;1312;p217"/>
          <p:cNvSpPr/>
          <p:nvPr/>
        </p:nvSpPr>
        <p:spPr>
          <a:xfrm>
            <a:off x="7085775" y="1654425"/>
            <a:ext cx="1916700" cy="2914500"/>
          </a:xfrm>
          <a:prstGeom prst="roundRect">
            <a:avLst>
              <a:gd name="adj" fmla="val 14522"/>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313" name="Google Shape;1313;p217"/>
          <p:cNvSpPr/>
          <p:nvPr/>
        </p:nvSpPr>
        <p:spPr>
          <a:xfrm>
            <a:off x="7082850" y="212400"/>
            <a:ext cx="1916700" cy="1353300"/>
          </a:xfrm>
          <a:prstGeom prst="roundRect">
            <a:avLst>
              <a:gd name="adj" fmla="val 14522"/>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314" name="Google Shape;1314;p2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15" name="Google Shape;1315;p217" descr="Placeholder for an image."/>
          <p:cNvSpPr>
            <a:spLocks noGrp="1"/>
          </p:cNvSpPr>
          <p:nvPr>
            <p:ph type="pic" idx="2"/>
          </p:nvPr>
        </p:nvSpPr>
        <p:spPr>
          <a:xfrm>
            <a:off x="7135125" y="1704337"/>
            <a:ext cx="1818000" cy="2816400"/>
          </a:xfrm>
          <a:prstGeom prst="roundRect">
            <a:avLst>
              <a:gd name="adj" fmla="val 12460"/>
            </a:avLst>
          </a:prstGeom>
          <a:noFill/>
          <a:ln>
            <a:noFill/>
          </a:ln>
        </p:spPr>
        <p:txBody>
          <a:bodyPr/>
          <a:lstStyle/>
          <a:p>
            <a:endParaRPr lang="es-419" dirty="0"/>
          </a:p>
        </p:txBody>
      </p:sp>
      <p:sp>
        <p:nvSpPr>
          <p:cNvPr id="1316" name="Google Shape;1316;p217" descr="Placeholder for an image."/>
          <p:cNvSpPr>
            <a:spLocks noGrp="1"/>
          </p:cNvSpPr>
          <p:nvPr>
            <p:ph type="pic" idx="3"/>
          </p:nvPr>
        </p:nvSpPr>
        <p:spPr>
          <a:xfrm>
            <a:off x="7135125" y="260225"/>
            <a:ext cx="1818000" cy="1251600"/>
          </a:xfrm>
          <a:prstGeom prst="roundRect">
            <a:avLst>
              <a:gd name="adj" fmla="val 12065"/>
            </a:avLst>
          </a:prstGeom>
          <a:noFill/>
          <a:ln>
            <a:noFill/>
          </a:ln>
        </p:spPr>
        <p:txBody>
          <a:bodyPr/>
          <a:lstStyle/>
          <a:p>
            <a:endParaRPr lang="es-419" dirty="0"/>
          </a:p>
        </p:txBody>
      </p:sp>
      <p:sp>
        <p:nvSpPr>
          <p:cNvPr id="1317" name="Google Shape;1317;p217"/>
          <p:cNvSpPr txBox="1">
            <a:spLocks noGrp="1"/>
          </p:cNvSpPr>
          <p:nvPr>
            <p:ph type="body" idx="4"/>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ext Portrait Right">
  <p:cSld name="CUSTOM_1_1_1">
    <p:spTree>
      <p:nvGrpSpPr>
        <p:cNvPr id="1" name="Shape 1318"/>
        <p:cNvGrpSpPr/>
        <p:nvPr/>
      </p:nvGrpSpPr>
      <p:grpSpPr>
        <a:xfrm>
          <a:off x="0" y="0"/>
          <a:ext cx="0" cy="0"/>
          <a:chOff x="0" y="0"/>
          <a:chExt cx="0" cy="0"/>
        </a:xfrm>
      </p:grpSpPr>
      <p:sp>
        <p:nvSpPr>
          <p:cNvPr id="1319" name="Google Shape;1319;p218"/>
          <p:cNvSpPr txBox="1">
            <a:spLocks noGrp="1"/>
          </p:cNvSpPr>
          <p:nvPr>
            <p:ph type="title"/>
          </p:nvPr>
        </p:nvSpPr>
        <p:spPr>
          <a:xfrm>
            <a:off x="159300" y="140225"/>
            <a:ext cx="67899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0" name="Google Shape;1320;p218"/>
          <p:cNvSpPr txBox="1">
            <a:spLocks noGrp="1"/>
          </p:cNvSpPr>
          <p:nvPr>
            <p:ph type="body" idx="1"/>
          </p:nvPr>
        </p:nvSpPr>
        <p:spPr>
          <a:xfrm>
            <a:off x="159300" y="803350"/>
            <a:ext cx="60813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sz="1400">
                <a:solidFill>
                  <a:schemeClr val="dk1"/>
                </a:solidFill>
                <a:latin typeface="Trebuchet MS"/>
                <a:ea typeface="Trebuchet MS"/>
                <a:cs typeface="Trebuchet MS"/>
                <a:sym typeface="Trebuchet MS"/>
              </a:defRPr>
            </a:lvl9pPr>
          </a:lstStyle>
          <a:p>
            <a:endParaRPr/>
          </a:p>
        </p:txBody>
      </p:sp>
      <p:sp>
        <p:nvSpPr>
          <p:cNvPr id="1321" name="Google Shape;1321;p218" descr="Green rectangle used for decorative purposes to border a photo."/>
          <p:cNvSpPr/>
          <p:nvPr/>
        </p:nvSpPr>
        <p:spPr>
          <a:xfrm>
            <a:off x="6540350" y="278975"/>
            <a:ext cx="2443200" cy="4259100"/>
          </a:xfrm>
          <a:prstGeom prst="roundRect">
            <a:avLst>
              <a:gd name="adj" fmla="val 902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pic>
        <p:nvPicPr>
          <p:cNvPr id="1322" name="Google Shape;1322;p218"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23" name="Google Shape;1323;p218" descr="Blue rectangle used for decorative purposes to border a photo."/>
          <p:cNvSpPr/>
          <p:nvPr/>
        </p:nvSpPr>
        <p:spPr>
          <a:xfrm>
            <a:off x="6439725" y="175350"/>
            <a:ext cx="2400600" cy="4279500"/>
          </a:xfrm>
          <a:prstGeom prst="roundRect">
            <a:avLst>
              <a:gd name="adj" fmla="val 902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324" name="Google Shape;1324;p2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25" name="Google Shape;1325;p218"/>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26" name="Google Shape;1326;p218" descr="Placeholder for an image"/>
          <p:cNvSpPr>
            <a:spLocks noGrp="1"/>
          </p:cNvSpPr>
          <p:nvPr>
            <p:ph type="pic" idx="3"/>
          </p:nvPr>
        </p:nvSpPr>
        <p:spPr>
          <a:xfrm>
            <a:off x="6492873" y="216069"/>
            <a:ext cx="2443200" cy="4279500"/>
          </a:xfrm>
          <a:prstGeom prst="roundRect">
            <a:avLst>
              <a:gd name="adj" fmla="val 7508"/>
            </a:avLst>
          </a:prstGeom>
          <a:noFill/>
          <a:ln>
            <a:noFill/>
          </a:ln>
        </p:spPr>
        <p:txBody>
          <a:bodyPr/>
          <a:lstStyle/>
          <a:p>
            <a:endParaRPr lang="es-419" dirty="0"/>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ext Blank">
  <p:cSld name="CUSTOM_1_1_1_1">
    <p:spTree>
      <p:nvGrpSpPr>
        <p:cNvPr id="1" name="Shape 1327"/>
        <p:cNvGrpSpPr/>
        <p:nvPr/>
      </p:nvGrpSpPr>
      <p:grpSpPr>
        <a:xfrm>
          <a:off x="0" y="0"/>
          <a:ext cx="0" cy="0"/>
          <a:chOff x="0" y="0"/>
          <a:chExt cx="0" cy="0"/>
        </a:xfrm>
      </p:grpSpPr>
      <p:sp>
        <p:nvSpPr>
          <p:cNvPr id="1328" name="Google Shape;1328;p219"/>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9" name="Google Shape;1329;p219"/>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30" name="Google Shape;1330;p219"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31" name="Google Shape;1331;p219"/>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32" name="Google Shape;1332;p2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9"/>
        <p:cNvGrpSpPr/>
        <p:nvPr/>
      </p:nvGrpSpPr>
      <p:grpSpPr>
        <a:xfrm>
          <a:off x="0" y="0"/>
          <a:ext cx="0" cy="0"/>
          <a:chOff x="0" y="0"/>
          <a:chExt cx="0" cy="0"/>
        </a:xfrm>
      </p:grpSpPr>
      <p:sp>
        <p:nvSpPr>
          <p:cNvPr id="100" name="Google Shape;100;p24"/>
          <p:cNvSpPr txBox="1">
            <a:spLocks noGrp="1"/>
          </p:cNvSpPr>
          <p:nvPr>
            <p:ph type="title"/>
          </p:nvPr>
        </p:nvSpPr>
        <p:spPr>
          <a:xfrm>
            <a:off x="4592091" y="1690390"/>
            <a:ext cx="4319605" cy="1762721"/>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1" name="Google Shape;101;p24"/>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02" name="Google Shape;102;p24"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Graph">
  <p:cSld name="CUSTOM_3">
    <p:spTree>
      <p:nvGrpSpPr>
        <p:cNvPr id="1" name="Shape 1333"/>
        <p:cNvGrpSpPr/>
        <p:nvPr/>
      </p:nvGrpSpPr>
      <p:grpSpPr>
        <a:xfrm>
          <a:off x="0" y="0"/>
          <a:ext cx="0" cy="0"/>
          <a:chOff x="0" y="0"/>
          <a:chExt cx="0" cy="0"/>
        </a:xfrm>
      </p:grpSpPr>
      <p:sp>
        <p:nvSpPr>
          <p:cNvPr id="1334" name="Google Shape;1334;p220"/>
          <p:cNvSpPr txBox="1">
            <a:spLocks noGrp="1"/>
          </p:cNvSpPr>
          <p:nvPr>
            <p:ph type="title"/>
          </p:nvPr>
        </p:nvSpPr>
        <p:spPr>
          <a:xfrm>
            <a:off x="382400" y="36332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35" name="Google Shape;1335;p220"/>
          <p:cNvSpPr txBox="1"/>
          <p:nvPr/>
        </p:nvSpPr>
        <p:spPr>
          <a:xfrm>
            <a:off x="572325" y="1256150"/>
            <a:ext cx="7730100" cy="328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latin typeface="Trebuchet MS"/>
              <a:ea typeface="Trebuchet MS"/>
              <a:cs typeface="Trebuchet MS"/>
              <a:sym typeface="Trebuchet MS"/>
            </a:endParaRPr>
          </a:p>
        </p:txBody>
      </p:sp>
      <p:grpSp>
        <p:nvGrpSpPr>
          <p:cNvPr id="1336" name="Google Shape;1336;p220"/>
          <p:cNvGrpSpPr/>
          <p:nvPr/>
        </p:nvGrpSpPr>
        <p:grpSpPr>
          <a:xfrm>
            <a:off x="281300" y="240200"/>
            <a:ext cx="8586575" cy="4647600"/>
            <a:chOff x="281300" y="240200"/>
            <a:chExt cx="8586575" cy="4647600"/>
          </a:xfrm>
        </p:grpSpPr>
        <p:cxnSp>
          <p:nvCxnSpPr>
            <p:cNvPr id="1337" name="Google Shape;1337;p220"/>
            <p:cNvCxnSpPr/>
            <p:nvPr/>
          </p:nvCxnSpPr>
          <p:spPr>
            <a:xfrm>
              <a:off x="282175" y="259550"/>
              <a:ext cx="8585700" cy="0"/>
            </a:xfrm>
            <a:prstGeom prst="straightConnector1">
              <a:avLst/>
            </a:prstGeom>
            <a:noFill/>
            <a:ln w="38100" cap="flat" cmpd="sng">
              <a:solidFill>
                <a:schemeClr val="accent1"/>
              </a:solidFill>
              <a:prstDash val="solid"/>
              <a:round/>
              <a:headEnd type="none" w="med" len="med"/>
              <a:tailEnd type="none" w="med" len="med"/>
            </a:ln>
          </p:spPr>
        </p:cxnSp>
        <p:cxnSp>
          <p:nvCxnSpPr>
            <p:cNvPr id="1338" name="Google Shape;1338;p220" descr="Blue border surrounding text."/>
            <p:cNvCxnSpPr/>
            <p:nvPr/>
          </p:nvCxnSpPr>
          <p:spPr>
            <a:xfrm rot="10800000">
              <a:off x="8867875" y="241075"/>
              <a:ext cx="0" cy="4632000"/>
            </a:xfrm>
            <a:prstGeom prst="straightConnector1">
              <a:avLst/>
            </a:prstGeom>
            <a:noFill/>
            <a:ln w="38100" cap="flat" cmpd="sng">
              <a:solidFill>
                <a:schemeClr val="accent1"/>
              </a:solidFill>
              <a:prstDash val="solid"/>
              <a:round/>
              <a:headEnd type="none" w="med" len="med"/>
              <a:tailEnd type="none" w="med" len="med"/>
            </a:ln>
          </p:spPr>
        </p:cxnSp>
        <p:cxnSp>
          <p:nvCxnSpPr>
            <p:cNvPr id="1339" name="Google Shape;1339;p220"/>
            <p:cNvCxnSpPr/>
            <p:nvPr/>
          </p:nvCxnSpPr>
          <p:spPr>
            <a:xfrm rot="10800000">
              <a:off x="282250" y="4869250"/>
              <a:ext cx="6039900" cy="0"/>
            </a:xfrm>
            <a:prstGeom prst="straightConnector1">
              <a:avLst/>
            </a:prstGeom>
            <a:noFill/>
            <a:ln w="38100" cap="flat" cmpd="sng">
              <a:solidFill>
                <a:schemeClr val="accent1"/>
              </a:solidFill>
              <a:prstDash val="solid"/>
              <a:round/>
              <a:headEnd type="none" w="med" len="med"/>
              <a:tailEnd type="none" w="med" len="med"/>
            </a:ln>
          </p:spPr>
        </p:cxnSp>
        <p:cxnSp>
          <p:nvCxnSpPr>
            <p:cNvPr id="1340" name="Google Shape;1340;p220"/>
            <p:cNvCxnSpPr/>
            <p:nvPr/>
          </p:nvCxnSpPr>
          <p:spPr>
            <a:xfrm>
              <a:off x="281300" y="240200"/>
              <a:ext cx="900" cy="4647600"/>
            </a:xfrm>
            <a:prstGeom prst="straightConnector1">
              <a:avLst/>
            </a:prstGeom>
            <a:noFill/>
            <a:ln w="38100" cap="flat" cmpd="sng">
              <a:solidFill>
                <a:schemeClr val="accent1"/>
              </a:solidFill>
              <a:prstDash val="solid"/>
              <a:round/>
              <a:headEnd type="none" w="med" len="med"/>
              <a:tailEnd type="none" w="med" len="med"/>
            </a:ln>
          </p:spPr>
        </p:cxnSp>
      </p:grpSp>
      <p:cxnSp>
        <p:nvCxnSpPr>
          <p:cNvPr id="1341" name="Google Shape;1341;p220"/>
          <p:cNvCxnSpPr/>
          <p:nvPr/>
        </p:nvCxnSpPr>
        <p:spPr>
          <a:xfrm rot="10800000">
            <a:off x="8613400" y="4869275"/>
            <a:ext cx="273300" cy="0"/>
          </a:xfrm>
          <a:prstGeom prst="straightConnector1">
            <a:avLst/>
          </a:prstGeom>
          <a:noFill/>
          <a:ln w="38100" cap="flat" cmpd="sng">
            <a:solidFill>
              <a:schemeClr val="accent1"/>
            </a:solidFill>
            <a:prstDash val="solid"/>
            <a:round/>
            <a:headEnd type="none" w="med" len="med"/>
            <a:tailEnd type="none" w="med" len="med"/>
          </a:ln>
        </p:spPr>
      </p:cxnSp>
      <p:pic>
        <p:nvPicPr>
          <p:cNvPr id="1342" name="Google Shape;1342;p220" descr="State of Colorado logo. Colorado Department of Human Services logo. Colorado Department of Human Services."/>
          <p:cNvPicPr preferRelativeResize="0"/>
          <p:nvPr/>
        </p:nvPicPr>
        <p:blipFill>
          <a:blip r:embed="rId2">
            <a:alphaModFix/>
          </a:blip>
          <a:stretch>
            <a:fillRect/>
          </a:stretch>
        </p:blipFill>
        <p:spPr>
          <a:xfrm>
            <a:off x="6514636" y="4675087"/>
            <a:ext cx="1926625" cy="287875"/>
          </a:xfrm>
          <a:prstGeom prst="rect">
            <a:avLst/>
          </a:prstGeom>
          <a:noFill/>
          <a:ln>
            <a:noFill/>
          </a:ln>
        </p:spPr>
      </p:pic>
      <p:sp>
        <p:nvSpPr>
          <p:cNvPr id="1343" name="Google Shape;1343;p220"/>
          <p:cNvSpPr txBox="1">
            <a:spLocks noGrp="1"/>
          </p:cNvSpPr>
          <p:nvPr>
            <p:ph type="body" idx="1"/>
          </p:nvPr>
        </p:nvSpPr>
        <p:spPr>
          <a:xfrm>
            <a:off x="899375" y="1427100"/>
            <a:ext cx="5615400" cy="27795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44" name="Google Shape;1344;p2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Graph V2">
  <p:cSld name="CUSTOM_3_1">
    <p:spTree>
      <p:nvGrpSpPr>
        <p:cNvPr id="1" name="Shape 1345"/>
        <p:cNvGrpSpPr/>
        <p:nvPr/>
      </p:nvGrpSpPr>
      <p:grpSpPr>
        <a:xfrm>
          <a:off x="0" y="0"/>
          <a:ext cx="0" cy="0"/>
          <a:chOff x="0" y="0"/>
          <a:chExt cx="0" cy="0"/>
        </a:xfrm>
      </p:grpSpPr>
      <p:sp>
        <p:nvSpPr>
          <p:cNvPr id="1346" name="Google Shape;1346;p221"/>
          <p:cNvSpPr txBox="1">
            <a:spLocks noGrp="1"/>
          </p:cNvSpPr>
          <p:nvPr>
            <p:ph type="title"/>
          </p:nvPr>
        </p:nvSpPr>
        <p:spPr>
          <a:xfrm>
            <a:off x="367525" y="355875"/>
            <a:ext cx="65883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7" name="Google Shape;1347;p221"/>
          <p:cNvSpPr txBox="1">
            <a:spLocks noGrp="1"/>
          </p:cNvSpPr>
          <p:nvPr>
            <p:ph type="body" idx="1"/>
          </p:nvPr>
        </p:nvSpPr>
        <p:spPr>
          <a:xfrm>
            <a:off x="483125" y="803350"/>
            <a:ext cx="45489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grpSp>
        <p:nvGrpSpPr>
          <p:cNvPr id="1348" name="Google Shape;1348;p221"/>
          <p:cNvGrpSpPr/>
          <p:nvPr/>
        </p:nvGrpSpPr>
        <p:grpSpPr>
          <a:xfrm>
            <a:off x="281300" y="240200"/>
            <a:ext cx="8586575" cy="4647600"/>
            <a:chOff x="281300" y="240200"/>
            <a:chExt cx="8586575" cy="4647600"/>
          </a:xfrm>
        </p:grpSpPr>
        <p:cxnSp>
          <p:nvCxnSpPr>
            <p:cNvPr id="1349" name="Google Shape;1349;p221"/>
            <p:cNvCxnSpPr/>
            <p:nvPr/>
          </p:nvCxnSpPr>
          <p:spPr>
            <a:xfrm>
              <a:off x="282175" y="259550"/>
              <a:ext cx="8585700" cy="0"/>
            </a:xfrm>
            <a:prstGeom prst="straightConnector1">
              <a:avLst/>
            </a:prstGeom>
            <a:noFill/>
            <a:ln w="38100" cap="flat" cmpd="sng">
              <a:solidFill>
                <a:schemeClr val="accent2"/>
              </a:solidFill>
              <a:prstDash val="solid"/>
              <a:round/>
              <a:headEnd type="none" w="med" len="med"/>
              <a:tailEnd type="none" w="med" len="med"/>
            </a:ln>
          </p:spPr>
        </p:cxnSp>
        <p:cxnSp>
          <p:nvCxnSpPr>
            <p:cNvPr id="1350" name="Google Shape;1350;p221" descr="Decorative border."/>
            <p:cNvCxnSpPr/>
            <p:nvPr/>
          </p:nvCxnSpPr>
          <p:spPr>
            <a:xfrm rot="10800000">
              <a:off x="8867875" y="241075"/>
              <a:ext cx="0" cy="4632000"/>
            </a:xfrm>
            <a:prstGeom prst="straightConnector1">
              <a:avLst/>
            </a:prstGeom>
            <a:noFill/>
            <a:ln w="38100" cap="flat" cmpd="sng">
              <a:solidFill>
                <a:schemeClr val="accent2"/>
              </a:solidFill>
              <a:prstDash val="solid"/>
              <a:round/>
              <a:headEnd type="none" w="med" len="med"/>
              <a:tailEnd type="none" w="med" len="med"/>
            </a:ln>
          </p:spPr>
        </p:cxnSp>
        <p:cxnSp>
          <p:nvCxnSpPr>
            <p:cNvPr id="1351" name="Google Shape;1351;p221"/>
            <p:cNvCxnSpPr/>
            <p:nvPr/>
          </p:nvCxnSpPr>
          <p:spPr>
            <a:xfrm rot="10800000">
              <a:off x="282250" y="4869250"/>
              <a:ext cx="6039900" cy="0"/>
            </a:xfrm>
            <a:prstGeom prst="straightConnector1">
              <a:avLst/>
            </a:prstGeom>
            <a:noFill/>
            <a:ln w="38100" cap="flat" cmpd="sng">
              <a:solidFill>
                <a:schemeClr val="accent2"/>
              </a:solidFill>
              <a:prstDash val="solid"/>
              <a:round/>
              <a:headEnd type="none" w="med" len="med"/>
              <a:tailEnd type="none" w="med" len="med"/>
            </a:ln>
          </p:spPr>
        </p:cxnSp>
        <p:cxnSp>
          <p:nvCxnSpPr>
            <p:cNvPr id="1352" name="Google Shape;1352;p221"/>
            <p:cNvCxnSpPr/>
            <p:nvPr/>
          </p:nvCxnSpPr>
          <p:spPr>
            <a:xfrm>
              <a:off x="281300" y="240200"/>
              <a:ext cx="900" cy="4647600"/>
            </a:xfrm>
            <a:prstGeom prst="straightConnector1">
              <a:avLst/>
            </a:prstGeom>
            <a:noFill/>
            <a:ln w="38100" cap="flat" cmpd="sng">
              <a:solidFill>
                <a:schemeClr val="accent2"/>
              </a:solidFill>
              <a:prstDash val="solid"/>
              <a:round/>
              <a:headEnd type="none" w="med" len="med"/>
              <a:tailEnd type="none" w="med" len="med"/>
            </a:ln>
          </p:spPr>
        </p:cxnSp>
      </p:grpSp>
      <p:cxnSp>
        <p:nvCxnSpPr>
          <p:cNvPr id="1353" name="Google Shape;1353;p221"/>
          <p:cNvCxnSpPr/>
          <p:nvPr/>
        </p:nvCxnSpPr>
        <p:spPr>
          <a:xfrm rot="10800000">
            <a:off x="8613400" y="4869275"/>
            <a:ext cx="273300" cy="0"/>
          </a:xfrm>
          <a:prstGeom prst="straightConnector1">
            <a:avLst/>
          </a:prstGeom>
          <a:noFill/>
          <a:ln w="38100" cap="flat" cmpd="sng">
            <a:solidFill>
              <a:schemeClr val="accent2"/>
            </a:solidFill>
            <a:prstDash val="solid"/>
            <a:round/>
            <a:headEnd type="none" w="med" len="med"/>
            <a:tailEnd type="none" w="med" len="med"/>
          </a:ln>
        </p:spPr>
      </p:cxnSp>
      <p:pic>
        <p:nvPicPr>
          <p:cNvPr id="1354" name="Google Shape;1354;p221" descr="State of Colorado logo. Colorado Department of Human Services logo. Colorado Department of Human Services."/>
          <p:cNvPicPr preferRelativeResize="0"/>
          <p:nvPr/>
        </p:nvPicPr>
        <p:blipFill>
          <a:blip r:embed="rId2">
            <a:alphaModFix/>
          </a:blip>
          <a:stretch>
            <a:fillRect/>
          </a:stretch>
        </p:blipFill>
        <p:spPr>
          <a:xfrm>
            <a:off x="6514636" y="4675087"/>
            <a:ext cx="1926625" cy="287875"/>
          </a:xfrm>
          <a:prstGeom prst="rect">
            <a:avLst/>
          </a:prstGeom>
          <a:noFill/>
          <a:ln>
            <a:noFill/>
          </a:ln>
        </p:spPr>
      </p:pic>
      <p:sp>
        <p:nvSpPr>
          <p:cNvPr id="1355" name="Google Shape;1355;p2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Text Small Image Left">
  <p:cSld name="CUSTOM">
    <p:spTree>
      <p:nvGrpSpPr>
        <p:cNvPr id="1" name="Shape 1356"/>
        <p:cNvGrpSpPr/>
        <p:nvPr/>
      </p:nvGrpSpPr>
      <p:grpSpPr>
        <a:xfrm>
          <a:off x="0" y="0"/>
          <a:ext cx="0" cy="0"/>
          <a:chOff x="0" y="0"/>
          <a:chExt cx="0" cy="0"/>
        </a:xfrm>
      </p:grpSpPr>
      <p:sp>
        <p:nvSpPr>
          <p:cNvPr id="1357" name="Google Shape;1357;p222"/>
          <p:cNvSpPr txBox="1">
            <a:spLocks noGrp="1"/>
          </p:cNvSpPr>
          <p:nvPr>
            <p:ph type="title"/>
          </p:nvPr>
        </p:nvSpPr>
        <p:spPr>
          <a:xfrm>
            <a:off x="3009200" y="140225"/>
            <a:ext cx="567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58" name="Google Shape;1358;p222"/>
          <p:cNvSpPr txBox="1">
            <a:spLocks noGrp="1"/>
          </p:cNvSpPr>
          <p:nvPr>
            <p:ph type="body" idx="1"/>
          </p:nvPr>
        </p:nvSpPr>
        <p:spPr>
          <a:xfrm>
            <a:off x="3009200" y="688950"/>
            <a:ext cx="57804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sp>
        <p:nvSpPr>
          <p:cNvPr id="1359" name="Google Shape;1359;p222" descr="Decorative border."/>
          <p:cNvSpPr/>
          <p:nvPr/>
        </p:nvSpPr>
        <p:spPr>
          <a:xfrm>
            <a:off x="264338" y="174463"/>
            <a:ext cx="2400600" cy="4279500"/>
          </a:xfrm>
          <a:prstGeom prst="roundRect">
            <a:avLst>
              <a:gd name="adj" fmla="val 902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360" name="Google Shape;1360;p222" descr="Decorative border."/>
          <p:cNvSpPr/>
          <p:nvPr/>
        </p:nvSpPr>
        <p:spPr>
          <a:xfrm>
            <a:off x="364963" y="278088"/>
            <a:ext cx="2443200" cy="4259100"/>
          </a:xfrm>
          <a:prstGeom prst="roundRect">
            <a:avLst>
              <a:gd name="adj" fmla="val 902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1361" name="Google Shape;1361;p2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62" name="Google Shape;1362;p222" descr="Placeholder for an image."/>
          <p:cNvSpPr>
            <a:spLocks noGrp="1"/>
          </p:cNvSpPr>
          <p:nvPr>
            <p:ph type="pic" idx="2"/>
          </p:nvPr>
        </p:nvSpPr>
        <p:spPr>
          <a:xfrm>
            <a:off x="314648" y="216069"/>
            <a:ext cx="2443200" cy="4279500"/>
          </a:xfrm>
          <a:prstGeom prst="roundRect">
            <a:avLst>
              <a:gd name="adj" fmla="val 7508"/>
            </a:avLst>
          </a:prstGeom>
          <a:noFill/>
          <a:ln>
            <a:noFill/>
          </a:ln>
        </p:spPr>
        <p:txBody>
          <a:bodyPr/>
          <a:lstStyle/>
          <a:p>
            <a:endParaRPr lang="es-419" dirty="0"/>
          </a:p>
        </p:txBody>
      </p:sp>
      <p:pic>
        <p:nvPicPr>
          <p:cNvPr id="1363" name="Google Shape;1363;p222" descr="Decorative footer. State of Colorado logo. Colorado Department of Human Services logo. Colorado Department of Human Services."/>
          <p:cNvPicPr preferRelativeResize="0"/>
          <p:nvPr/>
        </p:nvPicPr>
        <p:blipFill rotWithShape="1">
          <a:blip r:embed="rId2">
            <a:alphaModFix/>
          </a:blip>
          <a:srcRect t="87004"/>
          <a:stretch/>
        </p:blipFill>
        <p:spPr>
          <a:xfrm>
            <a:off x="-25675" y="4500160"/>
            <a:ext cx="9195326" cy="672200"/>
          </a:xfrm>
          <a:prstGeom prst="rect">
            <a:avLst/>
          </a:prstGeom>
          <a:noFill/>
          <a:ln>
            <a:noFill/>
          </a:ln>
        </p:spPr>
      </p:pic>
      <p:sp>
        <p:nvSpPr>
          <p:cNvPr id="1364" name="Google Shape;1364;p222"/>
          <p:cNvSpPr txBox="1">
            <a:spLocks noGrp="1"/>
          </p:cNvSpPr>
          <p:nvPr>
            <p:ph type="body" idx="3"/>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Blank">
  <p:cSld name="CUSTOM_5">
    <p:spTree>
      <p:nvGrpSpPr>
        <p:cNvPr id="1" name="Shape 1365"/>
        <p:cNvGrpSpPr/>
        <p:nvPr/>
      </p:nvGrpSpPr>
      <p:grpSpPr>
        <a:xfrm>
          <a:off x="0" y="0"/>
          <a:ext cx="0" cy="0"/>
          <a:chOff x="0" y="0"/>
          <a:chExt cx="0" cy="0"/>
        </a:xfrm>
      </p:grpSpPr>
      <p:sp>
        <p:nvSpPr>
          <p:cNvPr id="1366" name="Google Shape;1366;p2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
        <p:nvSpPr>
          <p:cNvPr id="1367" name="Google Shape;1367;p223"/>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Section Title Slide With Image 1">
  <p:cSld name="CUSTOM_5_1_1">
    <p:spTree>
      <p:nvGrpSpPr>
        <p:cNvPr id="1" name="Shape 1368"/>
        <p:cNvGrpSpPr/>
        <p:nvPr/>
      </p:nvGrpSpPr>
      <p:grpSpPr>
        <a:xfrm>
          <a:off x="0" y="0"/>
          <a:ext cx="0" cy="0"/>
          <a:chOff x="0" y="0"/>
          <a:chExt cx="0" cy="0"/>
        </a:xfrm>
      </p:grpSpPr>
      <p:sp>
        <p:nvSpPr>
          <p:cNvPr id="1369" name="Google Shape;1369;p224" descr="Placeholder for an image."/>
          <p:cNvSpPr>
            <a:spLocks noGrp="1"/>
          </p:cNvSpPr>
          <p:nvPr>
            <p:ph type="pic" idx="2"/>
          </p:nvPr>
        </p:nvSpPr>
        <p:spPr>
          <a:xfrm>
            <a:off x="3094075" y="0"/>
            <a:ext cx="6049800" cy="5175900"/>
          </a:xfrm>
          <a:prstGeom prst="rect">
            <a:avLst/>
          </a:prstGeom>
          <a:noFill/>
          <a:ln>
            <a:noFill/>
          </a:ln>
        </p:spPr>
        <p:txBody>
          <a:bodyPr/>
          <a:lstStyle/>
          <a:p>
            <a:endParaRPr lang="es-419" dirty="0"/>
          </a:p>
        </p:txBody>
      </p:sp>
      <p:pic>
        <p:nvPicPr>
          <p:cNvPr id="1370" name="Google Shape;1370;p224" descr="Decorative."/>
          <p:cNvPicPr preferRelativeResize="0"/>
          <p:nvPr/>
        </p:nvPicPr>
        <p:blipFill rotWithShape="1">
          <a:blip r:embed="rId2">
            <a:alphaModFix/>
          </a:blip>
          <a:srcRect l="7175" r="31339"/>
          <a:stretch/>
        </p:blipFill>
        <p:spPr>
          <a:xfrm>
            <a:off x="0" y="-5850"/>
            <a:ext cx="5659973" cy="5177501"/>
          </a:xfrm>
          <a:prstGeom prst="rect">
            <a:avLst/>
          </a:prstGeom>
          <a:noFill/>
          <a:ln>
            <a:noFill/>
          </a:ln>
        </p:spPr>
      </p:pic>
      <p:pic>
        <p:nvPicPr>
          <p:cNvPr id="1371" name="Google Shape;1371;p224" descr="State of Colorado logo. Colorado Department of Human Services logo. Colorado Department of Human Services."/>
          <p:cNvPicPr preferRelativeResize="0"/>
          <p:nvPr/>
        </p:nvPicPr>
        <p:blipFill>
          <a:blip r:embed="rId3">
            <a:alphaModFix/>
          </a:blip>
          <a:stretch>
            <a:fillRect/>
          </a:stretch>
        </p:blipFill>
        <p:spPr>
          <a:xfrm>
            <a:off x="298475" y="4660075"/>
            <a:ext cx="2341100" cy="357800"/>
          </a:xfrm>
          <a:prstGeom prst="rect">
            <a:avLst/>
          </a:prstGeom>
          <a:noFill/>
          <a:ln>
            <a:noFill/>
          </a:ln>
        </p:spPr>
      </p:pic>
      <p:sp>
        <p:nvSpPr>
          <p:cNvPr id="1372" name="Google Shape;1372;p224"/>
          <p:cNvSpPr txBox="1">
            <a:spLocks noGrp="1"/>
          </p:cNvSpPr>
          <p:nvPr>
            <p:ph type="title"/>
          </p:nvPr>
        </p:nvSpPr>
        <p:spPr>
          <a:xfrm>
            <a:off x="445975" y="1984550"/>
            <a:ext cx="2757600" cy="1196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73" name="Google Shape;1373;p2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Title Slide With Image">
  <p:cSld name="CUSTOM_5_1">
    <p:spTree>
      <p:nvGrpSpPr>
        <p:cNvPr id="1" name="Shape 1374"/>
        <p:cNvGrpSpPr/>
        <p:nvPr/>
      </p:nvGrpSpPr>
      <p:grpSpPr>
        <a:xfrm>
          <a:off x="0" y="0"/>
          <a:ext cx="0" cy="0"/>
          <a:chOff x="0" y="0"/>
          <a:chExt cx="0" cy="0"/>
        </a:xfrm>
      </p:grpSpPr>
      <p:sp>
        <p:nvSpPr>
          <p:cNvPr id="1375" name="Google Shape;1375;p225" descr="Placeholder for an image."/>
          <p:cNvSpPr>
            <a:spLocks noGrp="1"/>
          </p:cNvSpPr>
          <p:nvPr>
            <p:ph type="pic" idx="2"/>
          </p:nvPr>
        </p:nvSpPr>
        <p:spPr>
          <a:xfrm>
            <a:off x="3094200" y="-16200"/>
            <a:ext cx="6049800" cy="5175900"/>
          </a:xfrm>
          <a:prstGeom prst="rect">
            <a:avLst/>
          </a:prstGeom>
          <a:noFill/>
          <a:ln>
            <a:noFill/>
          </a:ln>
        </p:spPr>
        <p:txBody>
          <a:bodyPr/>
          <a:lstStyle/>
          <a:p>
            <a:endParaRPr lang="es-419" dirty="0"/>
          </a:p>
        </p:txBody>
      </p:sp>
      <p:sp>
        <p:nvSpPr>
          <p:cNvPr id="1376" name="Google Shape;1376;p2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Content 2">
  <p:cSld name="ONE_COLUMN_TEXT">
    <p:spTree>
      <p:nvGrpSpPr>
        <p:cNvPr id="1" name="Shape 1377"/>
        <p:cNvGrpSpPr/>
        <p:nvPr/>
      </p:nvGrpSpPr>
      <p:grpSpPr>
        <a:xfrm>
          <a:off x="0" y="0"/>
          <a:ext cx="0" cy="0"/>
          <a:chOff x="0" y="0"/>
          <a:chExt cx="0" cy="0"/>
        </a:xfrm>
      </p:grpSpPr>
      <p:pic>
        <p:nvPicPr>
          <p:cNvPr id="1378" name="Google Shape;1378;p226"/>
          <p:cNvPicPr preferRelativeResize="0"/>
          <p:nvPr/>
        </p:nvPicPr>
        <p:blipFill rotWithShape="1">
          <a:blip r:embed="rId2">
            <a:alphaModFix amt="3000"/>
          </a:blip>
          <a:srcRect b="9625"/>
          <a:stretch/>
        </p:blipFill>
        <p:spPr>
          <a:xfrm>
            <a:off x="0" y="-3780300"/>
            <a:ext cx="9194001" cy="6229900"/>
          </a:xfrm>
          <a:prstGeom prst="rect">
            <a:avLst/>
          </a:prstGeom>
          <a:noFill/>
          <a:ln>
            <a:noFill/>
          </a:ln>
        </p:spPr>
      </p:pic>
      <p:sp>
        <p:nvSpPr>
          <p:cNvPr id="1379" name="Google Shape;1379;p2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pic>
        <p:nvPicPr>
          <p:cNvPr id="1380" name="Google Shape;1380;p226"/>
          <p:cNvPicPr preferRelativeResize="0"/>
          <p:nvPr/>
        </p:nvPicPr>
        <p:blipFill rotWithShape="1">
          <a:blip r:embed="rId3">
            <a:alphaModFix/>
          </a:blip>
          <a:srcRect l="17985" t="47662" r="5416" b="42069"/>
          <a:stretch/>
        </p:blipFill>
        <p:spPr>
          <a:xfrm>
            <a:off x="0" y="4453899"/>
            <a:ext cx="9144000" cy="689550"/>
          </a:xfrm>
          <a:prstGeom prst="rect">
            <a:avLst/>
          </a:prstGeom>
          <a:noFill/>
          <a:ln>
            <a:noFill/>
          </a:ln>
        </p:spPr>
      </p:pic>
      <p:sp>
        <p:nvSpPr>
          <p:cNvPr id="1381" name="Google Shape;1381;p22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82" name="Google Shape;1382;p226"/>
          <p:cNvSpPr txBox="1">
            <a:spLocks noGrp="1"/>
          </p:cNvSpPr>
          <p:nvPr>
            <p:ph type="title"/>
          </p:nvPr>
        </p:nvSpPr>
        <p:spPr>
          <a:xfrm>
            <a:off x="864750" y="361178"/>
            <a:ext cx="7263600" cy="4938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dk1"/>
              </a:buClr>
              <a:buSzPts val="3000"/>
              <a:buFont typeface="Trebuchet MS"/>
              <a:buNone/>
              <a:defRPr sz="30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83" name="Google Shape;1383;p226"/>
          <p:cNvSpPr txBox="1">
            <a:spLocks noGrp="1"/>
          </p:cNvSpPr>
          <p:nvPr>
            <p:ph type="body" idx="1"/>
          </p:nvPr>
        </p:nvSpPr>
        <p:spPr>
          <a:xfrm>
            <a:off x="864750" y="1291988"/>
            <a:ext cx="7263600" cy="2724900"/>
          </a:xfrm>
          <a:prstGeom prst="rect">
            <a:avLst/>
          </a:prstGeom>
        </p:spPr>
        <p:txBody>
          <a:bodyPr spcFirstLastPara="1" wrap="square" lIns="91425" tIns="91425" rIns="91425" bIns="91425" anchor="t" anchorCtr="0">
            <a:normAutofit/>
          </a:bodyPr>
          <a:lstStyle>
            <a:lvl1pPr marL="457200" lvl="0"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1pPr>
            <a:lvl2pPr marL="914400" lvl="1"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2pPr>
            <a:lvl3pPr marL="1371600" lvl="2"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3pPr>
            <a:lvl4pPr marL="1828800" lvl="3"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4pPr>
            <a:lvl5pPr marL="2286000" lvl="4"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5pPr>
            <a:lvl6pPr marL="2743200" lvl="5"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6pPr>
            <a:lvl7pPr marL="3200400" lvl="6"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7pPr>
            <a:lvl8pPr marL="3657600" lvl="7"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8pPr>
            <a:lvl9pPr marL="4114800" lvl="8" indent="-304800">
              <a:lnSpc>
                <a:spcPct val="115000"/>
              </a:lnSpc>
              <a:spcBef>
                <a:spcPts val="0"/>
              </a:spcBef>
              <a:spcAft>
                <a:spcPts val="0"/>
              </a:spcAft>
              <a:buClr>
                <a:schemeClr val="dk2"/>
              </a:buClr>
              <a:buSzPts val="1200"/>
              <a:buFont typeface="Trebuchet MS"/>
              <a:buChar char="■"/>
              <a:defRPr sz="1200">
                <a:solidFill>
                  <a:schemeClr val="dk2"/>
                </a:solidFill>
                <a:latin typeface="Trebuchet MS"/>
                <a:ea typeface="Trebuchet MS"/>
                <a:cs typeface="Trebuchet MS"/>
                <a:sym typeface="Trebuchet MS"/>
              </a:defRPr>
            </a:lvl9pPr>
          </a:lstStyle>
          <a:p>
            <a:endParaRPr/>
          </a:p>
        </p:txBody>
      </p:sp>
      <p:pic>
        <p:nvPicPr>
          <p:cNvPr id="1384" name="Google Shape;1384;p226"/>
          <p:cNvPicPr preferRelativeResize="0"/>
          <p:nvPr/>
        </p:nvPicPr>
        <p:blipFill>
          <a:blip r:embed="rId4">
            <a:alphaModFix/>
          </a:blip>
          <a:stretch>
            <a:fillRect/>
          </a:stretch>
        </p:blipFill>
        <p:spPr>
          <a:xfrm>
            <a:off x="3575750" y="4645150"/>
            <a:ext cx="1992499" cy="304525"/>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Text Blank 1">
  <p:cSld name="CUSTOM_1_1_1_1_1">
    <p:spTree>
      <p:nvGrpSpPr>
        <p:cNvPr id="1" name="Shape 1385"/>
        <p:cNvGrpSpPr/>
        <p:nvPr/>
      </p:nvGrpSpPr>
      <p:grpSpPr>
        <a:xfrm>
          <a:off x="0" y="0"/>
          <a:ext cx="0" cy="0"/>
          <a:chOff x="0" y="0"/>
          <a:chExt cx="0" cy="0"/>
        </a:xfrm>
      </p:grpSpPr>
      <p:sp>
        <p:nvSpPr>
          <p:cNvPr id="1386" name="Google Shape;1386;p227"/>
          <p:cNvSpPr txBox="1">
            <a:spLocks noGrp="1"/>
          </p:cNvSpPr>
          <p:nvPr>
            <p:ph type="title"/>
          </p:nvPr>
        </p:nvSpPr>
        <p:spPr>
          <a:xfrm>
            <a:off x="159300" y="140225"/>
            <a:ext cx="8843100" cy="4389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87" name="Google Shape;1387;p227"/>
          <p:cNvSpPr txBox="1">
            <a:spLocks noGrp="1"/>
          </p:cNvSpPr>
          <p:nvPr>
            <p:ph type="body" idx="1"/>
          </p:nvPr>
        </p:nvSpPr>
        <p:spPr>
          <a:xfrm>
            <a:off x="159300" y="803350"/>
            <a:ext cx="8799000" cy="3765600"/>
          </a:xfrm>
          <a:prstGeom prst="rect">
            <a:avLst/>
          </a:prstGeom>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pic>
        <p:nvPicPr>
          <p:cNvPr id="1388" name="Google Shape;1388;p227" descr="Decorative footer. State of Colorado logo. Colorado Department of Human Services logo. Colorado Department of Human Services."/>
          <p:cNvPicPr preferRelativeResize="0"/>
          <p:nvPr/>
        </p:nvPicPr>
        <p:blipFill rotWithShape="1">
          <a:blip r:embed="rId2">
            <a:alphaModFix/>
          </a:blip>
          <a:srcRect t="90082"/>
          <a:stretch/>
        </p:blipFill>
        <p:spPr>
          <a:xfrm>
            <a:off x="-25675" y="4659385"/>
            <a:ext cx="9195326" cy="512976"/>
          </a:xfrm>
          <a:prstGeom prst="rect">
            <a:avLst/>
          </a:prstGeom>
          <a:noFill/>
          <a:ln>
            <a:noFill/>
          </a:ln>
        </p:spPr>
      </p:pic>
      <p:sp>
        <p:nvSpPr>
          <p:cNvPr id="1389" name="Google Shape;1389;p227"/>
          <p:cNvSpPr txBox="1">
            <a:spLocks noGrp="1"/>
          </p:cNvSpPr>
          <p:nvPr>
            <p:ph type="body" idx="2"/>
          </p:nvPr>
        </p:nvSpPr>
        <p:spPr>
          <a:xfrm>
            <a:off x="3974750" y="4704475"/>
            <a:ext cx="3242400" cy="4389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Clr>
                <a:schemeClr val="lt1"/>
              </a:buClr>
              <a:buSzPts val="1000"/>
              <a:buChar char="●"/>
              <a:defRPr sz="1000">
                <a:solidFill>
                  <a:schemeClr val="lt1"/>
                </a:solidFill>
              </a:defRPr>
            </a:lvl1pPr>
            <a:lvl2pPr marL="914400" lvl="1" indent="-292100" algn="ctr">
              <a:spcBef>
                <a:spcPts val="0"/>
              </a:spcBef>
              <a:spcAft>
                <a:spcPts val="0"/>
              </a:spcAft>
              <a:buClr>
                <a:schemeClr val="lt1"/>
              </a:buClr>
              <a:buSzPts val="1000"/>
              <a:buChar char="○"/>
              <a:defRPr sz="1000">
                <a:solidFill>
                  <a:schemeClr val="lt1"/>
                </a:solidFill>
              </a:defRPr>
            </a:lvl2pPr>
            <a:lvl3pPr marL="1371600" lvl="2" indent="-292100" algn="ctr">
              <a:spcBef>
                <a:spcPts val="0"/>
              </a:spcBef>
              <a:spcAft>
                <a:spcPts val="0"/>
              </a:spcAft>
              <a:buClr>
                <a:schemeClr val="lt1"/>
              </a:buClr>
              <a:buSzPts val="1000"/>
              <a:buChar char="■"/>
              <a:defRPr sz="1000">
                <a:solidFill>
                  <a:schemeClr val="lt1"/>
                </a:solidFill>
              </a:defRPr>
            </a:lvl3pPr>
            <a:lvl4pPr marL="1828800" lvl="3" indent="-292100" algn="ctr">
              <a:spcBef>
                <a:spcPts val="0"/>
              </a:spcBef>
              <a:spcAft>
                <a:spcPts val="0"/>
              </a:spcAft>
              <a:buClr>
                <a:schemeClr val="lt1"/>
              </a:buClr>
              <a:buSzPts val="1000"/>
              <a:buChar char="●"/>
              <a:defRPr sz="1000">
                <a:solidFill>
                  <a:schemeClr val="lt1"/>
                </a:solidFill>
              </a:defRPr>
            </a:lvl4pPr>
            <a:lvl5pPr marL="2286000" lvl="4" indent="-292100" algn="ctr">
              <a:spcBef>
                <a:spcPts val="0"/>
              </a:spcBef>
              <a:spcAft>
                <a:spcPts val="0"/>
              </a:spcAft>
              <a:buClr>
                <a:schemeClr val="lt1"/>
              </a:buClr>
              <a:buSzPts val="1000"/>
              <a:buChar char="○"/>
              <a:defRPr sz="1000">
                <a:solidFill>
                  <a:schemeClr val="lt1"/>
                </a:solidFill>
              </a:defRPr>
            </a:lvl5pPr>
            <a:lvl6pPr marL="2743200" lvl="5" indent="-292100" algn="ctr">
              <a:spcBef>
                <a:spcPts val="0"/>
              </a:spcBef>
              <a:spcAft>
                <a:spcPts val="0"/>
              </a:spcAft>
              <a:buClr>
                <a:schemeClr val="lt1"/>
              </a:buClr>
              <a:buSzPts val="1000"/>
              <a:buChar char="■"/>
              <a:defRPr sz="1000">
                <a:solidFill>
                  <a:schemeClr val="lt1"/>
                </a:solidFill>
              </a:defRPr>
            </a:lvl6pPr>
            <a:lvl7pPr marL="3200400" lvl="6" indent="-292100" algn="ctr">
              <a:spcBef>
                <a:spcPts val="0"/>
              </a:spcBef>
              <a:spcAft>
                <a:spcPts val="0"/>
              </a:spcAft>
              <a:buClr>
                <a:schemeClr val="lt1"/>
              </a:buClr>
              <a:buSzPts val="1000"/>
              <a:buChar char="●"/>
              <a:defRPr sz="1000">
                <a:solidFill>
                  <a:schemeClr val="lt1"/>
                </a:solidFill>
              </a:defRPr>
            </a:lvl7pPr>
            <a:lvl8pPr marL="3657600" lvl="7" indent="-292100" algn="ctr">
              <a:spcBef>
                <a:spcPts val="0"/>
              </a:spcBef>
              <a:spcAft>
                <a:spcPts val="0"/>
              </a:spcAft>
              <a:buClr>
                <a:schemeClr val="lt1"/>
              </a:buClr>
              <a:buSzPts val="1000"/>
              <a:buChar char="○"/>
              <a:defRPr sz="1000">
                <a:solidFill>
                  <a:schemeClr val="lt1"/>
                </a:solidFill>
              </a:defRPr>
            </a:lvl8pPr>
            <a:lvl9pPr marL="4114800" lvl="8" indent="-292100" algn="ctr">
              <a:spcBef>
                <a:spcPts val="0"/>
              </a:spcBef>
              <a:spcAft>
                <a:spcPts val="0"/>
              </a:spcAft>
              <a:buClr>
                <a:schemeClr val="lt1"/>
              </a:buClr>
              <a:buSzPts val="1000"/>
              <a:buChar char="■"/>
              <a:defRPr sz="1000">
                <a:solidFill>
                  <a:schemeClr val="lt1"/>
                </a:solidFill>
              </a:defRPr>
            </a:lvl9pPr>
          </a:lstStyle>
          <a:p>
            <a:endParaRPr/>
          </a:p>
        </p:txBody>
      </p:sp>
      <p:sp>
        <p:nvSpPr>
          <p:cNvPr id="1390" name="Google Shape;1390;p2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dirty="0"/>
          </a:p>
        </p:txBody>
      </p:sp>
      <p:sp>
        <p:nvSpPr>
          <p:cNvPr id="1391" name="Google Shape;1391;p227"/>
          <p:cNvSpPr txBox="1">
            <a:spLocks noGrp="1"/>
          </p:cNvSpPr>
          <p:nvPr>
            <p:ph type="subTitle" idx="3"/>
          </p:nvPr>
        </p:nvSpPr>
        <p:spPr>
          <a:xfrm>
            <a:off x="159300" y="579125"/>
            <a:ext cx="8843100" cy="438900"/>
          </a:xfrm>
          <a:prstGeom prst="rect">
            <a:avLst/>
          </a:prstGeom>
        </p:spPr>
        <p:txBody>
          <a:bodyPr spcFirstLastPara="1" wrap="square" lIns="91425" tIns="91425" rIns="91425" bIns="91425" anchor="t" anchorCtr="0">
            <a:norm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392"/>
        <p:cNvGrpSpPr/>
        <p:nvPr/>
      </p:nvGrpSpPr>
      <p:grpSpPr>
        <a:xfrm>
          <a:off x="0" y="0"/>
          <a:ext cx="0" cy="0"/>
          <a:chOff x="0" y="0"/>
          <a:chExt cx="0" cy="0"/>
        </a:xfrm>
      </p:grpSpPr>
      <p:sp>
        <p:nvSpPr>
          <p:cNvPr id="1393" name="Google Shape;1393;p22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94" name="Google Shape;1394;p22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95" name="Google Shape;1395;p2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
        <p:cNvGrpSpPr/>
        <p:nvPr/>
      </p:nvGrpSpPr>
      <p:grpSpPr>
        <a:xfrm>
          <a:off x="0" y="0"/>
          <a:ext cx="0" cy="0"/>
          <a:chOff x="0" y="0"/>
          <a:chExt cx="0" cy="0"/>
        </a:xfrm>
      </p:grpSpPr>
      <p:sp>
        <p:nvSpPr>
          <p:cNvPr id="110" name="Google Shape;110;p2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7"/>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14" name="Google Shape;114;p2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
        <p:nvSpPr>
          <p:cNvPr id="116" name="Google Shape;116;p28"/>
          <p:cNvSpPr txBox="1">
            <a:spLocks noGrp="1"/>
          </p:cNvSpPr>
          <p:nvPr>
            <p:ph type="ctrTitle"/>
          </p:nvPr>
        </p:nvSpPr>
        <p:spPr>
          <a:xfrm>
            <a:off x="780393" y="1128869"/>
            <a:ext cx="7583175" cy="7427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 name="Google Shape;117;p28"/>
          <p:cNvSpPr txBox="1">
            <a:spLocks noGrp="1"/>
          </p:cNvSpPr>
          <p:nvPr>
            <p:ph type="subTitle" idx="1"/>
          </p:nvPr>
        </p:nvSpPr>
        <p:spPr>
          <a:xfrm>
            <a:off x="1143000" y="1937573"/>
            <a:ext cx="6858000" cy="5541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8" name="Google Shape;118;p28"/>
          <p:cNvSpPr txBox="1">
            <a:spLocks noGrp="1"/>
          </p:cNvSpPr>
          <p:nvPr>
            <p:ph type="dt" idx="10"/>
          </p:nvPr>
        </p:nvSpPr>
        <p:spPr>
          <a:xfrm>
            <a:off x="3543300" y="3688167"/>
            <a:ext cx="20574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19" name="Google Shape;119;p2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20" name="Google Shape;120;p28"/>
          <p:cNvSpPr txBox="1">
            <a:spLocks noGrp="1"/>
          </p:cNvSpPr>
          <p:nvPr>
            <p:ph type="body" idx="2"/>
          </p:nvPr>
        </p:nvSpPr>
        <p:spPr>
          <a:xfrm>
            <a:off x="1435396" y="2760021"/>
            <a:ext cx="6273225"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21"/>
        <p:cNvGrpSpPr/>
        <p:nvPr/>
      </p:nvGrpSpPr>
      <p:grpSpPr>
        <a:xfrm>
          <a:off x="0" y="0"/>
          <a:ext cx="0" cy="0"/>
          <a:chOff x="0" y="0"/>
          <a:chExt cx="0" cy="0"/>
        </a:xfrm>
      </p:grpSpPr>
      <p:sp>
        <p:nvSpPr>
          <p:cNvPr id="122" name="Google Shape;122;p2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23" name="Google Shape;123;p29"/>
          <p:cNvSpPr/>
          <p:nvPr/>
        </p:nvSpPr>
        <p:spPr>
          <a:xfrm>
            <a:off x="628649" y="1405105"/>
            <a:ext cx="7825275" cy="173092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124" name="Google Shape;124;p29"/>
          <p:cNvSpPr/>
          <p:nvPr/>
        </p:nvSpPr>
        <p:spPr>
          <a:xfrm>
            <a:off x="658793" y="313418"/>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25"/>
        <p:cNvGrpSpPr/>
        <p:nvPr/>
      </p:nvGrpSpPr>
      <p:grpSpPr>
        <a:xfrm>
          <a:off x="0" y="0"/>
          <a:ext cx="0" cy="0"/>
          <a:chOff x="0" y="0"/>
          <a:chExt cx="0" cy="0"/>
        </a:xfrm>
      </p:grpSpPr>
      <p:sp>
        <p:nvSpPr>
          <p:cNvPr id="126" name="Google Shape;126;p3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27" name="Google Shape;127;p30"/>
          <p:cNvSpPr txBox="1"/>
          <p:nvPr/>
        </p:nvSpPr>
        <p:spPr>
          <a:xfrm>
            <a:off x="10221314" y="6553015"/>
            <a:ext cx="1629000" cy="295875"/>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128" name="Google Shape;128;p30"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8" cy="4695091"/>
          </a:xfrm>
          <a:prstGeom prst="rect">
            <a:avLst/>
          </a:prstGeom>
          <a:noFill/>
          <a:ln>
            <a:noFill/>
          </a:ln>
        </p:spPr>
      </p:pic>
      <p:sp>
        <p:nvSpPr>
          <p:cNvPr id="129" name="Google Shape;129;p30"/>
          <p:cNvSpPr/>
          <p:nvPr/>
        </p:nvSpPr>
        <p:spPr>
          <a:xfrm>
            <a:off x="0" y="2584310"/>
            <a:ext cx="9162225" cy="19190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30"/>
        <p:cNvGrpSpPr/>
        <p:nvPr/>
      </p:nvGrpSpPr>
      <p:grpSpPr>
        <a:xfrm>
          <a:off x="0" y="0"/>
          <a:ext cx="0" cy="0"/>
          <a:chOff x="0" y="0"/>
          <a:chExt cx="0" cy="0"/>
        </a:xfrm>
      </p:grpSpPr>
      <p:sp>
        <p:nvSpPr>
          <p:cNvPr id="131" name="Google Shape;131;p3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32" name="Google Shape;132;p31"/>
          <p:cNvSpPr/>
          <p:nvPr/>
        </p:nvSpPr>
        <p:spPr>
          <a:xfrm>
            <a:off x="628649" y="1405105"/>
            <a:ext cx="7825275" cy="21467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133" name="Google Shape;133;p31"/>
          <p:cNvSpPr/>
          <p:nvPr/>
        </p:nvSpPr>
        <p:spPr>
          <a:xfrm>
            <a:off x="628650" y="286659"/>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4"/>
        <p:cNvGrpSpPr/>
        <p:nvPr/>
      </p:nvGrpSpPr>
      <p:grpSpPr>
        <a:xfrm>
          <a:off x="0" y="0"/>
          <a:ext cx="0" cy="0"/>
          <a:chOff x="0" y="0"/>
          <a:chExt cx="0" cy="0"/>
        </a:xfrm>
      </p:grpSpPr>
      <p:sp>
        <p:nvSpPr>
          <p:cNvPr id="135" name="Google Shape;135;p32"/>
          <p:cNvSpPr txBox="1">
            <a:spLocks noGrp="1"/>
          </p:cNvSpPr>
          <p:nvPr>
            <p:ph type="title"/>
          </p:nvPr>
        </p:nvSpPr>
        <p:spPr>
          <a:xfrm>
            <a:off x="605660" y="1354603"/>
            <a:ext cx="3602475" cy="22281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 name="Google Shape;136;p32"/>
          <p:cNvSpPr txBox="1">
            <a:spLocks noGrp="1"/>
          </p:cNvSpPr>
          <p:nvPr>
            <p:ph type="body" idx="1"/>
          </p:nvPr>
        </p:nvSpPr>
        <p:spPr>
          <a:xfrm>
            <a:off x="4857422" y="1354602"/>
            <a:ext cx="3642075" cy="22281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Google Shape;137;p3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138" name="Google Shape;138;p32"/>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9"/>
        <p:cNvGrpSpPr/>
        <p:nvPr/>
      </p:nvGrpSpPr>
      <p:grpSpPr>
        <a:xfrm>
          <a:off x="0" y="0"/>
          <a:ext cx="0" cy="0"/>
          <a:chOff x="0" y="0"/>
          <a:chExt cx="0" cy="0"/>
        </a:xfrm>
      </p:grpSpPr>
      <p:sp>
        <p:nvSpPr>
          <p:cNvPr id="140" name="Google Shape;140;p33"/>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1" name="Google Shape;141;p33"/>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2"/>
        <p:cNvGrpSpPr/>
        <p:nvPr/>
      </p:nvGrpSpPr>
      <p:grpSpPr>
        <a:xfrm>
          <a:off x="0" y="0"/>
          <a:ext cx="0" cy="0"/>
          <a:chOff x="0" y="0"/>
          <a:chExt cx="0" cy="0"/>
        </a:xfrm>
      </p:grpSpPr>
      <p:sp>
        <p:nvSpPr>
          <p:cNvPr id="143" name="Google Shape;143;p34"/>
          <p:cNvSpPr txBox="1">
            <a:spLocks noGrp="1"/>
          </p:cNvSpPr>
          <p:nvPr>
            <p:ph type="title"/>
          </p:nvPr>
        </p:nvSpPr>
        <p:spPr>
          <a:xfrm>
            <a:off x="4592091" y="1968996"/>
            <a:ext cx="4036275" cy="173542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 name="Google Shape;144;p3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145" name="Google Shape;145;p34"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46"/>
        <p:cNvGrpSpPr/>
        <p:nvPr/>
      </p:nvGrpSpPr>
      <p:grpSpPr>
        <a:xfrm>
          <a:off x="0" y="0"/>
          <a:ext cx="0" cy="0"/>
          <a:chOff x="0" y="0"/>
          <a:chExt cx="0" cy="0"/>
        </a:xfrm>
      </p:grpSpPr>
      <p:sp>
        <p:nvSpPr>
          <p:cNvPr id="147" name="Google Shape;147;p35"/>
          <p:cNvSpPr txBox="1">
            <a:spLocks noGrp="1"/>
          </p:cNvSpPr>
          <p:nvPr>
            <p:ph type="title"/>
          </p:nvPr>
        </p:nvSpPr>
        <p:spPr>
          <a:xfrm>
            <a:off x="4592091" y="1690390"/>
            <a:ext cx="4319325" cy="17628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8" name="Google Shape;148;p3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149" name="Google Shape;149;p35"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50"/>
        <p:cNvGrpSpPr/>
        <p:nvPr/>
      </p:nvGrpSpPr>
      <p:grpSpPr>
        <a:xfrm>
          <a:off x="0" y="0"/>
          <a:ext cx="0" cy="0"/>
          <a:chOff x="0" y="0"/>
          <a:chExt cx="0" cy="0"/>
        </a:xfrm>
      </p:grpSpPr>
      <p:sp>
        <p:nvSpPr>
          <p:cNvPr id="151" name="Google Shape;151;p3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52" name="Google Shape;152;p3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 name="Google Shape;153;p36"/>
          <p:cNvSpPr txBox="1">
            <a:spLocks noGrp="1"/>
          </p:cNvSpPr>
          <p:nvPr>
            <p:ph type="body" idx="1"/>
          </p:nvPr>
        </p:nvSpPr>
        <p:spPr>
          <a:xfrm>
            <a:off x="1665111" y="1621510"/>
            <a:ext cx="5813775" cy="28649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4"/>
        <p:cNvGrpSpPr/>
        <p:nvPr/>
      </p:nvGrpSpPr>
      <p:grpSpPr>
        <a:xfrm>
          <a:off x="0" y="0"/>
          <a:ext cx="0" cy="0"/>
          <a:chOff x="0" y="0"/>
          <a:chExt cx="0" cy="0"/>
        </a:xfrm>
      </p:grpSpPr>
      <p:sp>
        <p:nvSpPr>
          <p:cNvPr id="155" name="Google Shape;155;p37"/>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 name="Google Shape;156;p3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7"/>
        <p:cNvGrpSpPr/>
        <p:nvPr/>
      </p:nvGrpSpPr>
      <p:grpSpPr>
        <a:xfrm>
          <a:off x="0" y="0"/>
          <a:ext cx="0" cy="0"/>
          <a:chOff x="0" y="0"/>
          <a:chExt cx="0" cy="0"/>
        </a:xfrm>
      </p:grpSpPr>
      <p:sp>
        <p:nvSpPr>
          <p:cNvPr id="158" name="Google Shape;158;p38"/>
          <p:cNvSpPr txBox="1">
            <a:spLocks noGrp="1"/>
          </p:cNvSpPr>
          <p:nvPr>
            <p:ph type="title"/>
          </p:nvPr>
        </p:nvSpPr>
        <p:spPr>
          <a:xfrm>
            <a:off x="311700" y="445026"/>
            <a:ext cx="8520525" cy="572625"/>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8"/>
          <p:cNvSpPr txBox="1">
            <a:spLocks noGrp="1"/>
          </p:cNvSpPr>
          <p:nvPr>
            <p:ph type="body" idx="1"/>
          </p:nvPr>
        </p:nvSpPr>
        <p:spPr>
          <a:xfrm>
            <a:off x="311700" y="1152475"/>
            <a:ext cx="8520525"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60" name="Google Shape;160;p38"/>
          <p:cNvSpPr txBox="1">
            <a:spLocks noGrp="1"/>
          </p:cNvSpPr>
          <p:nvPr>
            <p:ph type="sldNum" idx="12"/>
          </p:nvPr>
        </p:nvSpPr>
        <p:spPr>
          <a:xfrm>
            <a:off x="8472458" y="4663217"/>
            <a:ext cx="548775" cy="393525"/>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7"/>
        <p:cNvGrpSpPr/>
        <p:nvPr/>
      </p:nvGrpSpPr>
      <p:grpSpPr>
        <a:xfrm>
          <a:off x="0" y="0"/>
          <a:ext cx="0" cy="0"/>
          <a:chOff x="0" y="0"/>
          <a:chExt cx="0" cy="0"/>
        </a:xfrm>
      </p:grpSpPr>
      <p:sp>
        <p:nvSpPr>
          <p:cNvPr id="168" name="Google Shape;168;p4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69"/>
        <p:cNvGrpSpPr/>
        <p:nvPr/>
      </p:nvGrpSpPr>
      <p:grpSpPr>
        <a:xfrm>
          <a:off x="0" y="0"/>
          <a:ext cx="0" cy="0"/>
          <a:chOff x="0" y="0"/>
          <a:chExt cx="0" cy="0"/>
        </a:xfrm>
      </p:grpSpPr>
      <p:sp>
        <p:nvSpPr>
          <p:cNvPr id="170" name="Google Shape;170;p41"/>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 name="Google Shape;171;p41"/>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72" name="Google Shape;172;p4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3"/>
        <p:cNvGrpSpPr/>
        <p:nvPr/>
      </p:nvGrpSpPr>
      <p:grpSpPr>
        <a:xfrm>
          <a:off x="0" y="0"/>
          <a:ext cx="0" cy="0"/>
          <a:chOff x="0" y="0"/>
          <a:chExt cx="0" cy="0"/>
        </a:xfrm>
      </p:grpSpPr>
      <p:sp>
        <p:nvSpPr>
          <p:cNvPr id="174" name="Google Shape;174;p42"/>
          <p:cNvSpPr txBox="1">
            <a:spLocks noGrp="1"/>
          </p:cNvSpPr>
          <p:nvPr>
            <p:ph type="ctrTitle"/>
          </p:nvPr>
        </p:nvSpPr>
        <p:spPr>
          <a:xfrm>
            <a:off x="780393" y="1128869"/>
            <a:ext cx="7583175" cy="7427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5" name="Google Shape;175;p42"/>
          <p:cNvSpPr txBox="1">
            <a:spLocks noGrp="1"/>
          </p:cNvSpPr>
          <p:nvPr>
            <p:ph type="subTitle" idx="1"/>
          </p:nvPr>
        </p:nvSpPr>
        <p:spPr>
          <a:xfrm>
            <a:off x="1143000" y="1937573"/>
            <a:ext cx="6858000" cy="5541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76" name="Google Shape;176;p42"/>
          <p:cNvSpPr txBox="1">
            <a:spLocks noGrp="1"/>
          </p:cNvSpPr>
          <p:nvPr>
            <p:ph type="dt" idx="10"/>
          </p:nvPr>
        </p:nvSpPr>
        <p:spPr>
          <a:xfrm>
            <a:off x="3543300" y="3688167"/>
            <a:ext cx="20574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77" name="Google Shape;177;p4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78" name="Google Shape;178;p42"/>
          <p:cNvSpPr txBox="1">
            <a:spLocks noGrp="1"/>
          </p:cNvSpPr>
          <p:nvPr>
            <p:ph type="body" idx="2"/>
          </p:nvPr>
        </p:nvSpPr>
        <p:spPr>
          <a:xfrm>
            <a:off x="1435396" y="2760021"/>
            <a:ext cx="6273225"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79"/>
        <p:cNvGrpSpPr/>
        <p:nvPr/>
      </p:nvGrpSpPr>
      <p:grpSpPr>
        <a:xfrm>
          <a:off x="0" y="0"/>
          <a:ext cx="0" cy="0"/>
          <a:chOff x="0" y="0"/>
          <a:chExt cx="0" cy="0"/>
        </a:xfrm>
      </p:grpSpPr>
      <p:sp>
        <p:nvSpPr>
          <p:cNvPr id="180" name="Google Shape;180;p43"/>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81" name="Google Shape;181;p43"/>
          <p:cNvSpPr/>
          <p:nvPr/>
        </p:nvSpPr>
        <p:spPr>
          <a:xfrm>
            <a:off x="628649" y="1405105"/>
            <a:ext cx="7825275" cy="173092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182" name="Google Shape;182;p43"/>
          <p:cNvSpPr/>
          <p:nvPr/>
        </p:nvSpPr>
        <p:spPr>
          <a:xfrm>
            <a:off x="658793" y="313418"/>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83"/>
        <p:cNvGrpSpPr/>
        <p:nvPr/>
      </p:nvGrpSpPr>
      <p:grpSpPr>
        <a:xfrm>
          <a:off x="0" y="0"/>
          <a:ext cx="0" cy="0"/>
          <a:chOff x="0" y="0"/>
          <a:chExt cx="0" cy="0"/>
        </a:xfrm>
      </p:grpSpPr>
      <p:sp>
        <p:nvSpPr>
          <p:cNvPr id="184" name="Google Shape;184;p4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85" name="Google Shape;185;p44"/>
          <p:cNvSpPr txBox="1"/>
          <p:nvPr/>
        </p:nvSpPr>
        <p:spPr>
          <a:xfrm>
            <a:off x="10221314" y="6553015"/>
            <a:ext cx="1629000" cy="295875"/>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186" name="Google Shape;186;p44"/>
          <p:cNvPicPr preferRelativeResize="0"/>
          <p:nvPr/>
        </p:nvPicPr>
        <p:blipFill rotWithShape="1">
          <a:blip r:embed="rId2">
            <a:alphaModFix/>
          </a:blip>
          <a:srcRect l="1681" t="12786" b="4828"/>
          <a:stretch/>
        </p:blipFill>
        <p:spPr>
          <a:xfrm>
            <a:off x="0" y="-1"/>
            <a:ext cx="9143998" cy="4695091"/>
          </a:xfrm>
          <a:prstGeom prst="rect">
            <a:avLst/>
          </a:prstGeom>
          <a:noFill/>
          <a:ln>
            <a:noFill/>
          </a:ln>
        </p:spPr>
      </p:pic>
      <p:sp>
        <p:nvSpPr>
          <p:cNvPr id="187" name="Google Shape;187;p44"/>
          <p:cNvSpPr/>
          <p:nvPr/>
        </p:nvSpPr>
        <p:spPr>
          <a:xfrm>
            <a:off x="0" y="2584310"/>
            <a:ext cx="9162225" cy="19190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88"/>
        <p:cNvGrpSpPr/>
        <p:nvPr/>
      </p:nvGrpSpPr>
      <p:grpSpPr>
        <a:xfrm>
          <a:off x="0" y="0"/>
          <a:ext cx="0" cy="0"/>
          <a:chOff x="0" y="0"/>
          <a:chExt cx="0" cy="0"/>
        </a:xfrm>
      </p:grpSpPr>
      <p:sp>
        <p:nvSpPr>
          <p:cNvPr id="189" name="Google Shape;189;p4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190" name="Google Shape;190;p45"/>
          <p:cNvSpPr/>
          <p:nvPr/>
        </p:nvSpPr>
        <p:spPr>
          <a:xfrm>
            <a:off x="628649" y="1405105"/>
            <a:ext cx="7825275" cy="21467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191" name="Google Shape;191;p45"/>
          <p:cNvSpPr/>
          <p:nvPr/>
        </p:nvSpPr>
        <p:spPr>
          <a:xfrm>
            <a:off x="628650" y="286659"/>
            <a:ext cx="7825275" cy="76207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92"/>
        <p:cNvGrpSpPr/>
        <p:nvPr/>
      </p:nvGrpSpPr>
      <p:grpSpPr>
        <a:xfrm>
          <a:off x="0" y="0"/>
          <a:ext cx="0" cy="0"/>
          <a:chOff x="0" y="0"/>
          <a:chExt cx="0" cy="0"/>
        </a:xfrm>
      </p:grpSpPr>
      <p:sp>
        <p:nvSpPr>
          <p:cNvPr id="193" name="Google Shape;193;p46"/>
          <p:cNvSpPr txBox="1">
            <a:spLocks noGrp="1"/>
          </p:cNvSpPr>
          <p:nvPr>
            <p:ph type="title"/>
          </p:nvPr>
        </p:nvSpPr>
        <p:spPr>
          <a:xfrm>
            <a:off x="605660" y="1354603"/>
            <a:ext cx="3602475" cy="22281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 name="Google Shape;194;p46"/>
          <p:cNvSpPr txBox="1">
            <a:spLocks noGrp="1"/>
          </p:cNvSpPr>
          <p:nvPr>
            <p:ph type="body" idx="1"/>
          </p:nvPr>
        </p:nvSpPr>
        <p:spPr>
          <a:xfrm>
            <a:off x="4857422" y="1354602"/>
            <a:ext cx="3642075" cy="22281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5" name="Google Shape;195;p46"/>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196" name="Google Shape;196;p46"/>
          <p:cNvCxnSpPr/>
          <p:nvPr/>
        </p:nvCxnSpPr>
        <p:spPr>
          <a:xfrm>
            <a:off x="4572000" y="995363"/>
            <a:ext cx="0" cy="31527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7"/>
        <p:cNvGrpSpPr/>
        <p:nvPr/>
      </p:nvGrpSpPr>
      <p:grpSpPr>
        <a:xfrm>
          <a:off x="0" y="0"/>
          <a:ext cx="0" cy="0"/>
          <a:chOff x="0" y="0"/>
          <a:chExt cx="0" cy="0"/>
        </a:xfrm>
      </p:grpSpPr>
      <p:sp>
        <p:nvSpPr>
          <p:cNvPr id="198" name="Google Shape;198;p47"/>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 name="Google Shape;199;p47"/>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00"/>
        <p:cNvGrpSpPr/>
        <p:nvPr/>
      </p:nvGrpSpPr>
      <p:grpSpPr>
        <a:xfrm>
          <a:off x="0" y="0"/>
          <a:ext cx="0" cy="0"/>
          <a:chOff x="0" y="0"/>
          <a:chExt cx="0" cy="0"/>
        </a:xfrm>
      </p:grpSpPr>
      <p:sp>
        <p:nvSpPr>
          <p:cNvPr id="201" name="Google Shape;201;p48"/>
          <p:cNvSpPr txBox="1">
            <a:spLocks noGrp="1"/>
          </p:cNvSpPr>
          <p:nvPr>
            <p:ph type="title"/>
          </p:nvPr>
        </p:nvSpPr>
        <p:spPr>
          <a:xfrm>
            <a:off x="4592091" y="1968996"/>
            <a:ext cx="4036275" cy="173542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4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203" name="Google Shape;203;p48"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04"/>
        <p:cNvGrpSpPr/>
        <p:nvPr/>
      </p:nvGrpSpPr>
      <p:grpSpPr>
        <a:xfrm>
          <a:off x="0" y="0"/>
          <a:ext cx="0" cy="0"/>
          <a:chOff x="0" y="0"/>
          <a:chExt cx="0" cy="0"/>
        </a:xfrm>
      </p:grpSpPr>
      <p:sp>
        <p:nvSpPr>
          <p:cNvPr id="205" name="Google Shape;205;p49"/>
          <p:cNvSpPr txBox="1">
            <a:spLocks noGrp="1"/>
          </p:cNvSpPr>
          <p:nvPr>
            <p:ph type="title"/>
          </p:nvPr>
        </p:nvSpPr>
        <p:spPr>
          <a:xfrm>
            <a:off x="4592091" y="1690390"/>
            <a:ext cx="4319325" cy="17628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 name="Google Shape;206;p4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207" name="Google Shape;207;p49"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8"/>
        <p:cNvGrpSpPr/>
        <p:nvPr/>
      </p:nvGrpSpPr>
      <p:grpSpPr>
        <a:xfrm>
          <a:off x="0" y="0"/>
          <a:ext cx="0" cy="0"/>
          <a:chOff x="0" y="0"/>
          <a:chExt cx="0" cy="0"/>
        </a:xfrm>
      </p:grpSpPr>
      <p:sp>
        <p:nvSpPr>
          <p:cNvPr id="209" name="Google Shape;209;p50"/>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10" name="Google Shape;210;p50"/>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50"/>
          <p:cNvSpPr txBox="1">
            <a:spLocks noGrp="1"/>
          </p:cNvSpPr>
          <p:nvPr>
            <p:ph type="body" idx="1"/>
          </p:nvPr>
        </p:nvSpPr>
        <p:spPr>
          <a:xfrm>
            <a:off x="1665111" y="1621510"/>
            <a:ext cx="5813775" cy="28649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12"/>
        <p:cNvGrpSpPr/>
        <p:nvPr/>
      </p:nvGrpSpPr>
      <p:grpSpPr>
        <a:xfrm>
          <a:off x="0" y="0"/>
          <a:ext cx="0" cy="0"/>
          <a:chOff x="0" y="0"/>
          <a:chExt cx="0" cy="0"/>
        </a:xfrm>
      </p:grpSpPr>
      <p:sp>
        <p:nvSpPr>
          <p:cNvPr id="213" name="Google Shape;213;p51"/>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 name="Google Shape;214;p51"/>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215"/>
        <p:cNvGrpSpPr/>
        <p:nvPr/>
      </p:nvGrpSpPr>
      <p:grpSpPr>
        <a:xfrm>
          <a:off x="0" y="0"/>
          <a:ext cx="0" cy="0"/>
          <a:chOff x="0" y="0"/>
          <a:chExt cx="0" cy="0"/>
        </a:xfrm>
      </p:grpSpPr>
      <p:sp>
        <p:nvSpPr>
          <p:cNvPr id="216" name="Google Shape;216;p52"/>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 name="Google Shape;217;p52"/>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218"/>
        <p:cNvGrpSpPr/>
        <p:nvPr/>
      </p:nvGrpSpPr>
      <p:grpSpPr>
        <a:xfrm>
          <a:off x="0" y="0"/>
          <a:ext cx="0" cy="0"/>
          <a:chOff x="0" y="0"/>
          <a:chExt cx="0" cy="0"/>
        </a:xfrm>
      </p:grpSpPr>
      <p:sp>
        <p:nvSpPr>
          <p:cNvPr id="219" name="Google Shape;219;p53"/>
          <p:cNvSpPr txBox="1">
            <a:spLocks noGrp="1"/>
          </p:cNvSpPr>
          <p:nvPr>
            <p:ph type="body" idx="1"/>
          </p:nvPr>
        </p:nvSpPr>
        <p:spPr>
          <a:xfrm>
            <a:off x="232304" y="1285875"/>
            <a:ext cx="8679375" cy="3255075"/>
          </a:xfrm>
          <a:prstGeom prst="rect">
            <a:avLst/>
          </a:prstGeom>
          <a:noFill/>
          <a:ln>
            <a:noFill/>
          </a:ln>
        </p:spPr>
        <p:txBody>
          <a:bodyPr spcFirstLastPara="1" wrap="square" lIns="68575" tIns="34275" rIns="68575" bIns="34275" anchor="t" anchorCtr="0">
            <a:noAutofit/>
          </a:bodyPr>
          <a:lstStyle>
            <a:lvl1pPr marL="457200" marR="0" lvl="0" indent="-406400" algn="l">
              <a:lnSpc>
                <a:spcPct val="100000"/>
              </a:lnSpc>
              <a:spcBef>
                <a:spcPts val="1600"/>
              </a:spcBef>
              <a:spcAft>
                <a:spcPts val="0"/>
              </a:spcAft>
              <a:buClr>
                <a:schemeClr val="accent5"/>
              </a:buClr>
              <a:buSzPts val="2800"/>
              <a:buFont typeface="Arial"/>
              <a:buChar char="•"/>
              <a:defRPr sz="2800" b="0" i="0" u="none" strike="noStrike" cap="none">
                <a:solidFill>
                  <a:schemeClr val="accent5"/>
                </a:solidFill>
                <a:latin typeface="Trebuchet MS"/>
                <a:ea typeface="Trebuchet MS"/>
                <a:cs typeface="Trebuchet MS"/>
                <a:sym typeface="Trebuchet MS"/>
              </a:defRPr>
            </a:lvl1pPr>
            <a:lvl2pPr marL="914400" marR="0" lvl="1" indent="-361950" algn="l">
              <a:lnSpc>
                <a:spcPct val="100000"/>
              </a:lnSpc>
              <a:spcBef>
                <a:spcPts val="1600"/>
              </a:spcBef>
              <a:spcAft>
                <a:spcPts val="0"/>
              </a:spcAft>
              <a:buClr>
                <a:schemeClr val="accent5"/>
              </a:buClr>
              <a:buSzPts val="2100"/>
              <a:buFont typeface="Courier New"/>
              <a:buChar char="o"/>
              <a:defRPr sz="2300" b="0" i="0" u="none" strike="noStrike" cap="none">
                <a:solidFill>
                  <a:schemeClr val="accent5"/>
                </a:solidFill>
                <a:latin typeface="Trebuchet MS"/>
                <a:ea typeface="Trebuchet MS"/>
                <a:cs typeface="Trebuchet MS"/>
                <a:sym typeface="Trebuchet MS"/>
              </a:defRPr>
            </a:lvl2pPr>
            <a:lvl3pPr marL="1371600" marR="0" lvl="2" indent="-323850" algn="l">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a:ea typeface="Trebuchet MS"/>
                <a:cs typeface="Trebuchet MS"/>
                <a:sym typeface="Trebuchet MS"/>
              </a:defRPr>
            </a:lvl3pPr>
            <a:lvl4pPr marL="1828800" marR="0" lvl="3" indent="-381000" algn="l">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20" name="Google Shape;220;p53"/>
          <p:cNvSpPr txBox="1">
            <a:spLocks noGrp="1"/>
          </p:cNvSpPr>
          <p:nvPr>
            <p:ph type="sldNum" idx="12"/>
          </p:nvPr>
        </p:nvSpPr>
        <p:spPr>
          <a:xfrm>
            <a:off x="7402922" y="4825799"/>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21" name="Google Shape;221;p53"/>
          <p:cNvSpPr txBox="1">
            <a:spLocks noGrp="1"/>
          </p:cNvSpPr>
          <p:nvPr>
            <p:ph type="title"/>
          </p:nvPr>
        </p:nvSpPr>
        <p:spPr>
          <a:xfrm>
            <a:off x="232304" y="329339"/>
            <a:ext cx="8679375" cy="61267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22"/>
        <p:cNvGrpSpPr/>
        <p:nvPr/>
      </p:nvGrpSpPr>
      <p:grpSpPr>
        <a:xfrm>
          <a:off x="0" y="0"/>
          <a:ext cx="0" cy="0"/>
          <a:chOff x="0" y="0"/>
          <a:chExt cx="0" cy="0"/>
        </a:xfrm>
      </p:grpSpPr>
      <p:sp>
        <p:nvSpPr>
          <p:cNvPr id="223" name="Google Shape;223;p54"/>
          <p:cNvSpPr txBox="1">
            <a:spLocks noGrp="1"/>
          </p:cNvSpPr>
          <p:nvPr>
            <p:ph type="body" idx="1"/>
          </p:nvPr>
        </p:nvSpPr>
        <p:spPr>
          <a:xfrm>
            <a:off x="232304" y="1285875"/>
            <a:ext cx="8679375" cy="3255075"/>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4" name="Google Shape;224;p54"/>
          <p:cNvSpPr txBox="1">
            <a:spLocks noGrp="1"/>
          </p:cNvSpPr>
          <p:nvPr>
            <p:ph type="sldNum" idx="12"/>
          </p:nvPr>
        </p:nvSpPr>
        <p:spPr>
          <a:xfrm>
            <a:off x="7384771" y="4818852"/>
            <a:ext cx="1509075" cy="273825"/>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25" name="Google Shape;225;p54"/>
          <p:cNvSpPr txBox="1">
            <a:spLocks noGrp="1"/>
          </p:cNvSpPr>
          <p:nvPr>
            <p:ph type="title"/>
          </p:nvPr>
        </p:nvSpPr>
        <p:spPr>
          <a:xfrm>
            <a:off x="232304" y="329339"/>
            <a:ext cx="8679375" cy="6122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6"/>
        <p:cNvGrpSpPr/>
        <p:nvPr/>
      </p:nvGrpSpPr>
      <p:grpSpPr>
        <a:xfrm>
          <a:off x="0" y="0"/>
          <a:ext cx="0" cy="0"/>
          <a:chOff x="0" y="0"/>
          <a:chExt cx="0" cy="0"/>
        </a:xfrm>
      </p:grpSpPr>
      <p:sp>
        <p:nvSpPr>
          <p:cNvPr id="227" name="Google Shape;227;p55"/>
          <p:cNvSpPr txBox="1">
            <a:spLocks noGrp="1"/>
          </p:cNvSpPr>
          <p:nvPr>
            <p:ph type="title"/>
          </p:nvPr>
        </p:nvSpPr>
        <p:spPr>
          <a:xfrm>
            <a:off x="311700" y="445025"/>
            <a:ext cx="8520525" cy="5726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8" name="Google Shape;228;p55"/>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1pPr>
            <a:lvl2pPr marL="914400" marR="0" lvl="1"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2pPr>
            <a:lvl3pPr marL="1371600" marR="0" lvl="2"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3pPr>
            <a:lvl4pPr marL="1828800" marR="0" lvl="3"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4pPr>
            <a:lvl5pPr marL="2286000" marR="0" lvl="4"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5pPr>
            <a:lvl6pPr marL="2743200" marR="0" lvl="5"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6pPr>
            <a:lvl7pPr marL="3200400" marR="0" lvl="6"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7pPr>
            <a:lvl8pPr marL="3657600" marR="0" lvl="7"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8pPr>
            <a:lvl9pPr marL="4114800" marR="0" lvl="8"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9pPr>
          </a:lstStyle>
          <a:p>
            <a:endParaRPr/>
          </a:p>
        </p:txBody>
      </p:sp>
      <p:sp>
        <p:nvSpPr>
          <p:cNvPr id="229" name="Google Shape;229;p55"/>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230"/>
        <p:cNvGrpSpPr/>
        <p:nvPr/>
      </p:nvGrpSpPr>
      <p:grpSpPr>
        <a:xfrm>
          <a:off x="0" y="0"/>
          <a:ext cx="0" cy="0"/>
          <a:chOff x="0" y="0"/>
          <a:chExt cx="0" cy="0"/>
        </a:xfrm>
      </p:grpSpPr>
      <p:sp>
        <p:nvSpPr>
          <p:cNvPr id="231" name="Google Shape;231;p56"/>
          <p:cNvSpPr txBox="1">
            <a:spLocks noGrp="1"/>
          </p:cNvSpPr>
          <p:nvPr>
            <p:ph type="title"/>
          </p:nvPr>
        </p:nvSpPr>
        <p:spPr>
          <a:xfrm>
            <a:off x="311700" y="445025"/>
            <a:ext cx="8520525" cy="572625"/>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232" name="Google Shape;232;p56"/>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1pPr>
            <a:lvl2pPr marL="914400" marR="0" lvl="1"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233" name="Google Shape;233;p56"/>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234"/>
        <p:cNvGrpSpPr/>
        <p:nvPr/>
      </p:nvGrpSpPr>
      <p:grpSpPr>
        <a:xfrm>
          <a:off x="0" y="0"/>
          <a:ext cx="0" cy="0"/>
          <a:chOff x="0" y="0"/>
          <a:chExt cx="0" cy="0"/>
        </a:xfrm>
      </p:grpSpPr>
      <p:sp>
        <p:nvSpPr>
          <p:cNvPr id="235" name="Google Shape;235;p57"/>
          <p:cNvSpPr txBox="1">
            <a:spLocks noGrp="1"/>
          </p:cNvSpPr>
          <p:nvPr>
            <p:ph type="body" idx="1"/>
          </p:nvPr>
        </p:nvSpPr>
        <p:spPr>
          <a:xfrm>
            <a:off x="232305" y="1285875"/>
            <a:ext cx="8679375" cy="325507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36" name="Google Shape;236;p57"/>
          <p:cNvSpPr txBox="1">
            <a:spLocks noGrp="1"/>
          </p:cNvSpPr>
          <p:nvPr>
            <p:ph type="sldNum" idx="12"/>
          </p:nvPr>
        </p:nvSpPr>
        <p:spPr>
          <a:xfrm>
            <a:off x="7384767" y="4818852"/>
            <a:ext cx="15090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237" name="Google Shape;237;p57"/>
          <p:cNvSpPr txBox="1">
            <a:spLocks noGrp="1"/>
          </p:cNvSpPr>
          <p:nvPr>
            <p:ph type="title"/>
          </p:nvPr>
        </p:nvSpPr>
        <p:spPr>
          <a:xfrm>
            <a:off x="232305" y="329338"/>
            <a:ext cx="8679375" cy="6126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38"/>
        <p:cNvGrpSpPr/>
        <p:nvPr/>
      </p:nvGrpSpPr>
      <p:grpSpPr>
        <a:xfrm>
          <a:off x="0" y="0"/>
          <a:ext cx="0" cy="0"/>
          <a:chOff x="0" y="0"/>
          <a:chExt cx="0" cy="0"/>
        </a:xfrm>
      </p:grpSpPr>
      <p:sp>
        <p:nvSpPr>
          <p:cNvPr id="239" name="Google Shape;239;p58"/>
          <p:cNvSpPr txBox="1">
            <a:spLocks noGrp="1"/>
          </p:cNvSpPr>
          <p:nvPr>
            <p:ph type="title"/>
          </p:nvPr>
        </p:nvSpPr>
        <p:spPr>
          <a:xfrm>
            <a:off x="628427" y="482203"/>
            <a:ext cx="7887375" cy="6099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3900">
                <a:solidFill>
                  <a:schemeClr val="dk1"/>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40" name="Google Shape;240;p58"/>
          <p:cNvSpPr txBox="1">
            <a:spLocks noGrp="1"/>
          </p:cNvSpPr>
          <p:nvPr>
            <p:ph type="body" idx="1"/>
          </p:nvPr>
        </p:nvSpPr>
        <p:spPr>
          <a:xfrm>
            <a:off x="628427" y="1285875"/>
            <a:ext cx="7887375" cy="3176100"/>
          </a:xfrm>
          <a:prstGeom prst="rect">
            <a:avLst/>
          </a:prstGeom>
          <a:noFill/>
          <a:ln>
            <a:noFill/>
          </a:ln>
        </p:spPr>
        <p:txBody>
          <a:bodyPr spcFirstLastPara="1" wrap="square" lIns="58925" tIns="29450" rIns="58925" bIns="29450" anchor="t" anchorCtr="0">
            <a:noAutofit/>
          </a:bodyPr>
          <a:lstStyle>
            <a:lvl1pPr marL="457200" marR="0" lvl="0" indent="-374650" algn="l">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1pPr>
            <a:lvl2pPr marL="914400" marR="0" lvl="1" indent="-330200" algn="l">
              <a:spcBef>
                <a:spcPts val="500"/>
              </a:spcBef>
              <a:spcAft>
                <a:spcPts val="0"/>
              </a:spcAft>
              <a:buClr>
                <a:schemeClr val="dk1"/>
              </a:buClr>
              <a:buSzPts val="1600"/>
              <a:buFont typeface="Noto Sans Symbols"/>
              <a:buChar char="⮚"/>
              <a:defRPr sz="2100" b="0" i="0" u="none" strike="noStrike" cap="none">
                <a:solidFill>
                  <a:schemeClr val="dk1"/>
                </a:solidFill>
                <a:latin typeface="Trebuchet MS"/>
                <a:ea typeface="Trebuchet MS"/>
                <a:cs typeface="Trebuchet MS"/>
                <a:sym typeface="Trebuchet MS"/>
              </a:defRPr>
            </a:lvl2pPr>
            <a:lvl3pPr marL="1371600" marR="0" lvl="2" indent="-317500" algn="l">
              <a:spcBef>
                <a:spcPts val="500"/>
              </a:spcBef>
              <a:spcAft>
                <a:spcPts val="0"/>
              </a:spcAft>
              <a:buClr>
                <a:schemeClr val="dk1"/>
              </a:buClr>
              <a:buSzPts val="1400"/>
              <a:buFont typeface="Noto Sans Symbols"/>
              <a:buChar char="▪"/>
              <a:defRPr sz="1800" b="0" i="0" u="none" strike="noStrike" cap="none">
                <a:solidFill>
                  <a:schemeClr val="dk1"/>
                </a:solidFill>
                <a:latin typeface="Trebuchet MS"/>
                <a:ea typeface="Trebuchet MS"/>
                <a:cs typeface="Trebuchet MS"/>
                <a:sym typeface="Trebuchet MS"/>
              </a:defRPr>
            </a:lvl3pPr>
            <a:lvl4pPr marL="1828800" marR="0" lvl="3" indent="-330200" algn="l">
              <a:spcBef>
                <a:spcPts val="500"/>
              </a:spcBef>
              <a:spcAft>
                <a:spcPts val="0"/>
              </a:spcAft>
              <a:buClr>
                <a:schemeClr val="dk1"/>
              </a:buClr>
              <a:buSzPts val="1600"/>
              <a:buFont typeface="Arial"/>
              <a:buChar char="•"/>
              <a:defRPr sz="1600" b="0" i="0" u="none" strike="noStrike" cap="none">
                <a:solidFill>
                  <a:schemeClr val="dk1"/>
                </a:solidFill>
                <a:latin typeface="Trebuchet MS"/>
                <a:ea typeface="Trebuchet MS"/>
                <a:cs typeface="Trebuchet MS"/>
                <a:sym typeface="Trebuchet MS"/>
              </a:defRPr>
            </a:lvl4pPr>
            <a:lvl5pPr marL="2286000" marR="0" lvl="4" indent="-311150" algn="l">
              <a:spcBef>
                <a:spcPts val="500"/>
              </a:spcBef>
              <a:spcAft>
                <a:spcPts val="0"/>
              </a:spcAft>
              <a:buClr>
                <a:srgbClr val="5C6670"/>
              </a:buClr>
              <a:buSzPts val="1300"/>
              <a:buFont typeface="Arial"/>
              <a:buChar char="•"/>
              <a:defRPr sz="13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41" name="Google Shape;241;p58"/>
          <p:cNvSpPr txBox="1">
            <a:spLocks noGrp="1"/>
          </p:cNvSpPr>
          <p:nvPr>
            <p:ph type="sldNum" idx="12"/>
          </p:nvPr>
        </p:nvSpPr>
        <p:spPr>
          <a:xfrm>
            <a:off x="6458396" y="4767616"/>
            <a:ext cx="20571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42"/>
        <p:cNvGrpSpPr/>
        <p:nvPr/>
      </p:nvGrpSpPr>
      <p:grpSpPr>
        <a:xfrm>
          <a:off x="0" y="0"/>
          <a:ext cx="0" cy="0"/>
          <a:chOff x="0" y="0"/>
          <a:chExt cx="0" cy="0"/>
        </a:xfrm>
      </p:grpSpPr>
      <p:sp>
        <p:nvSpPr>
          <p:cNvPr id="243" name="Google Shape;243;p59"/>
          <p:cNvSpPr txBox="1">
            <a:spLocks noGrp="1"/>
          </p:cNvSpPr>
          <p:nvPr>
            <p:ph type="body" idx="1"/>
          </p:nvPr>
        </p:nvSpPr>
        <p:spPr>
          <a:xfrm>
            <a:off x="232305" y="1285875"/>
            <a:ext cx="8679375" cy="325507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44" name="Google Shape;244;p59"/>
          <p:cNvSpPr txBox="1">
            <a:spLocks noGrp="1"/>
          </p:cNvSpPr>
          <p:nvPr>
            <p:ph type="sldNum" idx="12"/>
          </p:nvPr>
        </p:nvSpPr>
        <p:spPr>
          <a:xfrm>
            <a:off x="7384767" y="4818852"/>
            <a:ext cx="15090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245" name="Google Shape;245;p59"/>
          <p:cNvSpPr txBox="1">
            <a:spLocks noGrp="1"/>
          </p:cNvSpPr>
          <p:nvPr>
            <p:ph type="title"/>
          </p:nvPr>
        </p:nvSpPr>
        <p:spPr>
          <a:xfrm>
            <a:off x="232305" y="329338"/>
            <a:ext cx="8679375" cy="61267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46"/>
        <p:cNvGrpSpPr/>
        <p:nvPr/>
      </p:nvGrpSpPr>
      <p:grpSpPr>
        <a:xfrm>
          <a:off x="0" y="0"/>
          <a:ext cx="0" cy="0"/>
          <a:chOff x="0" y="0"/>
          <a:chExt cx="0" cy="0"/>
        </a:xfrm>
      </p:grpSpPr>
      <p:sp>
        <p:nvSpPr>
          <p:cNvPr id="247" name="Google Shape;247;p60"/>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248"/>
        <p:cNvGrpSpPr/>
        <p:nvPr/>
      </p:nvGrpSpPr>
      <p:grpSpPr>
        <a:xfrm>
          <a:off x="0" y="0"/>
          <a:ext cx="0" cy="0"/>
          <a:chOff x="0" y="0"/>
          <a:chExt cx="0" cy="0"/>
        </a:xfrm>
      </p:grpSpPr>
      <p:sp>
        <p:nvSpPr>
          <p:cNvPr id="249" name="Google Shape;249;p61"/>
          <p:cNvSpPr txBox="1">
            <a:spLocks noGrp="1"/>
          </p:cNvSpPr>
          <p:nvPr>
            <p:ph type="title"/>
          </p:nvPr>
        </p:nvSpPr>
        <p:spPr>
          <a:xfrm>
            <a:off x="446484" y="332720"/>
            <a:ext cx="8250975" cy="61267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50" name="Google Shape;250;p61"/>
          <p:cNvSpPr txBox="1">
            <a:spLocks noGrp="1"/>
          </p:cNvSpPr>
          <p:nvPr>
            <p:ph type="sldNum" idx="12"/>
          </p:nvPr>
        </p:nvSpPr>
        <p:spPr>
          <a:xfrm>
            <a:off x="7384766" y="4818852"/>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51" name="Google Shape;251;p61"/>
          <p:cNvSpPr txBox="1">
            <a:spLocks noGrp="1"/>
          </p:cNvSpPr>
          <p:nvPr>
            <p:ph type="body" idx="1"/>
          </p:nvPr>
        </p:nvSpPr>
        <p:spPr>
          <a:xfrm>
            <a:off x="446485" y="1125141"/>
            <a:ext cx="8250975" cy="2893275"/>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2"/>
        <p:cNvGrpSpPr/>
        <p:nvPr/>
      </p:nvGrpSpPr>
      <p:grpSpPr>
        <a:xfrm>
          <a:off x="0" y="0"/>
          <a:ext cx="0" cy="0"/>
          <a:chOff x="0" y="0"/>
          <a:chExt cx="0" cy="0"/>
        </a:xfrm>
      </p:grpSpPr>
      <p:sp>
        <p:nvSpPr>
          <p:cNvPr id="253" name="Google Shape;253;p62"/>
          <p:cNvSpPr txBox="1">
            <a:spLocks noGrp="1"/>
          </p:cNvSpPr>
          <p:nvPr>
            <p:ph type="ctrTitle"/>
          </p:nvPr>
        </p:nvSpPr>
        <p:spPr>
          <a:xfrm>
            <a:off x="1143000" y="841772"/>
            <a:ext cx="6858000" cy="1790775"/>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4" name="Google Shape;254;p62"/>
          <p:cNvSpPr txBox="1">
            <a:spLocks noGrp="1"/>
          </p:cNvSpPr>
          <p:nvPr>
            <p:ph type="subTitle" idx="1"/>
          </p:nvPr>
        </p:nvSpPr>
        <p:spPr>
          <a:xfrm>
            <a:off x="1143000" y="2701528"/>
            <a:ext cx="6858000" cy="124177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5" name="Google Shape;255;p62"/>
          <p:cNvSpPr txBox="1">
            <a:spLocks noGrp="1"/>
          </p:cNvSpPr>
          <p:nvPr>
            <p:ph type="dt" idx="10"/>
          </p:nvPr>
        </p:nvSpPr>
        <p:spPr>
          <a:xfrm>
            <a:off x="628650" y="4767263"/>
            <a:ext cx="2057400" cy="2738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256" name="Google Shape;256;p62"/>
          <p:cNvSpPr txBox="1">
            <a:spLocks noGrp="1"/>
          </p:cNvSpPr>
          <p:nvPr>
            <p:ph type="ftr" idx="11"/>
          </p:nvPr>
        </p:nvSpPr>
        <p:spPr>
          <a:xfrm>
            <a:off x="3028950" y="4767263"/>
            <a:ext cx="3086100" cy="2738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dirty="0"/>
          </a:p>
        </p:txBody>
      </p:sp>
      <p:sp>
        <p:nvSpPr>
          <p:cNvPr id="257" name="Google Shape;257;p62"/>
          <p:cNvSpPr txBox="1">
            <a:spLocks noGrp="1"/>
          </p:cNvSpPr>
          <p:nvPr>
            <p:ph type="sldNum" idx="12"/>
          </p:nvPr>
        </p:nvSpPr>
        <p:spPr>
          <a:xfrm>
            <a:off x="6457950" y="4767263"/>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58"/>
        <p:cNvGrpSpPr/>
        <p:nvPr/>
      </p:nvGrpSpPr>
      <p:grpSpPr>
        <a:xfrm>
          <a:off x="0" y="0"/>
          <a:ext cx="0" cy="0"/>
          <a:chOff x="0" y="0"/>
          <a:chExt cx="0" cy="0"/>
        </a:xfrm>
      </p:grpSpPr>
      <p:sp>
        <p:nvSpPr>
          <p:cNvPr id="259" name="Google Shape;259;p63"/>
          <p:cNvSpPr txBox="1">
            <a:spLocks noGrp="1"/>
          </p:cNvSpPr>
          <p:nvPr>
            <p:ph type="body" idx="1"/>
          </p:nvPr>
        </p:nvSpPr>
        <p:spPr>
          <a:xfrm>
            <a:off x="232304" y="1285875"/>
            <a:ext cx="4098600" cy="3255075"/>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60" name="Google Shape;260;p63"/>
          <p:cNvSpPr txBox="1">
            <a:spLocks noGrp="1"/>
          </p:cNvSpPr>
          <p:nvPr>
            <p:ph type="sldNum" idx="12"/>
          </p:nvPr>
        </p:nvSpPr>
        <p:spPr>
          <a:xfrm>
            <a:off x="7384766" y="4818853"/>
            <a:ext cx="1509075"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61" name="Google Shape;261;p63"/>
          <p:cNvSpPr txBox="1">
            <a:spLocks noGrp="1"/>
          </p:cNvSpPr>
          <p:nvPr>
            <p:ph type="title"/>
          </p:nvPr>
        </p:nvSpPr>
        <p:spPr>
          <a:xfrm>
            <a:off x="232304" y="329339"/>
            <a:ext cx="8679375" cy="612675"/>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62" name="Google Shape;262;p63"/>
          <p:cNvSpPr txBox="1">
            <a:spLocks noGrp="1"/>
          </p:cNvSpPr>
          <p:nvPr>
            <p:ph type="body" idx="2"/>
          </p:nvPr>
        </p:nvSpPr>
        <p:spPr>
          <a:xfrm>
            <a:off x="4813094" y="1285875"/>
            <a:ext cx="4098600" cy="3255075"/>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3"/>
        <p:cNvGrpSpPr/>
        <p:nvPr/>
      </p:nvGrpSpPr>
      <p:grpSpPr>
        <a:xfrm>
          <a:off x="0" y="0"/>
          <a:ext cx="0" cy="0"/>
          <a:chOff x="0" y="0"/>
          <a:chExt cx="0" cy="0"/>
        </a:xfrm>
      </p:grpSpPr>
      <p:sp>
        <p:nvSpPr>
          <p:cNvPr id="264" name="Google Shape;264;p64"/>
          <p:cNvSpPr txBox="1">
            <a:spLocks noGrp="1"/>
          </p:cNvSpPr>
          <p:nvPr>
            <p:ph type="title"/>
          </p:nvPr>
        </p:nvSpPr>
        <p:spPr>
          <a:xfrm>
            <a:off x="629841" y="342900"/>
            <a:ext cx="2949075" cy="1200375"/>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5" name="Google Shape;265;p64"/>
          <p:cNvSpPr txBox="1">
            <a:spLocks noGrp="1"/>
          </p:cNvSpPr>
          <p:nvPr>
            <p:ph type="body" idx="1"/>
          </p:nvPr>
        </p:nvSpPr>
        <p:spPr>
          <a:xfrm>
            <a:off x="3887391" y="740569"/>
            <a:ext cx="4629375" cy="3655125"/>
          </a:xfrm>
          <a:prstGeom prst="rect">
            <a:avLst/>
          </a:prstGeom>
          <a:noFill/>
          <a:ln>
            <a:noFill/>
          </a:ln>
        </p:spPr>
        <p:txBody>
          <a:bodyPr spcFirstLastPara="1" wrap="square" lIns="68575" tIns="34275" rIns="68575" bIns="34275" anchor="t" anchorCtr="0">
            <a:noAutofit/>
          </a:bodyPr>
          <a:lstStyle>
            <a:lvl1pPr marL="457200" marR="0" lvl="0" indent="-381000" algn="l">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66" name="Google Shape;266;p64"/>
          <p:cNvSpPr txBox="1">
            <a:spLocks noGrp="1"/>
          </p:cNvSpPr>
          <p:nvPr>
            <p:ph type="body" idx="2"/>
          </p:nvPr>
        </p:nvSpPr>
        <p:spPr>
          <a:xfrm>
            <a:off x="629841" y="1543050"/>
            <a:ext cx="2949075" cy="2858625"/>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267" name="Google Shape;267;p64"/>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68" name="Google Shape;268;p64"/>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269" name="Google Shape;269;p64"/>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270"/>
        <p:cNvGrpSpPr/>
        <p:nvPr/>
      </p:nvGrpSpPr>
      <p:grpSpPr>
        <a:xfrm>
          <a:off x="0" y="0"/>
          <a:ext cx="0" cy="0"/>
          <a:chOff x="0" y="0"/>
          <a:chExt cx="0" cy="0"/>
        </a:xfrm>
      </p:grpSpPr>
      <p:sp>
        <p:nvSpPr>
          <p:cNvPr id="271" name="Google Shape;271;p65"/>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272" name="Google Shape;272;p65"/>
          <p:cNvSpPr txBox="1">
            <a:spLocks noGrp="1"/>
          </p:cNvSpPr>
          <p:nvPr>
            <p:ph type="body" idx="1"/>
          </p:nvPr>
        </p:nvSpPr>
        <p:spPr>
          <a:xfrm>
            <a:off x="628650" y="1389226"/>
            <a:ext cx="7886700" cy="3154275"/>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800"/>
              </a:spcBef>
              <a:spcAft>
                <a:spcPts val="0"/>
              </a:spcAft>
              <a:buClr>
                <a:schemeClr val="dk1"/>
              </a:buClr>
              <a:buSzPts val="20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73" name="Google Shape;273;p65"/>
          <p:cNvSpPr txBox="1">
            <a:spLocks noGrp="1"/>
          </p:cNvSpPr>
          <p:nvPr>
            <p:ph type="sldNum" idx="12"/>
          </p:nvPr>
        </p:nvSpPr>
        <p:spPr>
          <a:xfrm>
            <a:off x="6880594" y="4780264"/>
            <a:ext cx="2057400" cy="273825"/>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274"/>
        <p:cNvGrpSpPr/>
        <p:nvPr/>
      </p:nvGrpSpPr>
      <p:grpSpPr>
        <a:xfrm>
          <a:off x="0" y="0"/>
          <a:ext cx="0" cy="0"/>
          <a:chOff x="0" y="0"/>
          <a:chExt cx="0" cy="0"/>
        </a:xfrm>
      </p:grpSpPr>
      <p:sp>
        <p:nvSpPr>
          <p:cNvPr id="275" name="Google Shape;275;p66"/>
          <p:cNvSpPr txBox="1">
            <a:spLocks noGrp="1"/>
          </p:cNvSpPr>
          <p:nvPr>
            <p:ph type="title"/>
          </p:nvPr>
        </p:nvSpPr>
        <p:spPr>
          <a:xfrm>
            <a:off x="417329" y="273844"/>
            <a:ext cx="8309475" cy="994275"/>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6" name="Google Shape;276;p66"/>
          <p:cNvSpPr txBox="1">
            <a:spLocks noGrp="1"/>
          </p:cNvSpPr>
          <p:nvPr>
            <p:ph type="sldNum" idx="12"/>
          </p:nvPr>
        </p:nvSpPr>
        <p:spPr>
          <a:xfrm>
            <a:off x="6880594" y="4780265"/>
            <a:ext cx="2057400" cy="273825"/>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77"/>
        <p:cNvGrpSpPr/>
        <p:nvPr/>
      </p:nvGrpSpPr>
      <p:grpSpPr>
        <a:xfrm>
          <a:off x="0" y="0"/>
          <a:ext cx="0" cy="0"/>
          <a:chOff x="0" y="0"/>
          <a:chExt cx="0" cy="0"/>
        </a:xfrm>
      </p:grpSpPr>
      <p:sp>
        <p:nvSpPr>
          <p:cNvPr id="278" name="Google Shape;278;p67"/>
          <p:cNvSpPr txBox="1">
            <a:spLocks noGrp="1"/>
          </p:cNvSpPr>
          <p:nvPr>
            <p:ph type="body" idx="1"/>
          </p:nvPr>
        </p:nvSpPr>
        <p:spPr>
          <a:xfrm>
            <a:off x="365760" y="586966"/>
            <a:ext cx="8412525"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Trebuchet MS"/>
              <a:buNone/>
              <a:defRPr sz="1500" i="0" u="none" strike="noStrike" cap="none">
                <a:solidFill>
                  <a:srgbClr val="575757"/>
                </a:solidFill>
                <a:latin typeface="Trebuchet MS"/>
                <a:ea typeface="Trebuchet MS"/>
                <a:cs typeface="Trebuchet MS"/>
                <a:sym typeface="Trebuchet MS"/>
              </a:defRPr>
            </a:lvl1pPr>
            <a:lvl2pPr marL="914400" marR="0" lvl="1"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2pPr>
            <a:lvl3pPr marL="1371600" marR="0" lvl="2"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3pPr>
            <a:lvl4pPr marL="1828800" marR="0" lvl="3"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4pPr>
            <a:lvl5pPr marL="2286000" marR="0" lvl="4"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5pPr>
            <a:lvl6pPr marL="2743200" marR="0" lvl="5"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6pPr>
            <a:lvl7pPr marL="3200400" marR="0" lvl="6"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7pPr>
            <a:lvl8pPr marL="3657600" marR="0" lvl="7"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8pPr>
            <a:lvl9pPr marL="4114800" marR="0" lvl="8"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9pPr>
          </a:lstStyle>
          <a:p>
            <a:endParaRPr/>
          </a:p>
        </p:txBody>
      </p:sp>
      <p:sp>
        <p:nvSpPr>
          <p:cNvPr id="279" name="Google Shape;279;p67"/>
          <p:cNvSpPr txBox="1">
            <a:spLocks noGrp="1"/>
          </p:cNvSpPr>
          <p:nvPr>
            <p:ph type="title"/>
          </p:nvPr>
        </p:nvSpPr>
        <p:spPr>
          <a:xfrm>
            <a:off x="365760" y="221762"/>
            <a:ext cx="8412525" cy="352125"/>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a:endParaRPr/>
          </a:p>
        </p:txBody>
      </p:sp>
      <p:sp>
        <p:nvSpPr>
          <p:cNvPr id="280" name="Google Shape;280;p67"/>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rgbClr val="575757"/>
                </a:solidFill>
              </a:defRPr>
            </a:lvl1pPr>
            <a:lvl2pPr lvl="1">
              <a:buNone/>
              <a:defRPr sz="1000">
                <a:solidFill>
                  <a:srgbClr val="575757"/>
                </a:solidFill>
              </a:defRPr>
            </a:lvl2pPr>
            <a:lvl3pPr lvl="2">
              <a:buNone/>
              <a:defRPr sz="1000">
                <a:solidFill>
                  <a:srgbClr val="575757"/>
                </a:solidFill>
              </a:defRPr>
            </a:lvl3pPr>
            <a:lvl4pPr lvl="3">
              <a:buNone/>
              <a:defRPr sz="1000">
                <a:solidFill>
                  <a:srgbClr val="575757"/>
                </a:solidFill>
              </a:defRPr>
            </a:lvl4pPr>
            <a:lvl5pPr lvl="4">
              <a:buNone/>
              <a:defRPr sz="1000">
                <a:solidFill>
                  <a:srgbClr val="575757"/>
                </a:solidFill>
              </a:defRPr>
            </a:lvl5pPr>
            <a:lvl6pPr lvl="5">
              <a:buNone/>
              <a:defRPr sz="1000">
                <a:solidFill>
                  <a:srgbClr val="575757"/>
                </a:solidFill>
              </a:defRPr>
            </a:lvl6pPr>
            <a:lvl7pPr lvl="6">
              <a:buNone/>
              <a:defRPr sz="1000">
                <a:solidFill>
                  <a:srgbClr val="575757"/>
                </a:solidFill>
              </a:defRPr>
            </a:lvl7pPr>
            <a:lvl8pPr lvl="7">
              <a:buNone/>
              <a:defRPr sz="1000">
                <a:solidFill>
                  <a:srgbClr val="575757"/>
                </a:solidFill>
              </a:defRPr>
            </a:lvl8pPr>
            <a:lvl9pPr lvl="8">
              <a:buNone/>
              <a:defRPr sz="1000">
                <a:solidFill>
                  <a:srgbClr val="575757"/>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281"/>
        <p:cNvGrpSpPr/>
        <p:nvPr/>
      </p:nvGrpSpPr>
      <p:grpSpPr>
        <a:xfrm>
          <a:off x="0" y="0"/>
          <a:ext cx="0" cy="0"/>
          <a:chOff x="0" y="0"/>
          <a:chExt cx="0" cy="0"/>
        </a:xfrm>
      </p:grpSpPr>
      <p:sp>
        <p:nvSpPr>
          <p:cNvPr id="282" name="Google Shape;282;p68"/>
          <p:cNvSpPr txBox="1">
            <a:spLocks noGrp="1"/>
          </p:cNvSpPr>
          <p:nvPr>
            <p:ph type="title"/>
          </p:nvPr>
        </p:nvSpPr>
        <p:spPr>
          <a:xfrm>
            <a:off x="417328" y="273844"/>
            <a:ext cx="83094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3" name="Google Shape;283;p68"/>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284"/>
        <p:cNvGrpSpPr/>
        <p:nvPr/>
      </p:nvGrpSpPr>
      <p:grpSpPr>
        <a:xfrm>
          <a:off x="0" y="0"/>
          <a:ext cx="0" cy="0"/>
          <a:chOff x="0" y="0"/>
          <a:chExt cx="0" cy="0"/>
        </a:xfrm>
      </p:grpSpPr>
      <p:sp>
        <p:nvSpPr>
          <p:cNvPr id="285" name="Google Shape;285;p69"/>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6" name="Google Shape;286;p69"/>
          <p:cNvSpPr txBox="1">
            <a:spLocks noGrp="1"/>
          </p:cNvSpPr>
          <p:nvPr>
            <p:ph type="body" idx="1"/>
          </p:nvPr>
        </p:nvSpPr>
        <p:spPr>
          <a:xfrm>
            <a:off x="628650" y="1389227"/>
            <a:ext cx="7886700" cy="3154275"/>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87" name="Google Shape;287;p69"/>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288"/>
        <p:cNvGrpSpPr/>
        <p:nvPr/>
      </p:nvGrpSpPr>
      <p:grpSpPr>
        <a:xfrm>
          <a:off x="0" y="0"/>
          <a:ext cx="0" cy="0"/>
          <a:chOff x="0" y="0"/>
          <a:chExt cx="0" cy="0"/>
        </a:xfrm>
      </p:grpSpPr>
      <p:sp>
        <p:nvSpPr>
          <p:cNvPr id="289" name="Google Shape;289;p70"/>
          <p:cNvSpPr txBox="1">
            <a:spLocks noGrp="1"/>
          </p:cNvSpPr>
          <p:nvPr>
            <p:ph type="body" idx="1"/>
          </p:nvPr>
        </p:nvSpPr>
        <p:spPr>
          <a:xfrm>
            <a:off x="232304" y="1285875"/>
            <a:ext cx="8679375" cy="3255075"/>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3000"/>
              </a:spcBef>
              <a:spcAft>
                <a:spcPts val="0"/>
              </a:spcAft>
              <a:buClr>
                <a:srgbClr val="000000"/>
              </a:buClr>
              <a:buSzPts val="7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7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7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90" name="Google Shape;290;p70"/>
          <p:cNvSpPr txBox="1">
            <a:spLocks noGrp="1"/>
          </p:cNvSpPr>
          <p:nvPr>
            <p:ph type="sldNum" idx="12"/>
          </p:nvPr>
        </p:nvSpPr>
        <p:spPr>
          <a:xfrm>
            <a:off x="7384771" y="4818852"/>
            <a:ext cx="1508625"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91" name="Google Shape;291;p70"/>
          <p:cNvSpPr txBox="1">
            <a:spLocks noGrp="1"/>
          </p:cNvSpPr>
          <p:nvPr>
            <p:ph type="title"/>
          </p:nvPr>
        </p:nvSpPr>
        <p:spPr>
          <a:xfrm>
            <a:off x="232304" y="329339"/>
            <a:ext cx="8679375" cy="6122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292"/>
        <p:cNvGrpSpPr/>
        <p:nvPr/>
      </p:nvGrpSpPr>
      <p:grpSpPr>
        <a:xfrm>
          <a:off x="0" y="0"/>
          <a:ext cx="0" cy="0"/>
          <a:chOff x="0" y="0"/>
          <a:chExt cx="0" cy="0"/>
        </a:xfrm>
      </p:grpSpPr>
      <p:sp>
        <p:nvSpPr>
          <p:cNvPr id="293" name="Google Shape;293;p71"/>
          <p:cNvSpPr txBox="1">
            <a:spLocks noGrp="1"/>
          </p:cNvSpPr>
          <p:nvPr>
            <p:ph type="sldNum" idx="12"/>
          </p:nvPr>
        </p:nvSpPr>
        <p:spPr>
          <a:xfrm>
            <a:off x="8556784" y="4749851"/>
            <a:ext cx="548775" cy="393525"/>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94"/>
        <p:cNvGrpSpPr/>
        <p:nvPr/>
      </p:nvGrpSpPr>
      <p:grpSpPr>
        <a:xfrm>
          <a:off x="0" y="0"/>
          <a:ext cx="0" cy="0"/>
          <a:chOff x="0" y="0"/>
          <a:chExt cx="0" cy="0"/>
        </a:xfrm>
      </p:grpSpPr>
      <p:sp>
        <p:nvSpPr>
          <p:cNvPr id="295" name="Google Shape;295;p72"/>
          <p:cNvSpPr txBox="1">
            <a:spLocks noGrp="1"/>
          </p:cNvSpPr>
          <p:nvPr>
            <p:ph type="title"/>
          </p:nvPr>
        </p:nvSpPr>
        <p:spPr>
          <a:xfrm>
            <a:off x="446484" y="281285"/>
            <a:ext cx="7715025" cy="659025"/>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6" name="Google Shape;296;p72"/>
          <p:cNvSpPr txBox="1">
            <a:spLocks noGrp="1"/>
          </p:cNvSpPr>
          <p:nvPr>
            <p:ph type="body" idx="1"/>
          </p:nvPr>
        </p:nvSpPr>
        <p:spPr>
          <a:xfrm>
            <a:off x="457647" y="1004590"/>
            <a:ext cx="7715025" cy="3455775"/>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1pPr>
            <a:lvl2pPr marL="914400" marR="0" lvl="1"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2pPr>
            <a:lvl3pPr marL="1371600" marR="0" lvl="2"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3pPr>
            <a:lvl4pPr marL="1828800" marR="0" lvl="3"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4pPr>
            <a:lvl5pPr marL="2286000" marR="0" lvl="4"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5pPr>
            <a:lvl6pPr marL="2743200" marR="0" lvl="5"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6pPr>
            <a:lvl7pPr marL="3200400" marR="0" lvl="6"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7pPr>
            <a:lvl8pPr marL="3657600" marR="0" lvl="7"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8pPr>
            <a:lvl9pPr marL="4114800" marR="0" lvl="8"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9pPr>
          </a:lstStyle>
          <a:p>
            <a:endParaRPr/>
          </a:p>
        </p:txBody>
      </p:sp>
      <p:sp>
        <p:nvSpPr>
          <p:cNvPr id="297" name="Google Shape;297;p72"/>
          <p:cNvSpPr txBox="1">
            <a:spLocks noGrp="1"/>
          </p:cNvSpPr>
          <p:nvPr>
            <p:ph type="sldNum" idx="12"/>
          </p:nvPr>
        </p:nvSpPr>
        <p:spPr>
          <a:xfrm>
            <a:off x="8556784" y="4749851"/>
            <a:ext cx="548775" cy="393525"/>
          </a:xfrm>
          <a:prstGeom prst="rect">
            <a:avLst/>
          </a:prstGeom>
        </p:spPr>
        <p:txBody>
          <a:bodyPr spcFirstLastPara="1" wrap="square" lIns="68575" tIns="34275" rIns="68575" bIns="34275" anchor="t" anchorCtr="0">
            <a:noAutofit/>
          </a:bodyPr>
          <a:lstStyle>
            <a:lvl1pPr lvl="0">
              <a:buNone/>
              <a:defRPr sz="1000">
                <a:solidFill>
                  <a:srgbClr val="53585F"/>
                </a:solidFill>
                <a:latin typeface="Arial"/>
                <a:ea typeface="Arial"/>
                <a:cs typeface="Arial"/>
                <a:sym typeface="Arial"/>
              </a:defRPr>
            </a:lvl1pPr>
            <a:lvl2pPr lvl="1">
              <a:buNone/>
              <a:defRPr sz="1000">
                <a:solidFill>
                  <a:srgbClr val="53585F"/>
                </a:solidFill>
                <a:latin typeface="Arial"/>
                <a:ea typeface="Arial"/>
                <a:cs typeface="Arial"/>
                <a:sym typeface="Arial"/>
              </a:defRPr>
            </a:lvl2pPr>
            <a:lvl3pPr lvl="2">
              <a:buNone/>
              <a:defRPr sz="1000">
                <a:solidFill>
                  <a:srgbClr val="53585F"/>
                </a:solidFill>
                <a:latin typeface="Arial"/>
                <a:ea typeface="Arial"/>
                <a:cs typeface="Arial"/>
                <a:sym typeface="Arial"/>
              </a:defRPr>
            </a:lvl3pPr>
            <a:lvl4pPr lvl="3">
              <a:buNone/>
              <a:defRPr sz="1000">
                <a:solidFill>
                  <a:srgbClr val="53585F"/>
                </a:solidFill>
                <a:latin typeface="Arial"/>
                <a:ea typeface="Arial"/>
                <a:cs typeface="Arial"/>
                <a:sym typeface="Arial"/>
              </a:defRPr>
            </a:lvl4pPr>
            <a:lvl5pPr lvl="4">
              <a:buNone/>
              <a:defRPr sz="1000">
                <a:solidFill>
                  <a:srgbClr val="53585F"/>
                </a:solidFill>
                <a:latin typeface="Arial"/>
                <a:ea typeface="Arial"/>
                <a:cs typeface="Arial"/>
                <a:sym typeface="Arial"/>
              </a:defRPr>
            </a:lvl5pPr>
            <a:lvl6pPr lvl="5">
              <a:buNone/>
              <a:defRPr sz="1000">
                <a:solidFill>
                  <a:srgbClr val="53585F"/>
                </a:solidFill>
                <a:latin typeface="Arial"/>
                <a:ea typeface="Arial"/>
                <a:cs typeface="Arial"/>
                <a:sym typeface="Arial"/>
              </a:defRPr>
            </a:lvl6pPr>
            <a:lvl7pPr lvl="6">
              <a:buNone/>
              <a:defRPr sz="1000">
                <a:solidFill>
                  <a:srgbClr val="53585F"/>
                </a:solidFill>
                <a:latin typeface="Arial"/>
                <a:ea typeface="Arial"/>
                <a:cs typeface="Arial"/>
                <a:sym typeface="Arial"/>
              </a:defRPr>
            </a:lvl7pPr>
            <a:lvl8pPr lvl="7">
              <a:buNone/>
              <a:defRPr sz="1000">
                <a:solidFill>
                  <a:srgbClr val="53585F"/>
                </a:solidFill>
                <a:latin typeface="Arial"/>
                <a:ea typeface="Arial"/>
                <a:cs typeface="Arial"/>
                <a:sym typeface="Arial"/>
              </a:defRPr>
            </a:lvl8pPr>
            <a:lvl9pPr lvl="8">
              <a:buNone/>
              <a:defRPr sz="1000">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8"/>
        <p:cNvGrpSpPr/>
        <p:nvPr/>
      </p:nvGrpSpPr>
      <p:grpSpPr>
        <a:xfrm>
          <a:off x="0" y="0"/>
          <a:ext cx="0" cy="0"/>
          <a:chOff x="0" y="0"/>
          <a:chExt cx="0" cy="0"/>
        </a:xfrm>
      </p:grpSpPr>
      <p:sp>
        <p:nvSpPr>
          <p:cNvPr id="299" name="Google Shape;299;p73"/>
          <p:cNvSpPr txBox="1">
            <a:spLocks noGrp="1"/>
          </p:cNvSpPr>
          <p:nvPr>
            <p:ph type="title"/>
          </p:nvPr>
        </p:nvSpPr>
        <p:spPr>
          <a:xfrm>
            <a:off x="628427" y="273751"/>
            <a:ext cx="7887375" cy="9947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4500"/>
              <a:buNone/>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300" name="Google Shape;300;p73"/>
          <p:cNvSpPr txBox="1">
            <a:spLocks noGrp="1"/>
          </p:cNvSpPr>
          <p:nvPr>
            <p:ph type="body" idx="1"/>
          </p:nvPr>
        </p:nvSpPr>
        <p:spPr>
          <a:xfrm>
            <a:off x="628650" y="1369218"/>
            <a:ext cx="7886700" cy="3263625"/>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1pPr>
            <a:lvl2pPr marL="914400" marR="0" lvl="1"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2pPr>
            <a:lvl3pPr marL="1371600" marR="0" lvl="2"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3pPr>
            <a:lvl4pPr marL="1828800" marR="0" lvl="3"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301" name="Google Shape;301;p73"/>
          <p:cNvSpPr txBox="1">
            <a:spLocks noGrp="1"/>
          </p:cNvSpPr>
          <p:nvPr>
            <p:ph type="dt" idx="10"/>
          </p:nvPr>
        </p:nvSpPr>
        <p:spPr>
          <a:xfrm>
            <a:off x="6458397" y="4195167"/>
            <a:ext cx="2057175" cy="273600"/>
          </a:xfrm>
          <a:prstGeom prst="rect">
            <a:avLst/>
          </a:prstGeom>
          <a:noFill/>
          <a:ln>
            <a:noFill/>
          </a:ln>
        </p:spPr>
        <p:txBody>
          <a:bodyPr spcFirstLastPara="1" wrap="square" lIns="58925" tIns="29450" rIns="58925" bIns="29450"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302" name="Google Shape;302;p73"/>
          <p:cNvSpPr txBox="1">
            <a:spLocks noGrp="1"/>
          </p:cNvSpPr>
          <p:nvPr>
            <p:ph type="ftr" idx="11"/>
          </p:nvPr>
        </p:nvSpPr>
        <p:spPr>
          <a:xfrm>
            <a:off x="3028950" y="4767263"/>
            <a:ext cx="3086100" cy="273825"/>
          </a:xfrm>
          <a:prstGeom prst="rect">
            <a:avLst/>
          </a:prstGeom>
          <a:noFill/>
          <a:ln>
            <a:noFill/>
          </a:ln>
        </p:spPr>
        <p:txBody>
          <a:bodyPr spcFirstLastPara="1" wrap="square" lIns="58925" tIns="29450" rIns="58925" bIns="29450" anchor="t" anchorCtr="0">
            <a:noAutofit/>
          </a:bodyPr>
          <a:lstStyle>
            <a:lvl1pPr marR="0" lvl="0" algn="l">
              <a:spcBef>
                <a:spcPts val="0"/>
              </a:spcBef>
              <a:spcAft>
                <a:spcPts val="0"/>
              </a:spcAft>
              <a:buSzPts val="900"/>
              <a:buNone/>
              <a:defRPr sz="1100">
                <a:solidFill>
                  <a:srgbClr val="5C6670"/>
                </a:solidFill>
                <a:latin typeface="Trebuchet MS"/>
                <a:ea typeface="Trebuchet MS"/>
                <a:cs typeface="Trebuchet MS"/>
                <a:sym typeface="Trebuchet MS"/>
              </a:defRPr>
            </a:lvl1pPr>
            <a:lvl2pPr marR="0" lvl="1"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2pPr>
            <a:lvl3pPr marR="0" lvl="2"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3pPr>
            <a:lvl4pPr marR="0" lvl="3"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4pPr>
            <a:lvl5pPr marR="0" lvl="4"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5pPr>
            <a:lvl6pPr marR="0" lvl="5"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6pPr>
            <a:lvl7pPr marR="0" lvl="6"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7pPr>
            <a:lvl8pPr marR="0" lvl="7"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8pPr>
            <a:lvl9pPr marR="0" lvl="8"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9pPr>
          </a:lstStyle>
          <a:p>
            <a:endParaRPr dirty="0"/>
          </a:p>
        </p:txBody>
      </p:sp>
      <p:sp>
        <p:nvSpPr>
          <p:cNvPr id="303" name="Google Shape;303;p73"/>
          <p:cNvSpPr txBox="1">
            <a:spLocks noGrp="1"/>
          </p:cNvSpPr>
          <p:nvPr>
            <p:ph type="sldNum" idx="12"/>
          </p:nvPr>
        </p:nvSpPr>
        <p:spPr>
          <a:xfrm>
            <a:off x="6458396" y="4767616"/>
            <a:ext cx="2057175"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04"/>
        <p:cNvGrpSpPr/>
        <p:nvPr/>
      </p:nvGrpSpPr>
      <p:grpSpPr>
        <a:xfrm>
          <a:off x="0" y="0"/>
          <a:ext cx="0" cy="0"/>
          <a:chOff x="0" y="0"/>
          <a:chExt cx="0" cy="0"/>
        </a:xfrm>
      </p:grpSpPr>
      <p:sp>
        <p:nvSpPr>
          <p:cNvPr id="305" name="Google Shape;305;p74"/>
          <p:cNvSpPr txBox="1">
            <a:spLocks noGrp="1"/>
          </p:cNvSpPr>
          <p:nvPr>
            <p:ph type="sldNum" idx="12"/>
          </p:nvPr>
        </p:nvSpPr>
        <p:spPr>
          <a:xfrm>
            <a:off x="7384767" y="4818852"/>
            <a:ext cx="1508625" cy="273825"/>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sz="900" b="1">
                <a:solidFill>
                  <a:schemeClr val="lt1"/>
                </a:solidFill>
                <a:latin typeface="Trebuchet MS"/>
                <a:ea typeface="Trebuchet MS"/>
                <a:cs typeface="Trebuchet MS"/>
                <a:sym typeface="Trebuchet MS"/>
              </a:defRPr>
            </a:lvl1pPr>
            <a:lvl2pPr marL="0" lvl="1" indent="0" algn="r">
              <a:spcBef>
                <a:spcPts val="0"/>
              </a:spcBef>
              <a:spcAft>
                <a:spcPts val="0"/>
              </a:spcAft>
              <a:buNone/>
              <a:defRPr sz="900" b="1">
                <a:solidFill>
                  <a:schemeClr val="lt1"/>
                </a:solidFill>
                <a:latin typeface="Trebuchet MS"/>
                <a:ea typeface="Trebuchet MS"/>
                <a:cs typeface="Trebuchet MS"/>
                <a:sym typeface="Trebuchet MS"/>
              </a:defRPr>
            </a:lvl2pPr>
            <a:lvl3pPr marL="0" lvl="2" indent="0" algn="r">
              <a:spcBef>
                <a:spcPts val="0"/>
              </a:spcBef>
              <a:spcAft>
                <a:spcPts val="0"/>
              </a:spcAft>
              <a:buNone/>
              <a:defRPr sz="900" b="1">
                <a:solidFill>
                  <a:schemeClr val="lt1"/>
                </a:solidFill>
                <a:latin typeface="Trebuchet MS"/>
                <a:ea typeface="Trebuchet MS"/>
                <a:cs typeface="Trebuchet MS"/>
                <a:sym typeface="Trebuchet MS"/>
              </a:defRPr>
            </a:lvl3pPr>
            <a:lvl4pPr marL="0" lvl="3" indent="0" algn="r">
              <a:spcBef>
                <a:spcPts val="0"/>
              </a:spcBef>
              <a:spcAft>
                <a:spcPts val="0"/>
              </a:spcAft>
              <a:buNone/>
              <a:defRPr sz="900" b="1">
                <a:solidFill>
                  <a:schemeClr val="lt1"/>
                </a:solidFill>
                <a:latin typeface="Trebuchet MS"/>
                <a:ea typeface="Trebuchet MS"/>
                <a:cs typeface="Trebuchet MS"/>
                <a:sym typeface="Trebuchet MS"/>
              </a:defRPr>
            </a:lvl4pPr>
            <a:lvl5pPr marL="0" lvl="4" indent="0" algn="r">
              <a:spcBef>
                <a:spcPts val="0"/>
              </a:spcBef>
              <a:spcAft>
                <a:spcPts val="0"/>
              </a:spcAft>
              <a:buNone/>
              <a:defRPr sz="900" b="1">
                <a:solidFill>
                  <a:schemeClr val="lt1"/>
                </a:solidFill>
                <a:latin typeface="Trebuchet MS"/>
                <a:ea typeface="Trebuchet MS"/>
                <a:cs typeface="Trebuchet MS"/>
                <a:sym typeface="Trebuchet MS"/>
              </a:defRPr>
            </a:lvl5pPr>
            <a:lvl6pPr marL="0" lvl="5" indent="0" algn="r">
              <a:spcBef>
                <a:spcPts val="0"/>
              </a:spcBef>
              <a:spcAft>
                <a:spcPts val="0"/>
              </a:spcAft>
              <a:buNone/>
              <a:defRPr sz="900" b="1">
                <a:solidFill>
                  <a:schemeClr val="lt1"/>
                </a:solidFill>
                <a:latin typeface="Trebuchet MS"/>
                <a:ea typeface="Trebuchet MS"/>
                <a:cs typeface="Trebuchet MS"/>
                <a:sym typeface="Trebuchet MS"/>
              </a:defRPr>
            </a:lvl6pPr>
            <a:lvl7pPr marL="0" lvl="6" indent="0" algn="r">
              <a:spcBef>
                <a:spcPts val="0"/>
              </a:spcBef>
              <a:spcAft>
                <a:spcPts val="0"/>
              </a:spcAft>
              <a:buNone/>
              <a:defRPr sz="900" b="1">
                <a:solidFill>
                  <a:schemeClr val="lt1"/>
                </a:solidFill>
                <a:latin typeface="Trebuchet MS"/>
                <a:ea typeface="Trebuchet MS"/>
                <a:cs typeface="Trebuchet MS"/>
                <a:sym typeface="Trebuchet MS"/>
              </a:defRPr>
            </a:lvl7pPr>
            <a:lvl8pPr marL="0" lvl="7" indent="0" algn="r">
              <a:spcBef>
                <a:spcPts val="0"/>
              </a:spcBef>
              <a:spcAft>
                <a:spcPts val="0"/>
              </a:spcAft>
              <a:buNone/>
              <a:defRPr sz="900" b="1">
                <a:solidFill>
                  <a:schemeClr val="lt1"/>
                </a:solidFill>
                <a:latin typeface="Trebuchet MS"/>
                <a:ea typeface="Trebuchet MS"/>
                <a:cs typeface="Trebuchet MS"/>
                <a:sym typeface="Trebuchet MS"/>
              </a:defRPr>
            </a:lvl8pPr>
            <a:lvl9pPr marL="0" lvl="8" indent="0" algn="r">
              <a:spcBef>
                <a:spcPts val="0"/>
              </a:spcBef>
              <a:spcAft>
                <a:spcPts val="0"/>
              </a:spcAft>
              <a:buNone/>
              <a:defRPr sz="900" b="1">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306"/>
        <p:cNvGrpSpPr/>
        <p:nvPr/>
      </p:nvGrpSpPr>
      <p:grpSpPr>
        <a:xfrm>
          <a:off x="0" y="0"/>
          <a:ext cx="0" cy="0"/>
          <a:chOff x="0" y="0"/>
          <a:chExt cx="0" cy="0"/>
        </a:xfrm>
      </p:grpSpPr>
      <p:sp>
        <p:nvSpPr>
          <p:cNvPr id="307" name="Google Shape;307;p75"/>
          <p:cNvSpPr txBox="1">
            <a:spLocks noGrp="1"/>
          </p:cNvSpPr>
          <p:nvPr>
            <p:ph type="body" idx="1"/>
          </p:nvPr>
        </p:nvSpPr>
        <p:spPr>
          <a:xfrm>
            <a:off x="627578" y="331114"/>
            <a:ext cx="7889175" cy="612675"/>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08" name="Google Shape;308;p75"/>
          <p:cNvSpPr txBox="1">
            <a:spLocks noGrp="1"/>
          </p:cNvSpPr>
          <p:nvPr>
            <p:ph type="body" idx="2"/>
          </p:nvPr>
        </p:nvSpPr>
        <p:spPr>
          <a:xfrm>
            <a:off x="232304" y="1100912"/>
            <a:ext cx="4359825" cy="3399525"/>
          </a:xfrm>
          <a:prstGeom prst="rect">
            <a:avLst/>
          </a:prstGeom>
          <a:solidFill>
            <a:schemeClr val="lt1"/>
          </a:solidFill>
          <a:ln w="7620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09" name="Google Shape;309;p75"/>
          <p:cNvSpPr txBox="1">
            <a:spLocks noGrp="1"/>
          </p:cNvSpPr>
          <p:nvPr>
            <p:ph type="body" idx="3"/>
          </p:nvPr>
        </p:nvSpPr>
        <p:spPr>
          <a:xfrm>
            <a:off x="5074280" y="1113891"/>
            <a:ext cx="3837375"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10" name="Google Shape;310;p7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1"/>
        <p:cNvGrpSpPr/>
        <p:nvPr/>
      </p:nvGrpSpPr>
      <p:grpSpPr>
        <a:xfrm>
          <a:off x="0" y="0"/>
          <a:ext cx="0" cy="0"/>
          <a:chOff x="0" y="0"/>
          <a:chExt cx="0" cy="0"/>
        </a:xfrm>
      </p:grpSpPr>
      <p:sp>
        <p:nvSpPr>
          <p:cNvPr id="312" name="Google Shape;312;p76"/>
          <p:cNvSpPr txBox="1">
            <a:spLocks noGrp="1"/>
          </p:cNvSpPr>
          <p:nvPr>
            <p:ph type="title"/>
          </p:nvPr>
        </p:nvSpPr>
        <p:spPr>
          <a:xfrm>
            <a:off x="311700" y="445025"/>
            <a:ext cx="8520525" cy="572625"/>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3" name="Google Shape;313;p76"/>
          <p:cNvSpPr txBox="1">
            <a:spLocks noGrp="1"/>
          </p:cNvSpPr>
          <p:nvPr>
            <p:ph type="body" idx="1"/>
          </p:nvPr>
        </p:nvSpPr>
        <p:spPr>
          <a:xfrm>
            <a:off x="311700" y="1152475"/>
            <a:ext cx="3999825"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4" name="Google Shape;314;p76"/>
          <p:cNvSpPr txBox="1">
            <a:spLocks noGrp="1"/>
          </p:cNvSpPr>
          <p:nvPr>
            <p:ph type="body" idx="2"/>
          </p:nvPr>
        </p:nvSpPr>
        <p:spPr>
          <a:xfrm>
            <a:off x="4832400" y="1152475"/>
            <a:ext cx="3999825"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5" name="Google Shape;315;p76"/>
          <p:cNvSpPr txBox="1">
            <a:spLocks noGrp="1"/>
          </p:cNvSpPr>
          <p:nvPr>
            <p:ph type="sldNum" idx="12"/>
          </p:nvPr>
        </p:nvSpPr>
        <p:spPr>
          <a:xfrm>
            <a:off x="8472458" y="4663217"/>
            <a:ext cx="548775" cy="393525"/>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22"/>
        <p:cNvGrpSpPr/>
        <p:nvPr/>
      </p:nvGrpSpPr>
      <p:grpSpPr>
        <a:xfrm>
          <a:off x="0" y="0"/>
          <a:ext cx="0" cy="0"/>
          <a:chOff x="0" y="0"/>
          <a:chExt cx="0" cy="0"/>
        </a:xfrm>
      </p:grpSpPr>
      <p:sp>
        <p:nvSpPr>
          <p:cNvPr id="323" name="Google Shape;323;p78"/>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4" name="Google Shape;324;p78"/>
          <p:cNvSpPr txBox="1">
            <a:spLocks noGrp="1"/>
          </p:cNvSpPr>
          <p:nvPr>
            <p:ph type="body" idx="1"/>
          </p:nvPr>
        </p:nvSpPr>
        <p:spPr>
          <a:xfrm>
            <a:off x="628650" y="1389227"/>
            <a:ext cx="7886700" cy="3154199"/>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25" name="Google Shape;325;p78"/>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6"/>
        <p:cNvGrpSpPr/>
        <p:nvPr/>
      </p:nvGrpSpPr>
      <p:grpSpPr>
        <a:xfrm>
          <a:off x="0" y="0"/>
          <a:ext cx="0" cy="0"/>
          <a:chOff x="0" y="0"/>
          <a:chExt cx="0" cy="0"/>
        </a:xfrm>
      </p:grpSpPr>
      <p:sp>
        <p:nvSpPr>
          <p:cNvPr id="327" name="Google Shape;327;p79"/>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8" name="Google Shape;328;p79"/>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29"/>
        <p:cNvGrpSpPr/>
        <p:nvPr/>
      </p:nvGrpSpPr>
      <p:grpSpPr>
        <a:xfrm>
          <a:off x="0" y="0"/>
          <a:ext cx="0" cy="0"/>
          <a:chOff x="0" y="0"/>
          <a:chExt cx="0" cy="0"/>
        </a:xfrm>
      </p:grpSpPr>
      <p:sp>
        <p:nvSpPr>
          <p:cNvPr id="330" name="Google Shape;330;p80"/>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31" name="Google Shape;331;p80"/>
          <p:cNvSpPr txBox="1"/>
          <p:nvPr/>
        </p:nvSpPr>
        <p:spPr>
          <a:xfrm>
            <a:off x="10221314" y="6553015"/>
            <a:ext cx="1629016" cy="295567"/>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Trebuchet MS"/>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dirty="0">
              <a:solidFill>
                <a:srgbClr val="000000"/>
              </a:solidFill>
              <a:latin typeface="Trebuchet MS"/>
              <a:ea typeface="Trebuchet MS"/>
              <a:cs typeface="Trebuchet MS"/>
              <a:sym typeface="Trebuchet MS"/>
            </a:endParaRPr>
          </a:p>
        </p:txBody>
      </p:sp>
      <p:pic>
        <p:nvPicPr>
          <p:cNvPr id="332" name="Google Shape;332;p80"/>
          <p:cNvPicPr preferRelativeResize="0"/>
          <p:nvPr/>
        </p:nvPicPr>
        <p:blipFill rotWithShape="1">
          <a:blip r:embed="rId2">
            <a:alphaModFix/>
          </a:blip>
          <a:srcRect l="1682" t="12786" b="4825"/>
          <a:stretch/>
        </p:blipFill>
        <p:spPr>
          <a:xfrm>
            <a:off x="0" y="-1"/>
            <a:ext cx="9144000" cy="4695092"/>
          </a:xfrm>
          <a:prstGeom prst="rect">
            <a:avLst/>
          </a:prstGeom>
          <a:noFill/>
          <a:ln>
            <a:noFill/>
          </a:ln>
        </p:spPr>
      </p:pic>
      <p:sp>
        <p:nvSpPr>
          <p:cNvPr id="333" name="Google Shape;333;p80"/>
          <p:cNvSpPr/>
          <p:nvPr/>
        </p:nvSpPr>
        <p:spPr>
          <a:xfrm>
            <a:off x="0" y="2584309"/>
            <a:ext cx="9162309" cy="1918987"/>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4"/>
        <p:cNvGrpSpPr/>
        <p:nvPr/>
      </p:nvGrpSpPr>
      <p:grpSpPr>
        <a:xfrm>
          <a:off x="0" y="0"/>
          <a:ext cx="0" cy="0"/>
          <a:chOff x="0" y="0"/>
          <a:chExt cx="0" cy="0"/>
        </a:xfrm>
      </p:grpSpPr>
      <p:sp>
        <p:nvSpPr>
          <p:cNvPr id="335" name="Google Shape;335;p81"/>
          <p:cNvSpPr txBox="1">
            <a:spLocks noGrp="1"/>
          </p:cNvSpPr>
          <p:nvPr>
            <p:ph type="ctrTitle"/>
          </p:nvPr>
        </p:nvSpPr>
        <p:spPr>
          <a:xfrm>
            <a:off x="780393" y="751122"/>
            <a:ext cx="7583214" cy="74266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6" name="Google Shape;336;p81"/>
          <p:cNvSpPr txBox="1">
            <a:spLocks noGrp="1"/>
          </p:cNvSpPr>
          <p:nvPr>
            <p:ph type="subTitle" idx="1"/>
          </p:nvPr>
        </p:nvSpPr>
        <p:spPr>
          <a:xfrm>
            <a:off x="1143000" y="1661004"/>
            <a:ext cx="6858000" cy="554051"/>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37" name="Google Shape;337;p81"/>
          <p:cNvSpPr txBox="1">
            <a:spLocks noGrp="1"/>
          </p:cNvSpPr>
          <p:nvPr>
            <p:ph type="dt" idx="10"/>
          </p:nvPr>
        </p:nvSpPr>
        <p:spPr>
          <a:xfrm>
            <a:off x="3543300" y="3688167"/>
            <a:ext cx="20574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338" name="Google Shape;338;p81"/>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39" name="Google Shape;339;p81"/>
          <p:cNvSpPr txBox="1">
            <a:spLocks noGrp="1"/>
          </p:cNvSpPr>
          <p:nvPr>
            <p:ph type="body" idx="2"/>
          </p:nvPr>
        </p:nvSpPr>
        <p:spPr>
          <a:xfrm>
            <a:off x="1435396" y="2382275"/>
            <a:ext cx="6273209"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340"/>
        <p:cNvGrpSpPr/>
        <p:nvPr/>
      </p:nvGrpSpPr>
      <p:grpSpPr>
        <a:xfrm>
          <a:off x="0" y="0"/>
          <a:ext cx="0" cy="0"/>
          <a:chOff x="0" y="0"/>
          <a:chExt cx="0" cy="0"/>
        </a:xfrm>
      </p:grpSpPr>
      <p:sp>
        <p:nvSpPr>
          <p:cNvPr id="341" name="Google Shape;341;p82"/>
          <p:cNvSpPr txBox="1">
            <a:spLocks noGrp="1"/>
          </p:cNvSpPr>
          <p:nvPr>
            <p:ph type="body" idx="1"/>
          </p:nvPr>
        </p:nvSpPr>
        <p:spPr>
          <a:xfrm>
            <a:off x="6120337" y="1251284"/>
            <a:ext cx="2781373" cy="333254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2" name="Google Shape;342;p82"/>
          <p:cNvSpPr txBox="1">
            <a:spLocks noGrp="1"/>
          </p:cNvSpPr>
          <p:nvPr>
            <p:ph type="body" idx="2"/>
          </p:nvPr>
        </p:nvSpPr>
        <p:spPr>
          <a:xfrm>
            <a:off x="3383318" y="1251284"/>
            <a:ext cx="2377363" cy="1531183"/>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3" name="Google Shape;343;p82"/>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44" name="Google Shape;344;p82"/>
          <p:cNvSpPr txBox="1">
            <a:spLocks noGrp="1"/>
          </p:cNvSpPr>
          <p:nvPr>
            <p:ph type="body" idx="3"/>
          </p:nvPr>
        </p:nvSpPr>
        <p:spPr>
          <a:xfrm>
            <a:off x="247682" y="1251284"/>
            <a:ext cx="2781373" cy="3332540"/>
          </a:xfrm>
          <a:prstGeom prst="rect">
            <a:avLst/>
          </a:prstGeom>
          <a:noFill/>
          <a:ln w="28575"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5" name="Google Shape;345;p82"/>
          <p:cNvSpPr txBox="1">
            <a:spLocks noGrp="1"/>
          </p:cNvSpPr>
          <p:nvPr>
            <p:ph type="body" idx="4"/>
          </p:nvPr>
        </p:nvSpPr>
        <p:spPr>
          <a:xfrm>
            <a:off x="3383318" y="3014098"/>
            <a:ext cx="2377364" cy="1569726"/>
          </a:xfrm>
          <a:prstGeom prst="rect">
            <a:avLst/>
          </a:prstGeom>
          <a:noFill/>
          <a:ln w="28575" cap="flat" cmpd="sng">
            <a:solidFill>
              <a:schemeClr val="dk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300"/>
              <a:buFont typeface="Arial"/>
              <a:buNone/>
              <a:defRPr sz="2300" b="0" i="1"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6" name="Google Shape;346;p82"/>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47"/>
        <p:cNvGrpSpPr/>
        <p:nvPr/>
      </p:nvGrpSpPr>
      <p:grpSpPr>
        <a:xfrm>
          <a:off x="0" y="0"/>
          <a:ext cx="0" cy="0"/>
          <a:chOff x="0" y="0"/>
          <a:chExt cx="0" cy="0"/>
        </a:xfrm>
      </p:grpSpPr>
      <p:sp>
        <p:nvSpPr>
          <p:cNvPr id="348" name="Google Shape;348;p83"/>
          <p:cNvSpPr txBox="1">
            <a:spLocks noGrp="1"/>
          </p:cNvSpPr>
          <p:nvPr>
            <p:ph type="title"/>
          </p:nvPr>
        </p:nvSpPr>
        <p:spPr>
          <a:xfrm>
            <a:off x="605660" y="1354603"/>
            <a:ext cx="3602420" cy="2228111"/>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5"/>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9" name="Google Shape;349;p83"/>
          <p:cNvSpPr txBox="1">
            <a:spLocks noGrp="1"/>
          </p:cNvSpPr>
          <p:nvPr>
            <p:ph type="body" idx="1"/>
          </p:nvPr>
        </p:nvSpPr>
        <p:spPr>
          <a:xfrm>
            <a:off x="4857422" y="1354602"/>
            <a:ext cx="3641834" cy="2228112"/>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50" name="Google Shape;350;p83"/>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351" name="Google Shape;351;p83"/>
          <p:cNvCxnSpPr/>
          <p:nvPr/>
        </p:nvCxnSpPr>
        <p:spPr>
          <a:xfrm>
            <a:off x="4572000" y="995363"/>
            <a:ext cx="0" cy="3152775"/>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2"/>
        <p:cNvGrpSpPr/>
        <p:nvPr/>
      </p:nvGrpSpPr>
      <p:grpSpPr>
        <a:xfrm>
          <a:off x="0" y="0"/>
          <a:ext cx="0" cy="0"/>
          <a:chOff x="0" y="0"/>
          <a:chExt cx="0" cy="0"/>
        </a:xfrm>
      </p:grpSpPr>
      <p:sp>
        <p:nvSpPr>
          <p:cNvPr id="353" name="Google Shape;353;p84"/>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54"/>
        <p:cNvGrpSpPr/>
        <p:nvPr/>
      </p:nvGrpSpPr>
      <p:grpSpPr>
        <a:xfrm>
          <a:off x="0" y="0"/>
          <a:ext cx="0" cy="0"/>
          <a:chOff x="0" y="0"/>
          <a:chExt cx="0" cy="0"/>
        </a:xfrm>
      </p:grpSpPr>
      <p:sp>
        <p:nvSpPr>
          <p:cNvPr id="355" name="Google Shape;355;p85"/>
          <p:cNvSpPr txBox="1">
            <a:spLocks noGrp="1"/>
          </p:cNvSpPr>
          <p:nvPr>
            <p:ph type="title"/>
          </p:nvPr>
        </p:nvSpPr>
        <p:spPr>
          <a:xfrm>
            <a:off x="4592091" y="1968996"/>
            <a:ext cx="4036073" cy="1735362"/>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6" name="Google Shape;356;p85"/>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57" name="Google Shape;357;p85"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58"/>
        <p:cNvGrpSpPr/>
        <p:nvPr/>
      </p:nvGrpSpPr>
      <p:grpSpPr>
        <a:xfrm>
          <a:off x="0" y="0"/>
          <a:ext cx="0" cy="0"/>
          <a:chOff x="0" y="0"/>
          <a:chExt cx="0" cy="0"/>
        </a:xfrm>
      </p:grpSpPr>
      <p:sp>
        <p:nvSpPr>
          <p:cNvPr id="359" name="Google Shape;359;p86"/>
          <p:cNvSpPr txBox="1">
            <a:spLocks noGrp="1"/>
          </p:cNvSpPr>
          <p:nvPr>
            <p:ph type="title"/>
          </p:nvPr>
        </p:nvSpPr>
        <p:spPr>
          <a:xfrm>
            <a:off x="4592091" y="1690390"/>
            <a:ext cx="4319605" cy="1762721"/>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accent5"/>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0" name="Google Shape;360;p86"/>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61" name="Google Shape;361;p86"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62"/>
        <p:cNvGrpSpPr/>
        <p:nvPr/>
      </p:nvGrpSpPr>
      <p:grpSpPr>
        <a:xfrm>
          <a:off x="0" y="0"/>
          <a:ext cx="0" cy="0"/>
          <a:chOff x="0" y="0"/>
          <a:chExt cx="0" cy="0"/>
        </a:xfrm>
      </p:grpSpPr>
      <p:sp>
        <p:nvSpPr>
          <p:cNvPr id="363" name="Google Shape;363;p87"/>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64" name="Google Shape;364;p87"/>
          <p:cNvSpPr txBox="1">
            <a:spLocks noGrp="1"/>
          </p:cNvSpPr>
          <p:nvPr>
            <p:ph type="body" idx="1"/>
          </p:nvPr>
        </p:nvSpPr>
        <p:spPr>
          <a:xfrm>
            <a:off x="628650" y="1466627"/>
            <a:ext cx="7886700" cy="2893218"/>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65" name="Google Shape;365;p87"/>
          <p:cNvSpPr txBox="1">
            <a:spLocks noGrp="1"/>
          </p:cNvSpPr>
          <p:nvPr>
            <p:ph type="title"/>
          </p:nvPr>
        </p:nvSpPr>
        <p:spPr>
          <a:xfrm>
            <a:off x="628650" y="328489"/>
            <a:ext cx="7886700" cy="719917"/>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66"/>
        <p:cNvGrpSpPr/>
        <p:nvPr/>
      </p:nvGrpSpPr>
      <p:grpSpPr>
        <a:xfrm>
          <a:off x="0" y="0"/>
          <a:ext cx="0" cy="0"/>
          <a:chOff x="0" y="0"/>
          <a:chExt cx="0" cy="0"/>
        </a:xfrm>
      </p:grpSpPr>
      <p:sp>
        <p:nvSpPr>
          <p:cNvPr id="367" name="Google Shape;367;p88"/>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5"/>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8" name="Google Shape;368;p88"/>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9"/>
        <p:cNvGrpSpPr/>
        <p:nvPr/>
      </p:nvGrpSpPr>
      <p:grpSpPr>
        <a:xfrm>
          <a:off x="0" y="0"/>
          <a:ext cx="0" cy="0"/>
          <a:chOff x="0" y="0"/>
          <a:chExt cx="0" cy="0"/>
        </a:xfrm>
      </p:grpSpPr>
      <p:sp>
        <p:nvSpPr>
          <p:cNvPr id="370" name="Google Shape;370;p8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1" name="Google Shape;371;p8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2" name="Google Shape;372;p8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3" name="Google Shape;373;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4"/>
        <p:cNvGrpSpPr/>
        <p:nvPr/>
      </p:nvGrpSpPr>
      <p:grpSpPr>
        <a:xfrm>
          <a:off x="0" y="0"/>
          <a:ext cx="0" cy="0"/>
          <a:chOff x="0" y="0"/>
          <a:chExt cx="0" cy="0"/>
        </a:xfrm>
      </p:grpSpPr>
      <p:sp>
        <p:nvSpPr>
          <p:cNvPr id="375" name="Google Shape;375;p9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6" name="Google Shape;376;p9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77" name="Google Shape;377;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8"/>
        <p:cNvGrpSpPr/>
        <p:nvPr/>
      </p:nvGrpSpPr>
      <p:grpSpPr>
        <a:xfrm>
          <a:off x="0" y="0"/>
          <a:ext cx="0" cy="0"/>
          <a:chOff x="0" y="0"/>
          <a:chExt cx="0" cy="0"/>
        </a:xfrm>
      </p:grpSpPr>
      <p:sp>
        <p:nvSpPr>
          <p:cNvPr id="379" name="Google Shape;379;p9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80" name="Google Shape;380;p9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81" name="Google Shape;381;p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87"/>
        <p:cNvGrpSpPr/>
        <p:nvPr/>
      </p:nvGrpSpPr>
      <p:grpSpPr>
        <a:xfrm>
          <a:off x="0" y="0"/>
          <a:ext cx="0" cy="0"/>
          <a:chOff x="0" y="0"/>
          <a:chExt cx="0" cy="0"/>
        </a:xfrm>
      </p:grpSpPr>
      <p:pic>
        <p:nvPicPr>
          <p:cNvPr id="388" name="Google Shape;388;p93"/>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389" name="Google Shape;389;p93"/>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390" name="Google Shape;390;p93"/>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1" name="Google Shape;391;p93"/>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dirty="0"/>
          </a:p>
        </p:txBody>
      </p:sp>
      <p:sp>
        <p:nvSpPr>
          <p:cNvPr id="392" name="Google Shape;392;p93"/>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393"/>
        <p:cNvGrpSpPr/>
        <p:nvPr/>
      </p:nvGrpSpPr>
      <p:grpSpPr>
        <a:xfrm>
          <a:off x="0" y="0"/>
          <a:ext cx="0" cy="0"/>
          <a:chOff x="0" y="0"/>
          <a:chExt cx="0" cy="0"/>
        </a:xfrm>
      </p:grpSpPr>
      <p:pic>
        <p:nvPicPr>
          <p:cNvPr id="394" name="Google Shape;394;p94"/>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395" name="Google Shape;395;p94"/>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396" name="Google Shape;396;p94"/>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7" name="Google Shape;397;p94"/>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dirty="0"/>
          </a:p>
        </p:txBody>
      </p:sp>
      <p:sp>
        <p:nvSpPr>
          <p:cNvPr id="398" name="Google Shape;398;p94"/>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
        <p:nvSpPr>
          <p:cNvPr id="399" name="Google Shape;399;p94"/>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400" name="Google Shape;400;p94"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401"/>
        <p:cNvGrpSpPr/>
        <p:nvPr/>
      </p:nvGrpSpPr>
      <p:grpSpPr>
        <a:xfrm>
          <a:off x="0" y="0"/>
          <a:ext cx="0" cy="0"/>
          <a:chOff x="0" y="0"/>
          <a:chExt cx="0" cy="0"/>
        </a:xfrm>
      </p:grpSpPr>
      <p:sp>
        <p:nvSpPr>
          <p:cNvPr id="402" name="Google Shape;402;p95"/>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3" name="Google Shape;403;p95"/>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404"/>
        <p:cNvGrpSpPr/>
        <p:nvPr/>
      </p:nvGrpSpPr>
      <p:grpSpPr>
        <a:xfrm>
          <a:off x="0" y="0"/>
          <a:ext cx="0" cy="0"/>
          <a:chOff x="0" y="0"/>
          <a:chExt cx="0" cy="0"/>
        </a:xfrm>
      </p:grpSpPr>
      <p:sp>
        <p:nvSpPr>
          <p:cNvPr id="405" name="Google Shape;405;p96"/>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6" name="Google Shape;406;p96"/>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
        <p:nvSpPr>
          <p:cNvPr id="407" name="Google Shape;407;p96"/>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408" name="Google Shape;408;p96" title="Impt-Chg-CO-Medicaid-Spanish Logo.png"/>
          <p:cNvPicPr preferRelativeResize="0"/>
          <p:nvPr/>
        </p:nvPicPr>
        <p:blipFill>
          <a:blip r:embed="rId2">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409"/>
        <p:cNvGrpSpPr/>
        <p:nvPr/>
      </p:nvGrpSpPr>
      <p:grpSpPr>
        <a:xfrm>
          <a:off x="0" y="0"/>
          <a:ext cx="0" cy="0"/>
          <a:chOff x="0" y="0"/>
          <a:chExt cx="0" cy="0"/>
        </a:xfrm>
      </p:grpSpPr>
      <p:pic>
        <p:nvPicPr>
          <p:cNvPr id="410" name="Google Shape;410;p97"/>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411" name="Google Shape;411;p97"/>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2"/>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a:ea typeface="Verdana"/>
              <a:cs typeface="Verdana"/>
              <a:sym typeface="Verdana"/>
            </a:endParaRPr>
          </a:p>
        </p:txBody>
      </p:sp>
      <p:sp>
        <p:nvSpPr>
          <p:cNvPr id="412" name="Google Shape;412;p97"/>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13" name="Google Shape;413;p97"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414"/>
        <p:cNvGrpSpPr/>
        <p:nvPr/>
      </p:nvGrpSpPr>
      <p:grpSpPr>
        <a:xfrm>
          <a:off x="0" y="0"/>
          <a:ext cx="0" cy="0"/>
          <a:chOff x="0" y="0"/>
          <a:chExt cx="0" cy="0"/>
        </a:xfrm>
      </p:grpSpPr>
      <p:pic>
        <p:nvPicPr>
          <p:cNvPr id="415" name="Google Shape;415;p98"/>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416" name="Google Shape;416;p98"/>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2"/>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a:ea typeface="Verdana"/>
              <a:cs typeface="Verdana"/>
              <a:sym typeface="Verdana"/>
            </a:endParaRPr>
          </a:p>
        </p:txBody>
      </p:sp>
      <p:sp>
        <p:nvSpPr>
          <p:cNvPr id="417" name="Google Shape;417;p98"/>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18" name="Google Shape;418;p98"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
        <p:nvSpPr>
          <p:cNvPr id="419" name="Google Shape;419;p98"/>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420" name="Google Shape;420;p98" title="Impt-Chg-CO-Medicaid-Spanish Logo.png"/>
          <p:cNvPicPr preferRelativeResize="0"/>
          <p:nvPr/>
        </p:nvPicPr>
        <p:blipFill>
          <a:blip r:embed="rId4">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421"/>
        <p:cNvGrpSpPr/>
        <p:nvPr/>
      </p:nvGrpSpPr>
      <p:grpSpPr>
        <a:xfrm>
          <a:off x="0" y="0"/>
          <a:ext cx="0" cy="0"/>
          <a:chOff x="0" y="0"/>
          <a:chExt cx="0" cy="0"/>
        </a:xfrm>
      </p:grpSpPr>
      <p:pic>
        <p:nvPicPr>
          <p:cNvPr id="422" name="Google Shape;422;p99"/>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23" name="Google Shape;423;p99"/>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424"/>
        <p:cNvGrpSpPr/>
        <p:nvPr/>
      </p:nvGrpSpPr>
      <p:grpSpPr>
        <a:xfrm>
          <a:off x="0" y="0"/>
          <a:ext cx="0" cy="0"/>
          <a:chOff x="0" y="0"/>
          <a:chExt cx="0" cy="0"/>
        </a:xfrm>
      </p:grpSpPr>
      <p:pic>
        <p:nvPicPr>
          <p:cNvPr id="425" name="Google Shape;425;p100"/>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26" name="Google Shape;426;p100"/>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
        <p:nvSpPr>
          <p:cNvPr id="427" name="Google Shape;427;p100"/>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428" name="Google Shape;428;p100"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429"/>
        <p:cNvGrpSpPr/>
        <p:nvPr/>
      </p:nvGrpSpPr>
      <p:grpSpPr>
        <a:xfrm>
          <a:off x="0" y="0"/>
          <a:ext cx="0" cy="0"/>
          <a:chOff x="0" y="0"/>
          <a:chExt cx="0" cy="0"/>
        </a:xfrm>
      </p:grpSpPr>
      <p:pic>
        <p:nvPicPr>
          <p:cNvPr id="430" name="Google Shape;430;p101"/>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431" name="Google Shape;431;p101"/>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432"/>
        <p:cNvGrpSpPr/>
        <p:nvPr/>
      </p:nvGrpSpPr>
      <p:grpSpPr>
        <a:xfrm>
          <a:off x="0" y="0"/>
          <a:ext cx="0" cy="0"/>
          <a:chOff x="0" y="0"/>
          <a:chExt cx="0" cy="0"/>
        </a:xfrm>
      </p:grpSpPr>
      <p:pic>
        <p:nvPicPr>
          <p:cNvPr id="433" name="Google Shape;433;p102"/>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434" name="Google Shape;434;p102"/>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Heavy_Standard">
  <p:cSld name="Heavy_Standard">
    <p:spTree>
      <p:nvGrpSpPr>
        <p:cNvPr id="1" name="Shape 440"/>
        <p:cNvGrpSpPr/>
        <p:nvPr/>
      </p:nvGrpSpPr>
      <p:grpSpPr>
        <a:xfrm>
          <a:off x="0" y="0"/>
          <a:ext cx="0" cy="0"/>
          <a:chOff x="0" y="0"/>
          <a:chExt cx="0" cy="0"/>
        </a:xfrm>
      </p:grpSpPr>
      <p:sp>
        <p:nvSpPr>
          <p:cNvPr id="441" name="Google Shape;441;p104"/>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42" name="Google Shape;442;p104"/>
          <p:cNvSpPr txBox="1">
            <a:spLocks noGrp="1"/>
          </p:cNvSpPr>
          <p:nvPr>
            <p:ph type="body" idx="1"/>
          </p:nvPr>
        </p:nvSpPr>
        <p:spPr>
          <a:xfrm>
            <a:off x="366000" y="1156500"/>
            <a:ext cx="8412000" cy="33771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43" name="Google Shape;443;p104"/>
          <p:cNvSpPr txBox="1">
            <a:spLocks noGrp="1"/>
          </p:cNvSpPr>
          <p:nvPr>
            <p:ph type="title"/>
          </p:nvPr>
        </p:nvSpPr>
        <p:spPr>
          <a:xfrm>
            <a:off x="366150" y="238800"/>
            <a:ext cx="8412000" cy="570600"/>
          </a:xfrm>
          <a:prstGeom prst="rect">
            <a:avLst/>
          </a:prstGeom>
        </p:spPr>
        <p:txBody>
          <a:bodyPr spcFirstLastPara="1" wrap="square" lIns="68575" tIns="34275" rIns="68575" bIns="34275" anchor="ctr" anchorCtr="0">
            <a:noAutofit/>
          </a:bodyPr>
          <a:lstStyle>
            <a:lvl1pPr lvl="0">
              <a:spcBef>
                <a:spcPts val="0"/>
              </a:spcBef>
              <a:spcAft>
                <a:spcPts val="0"/>
              </a:spcAft>
              <a:buSzPts val="30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Heavy_Standard_Blue">
  <p:cSld name="Heavy_Standard_Blue">
    <p:bg>
      <p:bgPr>
        <a:solidFill>
          <a:srgbClr val="001970"/>
        </a:solidFill>
        <a:effectLst/>
      </p:bgPr>
    </p:bg>
    <p:spTree>
      <p:nvGrpSpPr>
        <p:cNvPr id="1" name="Shape 444"/>
        <p:cNvGrpSpPr/>
        <p:nvPr/>
      </p:nvGrpSpPr>
      <p:grpSpPr>
        <a:xfrm>
          <a:off x="0" y="0"/>
          <a:ext cx="0" cy="0"/>
          <a:chOff x="0" y="0"/>
          <a:chExt cx="0" cy="0"/>
        </a:xfrm>
      </p:grpSpPr>
      <p:pic>
        <p:nvPicPr>
          <p:cNvPr id="445" name="Google Shape;445;p105"/>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446" name="Google Shape;446;p105"/>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47" name="Google Shape;447;p105"/>
          <p:cNvSpPr txBox="1">
            <a:spLocks noGrp="1"/>
          </p:cNvSpPr>
          <p:nvPr>
            <p:ph type="title"/>
          </p:nvPr>
        </p:nvSpPr>
        <p:spPr>
          <a:xfrm>
            <a:off x="366150" y="344275"/>
            <a:ext cx="8412000" cy="570600"/>
          </a:xfrm>
          <a:prstGeom prst="rect">
            <a:avLst/>
          </a:prstGeom>
        </p:spPr>
        <p:txBody>
          <a:bodyPr spcFirstLastPara="1" wrap="square" lIns="68575" tIns="34275" rIns="68575" bIns="34275" anchor="ctr" anchorCtr="0">
            <a:noAutofit/>
          </a:bodyPr>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8" name="Google Shape;448;p105"/>
          <p:cNvSpPr txBox="1">
            <a:spLocks noGrp="1"/>
          </p:cNvSpPr>
          <p:nvPr>
            <p:ph type="body" idx="1"/>
          </p:nvPr>
        </p:nvSpPr>
        <p:spPr>
          <a:xfrm>
            <a:off x="366000" y="1156500"/>
            <a:ext cx="8412000" cy="33771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Heavy_Picture_Left">
  <p:cSld name="Heavy_Picture_Left">
    <p:spTree>
      <p:nvGrpSpPr>
        <p:cNvPr id="1" name="Shape 449"/>
        <p:cNvGrpSpPr/>
        <p:nvPr/>
      </p:nvGrpSpPr>
      <p:grpSpPr>
        <a:xfrm>
          <a:off x="0" y="0"/>
          <a:ext cx="0" cy="0"/>
          <a:chOff x="0" y="0"/>
          <a:chExt cx="0" cy="0"/>
        </a:xfrm>
      </p:grpSpPr>
      <p:sp>
        <p:nvSpPr>
          <p:cNvPr id="450" name="Google Shape;450;p106"/>
          <p:cNvSpPr/>
          <p:nvPr/>
        </p:nvSpPr>
        <p:spPr>
          <a:xfrm>
            <a:off x="0" y="0"/>
            <a:ext cx="1718700" cy="51435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51" name="Google Shape;451;p106"/>
          <p:cNvSpPr txBox="1">
            <a:spLocks noGrp="1"/>
          </p:cNvSpPr>
          <p:nvPr>
            <p:ph type="title"/>
          </p:nvPr>
        </p:nvSpPr>
        <p:spPr>
          <a:xfrm>
            <a:off x="3078100" y="743881"/>
            <a:ext cx="5522400" cy="45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2" name="Google Shape;452;p106"/>
          <p:cNvSpPr txBox="1">
            <a:spLocks noGrp="1"/>
          </p:cNvSpPr>
          <p:nvPr>
            <p:ph type="body" idx="1"/>
          </p:nvPr>
        </p:nvSpPr>
        <p:spPr>
          <a:xfrm>
            <a:off x="3078100" y="1912812"/>
            <a:ext cx="5522400" cy="2449500"/>
          </a:xfrm>
          <a:prstGeom prst="rect">
            <a:avLst/>
          </a:prstGeom>
          <a:noFill/>
          <a:ln>
            <a:noFill/>
          </a:ln>
        </p:spPr>
        <p:txBody>
          <a:bodyPr spcFirstLastPara="1" wrap="square" lIns="68575" tIns="34275" rIns="68575" bIns="34275" anchor="t" anchorCtr="0">
            <a:noAutofit/>
          </a:bodyPr>
          <a:lstStyle>
            <a:lvl1pPr marL="457200" lvl="0" indent="-228600">
              <a:lnSpc>
                <a:spcPct val="115000"/>
              </a:lnSpc>
              <a:spcBef>
                <a:spcPts val="800"/>
              </a:spcBef>
              <a:spcAft>
                <a:spcPts val="0"/>
              </a:spcAft>
              <a:buClr>
                <a:schemeClr val="dk2"/>
              </a:buClr>
              <a:buSzPts val="1100"/>
              <a:buFont typeface="Lato"/>
              <a:buNone/>
              <a:defRPr sz="1100">
                <a:solidFill>
                  <a:schemeClr val="dk2"/>
                </a:solidFill>
                <a:latin typeface="Lato"/>
                <a:ea typeface="Lato"/>
                <a:cs typeface="Lato"/>
                <a:sym typeface="Lato"/>
              </a:defRPr>
            </a:lvl1pPr>
            <a:lvl2pPr marL="914400" lvl="1"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sp>
        <p:nvSpPr>
          <p:cNvPr id="453" name="Google Shape;453;p106"/>
          <p:cNvSpPr txBox="1">
            <a:spLocks noGrp="1"/>
          </p:cNvSpPr>
          <p:nvPr>
            <p:ph type="body" idx="2"/>
          </p:nvPr>
        </p:nvSpPr>
        <p:spPr>
          <a:xfrm>
            <a:off x="3078100" y="1421581"/>
            <a:ext cx="5522400" cy="260700"/>
          </a:xfrm>
          <a:prstGeom prst="rect">
            <a:avLst/>
          </a:prstGeom>
          <a:solidFill>
            <a:schemeClr val="accent1"/>
          </a:solidFill>
          <a:ln>
            <a:noFill/>
          </a:ln>
        </p:spPr>
        <p:txBody>
          <a:bodyPr spcFirstLastPara="1" wrap="square" lIns="68575" tIns="34275" rIns="68575" bIns="34275" anchor="ctr" anchorCtr="0">
            <a:noAutofit/>
          </a:bodyPr>
          <a:lstStyle>
            <a:lvl1pPr marL="457200" lvl="0" indent="-317500">
              <a:lnSpc>
                <a:spcPct val="115000"/>
              </a:lnSpc>
              <a:spcBef>
                <a:spcPts val="0"/>
              </a:spcBef>
              <a:spcAft>
                <a:spcPts val="0"/>
              </a:spcAft>
              <a:buClr>
                <a:schemeClr val="accent3"/>
              </a:buClr>
              <a:buSzPts val="1400"/>
              <a:buFont typeface="Lato"/>
              <a:buChar char="●"/>
              <a:defRPr b="1" i="0">
                <a:solidFill>
                  <a:schemeClr val="accent3"/>
                </a:solidFill>
                <a:highlight>
                  <a:schemeClr val="accent1"/>
                </a:highlight>
                <a:latin typeface="Lato"/>
                <a:ea typeface="Lato"/>
                <a:cs typeface="Lato"/>
                <a:sym typeface="Lato"/>
              </a:defRPr>
            </a:lvl1pPr>
            <a:lvl2pPr marL="914400" lvl="1"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2pPr>
            <a:lvl3pPr marL="1371600" lvl="2"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3pPr>
            <a:lvl4pPr marL="1828800" lvl="3"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4pPr>
            <a:lvl5pPr marL="2286000" lvl="4" indent="-317500">
              <a:lnSpc>
                <a:spcPct val="115000"/>
              </a:lnSpc>
              <a:spcBef>
                <a:spcPts val="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5pPr>
            <a:lvl6pPr marL="2743200" lvl="5"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6pPr>
            <a:lvl7pPr marL="3200400" lvl="6"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7pPr>
            <a:lvl8pPr marL="3657600" lvl="7"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8pPr>
            <a:lvl9pPr marL="4114800" lvl="8" indent="-317500">
              <a:lnSpc>
                <a:spcPct val="115000"/>
              </a:lnSpc>
              <a:spcBef>
                <a:spcPts val="400"/>
              </a:spcBef>
              <a:spcAft>
                <a:spcPts val="0"/>
              </a:spcAft>
              <a:buClr>
                <a:schemeClr val="accent3"/>
              </a:buClr>
              <a:buSzPts val="1400"/>
              <a:buFont typeface="Lato"/>
              <a:buChar char="■"/>
              <a:defRPr b="1">
                <a:solidFill>
                  <a:schemeClr val="accent3"/>
                </a:solidFill>
                <a:highlight>
                  <a:schemeClr val="accent1"/>
                </a:highlight>
                <a:latin typeface="Lato"/>
                <a:ea typeface="Lato"/>
                <a:cs typeface="Lato"/>
                <a:sym typeface="Lato"/>
              </a:defRPr>
            </a:lvl9pPr>
          </a:lstStyle>
          <a:p>
            <a:endParaRPr/>
          </a:p>
        </p:txBody>
      </p:sp>
      <p:sp>
        <p:nvSpPr>
          <p:cNvPr id="454" name="Google Shape;454;p106"/>
          <p:cNvSpPr>
            <a:spLocks noGrp="1"/>
          </p:cNvSpPr>
          <p:nvPr>
            <p:ph type="pic" idx="3"/>
          </p:nvPr>
        </p:nvSpPr>
        <p:spPr>
          <a:xfrm>
            <a:off x="750266" y="743881"/>
            <a:ext cx="1937100" cy="36186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1pPr>
            <a:lvl2pPr marR="0" lvl="1"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2pPr>
            <a:lvl3pPr marR="0" lvl="2"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3pPr>
            <a:lvl4pPr marR="0" lvl="3"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4pPr>
            <a:lvl5pPr marR="0" lvl="4" algn="l">
              <a:lnSpc>
                <a:spcPct val="100000"/>
              </a:lnSpc>
              <a:spcBef>
                <a:spcPts val="0"/>
              </a:spcBef>
              <a:spcAft>
                <a:spcPts val="0"/>
              </a:spcAft>
              <a:buClr>
                <a:schemeClr val="dk2"/>
              </a:buClr>
              <a:buSzPts val="1100"/>
              <a:buFont typeface="Arial"/>
              <a:buNone/>
              <a:defRPr sz="1100" b="0" i="0" u="none" strike="noStrike" cap="none">
                <a:solidFill>
                  <a:schemeClr val="dk2"/>
                </a:solidFill>
                <a:latin typeface="Open Sans"/>
                <a:ea typeface="Open Sans"/>
                <a:cs typeface="Open Sans"/>
                <a:sym typeface="Open Sans"/>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455" name="Google Shape;455;p106"/>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Heavy_Blue_Left">
  <p:cSld name="Heavy_Blue_Left">
    <p:spTree>
      <p:nvGrpSpPr>
        <p:cNvPr id="1" name="Shape 456"/>
        <p:cNvGrpSpPr/>
        <p:nvPr/>
      </p:nvGrpSpPr>
      <p:grpSpPr>
        <a:xfrm>
          <a:off x="0" y="0"/>
          <a:ext cx="0" cy="0"/>
          <a:chOff x="0" y="0"/>
          <a:chExt cx="0" cy="0"/>
        </a:xfrm>
      </p:grpSpPr>
      <p:sp>
        <p:nvSpPr>
          <p:cNvPr id="457" name="Google Shape;457;p107"/>
          <p:cNvSpPr/>
          <p:nvPr/>
        </p:nvSpPr>
        <p:spPr>
          <a:xfrm>
            <a:off x="0" y="0"/>
            <a:ext cx="2493900" cy="51435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458" name="Google Shape;458;p107"/>
          <p:cNvSpPr txBox="1">
            <a:spLocks noGrp="1"/>
          </p:cNvSpPr>
          <p:nvPr>
            <p:ph type="title"/>
          </p:nvPr>
        </p:nvSpPr>
        <p:spPr>
          <a:xfrm>
            <a:off x="3078000" y="372950"/>
            <a:ext cx="5522400" cy="8370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SzPts val="33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9" name="Google Shape;459;p107"/>
          <p:cNvSpPr txBox="1">
            <a:spLocks noGrp="1"/>
          </p:cNvSpPr>
          <p:nvPr>
            <p:ph type="body" idx="1"/>
          </p:nvPr>
        </p:nvSpPr>
        <p:spPr>
          <a:xfrm>
            <a:off x="3078100" y="1967652"/>
            <a:ext cx="5522400" cy="2802900"/>
          </a:xfrm>
          <a:prstGeom prst="rect">
            <a:avLst/>
          </a:prstGeom>
          <a:noFill/>
          <a:ln>
            <a:noFill/>
          </a:ln>
        </p:spPr>
        <p:txBody>
          <a:bodyPr spcFirstLastPara="1" wrap="square" lIns="68575" tIns="34275" rIns="68575" bIns="34275" anchor="t" anchorCtr="0">
            <a:noAutofit/>
          </a:bodyPr>
          <a:lstStyle>
            <a:lvl1pPr marL="457200" lvl="0"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1pPr>
            <a:lvl2pPr marL="914400" lvl="1"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2pPr>
            <a:lvl3pPr marL="1371600" lvl="2"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3pPr>
            <a:lvl4pPr marL="1828800" lvl="3"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4pPr>
            <a:lvl5pPr marL="2286000" lvl="4" indent="-298450" algn="l">
              <a:lnSpc>
                <a:spcPct val="115000"/>
              </a:lnSpc>
              <a:spcBef>
                <a:spcPts val="800"/>
              </a:spcBef>
              <a:spcAft>
                <a:spcPts val="0"/>
              </a:spcAft>
              <a:buClr>
                <a:schemeClr val="dk2"/>
              </a:buClr>
              <a:buSzPts val="1100"/>
              <a:buFont typeface="Lato"/>
              <a:buChar char="○"/>
              <a:defRPr sz="1100">
                <a:solidFill>
                  <a:schemeClr val="dk2"/>
                </a:solidFill>
                <a:latin typeface="Lato"/>
                <a:ea typeface="Lato"/>
                <a:cs typeface="Lato"/>
                <a:sym typeface="Lato"/>
              </a:defRPr>
            </a:lvl5pPr>
            <a:lvl6pPr marL="2743200" lvl="5"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6pPr>
            <a:lvl7pPr marL="3200400" lvl="6"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7pPr>
            <a:lvl8pPr marL="3657600" lvl="7"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8pPr>
            <a:lvl9pPr marL="4114800" lvl="8" indent="-298450" algn="l">
              <a:lnSpc>
                <a:spcPct val="115000"/>
              </a:lnSpc>
              <a:spcBef>
                <a:spcPts val="400"/>
              </a:spcBef>
              <a:spcAft>
                <a:spcPts val="0"/>
              </a:spcAft>
              <a:buClr>
                <a:schemeClr val="dk2"/>
              </a:buClr>
              <a:buSzPts val="1100"/>
              <a:buFont typeface="Lato"/>
              <a:buChar char="■"/>
              <a:defRPr sz="1100">
                <a:solidFill>
                  <a:schemeClr val="dk2"/>
                </a:solidFill>
                <a:latin typeface="Lato"/>
                <a:ea typeface="Lato"/>
                <a:cs typeface="Lato"/>
                <a:sym typeface="Lato"/>
              </a:defRPr>
            </a:lvl9pPr>
          </a:lstStyle>
          <a:p>
            <a:endParaRPr/>
          </a:p>
        </p:txBody>
      </p:sp>
      <p:pic>
        <p:nvPicPr>
          <p:cNvPr id="460" name="Google Shape;460;p107"/>
          <p:cNvPicPr preferRelativeResize="0"/>
          <p:nvPr/>
        </p:nvPicPr>
        <p:blipFill rotWithShape="1">
          <a:blip r:embed="rId2">
            <a:alphaModFix/>
          </a:blip>
          <a:srcRect/>
          <a:stretch/>
        </p:blipFill>
        <p:spPr>
          <a:xfrm>
            <a:off x="223222" y="4755241"/>
            <a:ext cx="1188408" cy="223339"/>
          </a:xfrm>
          <a:prstGeom prst="rect">
            <a:avLst/>
          </a:prstGeom>
          <a:noFill/>
          <a:ln>
            <a:noFill/>
          </a:ln>
        </p:spPr>
      </p:pic>
      <p:sp>
        <p:nvSpPr>
          <p:cNvPr id="461" name="Google Shape;461;p107"/>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i="0" u="none" strike="noStrike" cap="none">
                <a:solidFill>
                  <a:schemeClr val="accent3"/>
                </a:solidFill>
                <a:latin typeface="Lato"/>
                <a:ea typeface="Lato"/>
                <a:cs typeface="Lato"/>
                <a:sym typeface="Lato"/>
              </a:defRPr>
            </a:lvl1pPr>
            <a:lvl2pPr marL="0" lvl="1" indent="0" algn="r">
              <a:spcBef>
                <a:spcPts val="0"/>
              </a:spcBef>
              <a:buNone/>
              <a:defRPr sz="800" i="0" u="none" strike="noStrike" cap="none">
                <a:solidFill>
                  <a:schemeClr val="accent3"/>
                </a:solidFill>
                <a:latin typeface="Lato"/>
                <a:ea typeface="Lato"/>
                <a:cs typeface="Lato"/>
                <a:sym typeface="Lato"/>
              </a:defRPr>
            </a:lvl2pPr>
            <a:lvl3pPr marL="0" lvl="2" indent="0" algn="r">
              <a:spcBef>
                <a:spcPts val="0"/>
              </a:spcBef>
              <a:buNone/>
              <a:defRPr sz="800" i="0" u="none" strike="noStrike" cap="none">
                <a:solidFill>
                  <a:schemeClr val="accent3"/>
                </a:solidFill>
                <a:latin typeface="Lato"/>
                <a:ea typeface="Lato"/>
                <a:cs typeface="Lato"/>
                <a:sym typeface="Lato"/>
              </a:defRPr>
            </a:lvl3pPr>
            <a:lvl4pPr marL="0" lvl="3" indent="0" algn="r">
              <a:spcBef>
                <a:spcPts val="0"/>
              </a:spcBef>
              <a:buNone/>
              <a:defRPr sz="800" i="0" u="none" strike="noStrike" cap="none">
                <a:solidFill>
                  <a:schemeClr val="accent3"/>
                </a:solidFill>
                <a:latin typeface="Lato"/>
                <a:ea typeface="Lato"/>
                <a:cs typeface="Lato"/>
                <a:sym typeface="Lato"/>
              </a:defRPr>
            </a:lvl4pPr>
            <a:lvl5pPr marL="0" lvl="4" indent="0" algn="r">
              <a:spcBef>
                <a:spcPts val="0"/>
              </a:spcBef>
              <a:buNone/>
              <a:defRPr sz="800" i="0" u="none" strike="noStrike" cap="none">
                <a:solidFill>
                  <a:schemeClr val="accent3"/>
                </a:solidFill>
                <a:latin typeface="Lato"/>
                <a:ea typeface="Lato"/>
                <a:cs typeface="Lato"/>
                <a:sym typeface="Lato"/>
              </a:defRPr>
            </a:lvl5pPr>
            <a:lvl6pPr marL="0" lvl="5" indent="0" algn="r">
              <a:spcBef>
                <a:spcPts val="0"/>
              </a:spcBef>
              <a:buNone/>
              <a:defRPr sz="800" i="0" u="none" strike="noStrike" cap="none">
                <a:solidFill>
                  <a:schemeClr val="accent3"/>
                </a:solidFill>
                <a:latin typeface="Lato"/>
                <a:ea typeface="Lato"/>
                <a:cs typeface="Lato"/>
                <a:sym typeface="Lato"/>
              </a:defRPr>
            </a:lvl6pPr>
            <a:lvl7pPr marL="0" lvl="6" indent="0" algn="r">
              <a:spcBef>
                <a:spcPts val="0"/>
              </a:spcBef>
              <a:buNone/>
              <a:defRPr sz="800" i="0" u="none" strike="noStrike" cap="none">
                <a:solidFill>
                  <a:schemeClr val="accent3"/>
                </a:solidFill>
                <a:latin typeface="Lato"/>
                <a:ea typeface="Lato"/>
                <a:cs typeface="Lato"/>
                <a:sym typeface="Lato"/>
              </a:defRPr>
            </a:lvl7pPr>
            <a:lvl8pPr marL="0" lvl="7" indent="0" algn="r">
              <a:spcBef>
                <a:spcPts val="0"/>
              </a:spcBef>
              <a:buNone/>
              <a:defRPr sz="800" i="0" u="none" strike="noStrike" cap="none">
                <a:solidFill>
                  <a:schemeClr val="accent3"/>
                </a:solidFill>
                <a:latin typeface="Lato"/>
                <a:ea typeface="Lato"/>
                <a:cs typeface="Lato"/>
                <a:sym typeface="Lato"/>
              </a:defRPr>
            </a:lvl8pPr>
            <a:lvl9pPr marL="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62" name="Google Shape;462;p107"/>
          <p:cNvSpPr txBox="1">
            <a:spLocks noGrp="1"/>
          </p:cNvSpPr>
          <p:nvPr>
            <p:ph type="body" idx="2"/>
          </p:nvPr>
        </p:nvSpPr>
        <p:spPr>
          <a:xfrm>
            <a:off x="3078100" y="1405665"/>
            <a:ext cx="3303900" cy="290700"/>
          </a:xfrm>
          <a:prstGeom prst="rect">
            <a:avLst/>
          </a:prstGeom>
          <a:noFill/>
          <a:ln>
            <a:noFill/>
          </a:ln>
        </p:spPr>
        <p:txBody>
          <a:bodyPr spcFirstLastPara="1" wrap="square" lIns="68575" tIns="34275" rIns="68575" bIns="34275" anchor="t" anchorCtr="0">
            <a:noAutofit/>
          </a:bodyPr>
          <a:lstStyle>
            <a:lvl1pPr marL="457200" lvl="0"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1pPr>
            <a:lvl2pPr marL="914400" lvl="1"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2pPr>
            <a:lvl3pPr marL="1371600" lvl="2"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3pPr>
            <a:lvl4pPr marL="1828800" lvl="3"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4pPr>
            <a:lvl5pPr marL="2286000" lvl="4" indent="-317500" algn="l">
              <a:lnSpc>
                <a:spcPct val="115000"/>
              </a:lnSpc>
              <a:spcBef>
                <a:spcPts val="0"/>
              </a:spcBef>
              <a:spcAft>
                <a:spcPts val="0"/>
              </a:spcAft>
              <a:buClr>
                <a:schemeClr val="dk2"/>
              </a:buClr>
              <a:buSzPts val="1400"/>
              <a:buFont typeface="Lato"/>
              <a:buChar char="○"/>
              <a:defRPr b="1" i="0">
                <a:solidFill>
                  <a:schemeClr val="dk2"/>
                </a:solidFill>
                <a:latin typeface="Lato"/>
                <a:ea typeface="Lato"/>
                <a:cs typeface="Lato"/>
                <a:sym typeface="Lato"/>
              </a:defRPr>
            </a:lvl5pPr>
            <a:lvl6pPr marL="2743200" lvl="5"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gn="l">
              <a:lnSpc>
                <a:spcPct val="115000"/>
              </a:lnSpc>
              <a:spcBef>
                <a:spcPts val="400"/>
              </a:spcBef>
              <a:spcAft>
                <a:spcPts val="0"/>
              </a:spcAft>
              <a:buClr>
                <a:schemeClr val="dk2"/>
              </a:buClr>
              <a:buSzPts val="1400"/>
              <a:buFont typeface="Lato"/>
              <a:buChar char="■"/>
              <a:defRPr>
                <a:solidFill>
                  <a:schemeClr val="dk2"/>
                </a:solidFill>
                <a:latin typeface="Lato"/>
                <a:ea typeface="Lato"/>
                <a:cs typeface="Lato"/>
                <a:sym typeface="La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image" Target="../media/image3.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9" Type="http://schemas.openxmlformats.org/officeDocument/2006/relationships/image" Target="../media/image3.png"/><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38"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37" Type="http://schemas.openxmlformats.org/officeDocument/2006/relationships/slideLayout" Target="../slideLayouts/slideLayout71.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slideLayout" Target="../slideLayouts/slideLayout70.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 Id="rId8" Type="http://schemas.openxmlformats.org/officeDocument/2006/relationships/slideLayout" Target="../slideLayouts/slideLayout42.xml"/><Relationship Id="rId3"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6" Type="http://schemas.openxmlformats.org/officeDocument/2006/relationships/image" Target="../media/image3.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5.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1.pn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image" Target="../media/image10.pn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theme" Target="../theme/theme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image" Target="../media/image12.png"/></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9" Type="http://schemas.openxmlformats.org/officeDocument/2006/relationships/slideLayout" Target="../slideLayouts/slideLayout134.xml"/><Relationship Id="rId21" Type="http://schemas.openxmlformats.org/officeDocument/2006/relationships/slideLayout" Target="../slideLayouts/slideLayout116.xml"/><Relationship Id="rId34" Type="http://schemas.openxmlformats.org/officeDocument/2006/relationships/slideLayout" Target="../slideLayouts/slideLayout129.xml"/><Relationship Id="rId42" Type="http://schemas.openxmlformats.org/officeDocument/2006/relationships/slideLayout" Target="../slideLayouts/slideLayout137.xml"/><Relationship Id="rId47" Type="http://schemas.openxmlformats.org/officeDocument/2006/relationships/slideLayout" Target="../slideLayouts/slideLayout142.xml"/><Relationship Id="rId50" Type="http://schemas.openxmlformats.org/officeDocument/2006/relationships/slideLayout" Target="../slideLayouts/slideLayout145.xml"/><Relationship Id="rId55" Type="http://schemas.openxmlformats.org/officeDocument/2006/relationships/slideLayout" Target="../slideLayouts/slideLayout150.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9" Type="http://schemas.openxmlformats.org/officeDocument/2006/relationships/slideLayout" Target="../slideLayouts/slideLayout124.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37" Type="http://schemas.openxmlformats.org/officeDocument/2006/relationships/slideLayout" Target="../slideLayouts/slideLayout132.xml"/><Relationship Id="rId40" Type="http://schemas.openxmlformats.org/officeDocument/2006/relationships/slideLayout" Target="../slideLayouts/slideLayout135.xml"/><Relationship Id="rId45" Type="http://schemas.openxmlformats.org/officeDocument/2006/relationships/slideLayout" Target="../slideLayouts/slideLayout140.xml"/><Relationship Id="rId53" Type="http://schemas.openxmlformats.org/officeDocument/2006/relationships/slideLayout" Target="../slideLayouts/slideLayout148.xml"/><Relationship Id="rId58" Type="http://schemas.openxmlformats.org/officeDocument/2006/relationships/image" Target="../media/image17.png"/><Relationship Id="rId5" Type="http://schemas.openxmlformats.org/officeDocument/2006/relationships/slideLayout" Target="../slideLayouts/slideLayout100.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slideLayout" Target="../slideLayouts/slideLayout130.xml"/><Relationship Id="rId43" Type="http://schemas.openxmlformats.org/officeDocument/2006/relationships/slideLayout" Target="../slideLayouts/slideLayout138.xml"/><Relationship Id="rId48" Type="http://schemas.openxmlformats.org/officeDocument/2006/relationships/slideLayout" Target="../slideLayouts/slideLayout143.xml"/><Relationship Id="rId56" Type="http://schemas.openxmlformats.org/officeDocument/2006/relationships/slideLayout" Target="../slideLayouts/slideLayout151.xml"/><Relationship Id="rId8" Type="http://schemas.openxmlformats.org/officeDocument/2006/relationships/slideLayout" Target="../slideLayouts/slideLayout103.xml"/><Relationship Id="rId51" Type="http://schemas.openxmlformats.org/officeDocument/2006/relationships/slideLayout" Target="../slideLayouts/slideLayout146.xml"/><Relationship Id="rId3" Type="http://schemas.openxmlformats.org/officeDocument/2006/relationships/slideLayout" Target="../slideLayouts/slideLayout98.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slideLayout" Target="../slideLayouts/slideLayout128.xml"/><Relationship Id="rId38" Type="http://schemas.openxmlformats.org/officeDocument/2006/relationships/slideLayout" Target="../slideLayouts/slideLayout133.xml"/><Relationship Id="rId46" Type="http://schemas.openxmlformats.org/officeDocument/2006/relationships/slideLayout" Target="../slideLayouts/slideLayout141.xml"/><Relationship Id="rId20" Type="http://schemas.openxmlformats.org/officeDocument/2006/relationships/slideLayout" Target="../slideLayouts/slideLayout115.xml"/><Relationship Id="rId41" Type="http://schemas.openxmlformats.org/officeDocument/2006/relationships/slideLayout" Target="../slideLayouts/slideLayout136.xml"/><Relationship Id="rId54" Type="http://schemas.openxmlformats.org/officeDocument/2006/relationships/slideLayout" Target="../slideLayouts/slideLayout149.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36" Type="http://schemas.openxmlformats.org/officeDocument/2006/relationships/slideLayout" Target="../slideLayouts/slideLayout131.xml"/><Relationship Id="rId49" Type="http://schemas.openxmlformats.org/officeDocument/2006/relationships/slideLayout" Target="../slideLayouts/slideLayout144.xml"/><Relationship Id="rId57" Type="http://schemas.openxmlformats.org/officeDocument/2006/relationships/theme" Target="../theme/theme7.xml"/><Relationship Id="rId10" Type="http://schemas.openxmlformats.org/officeDocument/2006/relationships/slideLayout" Target="../slideLayouts/slideLayout105.xml"/><Relationship Id="rId31" Type="http://schemas.openxmlformats.org/officeDocument/2006/relationships/slideLayout" Target="../slideLayouts/slideLayout126.xml"/><Relationship Id="rId44" Type="http://schemas.openxmlformats.org/officeDocument/2006/relationships/slideLayout" Target="../slideLayouts/slideLayout139.xml"/><Relationship Id="rId52" Type="http://schemas.openxmlformats.org/officeDocument/2006/relationships/slideLayout" Target="../slideLayouts/slideLayout14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26" Type="http://schemas.openxmlformats.org/officeDocument/2006/relationships/slideLayout" Target="../slideLayouts/slideLayout177.xml"/><Relationship Id="rId39" Type="http://schemas.openxmlformats.org/officeDocument/2006/relationships/slideLayout" Target="../slideLayouts/slideLayout190.xml"/><Relationship Id="rId21" Type="http://schemas.openxmlformats.org/officeDocument/2006/relationships/slideLayout" Target="../slideLayouts/slideLayout172.xml"/><Relationship Id="rId34" Type="http://schemas.openxmlformats.org/officeDocument/2006/relationships/slideLayout" Target="../slideLayouts/slideLayout185.xml"/><Relationship Id="rId42" Type="http://schemas.openxmlformats.org/officeDocument/2006/relationships/slideLayout" Target="../slideLayouts/slideLayout193.xml"/><Relationship Id="rId47" Type="http://schemas.openxmlformats.org/officeDocument/2006/relationships/slideLayout" Target="../slideLayouts/slideLayout198.xml"/><Relationship Id="rId7" Type="http://schemas.openxmlformats.org/officeDocument/2006/relationships/slideLayout" Target="../slideLayouts/slideLayout15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9" Type="http://schemas.openxmlformats.org/officeDocument/2006/relationships/slideLayout" Target="../slideLayouts/slideLayout180.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32" Type="http://schemas.openxmlformats.org/officeDocument/2006/relationships/slideLayout" Target="../slideLayouts/slideLayout183.xml"/><Relationship Id="rId37" Type="http://schemas.openxmlformats.org/officeDocument/2006/relationships/slideLayout" Target="../slideLayouts/slideLayout188.xml"/><Relationship Id="rId40" Type="http://schemas.openxmlformats.org/officeDocument/2006/relationships/slideLayout" Target="../slideLayouts/slideLayout191.xml"/><Relationship Id="rId45" Type="http://schemas.openxmlformats.org/officeDocument/2006/relationships/slideLayout" Target="../slideLayouts/slideLayout196.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slideLayout" Target="../slideLayouts/slideLayout179.xml"/><Relationship Id="rId36" Type="http://schemas.openxmlformats.org/officeDocument/2006/relationships/slideLayout" Target="../slideLayouts/slideLayout187.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31" Type="http://schemas.openxmlformats.org/officeDocument/2006/relationships/slideLayout" Target="../slideLayouts/slideLayout182.xml"/><Relationship Id="rId44" Type="http://schemas.openxmlformats.org/officeDocument/2006/relationships/slideLayout" Target="../slideLayouts/slideLayout195.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slideLayout" Target="../slideLayouts/slideLayout178.xml"/><Relationship Id="rId30" Type="http://schemas.openxmlformats.org/officeDocument/2006/relationships/slideLayout" Target="../slideLayouts/slideLayout181.xml"/><Relationship Id="rId35" Type="http://schemas.openxmlformats.org/officeDocument/2006/relationships/slideLayout" Target="../slideLayouts/slideLayout186.xml"/><Relationship Id="rId43" Type="http://schemas.openxmlformats.org/officeDocument/2006/relationships/slideLayout" Target="../slideLayouts/slideLayout194.xml"/><Relationship Id="rId48" Type="http://schemas.openxmlformats.org/officeDocument/2006/relationships/theme" Target="../theme/theme8.xml"/><Relationship Id="rId8" Type="http://schemas.openxmlformats.org/officeDocument/2006/relationships/slideLayout" Target="../slideLayouts/slideLayout159.xml"/><Relationship Id="rId3" Type="http://schemas.openxmlformats.org/officeDocument/2006/relationships/slideLayout" Target="../slideLayouts/slideLayout154.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33" Type="http://schemas.openxmlformats.org/officeDocument/2006/relationships/slideLayout" Target="../slideLayouts/slideLayout184.xml"/><Relationship Id="rId38" Type="http://schemas.openxmlformats.org/officeDocument/2006/relationships/slideLayout" Target="../slideLayouts/slideLayout189.xml"/><Relationship Id="rId46" Type="http://schemas.openxmlformats.org/officeDocument/2006/relationships/slideLayout" Target="../slideLayouts/slideLayout197.xml"/><Relationship Id="rId20" Type="http://schemas.openxmlformats.org/officeDocument/2006/relationships/slideLayout" Target="../slideLayouts/slideLayout171.xml"/><Relationship Id="rId41" Type="http://schemas.openxmlformats.org/officeDocument/2006/relationships/slideLayout" Target="../slideLayouts/slideLayout1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3" Type="http://schemas.openxmlformats.org/officeDocument/2006/relationships/slideLayout" Target="../slideLayouts/slideLayout201.xml"/><Relationship Id="rId21" Type="http://schemas.openxmlformats.org/officeDocument/2006/relationships/theme" Target="../theme/theme9.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slideLayout" Target="../slideLayouts/slideLayout218.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19" Type="http://schemas.openxmlformats.org/officeDocument/2006/relationships/slideLayout" Target="../slideLayouts/slideLayout217.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image" Target="../media/image3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lt1"/>
              </a:buClr>
              <a:buSzPts val="4500"/>
              <a:buFont typeface="Trebuchet MS"/>
              <a:buNone/>
              <a:defRPr sz="45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dt" idx="10"/>
          </p:nvPr>
        </p:nvSpPr>
        <p:spPr>
          <a:xfrm>
            <a:off x="3543300" y="3680651"/>
            <a:ext cx="20574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Calibri"/>
                <a:ea typeface="Calibri"/>
                <a:cs typeface="Calibri"/>
                <a:sym typeface="Calibri"/>
              </a:defRPr>
            </a:lvl9pPr>
          </a:lstStyle>
          <a:p>
            <a:endParaRPr dirty="0"/>
          </a:p>
        </p:txBody>
      </p:sp>
      <p:sp>
        <p:nvSpPr>
          <p:cNvPr id="53" name="Google Shape;53;p13"/>
          <p:cNvSpPr/>
          <p:nvPr/>
        </p:nvSpPr>
        <p:spPr>
          <a:xfrm>
            <a:off x="0" y="4692459"/>
            <a:ext cx="9144000" cy="457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54" name="Google Shape;54;p13"/>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5" name="Google Shape;55;p13" descr="A picture containing clock&#10;&#10;Description automatically generated"/>
          <p:cNvPicPr preferRelativeResize="0"/>
          <p:nvPr/>
        </p:nvPicPr>
        <p:blipFill rotWithShape="1">
          <a:blip r:embed="rId12">
            <a:alphaModFix/>
          </a:blip>
          <a:srcRect/>
          <a:stretch/>
        </p:blipFill>
        <p:spPr>
          <a:xfrm>
            <a:off x="206006" y="4772678"/>
            <a:ext cx="1660589" cy="28461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5" name="Google Shape;105;p25"/>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106" name="Google Shape;106;p25"/>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07" name="Google Shape;107;p25"/>
          <p:cNvSpPr txBox="1">
            <a:spLocks noGrp="1"/>
          </p:cNvSpPr>
          <p:nvPr>
            <p:ph type="sldNum" idx="12"/>
          </p:nvPr>
        </p:nvSpPr>
        <p:spPr>
          <a:xfrm>
            <a:off x="6880594" y="4780265"/>
            <a:ext cx="2057400" cy="273825"/>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08" name="Google Shape;108;p25"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Google Shape;162;p39"/>
          <p:cNvSpPr txBox="1">
            <a:spLocks noGrp="1"/>
          </p:cNvSpPr>
          <p:nvPr>
            <p:ph type="title"/>
          </p:nvPr>
        </p:nvSpPr>
        <p:spPr>
          <a:xfrm>
            <a:off x="137948" y="1645444"/>
            <a:ext cx="8868375" cy="994275"/>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Font typeface="Trebuchet MS"/>
              <a:buNone/>
              <a:defRPr sz="1400">
                <a:latin typeface="Trebuchet MS"/>
                <a:ea typeface="Trebuchet MS"/>
                <a:cs typeface="Trebuchet MS"/>
                <a:sym typeface="Trebuchet MS"/>
              </a:defRPr>
            </a:lvl2pPr>
            <a:lvl3pPr lvl="2">
              <a:spcBef>
                <a:spcPts val="0"/>
              </a:spcBef>
              <a:spcAft>
                <a:spcPts val="0"/>
              </a:spcAft>
              <a:buSzPts val="1100"/>
              <a:buFont typeface="Trebuchet MS"/>
              <a:buNone/>
              <a:defRPr sz="1400">
                <a:latin typeface="Trebuchet MS"/>
                <a:ea typeface="Trebuchet MS"/>
                <a:cs typeface="Trebuchet MS"/>
                <a:sym typeface="Trebuchet MS"/>
              </a:defRPr>
            </a:lvl3pPr>
            <a:lvl4pPr lvl="3">
              <a:spcBef>
                <a:spcPts val="0"/>
              </a:spcBef>
              <a:spcAft>
                <a:spcPts val="0"/>
              </a:spcAft>
              <a:buSzPts val="1100"/>
              <a:buFont typeface="Trebuchet MS"/>
              <a:buNone/>
              <a:defRPr sz="1400">
                <a:latin typeface="Trebuchet MS"/>
                <a:ea typeface="Trebuchet MS"/>
                <a:cs typeface="Trebuchet MS"/>
                <a:sym typeface="Trebuchet MS"/>
              </a:defRPr>
            </a:lvl4pPr>
            <a:lvl5pPr lvl="4">
              <a:spcBef>
                <a:spcPts val="0"/>
              </a:spcBef>
              <a:spcAft>
                <a:spcPts val="0"/>
              </a:spcAft>
              <a:buSzPts val="1100"/>
              <a:buFont typeface="Trebuchet MS"/>
              <a:buNone/>
              <a:defRPr sz="1400">
                <a:latin typeface="Trebuchet MS"/>
                <a:ea typeface="Trebuchet MS"/>
                <a:cs typeface="Trebuchet MS"/>
                <a:sym typeface="Trebuchet MS"/>
              </a:defRPr>
            </a:lvl5pPr>
            <a:lvl6pPr lvl="5">
              <a:spcBef>
                <a:spcPts val="0"/>
              </a:spcBef>
              <a:spcAft>
                <a:spcPts val="0"/>
              </a:spcAft>
              <a:buSzPts val="1100"/>
              <a:buFont typeface="Trebuchet MS"/>
              <a:buNone/>
              <a:defRPr sz="1400">
                <a:latin typeface="Trebuchet MS"/>
                <a:ea typeface="Trebuchet MS"/>
                <a:cs typeface="Trebuchet MS"/>
                <a:sym typeface="Trebuchet MS"/>
              </a:defRPr>
            </a:lvl6pPr>
            <a:lvl7pPr lvl="6">
              <a:spcBef>
                <a:spcPts val="0"/>
              </a:spcBef>
              <a:spcAft>
                <a:spcPts val="0"/>
              </a:spcAft>
              <a:buSzPts val="1100"/>
              <a:buFont typeface="Trebuchet MS"/>
              <a:buNone/>
              <a:defRPr sz="1400">
                <a:latin typeface="Trebuchet MS"/>
                <a:ea typeface="Trebuchet MS"/>
                <a:cs typeface="Trebuchet MS"/>
                <a:sym typeface="Trebuchet MS"/>
              </a:defRPr>
            </a:lvl7pPr>
            <a:lvl8pPr lvl="7">
              <a:spcBef>
                <a:spcPts val="0"/>
              </a:spcBef>
              <a:spcAft>
                <a:spcPts val="0"/>
              </a:spcAft>
              <a:buSzPts val="1100"/>
              <a:buFont typeface="Trebuchet MS"/>
              <a:buNone/>
              <a:defRPr sz="1400">
                <a:latin typeface="Trebuchet MS"/>
                <a:ea typeface="Trebuchet MS"/>
                <a:cs typeface="Trebuchet MS"/>
                <a:sym typeface="Trebuchet MS"/>
              </a:defRPr>
            </a:lvl8pPr>
            <a:lvl9pPr lvl="8">
              <a:spcBef>
                <a:spcPts val="0"/>
              </a:spcBef>
              <a:spcAft>
                <a:spcPts val="0"/>
              </a:spcAft>
              <a:buSzPts val="1100"/>
              <a:buFont typeface="Trebuchet MS"/>
              <a:buNone/>
              <a:defRPr sz="1400">
                <a:latin typeface="Trebuchet MS"/>
                <a:ea typeface="Trebuchet MS"/>
                <a:cs typeface="Trebuchet MS"/>
                <a:sym typeface="Trebuchet MS"/>
              </a:defRPr>
            </a:lvl9pPr>
          </a:lstStyle>
          <a:p>
            <a:endParaRPr/>
          </a:p>
        </p:txBody>
      </p:sp>
      <p:sp>
        <p:nvSpPr>
          <p:cNvPr id="163" name="Google Shape;163;p39"/>
          <p:cNvSpPr txBox="1">
            <a:spLocks noGrp="1"/>
          </p:cNvSpPr>
          <p:nvPr>
            <p:ph type="dt" idx="10"/>
          </p:nvPr>
        </p:nvSpPr>
        <p:spPr>
          <a:xfrm>
            <a:off x="3543300" y="3680651"/>
            <a:ext cx="2057400" cy="273825"/>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164" name="Google Shape;164;p39"/>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165" name="Google Shape;165;p39"/>
          <p:cNvSpPr txBox="1">
            <a:spLocks noGrp="1"/>
          </p:cNvSpPr>
          <p:nvPr>
            <p:ph type="sldNum" idx="12"/>
          </p:nvPr>
        </p:nvSpPr>
        <p:spPr>
          <a:xfrm>
            <a:off x="6880594" y="4774115"/>
            <a:ext cx="2057400" cy="273825"/>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66" name="Google Shape;166;p39"/>
          <p:cNvPicPr preferRelativeResize="0"/>
          <p:nvPr/>
        </p:nvPicPr>
        <p:blipFill rotWithShape="1">
          <a:blip r:embed="rId39">
            <a:alphaModFix/>
          </a:blip>
          <a:src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5" r:id="rId33"/>
    <p:sldLayoutId id="2147483716" r:id="rId34"/>
    <p:sldLayoutId id="2147483717" r:id="rId35"/>
    <p:sldLayoutId id="2147483718" r:id="rId36"/>
    <p:sldLayoutId id="2147483719"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
        <p:nvSpPr>
          <p:cNvPr id="317" name="Google Shape;317;p77"/>
          <p:cNvSpPr txBox="1">
            <a:spLocks noGrp="1"/>
          </p:cNvSpPr>
          <p:nvPr>
            <p:ph type="title"/>
          </p:nvPr>
        </p:nvSpPr>
        <p:spPr>
          <a:xfrm>
            <a:off x="137948" y="273844"/>
            <a:ext cx="8868104" cy="994172"/>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8" name="Google Shape;318;p77"/>
          <p:cNvSpPr txBox="1">
            <a:spLocks noGrp="1"/>
          </p:cNvSpPr>
          <p:nvPr>
            <p:ph type="dt" idx="10"/>
          </p:nvPr>
        </p:nvSpPr>
        <p:spPr>
          <a:xfrm>
            <a:off x="3543300" y="3680651"/>
            <a:ext cx="20574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319" name="Google Shape;319;p77"/>
          <p:cNvSpPr/>
          <p:nvPr/>
        </p:nvSpPr>
        <p:spPr>
          <a:xfrm>
            <a:off x="0" y="4692459"/>
            <a:ext cx="9144000" cy="4572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320" name="Google Shape;320;p77"/>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21" name="Google Shape;321;p77"/>
          <p:cNvPicPr preferRelativeResize="0"/>
          <p:nvPr/>
        </p:nvPicPr>
        <p:blipFill rotWithShape="1">
          <a:blip r:embed="rId16">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2"/>
        <p:cNvGrpSpPr/>
        <p:nvPr/>
      </p:nvGrpSpPr>
      <p:grpSpPr>
        <a:xfrm>
          <a:off x="0" y="0"/>
          <a:ext cx="0" cy="0"/>
          <a:chOff x="0" y="0"/>
          <a:chExt cx="0" cy="0"/>
        </a:xfrm>
      </p:grpSpPr>
      <p:sp>
        <p:nvSpPr>
          <p:cNvPr id="383" name="Google Shape;383;p92"/>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384" name="Google Shape;384;p92"/>
          <p:cNvPicPr preferRelativeResize="0"/>
          <p:nvPr/>
        </p:nvPicPr>
        <p:blipFill rotWithShape="1">
          <a:blip r:embed="rId12">
            <a:alphaModFix/>
          </a:blip>
          <a:srcRect/>
          <a:stretch/>
        </p:blipFill>
        <p:spPr>
          <a:xfrm>
            <a:off x="7077868" y="4520837"/>
            <a:ext cx="1280207" cy="344102"/>
          </a:xfrm>
          <a:prstGeom prst="rect">
            <a:avLst/>
          </a:prstGeom>
          <a:noFill/>
          <a:ln>
            <a:noFill/>
          </a:ln>
        </p:spPr>
      </p:pic>
      <p:pic>
        <p:nvPicPr>
          <p:cNvPr id="385" name="Google Shape;385;p92" descr="Colorado Department of Health Care Policy &amp; Financing"/>
          <p:cNvPicPr preferRelativeResize="0"/>
          <p:nvPr/>
        </p:nvPicPr>
        <p:blipFill rotWithShape="1">
          <a:blip r:embed="rId13">
            <a:alphaModFix/>
          </a:blip>
          <a:srcRect/>
          <a:stretch/>
        </p:blipFill>
        <p:spPr>
          <a:xfrm>
            <a:off x="422133" y="4550579"/>
            <a:ext cx="1660592" cy="284617"/>
          </a:xfrm>
          <a:prstGeom prst="rect">
            <a:avLst/>
          </a:prstGeom>
          <a:noFill/>
          <a:ln>
            <a:noFill/>
          </a:ln>
        </p:spPr>
      </p:pic>
      <p:pic>
        <p:nvPicPr>
          <p:cNvPr id="386" name="Google Shape;386;p92"/>
          <p:cNvPicPr preferRelativeResize="0"/>
          <p:nvPr/>
        </p:nvPicPr>
        <p:blipFill rotWithShape="1">
          <a:blip r:embed="rId14">
            <a:alphaModFix/>
          </a:blip>
          <a:src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5"/>
        <p:cNvGrpSpPr/>
        <p:nvPr/>
      </p:nvGrpSpPr>
      <p:grpSpPr>
        <a:xfrm>
          <a:off x="0" y="0"/>
          <a:ext cx="0" cy="0"/>
          <a:chOff x="0" y="0"/>
          <a:chExt cx="0" cy="0"/>
        </a:xfrm>
      </p:grpSpPr>
      <p:sp>
        <p:nvSpPr>
          <p:cNvPr id="436" name="Google Shape;436;p103"/>
          <p:cNvSpPr txBox="1">
            <a:spLocks noGrp="1"/>
          </p:cNvSpPr>
          <p:nvPr>
            <p:ph type="title"/>
          </p:nvPr>
        </p:nvSpPr>
        <p:spPr>
          <a:xfrm>
            <a:off x="582400" y="273844"/>
            <a:ext cx="7886700" cy="994200"/>
          </a:xfrm>
          <a:prstGeom prst="rect">
            <a:avLst/>
          </a:prstGeom>
          <a:noFill/>
          <a:ln>
            <a:noFill/>
          </a:ln>
        </p:spPr>
        <p:txBody>
          <a:bodyPr spcFirstLastPara="1" wrap="square" lIns="68575" tIns="34275" rIns="68575" bIns="34275" anchor="ctr" anchorCtr="0">
            <a:noAutofit/>
          </a:bodyPr>
          <a:lstStyle>
            <a:lvl1pPr marR="0" lvl="0" algn="l">
              <a:lnSpc>
                <a:spcPct val="90000"/>
              </a:lnSpc>
              <a:spcBef>
                <a:spcPts val="0"/>
              </a:spcBef>
              <a:spcAft>
                <a:spcPts val="0"/>
              </a:spcAft>
              <a:buClr>
                <a:schemeClr val="dk2"/>
              </a:buClr>
              <a:buSzPts val="3000"/>
              <a:buFont typeface="Roboto Slab Black"/>
              <a:buNone/>
              <a:defRPr sz="3000" i="0" u="none" strike="noStrike" cap="none">
                <a:solidFill>
                  <a:schemeClr val="dk2"/>
                </a:solidFill>
                <a:latin typeface="Roboto Slab Black"/>
                <a:ea typeface="Roboto Slab Black"/>
                <a:cs typeface="Roboto Slab Black"/>
                <a:sym typeface="Roboto Slab Black"/>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437" name="Google Shape;437;p103"/>
          <p:cNvPicPr preferRelativeResize="0"/>
          <p:nvPr/>
        </p:nvPicPr>
        <p:blipFill rotWithShape="1">
          <a:blip r:embed="rId58">
            <a:alphaModFix/>
          </a:blip>
          <a:srcRect/>
          <a:stretch/>
        </p:blipFill>
        <p:spPr>
          <a:xfrm>
            <a:off x="211072" y="4755241"/>
            <a:ext cx="1212708" cy="223339"/>
          </a:xfrm>
          <a:prstGeom prst="rect">
            <a:avLst/>
          </a:prstGeom>
          <a:noFill/>
          <a:ln>
            <a:noFill/>
          </a:ln>
        </p:spPr>
      </p:pic>
      <p:sp>
        <p:nvSpPr>
          <p:cNvPr id="438" name="Google Shape;438;p103"/>
          <p:cNvSpPr txBox="1">
            <a:spLocks noGrp="1"/>
          </p:cNvSpPr>
          <p:nvPr>
            <p:ph type="sldNum" idx="12"/>
          </p:nvPr>
        </p:nvSpPr>
        <p:spPr>
          <a:xfrm>
            <a:off x="8636295" y="4775237"/>
            <a:ext cx="3975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800" i="0" u="none" strike="noStrike" cap="none">
                <a:solidFill>
                  <a:schemeClr val="accent3"/>
                </a:solidFill>
                <a:latin typeface="Lato"/>
                <a:ea typeface="Lato"/>
                <a:cs typeface="Lato"/>
                <a:sym typeface="Lato"/>
              </a:defRPr>
            </a:lvl1pPr>
            <a:lvl2pPr marL="0" marR="0" lvl="1" indent="0" algn="r">
              <a:spcBef>
                <a:spcPts val="0"/>
              </a:spcBef>
              <a:buNone/>
              <a:defRPr sz="800" i="0" u="none" strike="noStrike" cap="none">
                <a:solidFill>
                  <a:schemeClr val="accent3"/>
                </a:solidFill>
                <a:latin typeface="Lato"/>
                <a:ea typeface="Lato"/>
                <a:cs typeface="Lato"/>
                <a:sym typeface="Lato"/>
              </a:defRPr>
            </a:lvl2pPr>
            <a:lvl3pPr marL="0" marR="0" lvl="2" indent="0" algn="r">
              <a:spcBef>
                <a:spcPts val="0"/>
              </a:spcBef>
              <a:buNone/>
              <a:defRPr sz="800" i="0" u="none" strike="noStrike" cap="none">
                <a:solidFill>
                  <a:schemeClr val="accent3"/>
                </a:solidFill>
                <a:latin typeface="Lato"/>
                <a:ea typeface="Lato"/>
                <a:cs typeface="Lato"/>
                <a:sym typeface="Lato"/>
              </a:defRPr>
            </a:lvl3pPr>
            <a:lvl4pPr marL="0" marR="0" lvl="3" indent="0" algn="r">
              <a:spcBef>
                <a:spcPts val="0"/>
              </a:spcBef>
              <a:buNone/>
              <a:defRPr sz="800" i="0" u="none" strike="noStrike" cap="none">
                <a:solidFill>
                  <a:schemeClr val="accent3"/>
                </a:solidFill>
                <a:latin typeface="Lato"/>
                <a:ea typeface="Lato"/>
                <a:cs typeface="Lato"/>
                <a:sym typeface="Lato"/>
              </a:defRPr>
            </a:lvl4pPr>
            <a:lvl5pPr marL="0" marR="0" lvl="4" indent="0" algn="r">
              <a:spcBef>
                <a:spcPts val="0"/>
              </a:spcBef>
              <a:buNone/>
              <a:defRPr sz="800" i="0" u="none" strike="noStrike" cap="none">
                <a:solidFill>
                  <a:schemeClr val="accent3"/>
                </a:solidFill>
                <a:latin typeface="Lato"/>
                <a:ea typeface="Lato"/>
                <a:cs typeface="Lato"/>
                <a:sym typeface="Lato"/>
              </a:defRPr>
            </a:lvl5pPr>
            <a:lvl6pPr marL="0" marR="0" lvl="5" indent="0" algn="r">
              <a:spcBef>
                <a:spcPts val="0"/>
              </a:spcBef>
              <a:buNone/>
              <a:defRPr sz="800" i="0" u="none" strike="noStrike" cap="none">
                <a:solidFill>
                  <a:schemeClr val="accent3"/>
                </a:solidFill>
                <a:latin typeface="Lato"/>
                <a:ea typeface="Lato"/>
                <a:cs typeface="Lato"/>
                <a:sym typeface="Lato"/>
              </a:defRPr>
            </a:lvl6pPr>
            <a:lvl7pPr marL="0" marR="0" lvl="6" indent="0" algn="r">
              <a:spcBef>
                <a:spcPts val="0"/>
              </a:spcBef>
              <a:buNone/>
              <a:defRPr sz="800" i="0" u="none" strike="noStrike" cap="none">
                <a:solidFill>
                  <a:schemeClr val="accent3"/>
                </a:solidFill>
                <a:latin typeface="Lato"/>
                <a:ea typeface="Lato"/>
                <a:cs typeface="Lato"/>
                <a:sym typeface="Lato"/>
              </a:defRPr>
            </a:lvl7pPr>
            <a:lvl8pPr marL="0" marR="0" lvl="7" indent="0" algn="r">
              <a:spcBef>
                <a:spcPts val="0"/>
              </a:spcBef>
              <a:buNone/>
              <a:defRPr sz="800" i="0" u="none" strike="noStrike" cap="none">
                <a:solidFill>
                  <a:schemeClr val="accent3"/>
                </a:solidFill>
                <a:latin typeface="Lato"/>
                <a:ea typeface="Lato"/>
                <a:cs typeface="Lato"/>
                <a:sym typeface="Lato"/>
              </a:defRPr>
            </a:lvl8pPr>
            <a:lvl9pPr marL="0" marR="0" lvl="8" indent="0" algn="r">
              <a:spcBef>
                <a:spcPts val="0"/>
              </a:spcBef>
              <a:buNone/>
              <a:defRPr sz="800" i="0" u="none" strike="noStrike" cap="none">
                <a:solidFill>
                  <a:schemeClr val="accent3"/>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
        <p:nvSpPr>
          <p:cNvPr id="439" name="Google Shape;439;p103"/>
          <p:cNvSpPr txBox="1"/>
          <p:nvPr/>
        </p:nvSpPr>
        <p:spPr>
          <a:xfrm>
            <a:off x="628650" y="1369225"/>
            <a:ext cx="7886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dirty="0">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3"/>
        <p:cNvGrpSpPr/>
        <p:nvPr/>
      </p:nvGrpSpPr>
      <p:grpSpPr>
        <a:xfrm>
          <a:off x="0" y="0"/>
          <a:ext cx="0" cy="0"/>
          <a:chOff x="0" y="0"/>
          <a:chExt cx="0" cy="0"/>
        </a:xfrm>
      </p:grpSpPr>
      <p:sp>
        <p:nvSpPr>
          <p:cNvPr id="954" name="Google Shape;954;p160"/>
          <p:cNvSpPr txBox="1">
            <a:spLocks noGrp="1"/>
          </p:cNvSpPr>
          <p:nvPr>
            <p:ph type="title"/>
          </p:nvPr>
        </p:nvSpPr>
        <p:spPr>
          <a:xfrm>
            <a:off x="548640" y="548164"/>
            <a:ext cx="8046600" cy="9801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141515"/>
              </a:buClr>
              <a:buSzPts val="3000"/>
              <a:buFont typeface="Arial"/>
              <a:buNone/>
              <a:defRPr sz="3000" b="1" i="0" u="none" strike="noStrike" cap="none">
                <a:solidFill>
                  <a:srgbClr val="141515"/>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955" name="Google Shape;955;p160"/>
          <p:cNvSpPr txBox="1">
            <a:spLocks noGrp="1"/>
          </p:cNvSpPr>
          <p:nvPr>
            <p:ph type="body" idx="1"/>
          </p:nvPr>
        </p:nvSpPr>
        <p:spPr>
          <a:xfrm>
            <a:off x="548640" y="1802675"/>
            <a:ext cx="8046600" cy="2792400"/>
          </a:xfrm>
          <a:prstGeom prst="rect">
            <a:avLst/>
          </a:prstGeom>
          <a:noFill/>
          <a:ln>
            <a:noFill/>
          </a:ln>
        </p:spPr>
        <p:txBody>
          <a:bodyPr spcFirstLastPara="1" wrap="square" lIns="68575" tIns="34275" rIns="68575" bIns="34275" anchor="t" anchorCtr="0">
            <a:normAutofit/>
          </a:bodyPr>
          <a:lstStyle>
            <a:lvl1pPr marL="457200" marR="0" lvl="0" indent="-228600" algn="l">
              <a:lnSpc>
                <a:spcPct val="90000"/>
              </a:lnSpc>
              <a:spcBef>
                <a:spcPts val="800"/>
              </a:spcBef>
              <a:spcAft>
                <a:spcPts val="0"/>
              </a:spcAft>
              <a:buClr>
                <a:srgbClr val="141515"/>
              </a:buClr>
              <a:buSzPts val="2100"/>
              <a:buFont typeface="Arial"/>
              <a:buNone/>
              <a:defRPr sz="2100" b="0" i="0" u="none" strike="noStrike" cap="none">
                <a:solidFill>
                  <a:srgbClr val="141515"/>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6" name="Google Shape;956;p160"/>
          <p:cNvSpPr txBox="1">
            <a:spLocks noGrp="1"/>
          </p:cNvSpPr>
          <p:nvPr>
            <p:ph type="ftr" idx="11"/>
          </p:nvPr>
        </p:nvSpPr>
        <p:spPr>
          <a:xfrm>
            <a:off x="751114" y="4767263"/>
            <a:ext cx="30861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900" b="0" i="0" u="none" strike="noStrike" cap="none">
                <a:solidFill>
                  <a:srgbClr val="141515"/>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 id="2147483836" r:id="rId37"/>
    <p:sldLayoutId id="2147483837" r:id="rId38"/>
    <p:sldLayoutId id="2147483838" r:id="rId39"/>
    <p:sldLayoutId id="2147483839" r:id="rId40"/>
    <p:sldLayoutId id="2147483840" r:id="rId41"/>
    <p:sldLayoutId id="2147483841" r:id="rId42"/>
    <p:sldLayoutId id="2147483842" r:id="rId43"/>
    <p:sldLayoutId id="2147483843" r:id="rId44"/>
    <p:sldLayoutId id="2147483844" r:id="rId45"/>
    <p:sldLayoutId id="2147483845" r:id="rId46"/>
    <p:sldLayoutId id="2147483846" r:id="rId4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52"/>
        <p:cNvGrpSpPr/>
        <p:nvPr/>
      </p:nvGrpSpPr>
      <p:grpSpPr>
        <a:xfrm>
          <a:off x="0" y="0"/>
          <a:ext cx="0" cy="0"/>
          <a:chOff x="0" y="0"/>
          <a:chExt cx="0" cy="0"/>
        </a:xfrm>
      </p:grpSpPr>
      <p:pic>
        <p:nvPicPr>
          <p:cNvPr id="1253" name="Google Shape;1253;p208" descr="Decorative."/>
          <p:cNvPicPr preferRelativeResize="0"/>
          <p:nvPr/>
        </p:nvPicPr>
        <p:blipFill>
          <a:blip r:embed="rId22">
            <a:alphaModFix amt="60000"/>
          </a:blip>
          <a:stretch>
            <a:fillRect/>
          </a:stretch>
        </p:blipFill>
        <p:spPr>
          <a:xfrm>
            <a:off x="0" y="0"/>
            <a:ext cx="9144000" cy="5143500"/>
          </a:xfrm>
          <a:prstGeom prst="rect">
            <a:avLst/>
          </a:prstGeom>
          <a:noFill/>
          <a:ln>
            <a:noFill/>
          </a:ln>
        </p:spPr>
      </p:pic>
      <p:sp>
        <p:nvSpPr>
          <p:cNvPr id="1254" name="Google Shape;1254;p208"/>
          <p:cNvSpPr txBox="1">
            <a:spLocks noGrp="1"/>
          </p:cNvSpPr>
          <p:nvPr>
            <p:ph type="title"/>
          </p:nvPr>
        </p:nvSpPr>
        <p:spPr>
          <a:xfrm>
            <a:off x="159300" y="1402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400"/>
              <a:buFont typeface="Trebuchet MS"/>
              <a:buNone/>
              <a:defRPr sz="2400" b="1">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2pPr>
            <a:lvl3pPr lvl="2">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3pPr>
            <a:lvl4pPr lvl="3">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4pPr>
            <a:lvl5pPr lvl="4">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5pPr>
            <a:lvl6pPr lvl="5">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6pPr>
            <a:lvl7pPr lvl="6">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7pPr>
            <a:lvl8pPr lvl="7">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8pPr>
            <a:lvl9pPr lvl="8">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9pPr>
          </a:lstStyle>
          <a:p>
            <a:endParaRPr/>
          </a:p>
        </p:txBody>
      </p:sp>
      <p:sp>
        <p:nvSpPr>
          <p:cNvPr id="1255" name="Google Shape;1255;p208"/>
          <p:cNvSpPr txBox="1">
            <a:spLocks noGrp="1"/>
          </p:cNvSpPr>
          <p:nvPr>
            <p:ph type="body" idx="1"/>
          </p:nvPr>
        </p:nvSpPr>
        <p:spPr>
          <a:xfrm>
            <a:off x="159300" y="803350"/>
            <a:ext cx="8799000" cy="3765600"/>
          </a:xfrm>
          <a:prstGeom prst="rect">
            <a:avLst/>
          </a:prstGeom>
          <a:noFill/>
          <a:ln>
            <a:noFill/>
          </a:ln>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1"/>
              </a:buClr>
              <a:buSzPts val="1400"/>
              <a:buFont typeface="Trebuchet MS"/>
              <a:buChar char="■"/>
              <a:defRPr>
                <a:solidFill>
                  <a:schemeClr val="dk1"/>
                </a:solidFill>
                <a:latin typeface="Trebuchet MS"/>
                <a:ea typeface="Trebuchet MS"/>
                <a:cs typeface="Trebuchet MS"/>
                <a:sym typeface="Trebuchet MS"/>
              </a:defRPr>
            </a:lvl9pPr>
          </a:lstStyle>
          <a:p>
            <a:endParaRPr/>
          </a:p>
        </p:txBody>
      </p:sp>
      <p:sp>
        <p:nvSpPr>
          <p:cNvPr id="1256" name="Google Shape;1256;p20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chemeClr val="dk1"/>
                </a:solidFill>
                <a:latin typeface="Trebuchet MS"/>
                <a:ea typeface="Trebuchet MS"/>
                <a:cs typeface="Trebuchet MS"/>
                <a:sym typeface="Trebuchet MS"/>
              </a:defRPr>
            </a:lvl1pPr>
            <a:lvl2pPr lvl="1" algn="r">
              <a:buNone/>
              <a:defRPr sz="1000">
                <a:solidFill>
                  <a:schemeClr val="dk1"/>
                </a:solidFill>
                <a:latin typeface="Trebuchet MS"/>
                <a:ea typeface="Trebuchet MS"/>
                <a:cs typeface="Trebuchet MS"/>
                <a:sym typeface="Trebuchet MS"/>
              </a:defRPr>
            </a:lvl2pPr>
            <a:lvl3pPr lvl="2" algn="r">
              <a:buNone/>
              <a:defRPr sz="1000">
                <a:solidFill>
                  <a:schemeClr val="dk1"/>
                </a:solidFill>
                <a:latin typeface="Trebuchet MS"/>
                <a:ea typeface="Trebuchet MS"/>
                <a:cs typeface="Trebuchet MS"/>
                <a:sym typeface="Trebuchet MS"/>
              </a:defRPr>
            </a:lvl3pPr>
            <a:lvl4pPr lvl="3" algn="r">
              <a:buNone/>
              <a:defRPr sz="1000">
                <a:solidFill>
                  <a:schemeClr val="dk1"/>
                </a:solidFill>
                <a:latin typeface="Trebuchet MS"/>
                <a:ea typeface="Trebuchet MS"/>
                <a:cs typeface="Trebuchet MS"/>
                <a:sym typeface="Trebuchet MS"/>
              </a:defRPr>
            </a:lvl4pPr>
            <a:lvl5pPr lvl="4" algn="r">
              <a:buNone/>
              <a:defRPr sz="1000">
                <a:solidFill>
                  <a:schemeClr val="dk1"/>
                </a:solidFill>
                <a:latin typeface="Trebuchet MS"/>
                <a:ea typeface="Trebuchet MS"/>
                <a:cs typeface="Trebuchet MS"/>
                <a:sym typeface="Trebuchet MS"/>
              </a:defRPr>
            </a:lvl5pPr>
            <a:lvl6pPr lvl="5" algn="r">
              <a:buNone/>
              <a:defRPr sz="1000">
                <a:solidFill>
                  <a:schemeClr val="dk1"/>
                </a:solidFill>
                <a:latin typeface="Trebuchet MS"/>
                <a:ea typeface="Trebuchet MS"/>
                <a:cs typeface="Trebuchet MS"/>
                <a:sym typeface="Trebuchet MS"/>
              </a:defRPr>
            </a:lvl6pPr>
            <a:lvl7pPr lvl="6" algn="r">
              <a:buNone/>
              <a:defRPr sz="1000">
                <a:solidFill>
                  <a:schemeClr val="dk1"/>
                </a:solidFill>
                <a:latin typeface="Trebuchet MS"/>
                <a:ea typeface="Trebuchet MS"/>
                <a:cs typeface="Trebuchet MS"/>
                <a:sym typeface="Trebuchet MS"/>
              </a:defRPr>
            </a:lvl7pPr>
            <a:lvl8pPr lvl="7" algn="r">
              <a:buNone/>
              <a:defRPr sz="1000">
                <a:solidFill>
                  <a:schemeClr val="dk1"/>
                </a:solidFill>
                <a:latin typeface="Trebuchet MS"/>
                <a:ea typeface="Trebuchet MS"/>
                <a:cs typeface="Trebuchet MS"/>
                <a:sym typeface="Trebuchet MS"/>
              </a:defRPr>
            </a:lvl8pPr>
            <a:lvl9pPr lvl="8" algn="r">
              <a:buNone/>
              <a:defRPr sz="10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sz="800" dirty="0"/>
          </a:p>
        </p:txBody>
      </p:sp>
    </p:spTree>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4" r:id="rId18"/>
    <p:sldLayoutId id="2147483865" r:id="rId19"/>
    <p:sldLayoutId id="214748386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201.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13.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9.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7.xml"/><Relationship Id="rId1" Type="http://schemas.openxmlformats.org/officeDocument/2006/relationships/slideLayout" Target="../slideLayouts/slideLayout209.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8.xml"/><Relationship Id="rId1" Type="http://schemas.openxmlformats.org/officeDocument/2006/relationships/slideLayout" Target="../slideLayouts/slideLayout20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03.xml"/></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6.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6.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09.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0.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hcpf.colorado.gov/hr-1-stakeholder-support-hub"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hyperlink" Target="http://connectingcolorado.gov" TargetMode="External"/><Relationship Id="rId2" Type="http://schemas.openxmlformats.org/officeDocument/2006/relationships/notesSlide" Target="../notesSlides/notesSlide30.xml"/><Relationship Id="rId1" Type="http://schemas.openxmlformats.org/officeDocument/2006/relationships/slideLayout" Target="../slideLayouts/slideLayout109.xml"/><Relationship Id="rId4" Type="http://schemas.openxmlformats.org/officeDocument/2006/relationships/image" Target="../media/image52.jpg"/></Relationships>
</file>

<file path=ppt/slides/_rels/slide3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1.xml"/><Relationship Id="rId1" Type="http://schemas.openxmlformats.org/officeDocument/2006/relationships/slideLayout" Target="../slideLayouts/slideLayout134.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hyperlink" Target="http://cdle.colorado.gov/wfc" TargetMode="External"/><Relationship Id="rId2" Type="http://schemas.openxmlformats.org/officeDocument/2006/relationships/notesSlide" Target="../notesSlides/notesSlide32.xml"/><Relationship Id="rId1" Type="http://schemas.openxmlformats.org/officeDocument/2006/relationships/slideLayout" Target="../slideLayouts/slideLayout98.xml"/><Relationship Id="rId4" Type="http://schemas.openxmlformats.org/officeDocument/2006/relationships/image" Target="../media/image55.jpg"/></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3.xml"/><Relationship Id="rId1" Type="http://schemas.openxmlformats.org/officeDocument/2006/relationships/slideLayout" Target="../slideLayouts/slideLayout121.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hyperlink" Target="http://drive.google.com/file/d/1RdrY3coU9gWCRn6VOWIMzDbhe9XCMaz2/view" TargetMode="External"/><Relationship Id="rId2" Type="http://schemas.openxmlformats.org/officeDocument/2006/relationships/notesSlide" Target="../notesSlides/notesSlide34.xml"/><Relationship Id="rId1" Type="http://schemas.openxmlformats.org/officeDocument/2006/relationships/slideLayout" Target="../slideLayouts/slideLayout101.xml"/><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3" Type="http://schemas.openxmlformats.org/officeDocument/2006/relationships/hyperlink" Target="http://drive.google.com/file/d/18o6eP5tHYhjlpQoC7SYpRC28JtTLwvFY/view" TargetMode="External"/><Relationship Id="rId2" Type="http://schemas.openxmlformats.org/officeDocument/2006/relationships/notesSlide" Target="../notesSlides/notesSlide35.xml"/><Relationship Id="rId1" Type="http://schemas.openxmlformats.org/officeDocument/2006/relationships/slideLayout" Target="../slideLayouts/slideLayout101.xml"/><Relationship Id="rId4" Type="http://schemas.openxmlformats.org/officeDocument/2006/relationships/image" Target="../media/image59.jpg"/></Relationships>
</file>

<file path=ppt/slides/_rels/slide36.xml.rels><?xml version="1.0" encoding="UTF-8" standalone="yes"?>
<Relationships xmlns="http://schemas.openxmlformats.org/package/2006/relationships"><Relationship Id="rId3" Type="http://schemas.openxmlformats.org/officeDocument/2006/relationships/hyperlink" Target="http://drive.google.com/file/d/1CrZji1B1NgxNOlkpXI8s2XefAyAhXHw9/view" TargetMode="External"/><Relationship Id="rId2" Type="http://schemas.openxmlformats.org/officeDocument/2006/relationships/notesSlide" Target="../notesSlides/notesSlide36.xml"/><Relationship Id="rId1" Type="http://schemas.openxmlformats.org/officeDocument/2006/relationships/slideLayout" Target="../slideLayouts/slideLayout101.xml"/><Relationship Id="rId4" Type="http://schemas.openxmlformats.org/officeDocument/2006/relationships/image" Target="../media/image60.jpg"/></Relationships>
</file>

<file path=ppt/slides/_rels/slide37.xml.rels><?xml version="1.0" encoding="UTF-8" standalone="yes"?>
<Relationships xmlns="http://schemas.openxmlformats.org/package/2006/relationships"><Relationship Id="rId3" Type="http://schemas.openxmlformats.org/officeDocument/2006/relationships/hyperlink" Target="http://drive.google.com/file/d/1Ea6aleD7oQ7u68WUjXILjXwKrwIBBqHN/view" TargetMode="External"/><Relationship Id="rId2" Type="http://schemas.openxmlformats.org/officeDocument/2006/relationships/notesSlide" Target="../notesSlides/notesSlide37.xml"/><Relationship Id="rId1" Type="http://schemas.openxmlformats.org/officeDocument/2006/relationships/slideLayout" Target="../slideLayouts/slideLayout101.xml"/><Relationship Id="rId4" Type="http://schemas.openxmlformats.org/officeDocument/2006/relationships/image" Target="../media/image61.jpg"/></Relationships>
</file>

<file path=ppt/slides/_rels/slide38.xml.rels><?xml version="1.0" encoding="UTF-8" standalone="yes"?>
<Relationships xmlns="http://schemas.openxmlformats.org/package/2006/relationships"><Relationship Id="rId3" Type="http://schemas.openxmlformats.org/officeDocument/2006/relationships/hyperlink" Target="http://drive.google.com/file/d/1JZnIL0f1przIk_2_AwkxZYj3I0kTUJVh/view" TargetMode="External"/><Relationship Id="rId2" Type="http://schemas.openxmlformats.org/officeDocument/2006/relationships/notesSlide" Target="../notesSlides/notesSlide38.xml"/><Relationship Id="rId1" Type="http://schemas.openxmlformats.org/officeDocument/2006/relationships/slideLayout" Target="../slideLayouts/slideLayout101.xml"/><Relationship Id="rId4" Type="http://schemas.openxmlformats.org/officeDocument/2006/relationships/image" Target="../media/image62.jpg"/></Relationships>
</file>

<file path=ppt/slides/_rels/slide3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9.xml"/><Relationship Id="rId1" Type="http://schemas.openxmlformats.org/officeDocument/2006/relationships/slideLayout" Target="../slideLayouts/slideLayout130.xml"/><Relationship Id="rId5" Type="http://schemas.openxmlformats.org/officeDocument/2006/relationships/image" Target="../media/image65.jpg"/><Relationship Id="rId4" Type="http://schemas.openxmlformats.org/officeDocument/2006/relationships/image" Target="../media/image6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hyperlink" Target="http://drive.google.com/file/d/17nYAY74cwEEAaV_hUGkilj30yNbIZ3lV/view" TargetMode="External"/><Relationship Id="rId2" Type="http://schemas.openxmlformats.org/officeDocument/2006/relationships/notesSlide" Target="../notesSlides/notesSlide40.xml"/><Relationship Id="rId1" Type="http://schemas.openxmlformats.org/officeDocument/2006/relationships/slideLayout" Target="../slideLayouts/slideLayout101.xml"/><Relationship Id="rId4" Type="http://schemas.openxmlformats.org/officeDocument/2006/relationships/image" Target="../media/image66.jpg"/></Relationships>
</file>

<file path=ppt/slides/_rels/slide41.xml.rels><?xml version="1.0" encoding="UTF-8" standalone="yes"?>
<Relationships xmlns="http://schemas.openxmlformats.org/package/2006/relationships"><Relationship Id="rId3" Type="http://schemas.openxmlformats.org/officeDocument/2006/relationships/hyperlink" Target="http://drive.google.com/file/d/1MwWkeNA9baLK9LNsPnbCvrVCI95aQf9u/view" TargetMode="External"/><Relationship Id="rId2" Type="http://schemas.openxmlformats.org/officeDocument/2006/relationships/notesSlide" Target="../notesSlides/notesSlide41.xml"/><Relationship Id="rId1" Type="http://schemas.openxmlformats.org/officeDocument/2006/relationships/slideLayout" Target="../slideLayouts/slideLayout101.xml"/><Relationship Id="rId4" Type="http://schemas.openxmlformats.org/officeDocument/2006/relationships/image" Target="../media/image67.jpg"/></Relationships>
</file>

<file path=ppt/slides/_rels/slide42.xml.rels><?xml version="1.0" encoding="UTF-8" standalone="yes"?>
<Relationships xmlns="http://schemas.openxmlformats.org/package/2006/relationships"><Relationship Id="rId3" Type="http://schemas.openxmlformats.org/officeDocument/2006/relationships/hyperlink" Target="http://drive.google.com/file/d/17ZtoopwISlc5uobG7juw7S-ujG7WWc7n/view" TargetMode="External"/><Relationship Id="rId2" Type="http://schemas.openxmlformats.org/officeDocument/2006/relationships/notesSlide" Target="../notesSlides/notesSlide42.xml"/><Relationship Id="rId1" Type="http://schemas.openxmlformats.org/officeDocument/2006/relationships/slideLayout" Target="../slideLayouts/slideLayout101.xml"/><Relationship Id="rId4" Type="http://schemas.openxmlformats.org/officeDocument/2006/relationships/image" Target="../media/image68.jpg"/></Relationships>
</file>

<file path=ppt/slides/_rels/slide4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3.xml"/><Relationship Id="rId1" Type="http://schemas.openxmlformats.org/officeDocument/2006/relationships/slideLayout" Target="../slideLayouts/slideLayout107.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4.xml"/><Relationship Id="rId1" Type="http://schemas.openxmlformats.org/officeDocument/2006/relationships/slideLayout" Target="../slideLayouts/slideLayout150.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0.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6.xml"/><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7.xml"/><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9.xm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3.xml"/></Relationships>
</file>

<file path=ppt/slides/_rels/slide54.xml.rels><?xml version="1.0" encoding="UTF-8" standalone="yes"?>
<Relationships xmlns="http://schemas.openxmlformats.org/package/2006/relationships"><Relationship Id="rId3" Type="http://schemas.openxmlformats.org/officeDocument/2006/relationships/hyperlink" Target="https://hr1toolkit.healthfirstcolorado.gov/" TargetMode="External"/><Relationship Id="rId2" Type="http://schemas.openxmlformats.org/officeDocument/2006/relationships/notesSlide" Target="../notesSlides/notesSlide54.xml"/><Relationship Id="rId1" Type="http://schemas.openxmlformats.org/officeDocument/2006/relationships/slideLayout" Target="../slideLayouts/slideLayout8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0.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6.xml"/><Relationship Id="rId1" Type="http://schemas.openxmlformats.org/officeDocument/2006/relationships/slideLayout" Target="../slideLayouts/slideLayout7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8.xml"/><Relationship Id="rId1" Type="http://schemas.openxmlformats.org/officeDocument/2006/relationships/slideLayout" Target="../slideLayouts/slideLayout7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9.xml"/><Relationship Id="rId1" Type="http://schemas.openxmlformats.org/officeDocument/2006/relationships/slideLayout" Target="../slideLayouts/slideLayout15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2.xml"/></Relationships>
</file>

<file path=ppt/slides/_rels/slide62.xml.rels><?xml version="1.0" encoding="UTF-8" standalone="yes"?>
<Relationships xmlns="http://schemas.openxmlformats.org/package/2006/relationships"><Relationship Id="rId3" Type="http://schemas.openxmlformats.org/officeDocument/2006/relationships/hyperlink" Target="https://cdhe.colorado.gov/" TargetMode="External"/><Relationship Id="rId2" Type="http://schemas.openxmlformats.org/officeDocument/2006/relationships/notesSlide" Target="../notesSlides/notesSlide62.xml"/><Relationship Id="rId1" Type="http://schemas.openxmlformats.org/officeDocument/2006/relationships/slideLayout" Target="../slideLayouts/slideLayout15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2.xml"/></Relationships>
</file>

<file path=ppt/slides/_rels/slide64.xml.rels><?xml version="1.0" encoding="UTF-8" standalone="yes"?>
<Relationships xmlns="http://schemas.openxmlformats.org/package/2006/relationships"><Relationship Id="rId3" Type="http://schemas.openxmlformats.org/officeDocument/2006/relationships/hyperlink" Target="https://highered.colorado.gov/selecting-an-institution" TargetMode="External"/><Relationship Id="rId2" Type="http://schemas.openxmlformats.org/officeDocument/2006/relationships/notesSlide" Target="../notesSlides/notesSlide64.xml"/><Relationship Id="rId1" Type="http://schemas.openxmlformats.org/officeDocument/2006/relationships/slideLayout" Target="../slideLayouts/slideLayout154.xml"/><Relationship Id="rId4" Type="http://schemas.openxmlformats.org/officeDocument/2006/relationships/image" Target="../media/image78.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2.xml"/></Relationships>
</file>

<file path=ppt/slides/_rels/slide66.xml.rels><?xml version="1.0" encoding="UTF-8" standalone="yes"?>
<Relationships xmlns="http://schemas.openxmlformats.org/package/2006/relationships"><Relationship Id="rId3" Type="http://schemas.openxmlformats.org/officeDocument/2006/relationships/hyperlink" Target="https://cdhe.colorado.gov/admissions-eligibility" TargetMode="External"/><Relationship Id="rId2" Type="http://schemas.openxmlformats.org/officeDocument/2006/relationships/notesSlide" Target="../notesSlides/notesSlide66.xml"/><Relationship Id="rId1" Type="http://schemas.openxmlformats.org/officeDocument/2006/relationships/slideLayout" Target="../slideLayouts/slideLayout153.xml"/></Relationships>
</file>

<file path=ppt/slides/_rels/slide67.xml.rels><?xml version="1.0" encoding="UTF-8" standalone="yes"?>
<Relationships xmlns="http://schemas.openxmlformats.org/package/2006/relationships"><Relationship Id="rId3" Type="http://schemas.openxmlformats.org/officeDocument/2006/relationships/hyperlink" Target="https://cdhe.colorado.gov/colorado-free-application-day-instructions" TargetMode="External"/><Relationship Id="rId2" Type="http://schemas.openxmlformats.org/officeDocument/2006/relationships/notesSlide" Target="../notesSlides/notesSlide67.xml"/><Relationship Id="rId1" Type="http://schemas.openxmlformats.org/officeDocument/2006/relationships/slideLayout" Target="../slideLayouts/slideLayout15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2.xml"/></Relationships>
</file>

<file path=ppt/slides/_rels/slide69.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notesSlide" Target="../notesSlides/notesSlide69.xml"/><Relationship Id="rId1" Type="http://schemas.openxmlformats.org/officeDocument/2006/relationships/slideLayout" Target="../slideLayouts/slideLayout155.xml"/><Relationship Id="rId4" Type="http://schemas.openxmlformats.org/officeDocument/2006/relationships/hyperlink" Target="https://cdhe.colorado.gov/fafsa-resource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_rels/slide70.xml.rels><?xml version="1.0" encoding="UTF-8" standalone="yes"?>
<Relationships xmlns="http://schemas.openxmlformats.org/package/2006/relationships"><Relationship Id="rId3" Type="http://schemas.openxmlformats.org/officeDocument/2006/relationships/hyperlink" Target="https://cdhe.colorado.gov/colorado-application-for-state-financial-aid" TargetMode="External"/><Relationship Id="rId2" Type="http://schemas.openxmlformats.org/officeDocument/2006/relationships/notesSlide" Target="../notesSlides/notesSlide70.xml"/><Relationship Id="rId1" Type="http://schemas.openxmlformats.org/officeDocument/2006/relationships/slideLayout" Target="../slideLayouts/slideLayout155.xml"/></Relationships>
</file>

<file path=ppt/slides/_rels/slide71.xml.rels><?xml version="1.0" encoding="UTF-8" standalone="yes"?>
<Relationships xmlns="http://schemas.openxmlformats.org/package/2006/relationships"><Relationship Id="rId3" Type="http://schemas.openxmlformats.org/officeDocument/2006/relationships/hyperlink" Target="https://cof.college-assist.org/" TargetMode="External"/><Relationship Id="rId2" Type="http://schemas.openxmlformats.org/officeDocument/2006/relationships/notesSlide" Target="../notesSlides/notesSlide71.xml"/><Relationship Id="rId1" Type="http://schemas.openxmlformats.org/officeDocument/2006/relationships/slideLayout" Target="../slideLayouts/slideLayout155.xml"/></Relationships>
</file>

<file path=ppt/slides/_rels/slide72.xml.rels><?xml version="1.0" encoding="UTF-8" standalone="yes"?>
<Relationships xmlns="http://schemas.openxmlformats.org/package/2006/relationships"><Relationship Id="rId3" Type="http://schemas.openxmlformats.org/officeDocument/2006/relationships/hyperlink" Target="https://cdhe.colorado.gov/colorado-promise" TargetMode="External"/><Relationship Id="rId2" Type="http://schemas.openxmlformats.org/officeDocument/2006/relationships/notesSlide" Target="../notesSlides/notesSlide72.xml"/><Relationship Id="rId1" Type="http://schemas.openxmlformats.org/officeDocument/2006/relationships/slideLayout" Target="../slideLayouts/slideLayout155.xml"/></Relationships>
</file>

<file path=ppt/slides/_rels/slide73.xml.rels><?xml version="1.0" encoding="UTF-8" standalone="yes"?>
<Relationships xmlns="http://schemas.openxmlformats.org/package/2006/relationships"><Relationship Id="rId3" Type="http://schemas.openxmlformats.org/officeDocument/2006/relationships/hyperlink" Target="https://cdhe.colorado.gov/additional-institutional-affordability-programs" TargetMode="External"/><Relationship Id="rId2" Type="http://schemas.openxmlformats.org/officeDocument/2006/relationships/notesSlide" Target="../notesSlides/notesSlide73.xml"/><Relationship Id="rId1" Type="http://schemas.openxmlformats.org/officeDocument/2006/relationships/slideLayout" Target="../slideLayouts/slideLayout15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2.xml"/></Relationships>
</file>

<file path=ppt/slides/_rels/slide75.xml.rels><?xml version="1.0" encoding="UTF-8" standalone="yes"?>
<Relationships xmlns="http://schemas.openxmlformats.org/package/2006/relationships"><Relationship Id="rId3" Type="http://schemas.openxmlformats.org/officeDocument/2006/relationships/hyperlink" Target="https://highered.colorado.gov/selecting-an-institution" TargetMode="External"/><Relationship Id="rId2" Type="http://schemas.openxmlformats.org/officeDocument/2006/relationships/notesSlide" Target="../notesSlides/notesSlide75.xml"/><Relationship Id="rId1" Type="http://schemas.openxmlformats.org/officeDocument/2006/relationships/slideLayout" Target="../slideLayouts/slideLayout157.xml"/><Relationship Id="rId5" Type="http://schemas.openxmlformats.org/officeDocument/2006/relationships/hyperlink" Target="https://cdhe.colorado.gov/applying-for-college" TargetMode="External"/><Relationship Id="rId4" Type="http://schemas.openxmlformats.org/officeDocument/2006/relationships/hyperlink" Target="https://bigfuture.collegeboard.org/college-search/state/colorado"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notesSlide" Target="../notesSlides/notesSlide76.xml"/><Relationship Id="rId1" Type="http://schemas.openxmlformats.org/officeDocument/2006/relationships/slideLayout" Target="../slideLayouts/slideLayout157.xml"/><Relationship Id="rId6" Type="http://schemas.openxmlformats.org/officeDocument/2006/relationships/hyperlink" Target="https://cof.college-assist.org/" TargetMode="External"/><Relationship Id="rId5" Type="http://schemas.openxmlformats.org/officeDocument/2006/relationships/hyperlink" Target="https://cdhe.colorado.gov/colorado-application-for-state-financial-aid" TargetMode="External"/><Relationship Id="rId4" Type="http://schemas.openxmlformats.org/officeDocument/2006/relationships/hyperlink" Target="https://highered.colorado.gov/selecting-an-institution"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ww.mycoloradojourney.gov/" TargetMode="External"/><Relationship Id="rId2" Type="http://schemas.openxmlformats.org/officeDocument/2006/relationships/notesSlide" Target="../notesSlides/notesSlide77.xml"/><Relationship Id="rId1" Type="http://schemas.openxmlformats.org/officeDocument/2006/relationships/slideLayout" Target="../slideLayouts/slideLayout157.xml"/><Relationship Id="rId5" Type="http://schemas.openxmlformats.org/officeDocument/2006/relationships/hyperlink" Target="https://cdhe.colorado.gov/students/attending-college/colorado-transfer" TargetMode="External"/><Relationship Id="rId4" Type="http://schemas.openxmlformats.org/officeDocument/2006/relationships/hyperlink" Target="https://highered.colorado.gov/selecting-an-institution"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8.xml"/><Relationship Id="rId1" Type="http://schemas.openxmlformats.org/officeDocument/2006/relationships/slideLayout" Target="../slideLayouts/slideLayout158.xml"/></Relationships>
</file>

<file path=ppt/slides/_rels/slide79.xml.rels><?xml version="1.0" encoding="UTF-8" standalone="yes"?>
<Relationships xmlns="http://schemas.openxmlformats.org/package/2006/relationships"><Relationship Id="rId8" Type="http://schemas.openxmlformats.org/officeDocument/2006/relationships/hyperlink" Target="https://www.facebook.com/COHCPF" TargetMode="External"/><Relationship Id="rId3" Type="http://schemas.openxmlformats.org/officeDocument/2006/relationships/hyperlink" Target="https://us02web.zoom.us/webinar/register/WN_IxpALQsgSZezvcTwsS11VA#/registration" TargetMode="External"/><Relationship Id="rId7" Type="http://schemas.openxmlformats.org/officeDocument/2006/relationships/hyperlink" Target="https://lp.constantcontactpages.com/sl/P5xXjrw" TargetMode="External"/><Relationship Id="rId2" Type="http://schemas.openxmlformats.org/officeDocument/2006/relationships/notesSlide" Target="../notesSlides/notesSlide79.xml"/><Relationship Id="rId1" Type="http://schemas.openxmlformats.org/officeDocument/2006/relationships/slideLayout" Target="../slideLayouts/slideLayout72.xml"/><Relationship Id="rId6" Type="http://schemas.openxmlformats.org/officeDocument/2006/relationships/hyperlink" Target="https://hr1toolkit.healthfirstcolorado.gov/" TargetMode="External"/><Relationship Id="rId5" Type="http://schemas.openxmlformats.org/officeDocument/2006/relationships/hyperlink" Target="https://www.healthfirstcolorado.gov/changes-are-coming-to-health-first-colorado-colorados-medicaid-program/" TargetMode="External"/><Relationship Id="rId4" Type="http://schemas.openxmlformats.org/officeDocument/2006/relationships/hyperlink" Target="https://hcpf.colorado.gov/hr1-resources" TargetMode="External"/><Relationship Id="rId9" Type="http://schemas.openxmlformats.org/officeDocument/2006/relationships/hyperlink" Target="https://www.linkedin.com/company/colorado-department-of-health-care-policy-and-financing/posts/?feedView=al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229"/>
          <p:cNvSpPr txBox="1">
            <a:spLocks noGrp="1"/>
          </p:cNvSpPr>
          <p:nvPr>
            <p:ph type="ctrTitle"/>
          </p:nvPr>
        </p:nvSpPr>
        <p:spPr>
          <a:xfrm>
            <a:off x="127050" y="1197418"/>
            <a:ext cx="8889900" cy="6639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chemeClr val="lt1"/>
              </a:buClr>
              <a:buSzPts val="4500"/>
              <a:buFont typeface="Trebuchet MS"/>
              <a:buNone/>
            </a:pPr>
            <a:endParaRPr lang="es-419" sz="3800" noProof="0" dirty="0">
              <a:latin typeface="Trebuchet MS"/>
              <a:ea typeface="Trebuchet MS"/>
              <a:cs typeface="Trebuchet MS"/>
              <a:sym typeface="Trebuchet MS"/>
            </a:endParaRPr>
          </a:p>
          <a:p>
            <a:pPr marL="0" lvl="0" indent="0" algn="ctr" rtl="0">
              <a:spcBef>
                <a:spcPts val="0"/>
              </a:spcBef>
              <a:spcAft>
                <a:spcPts val="0"/>
              </a:spcAft>
              <a:buClr>
                <a:schemeClr val="lt1"/>
              </a:buClr>
              <a:buSzPts val="4500"/>
              <a:buFont typeface="Trebuchet MS"/>
              <a:buNone/>
            </a:pPr>
            <a:r>
              <a:rPr lang="es-419" sz="3800" noProof="0" dirty="0">
                <a:latin typeface="Trebuchet MS"/>
                <a:ea typeface="Trebuchet MS"/>
                <a:cs typeface="Trebuchet MS"/>
                <a:sym typeface="Trebuchet MS"/>
              </a:rPr>
              <a:t>Seminario web sobre los requisitos laborales de Medicaid</a:t>
            </a:r>
            <a:endParaRPr lang="es-419" sz="4600" noProof="0" dirty="0">
              <a:latin typeface="Trebuchet MS"/>
              <a:ea typeface="Trebuchet MS"/>
              <a:cs typeface="Trebuchet MS"/>
              <a:sym typeface="Trebuchet MS"/>
            </a:endParaRPr>
          </a:p>
        </p:txBody>
      </p:sp>
      <p:sp>
        <p:nvSpPr>
          <p:cNvPr id="1401" name="Google Shape;1401;p229"/>
          <p:cNvSpPr txBox="1">
            <a:spLocks noGrp="1"/>
          </p:cNvSpPr>
          <p:nvPr>
            <p:ph type="body" idx="1"/>
          </p:nvPr>
        </p:nvSpPr>
        <p:spPr>
          <a:xfrm>
            <a:off x="261938" y="2476500"/>
            <a:ext cx="8315400" cy="409500"/>
          </a:xfrm>
          <a:prstGeom prst="rect">
            <a:avLst/>
          </a:prstGeom>
          <a:noFill/>
          <a:ln>
            <a:noFill/>
          </a:ln>
        </p:spPr>
        <p:txBody>
          <a:bodyPr spcFirstLastPara="1" wrap="square" lIns="68575" tIns="34275" rIns="68575" bIns="34275" anchor="ctr" anchorCtr="0">
            <a:noAutofit/>
          </a:bodyPr>
          <a:lstStyle/>
          <a:p>
            <a:pPr marL="0" lvl="0" indent="0" algn="just" rtl="0">
              <a:lnSpc>
                <a:spcPct val="90000"/>
              </a:lnSpc>
              <a:spcBef>
                <a:spcPts val="0"/>
              </a:spcBef>
              <a:spcAft>
                <a:spcPts val="0"/>
              </a:spcAft>
              <a:buClr>
                <a:schemeClr val="lt1"/>
              </a:buClr>
              <a:buSzPts val="3000"/>
              <a:buFont typeface="Arial"/>
              <a:buNone/>
            </a:pPr>
            <a:r>
              <a:rPr lang="es-419" sz="1900" noProof="0" dirty="0">
                <a:latin typeface="Trebuchet MS"/>
                <a:ea typeface="Trebuchet MS"/>
                <a:cs typeface="Trebuchet MS"/>
                <a:sym typeface="Trebuchet MS"/>
              </a:rPr>
              <a:t>Presentado por el Departamento de Política Sanitaria y Financiación de Colorado</a:t>
            </a:r>
          </a:p>
        </p:txBody>
      </p:sp>
      <p:sp>
        <p:nvSpPr>
          <p:cNvPr id="1402" name="Google Shape;1402;p229"/>
          <p:cNvSpPr txBox="1">
            <a:spLocks noGrp="1"/>
          </p:cNvSpPr>
          <p:nvPr>
            <p:ph type="dt" idx="10"/>
          </p:nvPr>
        </p:nvSpPr>
        <p:spPr>
          <a:xfrm>
            <a:off x="261938" y="3054991"/>
            <a:ext cx="2115600" cy="2658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s-419" noProof="0" dirty="0">
                <a:latin typeface="Trebuchet MS"/>
                <a:ea typeface="Trebuchet MS"/>
                <a:cs typeface="Trebuchet MS"/>
                <a:sym typeface="Trebuchet MS"/>
              </a:rPr>
              <a:t>21 de julio de 2026</a:t>
            </a:r>
          </a:p>
        </p:txBody>
      </p:sp>
      <p:sp>
        <p:nvSpPr>
          <p:cNvPr id="1403" name="Google Shape;1403;p22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latin typeface="Trebuchet MS"/>
                <a:ea typeface="Trebuchet MS"/>
                <a:cs typeface="Trebuchet MS"/>
                <a:sym typeface="Trebuchet MS"/>
              </a:rPr>
              <a:t>1</a:t>
            </a:fld>
            <a:endParaRPr lang="es-419" sz="1000" noProof="0" dirty="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sp>
        <p:nvSpPr>
          <p:cNvPr id="1479" name="Google Shape;1479;p238"/>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419" sz="4600" noProof="0" dirty="0">
                <a:latin typeface="Trebuchet MS"/>
                <a:ea typeface="Trebuchet MS"/>
                <a:cs typeface="Trebuchet MS"/>
                <a:sym typeface="Trebuchet MS"/>
              </a:rPr>
              <a:t>Cumplimiento normativo a través de los programas SNAP y TANF</a:t>
            </a:r>
            <a:endParaRPr lang="es-419" sz="3300" noProof="0" dirty="0">
              <a:latin typeface="Trebuchet MS"/>
              <a:ea typeface="Trebuchet MS"/>
              <a:cs typeface="Trebuchet MS"/>
              <a:sym typeface="Trebuchet MS"/>
            </a:endParaRPr>
          </a:p>
        </p:txBody>
      </p:sp>
      <p:sp>
        <p:nvSpPr>
          <p:cNvPr id="1480" name="Google Shape;1480;p2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latin typeface="Trebuchet MS"/>
                <a:ea typeface="Trebuchet MS"/>
                <a:cs typeface="Trebuchet MS"/>
                <a:sym typeface="Trebuchet MS"/>
              </a:rPr>
              <a:t>10</a:t>
            </a:fld>
            <a:endParaRPr lang="es-419" sz="1000" noProof="0" dirty="0">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239"/>
          <p:cNvSpPr txBox="1">
            <a:spLocks noGrp="1"/>
          </p:cNvSpPr>
          <p:nvPr>
            <p:ph type="title"/>
          </p:nvPr>
        </p:nvSpPr>
        <p:spPr>
          <a:xfrm>
            <a:off x="628650" y="306000"/>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3200" noProof="0" dirty="0"/>
              <a:t>Pregunta más frecuente: SNAP/TANF y Medicaid</a:t>
            </a:r>
          </a:p>
        </p:txBody>
      </p:sp>
      <p:pic>
        <p:nvPicPr>
          <p:cNvPr id="1487" name="Google Shape;1487;p239" descr="Elegant Elderly Woman with Cane Isolated. (Provided by Getty Images)"/>
          <p:cNvPicPr preferRelativeResize="0"/>
          <p:nvPr/>
        </p:nvPicPr>
        <p:blipFill rotWithShape="1">
          <a:blip r:embed="rId3">
            <a:alphaModFix/>
          </a:blip>
          <a:srcRect l="23813" t="2925" r="41475" b="68341"/>
          <a:stretch/>
        </p:blipFill>
        <p:spPr>
          <a:xfrm>
            <a:off x="1228825" y="2373941"/>
            <a:ext cx="2251326" cy="2320174"/>
          </a:xfrm>
          <a:prstGeom prst="rect">
            <a:avLst/>
          </a:prstGeom>
          <a:noFill/>
          <a:ln>
            <a:noFill/>
          </a:ln>
        </p:spPr>
      </p:pic>
      <p:sp>
        <p:nvSpPr>
          <p:cNvPr id="1488" name="Google Shape;1488;p239"/>
          <p:cNvSpPr/>
          <p:nvPr/>
        </p:nvSpPr>
        <p:spPr>
          <a:xfrm>
            <a:off x="3525125" y="1026000"/>
            <a:ext cx="3954000" cy="2320200"/>
          </a:xfrm>
          <a:prstGeom prst="wedgeEllipseCallout">
            <a:avLst>
              <a:gd name="adj1" fmla="val -59089"/>
              <a:gd name="adj2" fmla="val 5124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600" noProof="0" dirty="0">
                <a:solidFill>
                  <a:schemeClr val="dk1"/>
                </a:solidFill>
                <a:latin typeface="Trebuchet MS"/>
                <a:ea typeface="Trebuchet MS"/>
                <a:cs typeface="Trebuchet MS"/>
                <a:sym typeface="Trebuchet MS"/>
              </a:rPr>
              <a:t>“¿Qué tipo de actualizaciones del sistema se están llevando a cabo para facilitar que los beneficiarios de SNAP y Medicaid solo tengan que presentar una declaración?”</a:t>
            </a:r>
            <a:endParaRPr lang="es-419" sz="1600" noProof="0" dirty="0">
              <a:latin typeface="Trebuchet MS"/>
              <a:ea typeface="Trebuchet MS"/>
              <a:cs typeface="Trebuchet MS"/>
              <a:sym typeface="Trebuchet MS"/>
            </a:endParaRPr>
          </a:p>
        </p:txBody>
      </p:sp>
      <p:sp>
        <p:nvSpPr>
          <p:cNvPr id="1489" name="Google Shape;1489;p239"/>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11</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p240"/>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s-419" sz="3100" b="0" noProof="0" dirty="0"/>
              <a:t>Departamento de Servicios Sociales de Colorado</a:t>
            </a:r>
            <a:br>
              <a:rPr lang="es-419" sz="2800" b="0" noProof="0" dirty="0"/>
            </a:br>
            <a:br>
              <a:rPr lang="es-419" sz="3000" b="0" noProof="0" dirty="0"/>
            </a:br>
            <a:br>
              <a:rPr lang="es-419" sz="3000" b="0" noProof="0" dirty="0">
                <a:solidFill>
                  <a:schemeClr val="dk1"/>
                </a:solidFill>
              </a:rPr>
            </a:br>
            <a:br>
              <a:rPr lang="es-419" sz="3000" b="0" noProof="0" dirty="0">
                <a:solidFill>
                  <a:schemeClr val="dk1"/>
                </a:solidFill>
              </a:rPr>
            </a:br>
            <a:endParaRPr lang="es-419" sz="1500" b="0" i="0" noProof="0" dirty="0"/>
          </a:p>
        </p:txBody>
      </p:sp>
      <p:sp>
        <p:nvSpPr>
          <p:cNvPr id="1496" name="Google Shape;1496;p240"/>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s-419" sz="1000" noProof="0" smtClean="0"/>
              <a:t>12</a:t>
            </a:fld>
            <a:endParaRPr lang="es-419" sz="1000"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241"/>
          <p:cNvSpPr txBox="1">
            <a:spLocks noGrp="1"/>
          </p:cNvSpPr>
          <p:nvPr>
            <p:ph type="title"/>
          </p:nvPr>
        </p:nvSpPr>
        <p:spPr>
          <a:xfrm>
            <a:off x="858025" y="1312975"/>
            <a:ext cx="7599600" cy="2219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s-419" sz="3244" noProof="0" dirty="0"/>
              <a:t>El empleo es lo primero:</a:t>
            </a:r>
            <a:br>
              <a:rPr lang="es-419" sz="3244" noProof="0" dirty="0"/>
            </a:br>
            <a:r>
              <a:rPr lang="es-419" sz="3244" noProof="0" dirty="0"/>
              <a:t>Ayudamos a los habitantes de Colorado a cumplir los requisitos laborales del programa</a:t>
            </a:r>
          </a:p>
          <a:p>
            <a:pPr marL="0" lvl="0" indent="0" algn="ctr" rtl="0">
              <a:spcBef>
                <a:spcPts val="1000"/>
              </a:spcBef>
              <a:spcAft>
                <a:spcPts val="0"/>
              </a:spcAft>
              <a:buNone/>
            </a:pPr>
            <a:endParaRPr lang="es-419" sz="2200" b="0" noProof="0" dirty="0"/>
          </a:p>
          <a:p>
            <a:pPr marL="0" lvl="0" indent="0" algn="ctr" rtl="0">
              <a:spcBef>
                <a:spcPts val="0"/>
              </a:spcBef>
              <a:spcAft>
                <a:spcPts val="0"/>
              </a:spcAft>
              <a:buNone/>
            </a:pPr>
            <a:endParaRPr lang="es-419" sz="2200" b="0" noProof="0" dirty="0"/>
          </a:p>
          <a:p>
            <a:pPr marL="0" lvl="0" indent="0" algn="ctr" rtl="0">
              <a:spcBef>
                <a:spcPts val="0"/>
              </a:spcBef>
              <a:spcAft>
                <a:spcPts val="0"/>
              </a:spcAft>
              <a:buNone/>
            </a:pPr>
            <a:endParaRPr lang="es-419" sz="2200" b="0"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5"/>
        <p:cNvGrpSpPr/>
        <p:nvPr/>
      </p:nvGrpSpPr>
      <p:grpSpPr>
        <a:xfrm>
          <a:off x="0" y="0"/>
          <a:ext cx="0" cy="0"/>
          <a:chOff x="0" y="0"/>
          <a:chExt cx="0" cy="0"/>
        </a:xfrm>
      </p:grpSpPr>
      <p:pic>
        <p:nvPicPr>
          <p:cNvPr id="1506" name="Google Shape;1506;p242" descr="State of Colorado logo. Colorado Department of Human Services logo. Colorado Department of Human Services."/>
          <p:cNvPicPr preferRelativeResize="0"/>
          <p:nvPr/>
        </p:nvPicPr>
        <p:blipFill rotWithShape="1">
          <a:blip r:embed="rId3">
            <a:alphaModFix/>
          </a:blip>
          <a:srcRect t="90516"/>
          <a:stretch/>
        </p:blipFill>
        <p:spPr>
          <a:xfrm>
            <a:off x="-18025" y="4678563"/>
            <a:ext cx="9144000" cy="487825"/>
          </a:xfrm>
          <a:prstGeom prst="rect">
            <a:avLst/>
          </a:prstGeom>
          <a:noFill/>
          <a:ln>
            <a:noFill/>
          </a:ln>
        </p:spPr>
      </p:pic>
      <p:sp>
        <p:nvSpPr>
          <p:cNvPr id="1507" name="Google Shape;1507;p242"/>
          <p:cNvSpPr txBox="1">
            <a:spLocks noGrp="1"/>
          </p:cNvSpPr>
          <p:nvPr>
            <p:ph type="title"/>
          </p:nvPr>
        </p:nvSpPr>
        <p:spPr>
          <a:xfrm>
            <a:off x="1084000" y="125445"/>
            <a:ext cx="262360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noProof="0" dirty="0">
                <a:latin typeface="Trebuchet MS"/>
                <a:ea typeface="Trebuchet MS"/>
                <a:cs typeface="Trebuchet MS"/>
                <a:sym typeface="Trebuchet MS"/>
              </a:rPr>
              <a:t>Orden del día</a:t>
            </a:r>
          </a:p>
        </p:txBody>
      </p:sp>
      <p:pic>
        <p:nvPicPr>
          <p:cNvPr id="1508" name="Google Shape;1508;p242" descr="Decorative."/>
          <p:cNvPicPr preferRelativeResize="0"/>
          <p:nvPr/>
        </p:nvPicPr>
        <p:blipFill rotWithShape="1">
          <a:blip r:embed="rId4">
            <a:alphaModFix/>
          </a:blip>
          <a:srcRect l="2214" t="8504" r="2366" b="10505"/>
          <a:stretch/>
        </p:blipFill>
        <p:spPr>
          <a:xfrm>
            <a:off x="391800" y="562375"/>
            <a:ext cx="8403425" cy="3846825"/>
          </a:xfrm>
          <a:prstGeom prst="rect">
            <a:avLst/>
          </a:prstGeom>
          <a:noFill/>
          <a:ln>
            <a:noFill/>
          </a:ln>
        </p:spPr>
      </p:pic>
      <p:cxnSp>
        <p:nvCxnSpPr>
          <p:cNvPr id="1509" name="Google Shape;1509;p242"/>
          <p:cNvCxnSpPr/>
          <p:nvPr/>
        </p:nvCxnSpPr>
        <p:spPr>
          <a:xfrm rot="10800000" flipH="1">
            <a:off x="2548150" y="628350"/>
            <a:ext cx="5402100" cy="48000"/>
          </a:xfrm>
          <a:prstGeom prst="straightConnector1">
            <a:avLst/>
          </a:prstGeom>
          <a:noFill/>
          <a:ln w="38100" cap="flat" cmpd="sng">
            <a:solidFill>
              <a:schemeClr val="accent1"/>
            </a:solidFill>
            <a:prstDash val="solid"/>
            <a:round/>
            <a:headEnd type="none" w="med" len="med"/>
            <a:tailEnd type="none" w="med" len="med"/>
          </a:ln>
        </p:spPr>
      </p:cxnSp>
      <p:sp>
        <p:nvSpPr>
          <p:cNvPr id="1510" name="Google Shape;1510;p242"/>
          <p:cNvSpPr txBox="1"/>
          <p:nvPr/>
        </p:nvSpPr>
        <p:spPr>
          <a:xfrm>
            <a:off x="719225" y="849350"/>
            <a:ext cx="7669500" cy="33747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H.R. 1: Repercusiones para los habitantes de Colorado </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H.R. 1 y los posibles cambios en los requisitos laborales de Medicaid</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Requisitos laborales del programa TANF</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Requisitos laborales del programa SNAP</a:t>
            </a:r>
          </a:p>
          <a:p>
            <a:pPr marL="457200" lvl="0"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¿Qué es </a:t>
            </a:r>
            <a:r>
              <a:rPr lang="es-419" sz="1600" i="1" noProof="0" dirty="0">
                <a:solidFill>
                  <a:schemeClr val="dk1"/>
                </a:solidFill>
                <a:latin typeface="Trebuchet MS"/>
                <a:ea typeface="Trebuchet MS"/>
                <a:cs typeface="Trebuchet MS"/>
                <a:sym typeface="Trebuchet MS"/>
              </a:rPr>
              <a:t>Empleo Primero</a:t>
            </a:r>
            <a:r>
              <a:rPr lang="es-419" sz="1600" noProof="0" dirty="0">
                <a:solidFill>
                  <a:schemeClr val="dk1"/>
                </a:solidFill>
                <a:latin typeface="Trebuchet MS"/>
                <a:ea typeface="Trebuchet MS"/>
                <a:cs typeface="Trebuchet MS"/>
                <a:sym typeface="Trebuchet MS"/>
              </a:rPr>
              <a:t>? (Programa Employment First)</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Acerca del programa «Empleo Primero»</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Condados del programa «Empleo Primero»</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Otras ventajas de participar en el programa «Empleo Primero»</a:t>
            </a:r>
          </a:p>
          <a:p>
            <a:pPr marL="914400" lvl="1" indent="-330200" algn="l" rtl="0">
              <a:spcBef>
                <a:spcPts val="10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Recursos</a:t>
            </a:r>
          </a:p>
          <a:p>
            <a:pPr marL="0" lvl="0" indent="0" algn="l" rtl="0">
              <a:spcBef>
                <a:spcPts val="1000"/>
              </a:spcBef>
              <a:spcAft>
                <a:spcPts val="0"/>
              </a:spcAft>
              <a:buNone/>
            </a:pPr>
            <a:endParaRPr lang="es-419" sz="1600" noProof="0" dirty="0">
              <a:solidFill>
                <a:schemeClr val="dk1"/>
              </a:solidFill>
              <a:latin typeface="Trebuchet MS"/>
              <a:ea typeface="Trebuchet MS"/>
              <a:cs typeface="Trebuchet MS"/>
              <a:sym typeface="Trebuchet MS"/>
            </a:endParaRPr>
          </a:p>
          <a:p>
            <a:pPr marL="0" lvl="0" indent="0" algn="l" rtl="0">
              <a:spcBef>
                <a:spcPts val="1000"/>
              </a:spcBef>
              <a:spcAft>
                <a:spcPts val="0"/>
              </a:spcAft>
              <a:buNone/>
            </a:pPr>
            <a:endParaRPr lang="es-419" sz="1300" noProof="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lang="es-419" sz="1300" noProof="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lang="es-419" i="1" noProof="0" dirty="0">
              <a:solidFill>
                <a:schemeClr val="dk1"/>
              </a:solidFill>
              <a:latin typeface="Trebuchet MS"/>
              <a:ea typeface="Trebuchet MS"/>
              <a:cs typeface="Trebuchet MS"/>
              <a:sym typeface="Trebuchet MS"/>
            </a:endParaRPr>
          </a:p>
        </p:txBody>
      </p:sp>
      <p:sp>
        <p:nvSpPr>
          <p:cNvPr id="1511" name="Google Shape;1511;p242"/>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14</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243"/>
          <p:cNvSpPr txBox="1">
            <a:spLocks noGrp="1"/>
          </p:cNvSpPr>
          <p:nvPr>
            <p:ph type="title"/>
          </p:nvPr>
        </p:nvSpPr>
        <p:spPr>
          <a:xfrm>
            <a:off x="76550" y="1795050"/>
            <a:ext cx="3516300" cy="92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400" noProof="0" dirty="0"/>
              <a:t>H.R. 1: </a:t>
            </a:r>
          </a:p>
          <a:p>
            <a:pPr marL="0" lvl="0" indent="0" algn="ctr" rtl="0">
              <a:spcBef>
                <a:spcPts val="0"/>
              </a:spcBef>
              <a:spcAft>
                <a:spcPts val="0"/>
              </a:spcAft>
              <a:buNone/>
            </a:pPr>
            <a:r>
              <a:rPr lang="es-419" sz="2400" noProof="0" dirty="0"/>
              <a:t>Repercusiones para los habitantes de Colorado: requisitos laborales</a:t>
            </a:r>
          </a:p>
        </p:txBody>
      </p:sp>
      <p:pic>
        <p:nvPicPr>
          <p:cNvPr id="1517" name="Google Shape;1517;p243" descr="A young man in a white shirt and black apron stands smiling, with his arms folded, in an industrial kitchen."/>
          <p:cNvPicPr preferRelativeResize="0"/>
          <p:nvPr/>
        </p:nvPicPr>
        <p:blipFill>
          <a:blip r:embed="rId3">
            <a:alphaModFix/>
          </a:blip>
          <a:stretch>
            <a:fillRect/>
          </a:stretch>
        </p:blipFill>
        <p:spPr>
          <a:xfrm>
            <a:off x="4372260" y="597557"/>
            <a:ext cx="4362900" cy="3841200"/>
          </a:xfrm>
          <a:prstGeom prst="roundRect">
            <a:avLst>
              <a:gd name="adj" fmla="val 16667"/>
            </a:avLst>
          </a:prstGeom>
          <a:noFill/>
          <a:ln>
            <a:noFill/>
          </a:ln>
        </p:spPr>
      </p:pic>
      <p:sp>
        <p:nvSpPr>
          <p:cNvPr id="1518" name="Google Shape;1518;p2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t>15</a:t>
            </a:fld>
            <a:endParaRPr lang="es-419" sz="1000"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244"/>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000" noProof="0" dirty="0"/>
              <a:t>La H.R. 1 y los posibles cambios en los requisitos laborales de Medicaid</a:t>
            </a:r>
          </a:p>
        </p:txBody>
      </p:sp>
      <p:sp>
        <p:nvSpPr>
          <p:cNvPr id="1524" name="Google Shape;1524;p244"/>
          <p:cNvSpPr txBox="1">
            <a:spLocks noGrp="1"/>
          </p:cNvSpPr>
          <p:nvPr>
            <p:ph type="body" idx="1"/>
          </p:nvPr>
        </p:nvSpPr>
        <p:spPr>
          <a:xfrm>
            <a:off x="912950" y="782350"/>
            <a:ext cx="7323600" cy="3024300"/>
          </a:xfrm>
          <a:prstGeom prst="rect">
            <a:avLst/>
          </a:prstGeom>
          <a:solidFill>
            <a:schemeClr val="accent4"/>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0">
              <a:lnSpc>
                <a:spcPct val="95000"/>
              </a:lnSpc>
              <a:spcBef>
                <a:spcPts val="1000"/>
              </a:spcBef>
              <a:spcAft>
                <a:spcPts val="0"/>
              </a:spcAft>
              <a:buNone/>
            </a:pPr>
            <a:r>
              <a:rPr lang="es-419" sz="1700" b="1" noProof="0" dirty="0">
                <a:solidFill>
                  <a:schemeClr val="lt1"/>
                </a:solidFill>
              </a:rPr>
              <a:t>H.R. 1</a:t>
            </a:r>
          </a:p>
          <a:p>
            <a:pPr marL="0" lvl="0" indent="0" algn="l" rtl="0">
              <a:lnSpc>
                <a:spcPct val="95000"/>
              </a:lnSpc>
              <a:spcBef>
                <a:spcPts val="1200"/>
              </a:spcBef>
              <a:spcAft>
                <a:spcPts val="0"/>
              </a:spcAft>
              <a:buNone/>
            </a:pPr>
            <a:r>
              <a:rPr lang="es-419" sz="1600" noProof="0" dirty="0">
                <a:solidFill>
                  <a:schemeClr val="lt1"/>
                </a:solidFill>
              </a:rPr>
              <a:t>Para enero de 2027:</a:t>
            </a:r>
          </a:p>
          <a:p>
            <a:pPr lvl="0" indent="0">
              <a:lnSpc>
                <a:spcPct val="95000"/>
              </a:lnSpc>
              <a:spcBef>
                <a:spcPts val="1200"/>
              </a:spcBef>
              <a:buNone/>
            </a:pPr>
            <a:r>
              <a:rPr lang="es-419" sz="1600" b="1" noProof="0" dirty="0">
                <a:solidFill>
                  <a:schemeClr val="lt1"/>
                </a:solidFill>
              </a:rPr>
              <a:t>Aproximadamente 375 000 miembros* de entre 19 y 64 años deben cumplir con los requisitos laborales a la hora de solicitar o renovar su cobertura. </a:t>
            </a:r>
          </a:p>
          <a:p>
            <a:pPr marL="0" lvl="0" indent="0">
              <a:lnSpc>
                <a:spcPct val="95000"/>
              </a:lnSpc>
              <a:spcBef>
                <a:spcPts val="1200"/>
              </a:spcBef>
              <a:buNone/>
            </a:pPr>
            <a:r>
              <a:rPr lang="es-419" sz="1600" noProof="0" dirty="0">
                <a:solidFill>
                  <a:schemeClr val="lt1"/>
                </a:solidFill>
              </a:rPr>
              <a:t>Cómo cumplir con el requisito de trabajo:</a:t>
            </a:r>
          </a:p>
          <a:p>
            <a:pPr lvl="0" indent="0">
              <a:lnSpc>
                <a:spcPct val="95000"/>
              </a:lnSpc>
              <a:spcBef>
                <a:spcPts val="1200"/>
              </a:spcBef>
              <a:spcAft>
                <a:spcPts val="1200"/>
              </a:spcAft>
              <a:buNone/>
            </a:pPr>
            <a:r>
              <a:rPr lang="es-419" sz="1600" b="1" noProof="0" dirty="0">
                <a:solidFill>
                  <a:schemeClr val="lt1"/>
                </a:solidFill>
              </a:rPr>
              <a:t>(1) completar 80 horas de actividades autorizadas, o bien (2) obtener al menos 580 dólares por trabajo remunerado, o (3) una combinación de ambas opciones al mes.</a:t>
            </a:r>
          </a:p>
        </p:txBody>
      </p:sp>
      <p:sp>
        <p:nvSpPr>
          <p:cNvPr id="1525" name="Google Shape;1525;p244"/>
          <p:cNvSpPr txBox="1"/>
          <p:nvPr/>
        </p:nvSpPr>
        <p:spPr>
          <a:xfrm>
            <a:off x="5965031" y="3413050"/>
            <a:ext cx="2142244"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419" sz="1300" noProof="0" dirty="0">
                <a:solidFill>
                  <a:schemeClr val="lt1"/>
                </a:solidFill>
                <a:latin typeface="Trebuchet MS"/>
                <a:ea typeface="Trebuchet MS"/>
                <a:cs typeface="Trebuchet MS"/>
                <a:sym typeface="Trebuchet MS"/>
              </a:rPr>
              <a:t>* antes de las exenciones</a:t>
            </a:r>
          </a:p>
        </p:txBody>
      </p:sp>
      <p:sp>
        <p:nvSpPr>
          <p:cNvPr id="1526" name="Google Shape;1526;p244"/>
          <p:cNvSpPr txBox="1"/>
          <p:nvPr/>
        </p:nvSpPr>
        <p:spPr>
          <a:xfrm>
            <a:off x="912950" y="3896975"/>
            <a:ext cx="7323600" cy="690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s-419" sz="1600" b="1" i="1" noProof="0" dirty="0">
                <a:solidFill>
                  <a:schemeClr val="dk1"/>
                </a:solidFill>
                <a:latin typeface="Trebuchet MS"/>
                <a:ea typeface="Trebuchet MS"/>
                <a:cs typeface="Trebuchet MS"/>
                <a:sym typeface="Trebuchet MS"/>
              </a:rPr>
              <a:t>Esto significa que: </a:t>
            </a:r>
            <a:r>
              <a:rPr lang="es-419" sz="1600" i="1" noProof="0" dirty="0">
                <a:solidFill>
                  <a:schemeClr val="dk1"/>
                </a:solidFill>
                <a:latin typeface="Trebuchet MS"/>
                <a:ea typeface="Trebuchet MS"/>
                <a:cs typeface="Trebuchet MS"/>
                <a:sym typeface="Trebuchet MS"/>
              </a:rPr>
              <a:t>los residentes de Colorado que no cumplan con el requisito de trabajo en 2027 corren </a:t>
            </a:r>
            <a:r>
              <a:rPr lang="es-419" sz="1600" i="1" noProof="0" dirty="0">
                <a:solidFill>
                  <a:schemeClr val="dk1"/>
                </a:solidFill>
                <a:highlight>
                  <a:schemeClr val="accent5"/>
                </a:highlight>
                <a:latin typeface="Trebuchet MS"/>
                <a:ea typeface="Trebuchet MS"/>
                <a:cs typeface="Trebuchet MS"/>
                <a:sym typeface="Trebuchet MS"/>
              </a:rPr>
              <a:t>el riesgo de perder su cobertura</a:t>
            </a:r>
            <a:r>
              <a:rPr lang="es-419" sz="1600" i="1" noProof="0" dirty="0">
                <a:solidFill>
                  <a:schemeClr val="dk1"/>
                </a:solidFill>
                <a:latin typeface="Trebuchet MS"/>
                <a:ea typeface="Trebuchet MS"/>
                <a:cs typeface="Trebuchet MS"/>
                <a:sym typeface="Trebuchet MS"/>
              </a:rPr>
              <a:t>.</a:t>
            </a:r>
            <a:endParaRPr lang="es-419" i="1" noProof="0" dirty="0">
              <a:solidFill>
                <a:schemeClr val="dk1"/>
              </a:solidFill>
              <a:latin typeface="Trebuchet MS"/>
              <a:ea typeface="Trebuchet MS"/>
              <a:cs typeface="Trebuchet MS"/>
              <a:sym typeface="Trebuchet MS"/>
            </a:endParaRPr>
          </a:p>
          <a:p>
            <a:pPr marL="0" lvl="0" indent="0" algn="l" rtl="0">
              <a:spcBef>
                <a:spcPts val="1200"/>
              </a:spcBef>
              <a:spcAft>
                <a:spcPts val="0"/>
              </a:spcAft>
              <a:buNone/>
            </a:pPr>
            <a:endParaRPr lang="es-419" noProof="0" dirty="0">
              <a:solidFill>
                <a:schemeClr val="dk1"/>
              </a:solidFill>
              <a:latin typeface="Trebuchet MS"/>
              <a:ea typeface="Trebuchet MS"/>
              <a:cs typeface="Trebuchet MS"/>
              <a:sym typeface="Trebuchet MS"/>
            </a:endParaRPr>
          </a:p>
        </p:txBody>
      </p:sp>
      <p:sp>
        <p:nvSpPr>
          <p:cNvPr id="1527" name="Google Shape;1527;p2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16</a:t>
            </a:fld>
            <a:endParaRPr lang="es-419"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245"/>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419" noProof="0" dirty="0"/>
              <a:t>Requisitos laborales del programa TANF</a:t>
            </a:r>
          </a:p>
        </p:txBody>
      </p:sp>
      <p:sp>
        <p:nvSpPr>
          <p:cNvPr id="1533" name="Google Shape;1533;p245"/>
          <p:cNvSpPr txBox="1">
            <a:spLocks noGrp="1"/>
          </p:cNvSpPr>
          <p:nvPr>
            <p:ph type="body" idx="1"/>
          </p:nvPr>
        </p:nvSpPr>
        <p:spPr>
          <a:xfrm>
            <a:off x="919050" y="712925"/>
            <a:ext cx="7323600" cy="3228974"/>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a:lnSpc>
                <a:spcPct val="95000"/>
              </a:lnSpc>
              <a:spcBef>
                <a:spcPts val="1000"/>
              </a:spcBef>
              <a:buNone/>
            </a:pPr>
            <a:r>
              <a:rPr lang="es-419" sz="1500" b="1" noProof="0" dirty="0">
                <a:solidFill>
                  <a:schemeClr val="lt1"/>
                </a:solidFill>
              </a:rPr>
              <a:t>Asistencia Temporal para Familias Necesitadas (TANF)</a:t>
            </a:r>
          </a:p>
          <a:p>
            <a:pPr marL="0" lvl="0" indent="0" algn="l" rtl="0">
              <a:lnSpc>
                <a:spcPct val="95000"/>
              </a:lnSpc>
              <a:spcBef>
                <a:spcPts val="1200"/>
              </a:spcBef>
              <a:spcAft>
                <a:spcPts val="0"/>
              </a:spcAft>
              <a:buNone/>
            </a:pPr>
            <a:r>
              <a:rPr lang="es-419" noProof="0" dirty="0">
                <a:solidFill>
                  <a:schemeClr val="lt1"/>
                </a:solidFill>
              </a:rPr>
              <a:t>¿Qué es el programa?</a:t>
            </a:r>
          </a:p>
          <a:p>
            <a:pPr lvl="0" indent="0">
              <a:lnSpc>
                <a:spcPct val="95000"/>
              </a:lnSpc>
              <a:spcBef>
                <a:spcPts val="1200"/>
              </a:spcBef>
              <a:buNone/>
            </a:pPr>
            <a:r>
              <a:rPr lang="es-419" sz="1200" noProof="0" dirty="0">
                <a:solidFill>
                  <a:schemeClr val="lt1"/>
                </a:solidFill>
              </a:rPr>
              <a:t>«</a:t>
            </a:r>
            <a:r>
              <a:rPr lang="es-419" sz="1200" b="1" noProof="0" dirty="0">
                <a:solidFill>
                  <a:schemeClr val="lt1"/>
                </a:solidFill>
              </a:rPr>
              <a:t>Colorado Works</a:t>
            </a:r>
            <a:r>
              <a:rPr lang="es-419" sz="1200" noProof="0" dirty="0">
                <a:solidFill>
                  <a:schemeClr val="lt1"/>
                </a:solidFill>
              </a:rPr>
              <a:t>» es el programa de Asistencia Temporal para Familias Necesitadas (TANF) de Colorado. Las normas laborales del TANF exigen que la mayoría de los beneficiarios adultos participen en actividades laborales o de preparación para el empleo autorizadas durante un mínimo de entre 20 y 30 horas semanales. Esto ayuda a los padres a encontrar trabajo y a alcanzar la independencia económica.</a:t>
            </a:r>
          </a:p>
          <a:p>
            <a:pPr lvl="0" indent="0">
              <a:lnSpc>
                <a:spcPct val="95000"/>
              </a:lnSpc>
              <a:spcBef>
                <a:spcPts val="1200"/>
              </a:spcBef>
              <a:buNone/>
            </a:pPr>
            <a:r>
              <a:rPr lang="es-419" noProof="0" dirty="0">
                <a:solidFill>
                  <a:schemeClr val="lt1"/>
                </a:solidFill>
              </a:rPr>
              <a:t>Cómo cumplir con el requisito de trabajo:</a:t>
            </a:r>
          </a:p>
          <a:p>
            <a:pPr marL="914400" lvl="0" indent="-323850">
              <a:lnSpc>
                <a:spcPct val="95000"/>
              </a:lnSpc>
              <a:spcBef>
                <a:spcPts val="1200"/>
              </a:spcBef>
              <a:buClr>
                <a:schemeClr val="lt1"/>
              </a:buClr>
              <a:buSzPts val="1500"/>
              <a:buAutoNum type="arabicPeriod"/>
            </a:pPr>
            <a:r>
              <a:rPr lang="es-419" sz="1200" noProof="0" dirty="0">
                <a:solidFill>
                  <a:schemeClr val="lt1"/>
                </a:solidFill>
              </a:rPr>
              <a:t>Realice una evaluación en un plazo de 90 días desde la presentación de la solicitud</a:t>
            </a:r>
          </a:p>
          <a:p>
            <a:pPr marL="914400" lvl="0" indent="-323850">
              <a:lnSpc>
                <a:spcPct val="95000"/>
              </a:lnSpc>
              <a:buClr>
                <a:schemeClr val="lt1"/>
              </a:buClr>
              <a:buSzPts val="1500"/>
              <a:buAutoNum type="arabicPeriod"/>
            </a:pPr>
            <a:r>
              <a:rPr lang="es-419" sz="1200" noProof="0" dirty="0">
                <a:solidFill>
                  <a:schemeClr val="lt1"/>
                </a:solidFill>
              </a:rPr>
              <a:t>Firme un Plan de Responsabilidad Individual (IRP)</a:t>
            </a:r>
          </a:p>
          <a:p>
            <a:pPr marL="914400" lvl="0" indent="-323850">
              <a:lnSpc>
                <a:spcPct val="95000"/>
              </a:lnSpc>
              <a:buClr>
                <a:schemeClr val="lt1"/>
              </a:buClr>
              <a:buSzPts val="1500"/>
              <a:buAutoNum type="arabicPeriod"/>
            </a:pPr>
            <a:r>
              <a:rPr lang="es-419" sz="1200" noProof="0" dirty="0">
                <a:solidFill>
                  <a:schemeClr val="lt1"/>
                </a:solidFill>
              </a:rPr>
              <a:t>Participar en actividades autorizadas</a:t>
            </a:r>
          </a:p>
          <a:p>
            <a:pPr marL="914400" lvl="0" indent="-323850">
              <a:lnSpc>
                <a:spcPct val="95000"/>
              </a:lnSpc>
              <a:buClr>
                <a:schemeClr val="lt1"/>
              </a:buClr>
              <a:buSzPts val="1500"/>
              <a:buAutoNum type="arabicPeriod"/>
            </a:pPr>
            <a:r>
              <a:rPr lang="es-419" sz="1200" noProof="0" dirty="0">
                <a:solidFill>
                  <a:schemeClr val="lt1"/>
                </a:solidFill>
              </a:rPr>
              <a:t>Comunique sus horas</a:t>
            </a:r>
          </a:p>
        </p:txBody>
      </p:sp>
      <p:sp>
        <p:nvSpPr>
          <p:cNvPr id="1534" name="Google Shape;1534;p245"/>
          <p:cNvSpPr txBox="1"/>
          <p:nvPr/>
        </p:nvSpPr>
        <p:spPr>
          <a:xfrm>
            <a:off x="159300" y="3969549"/>
            <a:ext cx="8843100" cy="61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419" sz="1000" i="1" noProof="0" dirty="0">
                <a:solidFill>
                  <a:schemeClr val="dk1"/>
                </a:solidFill>
                <a:latin typeface="Trebuchet MS"/>
                <a:ea typeface="Trebuchet MS"/>
                <a:cs typeface="Trebuchet MS"/>
                <a:sym typeface="Trebuchet MS"/>
              </a:rPr>
              <a:t>NOTA: Los residentes de Colorado que perciban prestaciones de Colorado Works y del SNAP están exentos del requisito laboral del SNAP. </a:t>
            </a:r>
          </a:p>
          <a:p>
            <a:pPr marL="0" lvl="0" indent="0" algn="ctr" rtl="0">
              <a:lnSpc>
                <a:spcPct val="115000"/>
              </a:lnSpc>
              <a:spcBef>
                <a:spcPts val="600"/>
              </a:spcBef>
              <a:spcAft>
                <a:spcPts val="600"/>
              </a:spcAft>
              <a:buNone/>
            </a:pPr>
            <a:r>
              <a:rPr lang="es-419" sz="1000" i="1" noProof="0" dirty="0">
                <a:solidFill>
                  <a:schemeClr val="dk1"/>
                </a:solidFill>
                <a:latin typeface="Trebuchet MS"/>
                <a:ea typeface="Trebuchet MS"/>
                <a:cs typeface="Trebuchet MS"/>
                <a:sym typeface="Trebuchet MS"/>
              </a:rPr>
              <a:t>SIN EMBARGO, los residentes de Colorado que perciben prestaciones de Colorado Works </a:t>
            </a:r>
            <a:r>
              <a:rPr lang="es-419" sz="1000" b="1" noProof="0" dirty="0">
                <a:solidFill>
                  <a:schemeClr val="accent4"/>
                </a:solidFill>
                <a:latin typeface="Trebuchet MS"/>
                <a:ea typeface="Trebuchet MS"/>
                <a:cs typeface="Trebuchet MS"/>
                <a:sym typeface="Trebuchet MS"/>
              </a:rPr>
              <a:t>no cumplen automáticamente</a:t>
            </a:r>
            <a:r>
              <a:rPr lang="es-419" sz="1000" i="1" noProof="0" dirty="0">
                <a:solidFill>
                  <a:schemeClr val="dk1"/>
                </a:solidFill>
                <a:latin typeface="Trebuchet MS"/>
                <a:ea typeface="Trebuchet MS"/>
                <a:cs typeface="Trebuchet MS"/>
                <a:sym typeface="Trebuchet MS"/>
              </a:rPr>
              <a:t> con dicho requisito.</a:t>
            </a:r>
            <a:endParaRPr lang="es-419" sz="1600" noProof="0" dirty="0">
              <a:solidFill>
                <a:schemeClr val="dk1"/>
              </a:solidFill>
              <a:latin typeface="Trebuchet MS"/>
              <a:ea typeface="Trebuchet MS"/>
              <a:cs typeface="Trebuchet MS"/>
              <a:sym typeface="Trebuchet MS"/>
            </a:endParaRPr>
          </a:p>
        </p:txBody>
      </p:sp>
      <p:sp>
        <p:nvSpPr>
          <p:cNvPr id="1535" name="Google Shape;1535;p2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17</a:t>
            </a:fld>
            <a:endParaRPr lang="es-419"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246"/>
          <p:cNvSpPr txBox="1">
            <a:spLocks noGrp="1"/>
          </p:cNvSpPr>
          <p:nvPr>
            <p:ph type="title"/>
          </p:nvPr>
        </p:nvSpPr>
        <p:spPr>
          <a:xfrm>
            <a:off x="159300" y="140225"/>
            <a:ext cx="88431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419" noProof="0" dirty="0"/>
              <a:t>Requisitos laborales del programa SNAP</a:t>
            </a:r>
          </a:p>
        </p:txBody>
      </p:sp>
      <p:sp>
        <p:nvSpPr>
          <p:cNvPr id="1541" name="Google Shape;1541;p246"/>
          <p:cNvSpPr txBox="1">
            <a:spLocks noGrp="1"/>
          </p:cNvSpPr>
          <p:nvPr>
            <p:ph type="body" idx="1"/>
          </p:nvPr>
        </p:nvSpPr>
        <p:spPr>
          <a:xfrm>
            <a:off x="962225" y="712925"/>
            <a:ext cx="7323600" cy="3233100"/>
          </a:xfrm>
          <a:prstGeom prst="rect">
            <a:avLst/>
          </a:prstGeom>
          <a:solidFill>
            <a:srgbClr val="245D39"/>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fontScale="92500" lnSpcReduction="10000"/>
          </a:bodyPr>
          <a:lstStyle/>
          <a:p>
            <a:pPr marL="0" lvl="0" indent="0" algn="ctr">
              <a:lnSpc>
                <a:spcPct val="95000"/>
              </a:lnSpc>
              <a:spcBef>
                <a:spcPts val="1000"/>
              </a:spcBef>
              <a:buNone/>
            </a:pPr>
            <a:r>
              <a:rPr lang="es-419" sz="1500" b="1" noProof="0" dirty="0">
                <a:solidFill>
                  <a:schemeClr val="lt1"/>
                </a:solidFill>
              </a:rPr>
              <a:t>Programa de Asistencia de la Nutrición Complementaria (SNAP)</a:t>
            </a:r>
          </a:p>
          <a:p>
            <a:pPr marL="0" lvl="0" indent="0">
              <a:lnSpc>
                <a:spcPct val="95000"/>
              </a:lnSpc>
              <a:spcBef>
                <a:spcPts val="1200"/>
              </a:spcBef>
              <a:buNone/>
            </a:pPr>
            <a:r>
              <a:rPr lang="es-419" sz="1500" noProof="0" dirty="0">
                <a:solidFill>
                  <a:schemeClr val="lt1"/>
                </a:solidFill>
              </a:rPr>
              <a:t>¿Qué es el programa?</a:t>
            </a:r>
          </a:p>
          <a:p>
            <a:pPr lvl="0" indent="0">
              <a:lnSpc>
                <a:spcPct val="95000"/>
              </a:lnSpc>
              <a:spcBef>
                <a:spcPts val="1200"/>
              </a:spcBef>
              <a:buNone/>
            </a:pPr>
            <a:r>
              <a:rPr lang="es-419" sz="1500" noProof="0" dirty="0">
                <a:solidFill>
                  <a:schemeClr val="lt1"/>
                </a:solidFill>
              </a:rPr>
              <a:t>Para seguir reuniendo los requisitos para el SNAP, los beneficiarios no exentos deben participar en una actividad laboral autorizada durante 20 horas a la semana (o 80 horas al mes). </a:t>
            </a:r>
          </a:p>
          <a:p>
            <a:pPr marL="0" lvl="0" indent="0">
              <a:lnSpc>
                <a:spcPct val="95000"/>
              </a:lnSpc>
              <a:spcBef>
                <a:spcPts val="1200"/>
              </a:spcBef>
              <a:buNone/>
            </a:pPr>
            <a:r>
              <a:rPr lang="es-419" sz="1500" noProof="0" dirty="0">
                <a:solidFill>
                  <a:schemeClr val="lt1"/>
                </a:solidFill>
              </a:rPr>
              <a:t>Cómo cumplir con el requisito de trabajo:</a:t>
            </a:r>
          </a:p>
          <a:p>
            <a:pPr marL="914400" lvl="0" indent="-323850">
              <a:lnSpc>
                <a:spcPct val="95000"/>
              </a:lnSpc>
              <a:spcBef>
                <a:spcPts val="1200"/>
              </a:spcBef>
              <a:buClr>
                <a:schemeClr val="lt1"/>
              </a:buClr>
              <a:buSzPts val="1500"/>
              <a:buAutoNum type="arabicPeriod"/>
            </a:pPr>
            <a:r>
              <a:rPr lang="es-419" sz="1500" noProof="0" dirty="0">
                <a:solidFill>
                  <a:schemeClr val="lt1"/>
                </a:solidFill>
              </a:rPr>
              <a:t>Trabajo remunerado</a:t>
            </a:r>
          </a:p>
          <a:p>
            <a:pPr marL="914400" lvl="0" indent="-323850">
              <a:lnSpc>
                <a:spcPct val="95000"/>
              </a:lnSpc>
              <a:buClr>
                <a:schemeClr val="lt1"/>
              </a:buClr>
              <a:buSzPts val="1500"/>
              <a:buAutoNum type="arabicPeriod"/>
            </a:pPr>
            <a:r>
              <a:rPr lang="es-419" sz="1500" noProof="0" dirty="0">
                <a:solidFill>
                  <a:schemeClr val="lt1"/>
                </a:solidFill>
              </a:rPr>
              <a:t>Trabajo no remunerado (o voluntario)</a:t>
            </a:r>
          </a:p>
          <a:p>
            <a:pPr marL="914400" lvl="0" indent="-323850">
              <a:lnSpc>
                <a:spcPct val="95000"/>
              </a:lnSpc>
              <a:buClr>
                <a:schemeClr val="lt1"/>
              </a:buClr>
              <a:buSzPts val="1500"/>
              <a:buAutoNum type="arabicPeriod"/>
            </a:pPr>
            <a:r>
              <a:rPr lang="es-419" sz="1500" noProof="0" dirty="0">
                <a:solidFill>
                  <a:schemeClr val="lt1"/>
                </a:solidFill>
              </a:rPr>
              <a:t>Participación en otro programa de empleo y formación</a:t>
            </a:r>
          </a:p>
          <a:p>
            <a:pPr marL="914400" lvl="0" indent="-323850">
              <a:lnSpc>
                <a:spcPct val="95000"/>
              </a:lnSpc>
              <a:buClr>
                <a:schemeClr val="accent5"/>
              </a:buClr>
              <a:buSzPts val="1500"/>
              <a:buAutoNum type="arabicPeriod"/>
            </a:pPr>
            <a:r>
              <a:rPr lang="es-419" sz="1500" noProof="0" dirty="0">
                <a:solidFill>
                  <a:schemeClr val="accent5"/>
                </a:solidFill>
              </a:rPr>
              <a:t>Participación en «Empleo Primero» (el programa de empleo y formación del SNAP de Colorado)</a:t>
            </a:r>
          </a:p>
          <a:p>
            <a:pPr marL="914400" lvl="0" indent="-323850">
              <a:lnSpc>
                <a:spcPct val="95000"/>
              </a:lnSpc>
              <a:buClr>
                <a:schemeClr val="lt1"/>
              </a:buClr>
              <a:buSzPts val="1500"/>
              <a:buAutoNum type="arabicPeriod"/>
            </a:pPr>
            <a:r>
              <a:rPr lang="es-419" sz="1500" noProof="0" dirty="0">
                <a:solidFill>
                  <a:schemeClr val="lt1"/>
                </a:solidFill>
              </a:rPr>
              <a:t>Una combinación de estos</a:t>
            </a:r>
            <a:endParaRPr lang="es-419" sz="1500" noProof="0" dirty="0">
              <a:solidFill>
                <a:schemeClr val="accent5"/>
              </a:solidFill>
            </a:endParaRPr>
          </a:p>
        </p:txBody>
      </p:sp>
      <p:sp>
        <p:nvSpPr>
          <p:cNvPr id="1542" name="Google Shape;1542;p246"/>
          <p:cNvSpPr txBox="1"/>
          <p:nvPr/>
        </p:nvSpPr>
        <p:spPr>
          <a:xfrm>
            <a:off x="159301" y="4020150"/>
            <a:ext cx="8843100" cy="61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419" sz="1000" i="1" noProof="0" dirty="0">
                <a:solidFill>
                  <a:schemeClr val="dk1"/>
                </a:solidFill>
                <a:latin typeface="Trebuchet MS"/>
                <a:ea typeface="Trebuchet MS"/>
                <a:cs typeface="Trebuchet MS"/>
                <a:sym typeface="Trebuchet MS"/>
              </a:rPr>
              <a:t>Los residentes de Colorado que cumplan con el requisito laboral del programa SNAP </a:t>
            </a:r>
            <a:r>
              <a:rPr lang="es-419" sz="1000" b="1" noProof="0" dirty="0">
                <a:solidFill>
                  <a:srgbClr val="0000FF"/>
                </a:solidFill>
                <a:latin typeface="Trebuchet MS"/>
                <a:ea typeface="Trebuchet MS"/>
                <a:cs typeface="Trebuchet MS"/>
                <a:sym typeface="Trebuchet MS"/>
              </a:rPr>
              <a:t>cumplen automáticamente</a:t>
            </a:r>
            <a:r>
              <a:rPr lang="es-419" sz="1000" noProof="0" dirty="0">
                <a:solidFill>
                  <a:schemeClr val="dk1"/>
                </a:solidFill>
                <a:latin typeface="Trebuchet MS"/>
                <a:ea typeface="Trebuchet MS"/>
                <a:cs typeface="Trebuchet MS"/>
                <a:sym typeface="Trebuchet MS"/>
              </a:rPr>
              <a:t> </a:t>
            </a:r>
            <a:r>
              <a:rPr lang="es-419" sz="1000" i="1" noProof="0" dirty="0">
                <a:solidFill>
                  <a:schemeClr val="dk1"/>
                </a:solidFill>
                <a:latin typeface="Trebuchet MS"/>
                <a:ea typeface="Trebuchet MS"/>
                <a:cs typeface="Trebuchet MS"/>
                <a:sym typeface="Trebuchet MS"/>
              </a:rPr>
              <a:t>con el requisito laboral de Medicaid. </a:t>
            </a:r>
          </a:p>
          <a:p>
            <a:pPr marL="0" lvl="0" indent="0" algn="ctr" rtl="0">
              <a:lnSpc>
                <a:spcPct val="115000"/>
              </a:lnSpc>
              <a:spcBef>
                <a:spcPts val="600"/>
              </a:spcBef>
              <a:spcAft>
                <a:spcPts val="600"/>
              </a:spcAft>
              <a:buNone/>
            </a:pPr>
            <a:r>
              <a:rPr lang="es-419" sz="1000" i="1" noProof="0" dirty="0">
                <a:solidFill>
                  <a:schemeClr val="dk1"/>
                </a:solidFill>
                <a:latin typeface="Trebuchet MS"/>
                <a:ea typeface="Trebuchet MS"/>
                <a:cs typeface="Trebuchet MS"/>
                <a:sym typeface="Trebuchet MS"/>
              </a:rPr>
              <a:t>SIN EMBARGO, los residentes de Colorado que cumplen con el requisito laboral de Medicaid </a:t>
            </a:r>
            <a:r>
              <a:rPr lang="es-419" sz="1000" b="1" noProof="0" dirty="0">
                <a:solidFill>
                  <a:schemeClr val="accent4"/>
                </a:solidFill>
                <a:latin typeface="Trebuchet MS"/>
                <a:ea typeface="Trebuchet MS"/>
                <a:cs typeface="Trebuchet MS"/>
                <a:sym typeface="Trebuchet MS"/>
              </a:rPr>
              <a:t>no cumplen automáticamente</a:t>
            </a:r>
            <a:r>
              <a:rPr lang="es-419" sz="1000" i="1" noProof="0" dirty="0">
                <a:solidFill>
                  <a:schemeClr val="dk1"/>
                </a:solidFill>
                <a:latin typeface="Trebuchet MS"/>
                <a:ea typeface="Trebuchet MS"/>
                <a:cs typeface="Trebuchet MS"/>
                <a:sym typeface="Trebuchet MS"/>
              </a:rPr>
              <a:t> con dicho requisito.</a:t>
            </a:r>
            <a:endParaRPr lang="es-419" sz="1000" noProof="0" dirty="0">
              <a:solidFill>
                <a:schemeClr val="dk1"/>
              </a:solidFill>
              <a:latin typeface="Trebuchet MS"/>
              <a:ea typeface="Trebuchet MS"/>
              <a:cs typeface="Trebuchet MS"/>
              <a:sym typeface="Trebuchet MS"/>
            </a:endParaRPr>
          </a:p>
        </p:txBody>
      </p:sp>
      <p:sp>
        <p:nvSpPr>
          <p:cNvPr id="1543" name="Google Shape;1543;p2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18</a:t>
            </a:fld>
            <a:endParaRPr lang="es-419"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47"/>
        <p:cNvGrpSpPr/>
        <p:nvPr/>
      </p:nvGrpSpPr>
      <p:grpSpPr>
        <a:xfrm>
          <a:off x="0" y="0"/>
          <a:ext cx="0" cy="0"/>
          <a:chOff x="0" y="0"/>
          <a:chExt cx="0" cy="0"/>
        </a:xfrm>
      </p:grpSpPr>
      <p:sp>
        <p:nvSpPr>
          <p:cNvPr id="1548" name="Google Shape;1548;p247"/>
          <p:cNvSpPr txBox="1">
            <a:spLocks noGrp="1"/>
          </p:cNvSpPr>
          <p:nvPr>
            <p:ph type="title"/>
          </p:nvPr>
        </p:nvSpPr>
        <p:spPr>
          <a:xfrm>
            <a:off x="201843" y="1672500"/>
            <a:ext cx="3341700" cy="1798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419" sz="2700" noProof="0" dirty="0"/>
              <a:t>¿Qué es </a:t>
            </a:r>
            <a:r>
              <a:rPr lang="es-419" sz="2700" i="1" noProof="0" dirty="0"/>
              <a:t>Empleo Primero</a:t>
            </a:r>
            <a:r>
              <a:rPr lang="es-419" sz="2700" noProof="0" dirty="0"/>
              <a:t>?</a:t>
            </a:r>
          </a:p>
        </p:txBody>
      </p:sp>
      <p:pic>
        <p:nvPicPr>
          <p:cNvPr id="1549" name="Google Shape;1549;p247" descr="A man and woman shake hands."/>
          <p:cNvPicPr preferRelativeResize="0"/>
          <p:nvPr/>
        </p:nvPicPr>
        <p:blipFill>
          <a:blip r:embed="rId3">
            <a:alphaModFix/>
          </a:blip>
          <a:stretch>
            <a:fillRect/>
          </a:stretch>
        </p:blipFill>
        <p:spPr>
          <a:xfrm>
            <a:off x="4178543" y="1657350"/>
            <a:ext cx="4667100" cy="1828800"/>
          </a:xfrm>
          <a:prstGeom prst="roundRect">
            <a:avLst>
              <a:gd name="adj" fmla="val 16667"/>
            </a:avLst>
          </a:prstGeom>
          <a:noFill/>
          <a:ln>
            <a:noFill/>
          </a:ln>
        </p:spPr>
      </p:pic>
      <p:sp>
        <p:nvSpPr>
          <p:cNvPr id="1550" name="Google Shape;1550;p24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sz="1000" noProof="0" smtClean="0"/>
              <a:t>19</a:t>
            </a:fld>
            <a:endParaRPr lang="es-419" sz="1000"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230"/>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noProof="0" dirty="0"/>
              <a:t>Subtítulos</a:t>
            </a:r>
          </a:p>
        </p:txBody>
      </p:sp>
      <p:sp>
        <p:nvSpPr>
          <p:cNvPr id="1410" name="Google Shape;1410;p230"/>
          <p:cNvSpPr txBox="1">
            <a:spLocks noGrp="1"/>
          </p:cNvSpPr>
          <p:nvPr>
            <p:ph type="body" idx="1"/>
          </p:nvPr>
        </p:nvSpPr>
        <p:spPr>
          <a:xfrm>
            <a:off x="628650" y="942983"/>
            <a:ext cx="7886700" cy="3154275"/>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s-419" sz="2000" noProof="0" dirty="0">
                <a:solidFill>
                  <a:schemeClr val="dk2"/>
                </a:solidFill>
              </a:rPr>
              <a:t>Los subtítulos están disponibles en la barra de herramientas de controles de la reunión, situada en la parte inferior de la pantalla. Para activarlos, haga clic en el icono «Mostrar subtítulos». </a:t>
            </a:r>
          </a:p>
          <a:p>
            <a:pPr marL="0" lvl="0" indent="0" algn="l" rtl="0">
              <a:lnSpc>
                <a:spcPct val="100000"/>
              </a:lnSpc>
              <a:spcBef>
                <a:spcPts val="800"/>
              </a:spcBef>
              <a:spcAft>
                <a:spcPts val="0"/>
              </a:spcAft>
              <a:buNone/>
            </a:pPr>
            <a:endParaRPr lang="es-419" sz="2000" noProof="0" dirty="0">
              <a:solidFill>
                <a:schemeClr val="dk2"/>
              </a:solidFill>
            </a:endParaRPr>
          </a:p>
          <a:p>
            <a:pPr marL="0" lvl="0" indent="0" algn="l" rtl="0">
              <a:lnSpc>
                <a:spcPct val="100000"/>
              </a:lnSpc>
              <a:spcBef>
                <a:spcPts val="800"/>
              </a:spcBef>
              <a:spcAft>
                <a:spcPts val="0"/>
              </a:spcAft>
              <a:buNone/>
            </a:pPr>
            <a:endParaRPr lang="es-419" sz="2000" noProof="0" dirty="0">
              <a:solidFill>
                <a:schemeClr val="dk2"/>
              </a:solidFill>
            </a:endParaRPr>
          </a:p>
          <a:p>
            <a:pPr marL="0" lvl="0" indent="0" algn="l" rtl="0">
              <a:lnSpc>
                <a:spcPct val="100000"/>
              </a:lnSpc>
              <a:spcBef>
                <a:spcPts val="800"/>
              </a:spcBef>
              <a:spcAft>
                <a:spcPts val="0"/>
              </a:spcAft>
              <a:buNone/>
            </a:pPr>
            <a:endParaRPr lang="es-419" sz="700" noProof="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s-419" sz="2000" noProof="0" dirty="0">
                <a:solidFill>
                  <a:schemeClr val="dk2"/>
                </a:solidFill>
              </a:rPr>
              <a:t>Los subtítulos se pueden traducir a diferentes idiomas haciendo clic en la flecha hacia arriba situada junto al icono «Mostrar subtítulos» y seleccionando a continuación el idioma que prefiera. </a:t>
            </a:r>
          </a:p>
          <a:p>
            <a:pPr marL="0" lvl="0" indent="0" algn="l" rtl="0">
              <a:lnSpc>
                <a:spcPct val="100000"/>
              </a:lnSpc>
              <a:spcBef>
                <a:spcPts val="800"/>
              </a:spcBef>
              <a:spcAft>
                <a:spcPts val="0"/>
              </a:spcAft>
              <a:buNone/>
            </a:pPr>
            <a:endParaRPr lang="es-419" sz="800" noProof="0" dirty="0">
              <a:solidFill>
                <a:schemeClr val="dk2"/>
              </a:solidFill>
              <a:highlight>
                <a:schemeClr val="lt2"/>
              </a:highlight>
              <a:latin typeface="Arial"/>
              <a:ea typeface="Arial"/>
              <a:cs typeface="Arial"/>
              <a:sym typeface="Arial"/>
            </a:endParaRPr>
          </a:p>
          <a:p>
            <a:pPr marL="0" lvl="0" indent="0" algn="l" rtl="0">
              <a:spcBef>
                <a:spcPts val="800"/>
              </a:spcBef>
              <a:spcAft>
                <a:spcPts val="0"/>
              </a:spcAft>
              <a:buNone/>
            </a:pPr>
            <a:endParaRPr lang="es-419" noProof="0" dirty="0">
              <a:solidFill>
                <a:schemeClr val="dk2"/>
              </a:solidFill>
            </a:endParaRPr>
          </a:p>
        </p:txBody>
      </p:sp>
      <p:pic>
        <p:nvPicPr>
          <p:cNvPr id="1411" name="Google Shape;1411;p230" descr="The closed caption icon on the Zoom toolbar."/>
          <p:cNvPicPr preferRelativeResize="0"/>
          <p:nvPr/>
        </p:nvPicPr>
        <p:blipFill>
          <a:blip r:embed="rId3">
            <a:alphaModFix/>
          </a:blip>
          <a:stretch>
            <a:fillRect/>
          </a:stretch>
        </p:blipFill>
        <p:spPr>
          <a:xfrm>
            <a:off x="3390478" y="2119938"/>
            <a:ext cx="2363044" cy="1189669"/>
          </a:xfrm>
          <a:prstGeom prst="rect">
            <a:avLst/>
          </a:prstGeom>
          <a:noFill/>
          <a:ln>
            <a:noFill/>
          </a:ln>
        </p:spPr>
      </p:pic>
      <p:sp>
        <p:nvSpPr>
          <p:cNvPr id="1412" name="Google Shape;1412;p230"/>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sz="1000" noProof="0" smtClean="0">
                <a:solidFill>
                  <a:schemeClr val="lt1"/>
                </a:solidFill>
              </a:rPr>
              <a:t>2</a:t>
            </a:fld>
            <a:endParaRPr lang="es-419" sz="1000" noProof="0"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248"/>
          <p:cNvSpPr txBox="1">
            <a:spLocks noGrp="1"/>
          </p:cNvSpPr>
          <p:nvPr>
            <p:ph type="title"/>
          </p:nvPr>
        </p:nvSpPr>
        <p:spPr>
          <a:xfrm>
            <a:off x="159300" y="140225"/>
            <a:ext cx="6588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s-419" noProof="0" dirty="0"/>
              <a:t>Sobre Empleo Primero (EF)</a:t>
            </a:r>
          </a:p>
        </p:txBody>
      </p:sp>
      <p:sp>
        <p:nvSpPr>
          <p:cNvPr id="1556" name="Google Shape;1556;p248"/>
          <p:cNvSpPr txBox="1">
            <a:spLocks noGrp="1"/>
          </p:cNvSpPr>
          <p:nvPr>
            <p:ph type="body" idx="1"/>
          </p:nvPr>
        </p:nvSpPr>
        <p:spPr>
          <a:xfrm>
            <a:off x="146300" y="773488"/>
            <a:ext cx="6477300" cy="3765600"/>
          </a:xfrm>
          <a:prstGeom prst="rect">
            <a:avLst/>
          </a:prstGeom>
        </p:spPr>
        <p:txBody>
          <a:bodyPr spcFirstLastPara="1" wrap="square" lIns="91425" tIns="91425" rIns="91425" bIns="91425" anchor="t" anchorCtr="0">
            <a:normAutofit lnSpcReduction="10000"/>
          </a:bodyPr>
          <a:lstStyle/>
          <a:p>
            <a:pPr lvl="0" indent="-330200">
              <a:buSzPts val="1600"/>
            </a:pPr>
            <a:r>
              <a:rPr lang="es-419" sz="1600" noProof="0" dirty="0"/>
              <a:t>Un programa federal de Empleo y Formación (E&amp;T) que prepara a los residentes de Colorado que solicitan o reciben prestaciones del Programa de Asistencia de la Nutrición Complementaria (SNAP) para acceder a un empleo significativo mediante actividades educativas y de formación relacionadas con el trabajo</a:t>
            </a:r>
            <a:r>
              <a:rPr lang="es-419" sz="1600" noProof="0" dirty="0">
                <a:highlight>
                  <a:srgbClr val="FFFFFF"/>
                </a:highlight>
              </a:rPr>
              <a:t>.</a:t>
            </a:r>
          </a:p>
          <a:p>
            <a:pPr lvl="0" indent="-330200">
              <a:spcBef>
                <a:spcPts val="1000"/>
              </a:spcBef>
              <a:buSzPts val="1600"/>
            </a:pPr>
            <a:r>
              <a:rPr lang="es-419" sz="1600" noProof="0" dirty="0"/>
              <a:t>Los participantes en el programa EF colaboran con un gestor de casos para supervisar los objetivos de empleo y formación y registrar las horas de participación</a:t>
            </a:r>
            <a:r>
              <a:rPr lang="es-419" sz="1600" noProof="0" dirty="0">
                <a:highlight>
                  <a:srgbClr val="FFFFFF"/>
                </a:highlight>
              </a:rPr>
              <a:t>.</a:t>
            </a:r>
          </a:p>
          <a:p>
            <a:pPr lvl="0" indent="-330200">
              <a:spcBef>
                <a:spcPts val="1000"/>
              </a:spcBef>
              <a:buSzPts val="1600"/>
            </a:pPr>
            <a:r>
              <a:rPr lang="es-419" sz="1600" noProof="0" dirty="0"/>
              <a:t>El programa EF se gestiona en 31 condados de Colorado a través de las oficinas locales de servicios sociales y humanos de los condados y de organizaciones de todo el estado, conocidas como «socios externos»</a:t>
            </a:r>
            <a:r>
              <a:rPr lang="es-419" sz="1600" noProof="0" dirty="0">
                <a:highlight>
                  <a:srgbClr val="FFFFFF"/>
                </a:highlight>
              </a:rPr>
              <a:t>. </a:t>
            </a:r>
          </a:p>
          <a:p>
            <a:pPr marL="0" lvl="0" indent="0" algn="l" rtl="0">
              <a:spcBef>
                <a:spcPts val="1000"/>
              </a:spcBef>
              <a:spcAft>
                <a:spcPts val="1000"/>
              </a:spcAft>
              <a:buNone/>
            </a:pPr>
            <a:endParaRPr lang="es-419" sz="1600" noProof="0" dirty="0">
              <a:highlight>
                <a:srgbClr val="FFFFFF"/>
              </a:highlight>
            </a:endParaRPr>
          </a:p>
        </p:txBody>
      </p:sp>
      <p:sp>
        <p:nvSpPr>
          <p:cNvPr id="1557" name="Google Shape;1557;p2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20</a:t>
            </a:fld>
            <a:endParaRPr lang="es-419"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249"/>
          <p:cNvSpPr txBox="1">
            <a:spLocks noGrp="1"/>
          </p:cNvSpPr>
          <p:nvPr>
            <p:ph type="title"/>
          </p:nvPr>
        </p:nvSpPr>
        <p:spPr>
          <a:xfrm>
            <a:off x="382400" y="363325"/>
            <a:ext cx="6588300" cy="572700"/>
          </a:xfrm>
          <a:prstGeom prst="rect">
            <a:avLst/>
          </a:prstGeom>
        </p:spPr>
        <p:txBody>
          <a:bodyPr spcFirstLastPara="1" wrap="square" lIns="91425" tIns="91425" rIns="91425" bIns="91425" anchor="t" anchorCtr="0">
            <a:normAutofit/>
          </a:bodyPr>
          <a:lstStyle/>
          <a:p>
            <a:r>
              <a:rPr lang="es-419" sz="2200" b="1" noProof="0" dirty="0"/>
              <a:t>Condados de Empleo Primero</a:t>
            </a:r>
            <a:endParaRPr lang="es-419" sz="2200" noProof="0" dirty="0"/>
          </a:p>
        </p:txBody>
      </p:sp>
      <p:sp>
        <p:nvSpPr>
          <p:cNvPr id="1563" name="Google Shape;1563;p249"/>
          <p:cNvSpPr txBox="1">
            <a:spLocks noGrp="1"/>
          </p:cNvSpPr>
          <p:nvPr>
            <p:ph type="body" idx="1"/>
          </p:nvPr>
        </p:nvSpPr>
        <p:spPr>
          <a:xfrm>
            <a:off x="591950" y="1039600"/>
            <a:ext cx="2023500" cy="3338100"/>
          </a:xfrm>
          <a:prstGeom prst="rect">
            <a:avLst/>
          </a:prstGeom>
        </p:spPr>
        <p:txBody>
          <a:bodyPr spcFirstLastPara="1" wrap="square" lIns="91425" tIns="91425" rIns="91425" bIns="91425" anchor="t" anchorCtr="0">
            <a:normAutofit fontScale="77500" lnSpcReduction="20000"/>
          </a:bodyPr>
          <a:lstStyle/>
          <a:p>
            <a:pPr marL="457200" lvl="0" indent="-314960" algn="l" rtl="0">
              <a:spcBef>
                <a:spcPts val="0"/>
              </a:spcBef>
              <a:spcAft>
                <a:spcPts val="0"/>
              </a:spcAft>
              <a:buSzPct val="100000"/>
              <a:buChar char="●"/>
            </a:pPr>
            <a:r>
              <a:rPr lang="es-419" sz="1600" noProof="0" dirty="0"/>
              <a:t>Adams</a:t>
            </a:r>
          </a:p>
          <a:p>
            <a:pPr marL="457200" lvl="0" indent="-314960" algn="l" rtl="0">
              <a:spcBef>
                <a:spcPts val="0"/>
              </a:spcBef>
              <a:spcAft>
                <a:spcPts val="0"/>
              </a:spcAft>
              <a:buSzPct val="100000"/>
              <a:buChar char="●"/>
            </a:pPr>
            <a:r>
              <a:rPr lang="es-419" sz="1600" noProof="0" dirty="0"/>
              <a:t>Alamosa</a:t>
            </a:r>
          </a:p>
          <a:p>
            <a:pPr marL="457200" lvl="0" indent="-314960" algn="l" rtl="0">
              <a:spcBef>
                <a:spcPts val="0"/>
              </a:spcBef>
              <a:spcAft>
                <a:spcPts val="0"/>
              </a:spcAft>
              <a:buSzPct val="100000"/>
              <a:buChar char="●"/>
            </a:pPr>
            <a:r>
              <a:rPr lang="es-419" sz="1600" noProof="0" dirty="0"/>
              <a:t>Arapahoe</a:t>
            </a:r>
          </a:p>
          <a:p>
            <a:pPr marL="457200" lvl="0" indent="-314960" algn="l" rtl="0">
              <a:spcBef>
                <a:spcPts val="0"/>
              </a:spcBef>
              <a:spcAft>
                <a:spcPts val="0"/>
              </a:spcAft>
              <a:buSzPct val="100000"/>
              <a:buChar char="●"/>
            </a:pPr>
            <a:r>
              <a:rPr lang="es-419" sz="1600" noProof="0" dirty="0"/>
              <a:t>Boulder</a:t>
            </a:r>
          </a:p>
          <a:p>
            <a:pPr marL="457200" lvl="0" indent="-314960" algn="l" rtl="0">
              <a:spcBef>
                <a:spcPts val="0"/>
              </a:spcBef>
              <a:spcAft>
                <a:spcPts val="0"/>
              </a:spcAft>
              <a:buSzPct val="100000"/>
              <a:buChar char="●"/>
            </a:pPr>
            <a:r>
              <a:rPr lang="es-419" sz="1600" noProof="0" dirty="0"/>
              <a:t>Broomfield</a:t>
            </a:r>
          </a:p>
          <a:p>
            <a:pPr marL="457200" lvl="0" indent="-314960" algn="l" rtl="0">
              <a:spcBef>
                <a:spcPts val="0"/>
              </a:spcBef>
              <a:spcAft>
                <a:spcPts val="0"/>
              </a:spcAft>
              <a:buSzPct val="100000"/>
              <a:buChar char="●"/>
            </a:pPr>
            <a:r>
              <a:rPr lang="es-419" sz="1600" noProof="0" dirty="0"/>
              <a:t>Chaffee</a:t>
            </a:r>
          </a:p>
          <a:p>
            <a:pPr marL="457200" lvl="0" indent="-314960" algn="l" rtl="0">
              <a:spcBef>
                <a:spcPts val="0"/>
              </a:spcBef>
              <a:spcAft>
                <a:spcPts val="0"/>
              </a:spcAft>
              <a:buSzPct val="100000"/>
              <a:buChar char="●"/>
            </a:pPr>
            <a:r>
              <a:rPr lang="es-419" sz="1600" noProof="0" dirty="0"/>
              <a:t>Clear Creek</a:t>
            </a:r>
          </a:p>
          <a:p>
            <a:pPr marL="457200" lvl="0" indent="-314960" algn="l" rtl="0">
              <a:spcBef>
                <a:spcPts val="0"/>
              </a:spcBef>
              <a:spcAft>
                <a:spcPts val="0"/>
              </a:spcAft>
              <a:buSzPct val="100000"/>
              <a:buChar char="●"/>
            </a:pPr>
            <a:r>
              <a:rPr lang="es-419" sz="1600" noProof="0" dirty="0"/>
              <a:t>Conejos</a:t>
            </a:r>
          </a:p>
          <a:p>
            <a:pPr marL="457200" lvl="0" indent="-314960" algn="l" rtl="0">
              <a:spcBef>
                <a:spcPts val="0"/>
              </a:spcBef>
              <a:spcAft>
                <a:spcPts val="0"/>
              </a:spcAft>
              <a:buSzPct val="100000"/>
              <a:buChar char="●"/>
            </a:pPr>
            <a:r>
              <a:rPr lang="es-419" sz="1600" noProof="0" dirty="0"/>
              <a:t>Costilla</a:t>
            </a:r>
          </a:p>
          <a:p>
            <a:pPr marL="457200" lvl="0" indent="-314960" algn="l" rtl="0">
              <a:spcBef>
                <a:spcPts val="0"/>
              </a:spcBef>
              <a:spcAft>
                <a:spcPts val="0"/>
              </a:spcAft>
              <a:buSzPct val="100000"/>
              <a:buChar char="●"/>
            </a:pPr>
            <a:r>
              <a:rPr lang="es-419" sz="1600" noProof="0" dirty="0"/>
              <a:t>Denver</a:t>
            </a:r>
          </a:p>
          <a:p>
            <a:pPr marL="457200" lvl="0" indent="-314960" algn="l" rtl="0">
              <a:spcBef>
                <a:spcPts val="0"/>
              </a:spcBef>
              <a:spcAft>
                <a:spcPts val="0"/>
              </a:spcAft>
              <a:buSzPct val="100000"/>
              <a:buChar char="●"/>
            </a:pPr>
            <a:r>
              <a:rPr lang="es-419" sz="1600" noProof="0" dirty="0"/>
              <a:t>Douglas</a:t>
            </a:r>
          </a:p>
          <a:p>
            <a:pPr marL="457200" lvl="0" indent="-314960" algn="l" rtl="0">
              <a:spcBef>
                <a:spcPts val="0"/>
              </a:spcBef>
              <a:spcAft>
                <a:spcPts val="0"/>
              </a:spcAft>
              <a:buSzPct val="100000"/>
              <a:buChar char="●"/>
            </a:pPr>
            <a:r>
              <a:rPr lang="es-419" sz="1600" noProof="0" dirty="0"/>
              <a:t>El Paso</a:t>
            </a:r>
          </a:p>
          <a:p>
            <a:pPr marL="457200" lvl="0" indent="-314960" algn="l" rtl="0">
              <a:spcBef>
                <a:spcPts val="0"/>
              </a:spcBef>
              <a:spcAft>
                <a:spcPts val="0"/>
              </a:spcAft>
              <a:buSzPct val="100000"/>
              <a:buChar char="●"/>
            </a:pPr>
            <a:r>
              <a:rPr lang="es-419" sz="1600" noProof="0" dirty="0"/>
              <a:t>Elbert</a:t>
            </a:r>
          </a:p>
          <a:p>
            <a:pPr marL="457200" lvl="0" indent="-314960" algn="l" rtl="0">
              <a:spcBef>
                <a:spcPts val="0"/>
              </a:spcBef>
              <a:spcAft>
                <a:spcPts val="0"/>
              </a:spcAft>
              <a:buSzPct val="100000"/>
              <a:buChar char="●"/>
            </a:pPr>
            <a:r>
              <a:rPr lang="es-419" sz="1600" noProof="0" dirty="0"/>
              <a:t>Fremont</a:t>
            </a:r>
          </a:p>
          <a:p>
            <a:pPr marL="457200" lvl="0" indent="-314960" algn="l" rtl="0">
              <a:spcBef>
                <a:spcPts val="0"/>
              </a:spcBef>
              <a:spcAft>
                <a:spcPts val="0"/>
              </a:spcAft>
              <a:buSzPct val="100000"/>
              <a:buChar char="●"/>
            </a:pPr>
            <a:r>
              <a:rPr lang="es-419" sz="1600" noProof="0" dirty="0"/>
              <a:t>Garfield</a:t>
            </a:r>
          </a:p>
          <a:p>
            <a:pPr marL="457200" lvl="0" indent="-314960" algn="l" rtl="0">
              <a:spcBef>
                <a:spcPts val="0"/>
              </a:spcBef>
              <a:spcAft>
                <a:spcPts val="0"/>
              </a:spcAft>
              <a:buSzPct val="100000"/>
              <a:buChar char="●"/>
            </a:pPr>
            <a:r>
              <a:rPr lang="es-419" noProof="0" dirty="0"/>
              <a:t>Gilpin</a:t>
            </a:r>
            <a:endParaRPr lang="es-419" sz="1600" noProof="0" dirty="0"/>
          </a:p>
        </p:txBody>
      </p:sp>
      <p:sp>
        <p:nvSpPr>
          <p:cNvPr id="1564" name="Google Shape;1564;p249"/>
          <p:cNvSpPr txBox="1">
            <a:spLocks noGrp="1"/>
          </p:cNvSpPr>
          <p:nvPr>
            <p:ph type="subTitle" idx="4294967295"/>
          </p:nvPr>
        </p:nvSpPr>
        <p:spPr>
          <a:xfrm>
            <a:off x="2615450" y="1039600"/>
            <a:ext cx="2023500" cy="3338100"/>
          </a:xfrm>
          <a:prstGeom prst="rect">
            <a:avLst/>
          </a:prstGeom>
        </p:spPr>
        <p:txBody>
          <a:bodyPr spcFirstLastPara="1" wrap="square" lIns="91425" tIns="91425" rIns="91425" bIns="91425" anchor="t" anchorCtr="0">
            <a:normAutofit fontScale="85000" lnSpcReduction="20000"/>
          </a:bodyPr>
          <a:lstStyle/>
          <a:p>
            <a:pPr marL="457200" lvl="0" indent="-314960" algn="l" rtl="0">
              <a:spcBef>
                <a:spcPts val="0"/>
              </a:spcBef>
              <a:spcAft>
                <a:spcPts val="0"/>
              </a:spcAft>
              <a:buSzPct val="100000"/>
              <a:buChar char="●"/>
            </a:pPr>
            <a:r>
              <a:rPr lang="es-419" sz="1600" noProof="0" dirty="0"/>
              <a:t>Huérfano</a:t>
            </a:r>
          </a:p>
          <a:p>
            <a:pPr marL="457200" lvl="0" indent="-314960" algn="l" rtl="0">
              <a:spcBef>
                <a:spcPts val="0"/>
              </a:spcBef>
              <a:spcAft>
                <a:spcPts val="0"/>
              </a:spcAft>
              <a:buSzPct val="100000"/>
              <a:buChar char="●"/>
            </a:pPr>
            <a:r>
              <a:rPr lang="es-419" sz="1600" noProof="0" dirty="0"/>
              <a:t>Jefferson</a:t>
            </a:r>
          </a:p>
          <a:p>
            <a:pPr marL="457200" lvl="0" indent="-314960" algn="l" rtl="0">
              <a:spcBef>
                <a:spcPts val="0"/>
              </a:spcBef>
              <a:spcAft>
                <a:spcPts val="0"/>
              </a:spcAft>
              <a:buSzPct val="100000"/>
              <a:buChar char="●"/>
            </a:pPr>
            <a:r>
              <a:rPr lang="es-419" sz="1600" noProof="0" dirty="0"/>
              <a:t>La Plata</a:t>
            </a:r>
          </a:p>
          <a:p>
            <a:pPr marL="457200" lvl="0" indent="-314960" algn="l" rtl="0">
              <a:spcBef>
                <a:spcPts val="0"/>
              </a:spcBef>
              <a:spcAft>
                <a:spcPts val="0"/>
              </a:spcAft>
              <a:buSzPct val="100000"/>
              <a:buChar char="●"/>
            </a:pPr>
            <a:r>
              <a:rPr lang="es-419" sz="1600" noProof="0" dirty="0"/>
              <a:t>Larimer</a:t>
            </a:r>
          </a:p>
          <a:p>
            <a:pPr marL="457200" lvl="0" indent="-314960" algn="l" rtl="0">
              <a:spcBef>
                <a:spcPts val="0"/>
              </a:spcBef>
              <a:spcAft>
                <a:spcPts val="0"/>
              </a:spcAft>
              <a:buSzPct val="100000"/>
              <a:buChar char="●"/>
            </a:pPr>
            <a:r>
              <a:rPr lang="es-419" sz="1600" noProof="0" dirty="0"/>
              <a:t>Las Animas</a:t>
            </a:r>
          </a:p>
          <a:p>
            <a:pPr marL="457200" lvl="0" indent="-314960" algn="l" rtl="0">
              <a:spcBef>
                <a:spcPts val="0"/>
              </a:spcBef>
              <a:spcAft>
                <a:spcPts val="0"/>
              </a:spcAft>
              <a:buSzPct val="100000"/>
              <a:buChar char="●"/>
            </a:pPr>
            <a:r>
              <a:rPr lang="es-419" sz="1600" noProof="0" dirty="0"/>
              <a:t>Lincoln</a:t>
            </a:r>
          </a:p>
          <a:p>
            <a:pPr marL="457200" lvl="0" indent="-314960" algn="l" rtl="0">
              <a:spcBef>
                <a:spcPts val="0"/>
              </a:spcBef>
              <a:spcAft>
                <a:spcPts val="0"/>
              </a:spcAft>
              <a:buSzPct val="100000"/>
              <a:buChar char="●"/>
            </a:pPr>
            <a:r>
              <a:rPr lang="es-419" sz="1600" noProof="0" dirty="0"/>
              <a:t>Logan</a:t>
            </a:r>
          </a:p>
          <a:p>
            <a:pPr marL="457200" lvl="0" indent="-314960" algn="l" rtl="0">
              <a:spcBef>
                <a:spcPts val="0"/>
              </a:spcBef>
              <a:spcAft>
                <a:spcPts val="0"/>
              </a:spcAft>
              <a:buSzPct val="100000"/>
              <a:buChar char="●"/>
            </a:pPr>
            <a:r>
              <a:rPr lang="es-419" sz="1600" noProof="0" dirty="0"/>
              <a:t>Montrose</a:t>
            </a:r>
          </a:p>
          <a:p>
            <a:pPr marL="457200" lvl="0" indent="-314960" algn="l" rtl="0">
              <a:spcBef>
                <a:spcPts val="0"/>
              </a:spcBef>
              <a:spcAft>
                <a:spcPts val="0"/>
              </a:spcAft>
              <a:buSzPct val="100000"/>
              <a:buChar char="●"/>
            </a:pPr>
            <a:r>
              <a:rPr lang="es-419" sz="1600" noProof="0" dirty="0"/>
              <a:t>Morgan</a:t>
            </a:r>
          </a:p>
          <a:p>
            <a:pPr marL="457200" lvl="0" indent="-314960" algn="l" rtl="0">
              <a:spcBef>
                <a:spcPts val="0"/>
              </a:spcBef>
              <a:spcAft>
                <a:spcPts val="0"/>
              </a:spcAft>
              <a:buSzPct val="100000"/>
              <a:buChar char="●"/>
            </a:pPr>
            <a:r>
              <a:rPr lang="es-419" sz="1600" noProof="0" dirty="0"/>
              <a:t>Otero</a:t>
            </a:r>
          </a:p>
          <a:p>
            <a:pPr marL="457200" lvl="0" indent="-314960" algn="l" rtl="0">
              <a:spcBef>
                <a:spcPts val="0"/>
              </a:spcBef>
              <a:spcAft>
                <a:spcPts val="0"/>
              </a:spcAft>
              <a:buSzPct val="100000"/>
              <a:buChar char="●"/>
            </a:pPr>
            <a:r>
              <a:rPr lang="es-419" sz="1600" noProof="0" dirty="0"/>
              <a:t>Prowers</a:t>
            </a:r>
          </a:p>
          <a:p>
            <a:pPr marL="457200" lvl="0" indent="-314960" algn="l" rtl="0">
              <a:spcBef>
                <a:spcPts val="0"/>
              </a:spcBef>
              <a:spcAft>
                <a:spcPts val="0"/>
              </a:spcAft>
              <a:buSzPct val="100000"/>
              <a:buChar char="●"/>
            </a:pPr>
            <a:r>
              <a:rPr lang="es-419" sz="1600" noProof="0" dirty="0"/>
              <a:t>Pueblo</a:t>
            </a:r>
          </a:p>
          <a:p>
            <a:pPr marL="457200" lvl="0" indent="-314960" algn="l" rtl="0">
              <a:spcBef>
                <a:spcPts val="0"/>
              </a:spcBef>
              <a:spcAft>
                <a:spcPts val="0"/>
              </a:spcAft>
              <a:buSzPct val="100000"/>
              <a:buChar char="●"/>
            </a:pPr>
            <a:r>
              <a:rPr lang="es-419" sz="1600" noProof="0" dirty="0"/>
              <a:t>Rio Grande</a:t>
            </a:r>
          </a:p>
          <a:p>
            <a:pPr marL="457200" lvl="0" indent="-314960" algn="l" rtl="0">
              <a:spcBef>
                <a:spcPts val="0"/>
              </a:spcBef>
              <a:spcAft>
                <a:spcPts val="0"/>
              </a:spcAft>
              <a:buSzPct val="100000"/>
              <a:buChar char="●"/>
            </a:pPr>
            <a:r>
              <a:rPr lang="es-419" sz="1600" noProof="0" dirty="0"/>
              <a:t>Teller</a:t>
            </a:r>
          </a:p>
          <a:p>
            <a:pPr marL="457200" lvl="0" indent="-314960" algn="l" rtl="0">
              <a:spcBef>
                <a:spcPts val="0"/>
              </a:spcBef>
              <a:spcAft>
                <a:spcPts val="0"/>
              </a:spcAft>
              <a:buSzPct val="100000"/>
              <a:buChar char="●"/>
            </a:pPr>
            <a:r>
              <a:rPr lang="es-419" sz="1600" noProof="0" dirty="0"/>
              <a:t>Weld</a:t>
            </a:r>
          </a:p>
        </p:txBody>
      </p:sp>
      <p:pic>
        <p:nvPicPr>
          <p:cNvPr id="1565" name="Google Shape;1565;p249" descr="Map of Colorado with each individual county's boundaries marked and the county names inside. Select states are filled with a deep purple color. Select states are filled in yellow. Select states are filled in blue. "/>
          <p:cNvPicPr preferRelativeResize="0"/>
          <p:nvPr/>
        </p:nvPicPr>
        <p:blipFill rotWithShape="1">
          <a:blip r:embed="rId3">
            <a:alphaModFix/>
          </a:blip>
          <a:srcRect t="1205"/>
          <a:stretch/>
        </p:blipFill>
        <p:spPr>
          <a:xfrm>
            <a:off x="4477825" y="678525"/>
            <a:ext cx="4200400" cy="3296425"/>
          </a:xfrm>
          <a:prstGeom prst="rect">
            <a:avLst/>
          </a:prstGeom>
          <a:noFill/>
          <a:ln>
            <a:noFill/>
          </a:ln>
        </p:spPr>
      </p:pic>
      <p:sp>
        <p:nvSpPr>
          <p:cNvPr id="1566" name="Google Shape;1566;p249"/>
          <p:cNvSpPr txBox="1"/>
          <p:nvPr/>
        </p:nvSpPr>
        <p:spPr>
          <a:xfrm>
            <a:off x="4286785" y="3974950"/>
            <a:ext cx="4582479" cy="6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419" sz="1200" noProof="0" dirty="0">
                <a:solidFill>
                  <a:schemeClr val="dk1"/>
                </a:solidFill>
                <a:highlight>
                  <a:srgbClr val="D9D2E9"/>
                </a:highlight>
                <a:latin typeface="Trebuchet MS"/>
                <a:ea typeface="Trebuchet MS"/>
                <a:cs typeface="Trebuchet MS"/>
                <a:sym typeface="Trebuchet MS"/>
              </a:rPr>
              <a:t>Púrpura:</a:t>
            </a:r>
            <a:r>
              <a:rPr lang="es-419" sz="1200" noProof="0" dirty="0">
                <a:solidFill>
                  <a:schemeClr val="dk1"/>
                </a:solidFill>
                <a:latin typeface="Trebuchet MS"/>
                <a:ea typeface="Trebuchet MS"/>
                <a:cs typeface="Trebuchet MS"/>
                <a:sym typeface="Trebuchet MS"/>
              </a:rPr>
              <a:t> Servicios gestionados por el condado y socios externos </a:t>
            </a:r>
          </a:p>
          <a:p>
            <a:pPr marL="0" lvl="0" indent="0" algn="l" rtl="0">
              <a:spcBef>
                <a:spcPts val="0"/>
              </a:spcBef>
              <a:spcAft>
                <a:spcPts val="0"/>
              </a:spcAft>
              <a:buClr>
                <a:schemeClr val="dk1"/>
              </a:buClr>
              <a:buSzPts val="1100"/>
              <a:buFont typeface="Arial"/>
              <a:buNone/>
            </a:pPr>
            <a:r>
              <a:rPr lang="es-419" sz="1200" noProof="0" dirty="0">
                <a:solidFill>
                  <a:schemeClr val="dk1"/>
                </a:solidFill>
                <a:highlight>
                  <a:srgbClr val="FFF2CC"/>
                </a:highlight>
                <a:latin typeface="Trebuchet MS"/>
                <a:ea typeface="Trebuchet MS"/>
                <a:cs typeface="Trebuchet MS"/>
                <a:sym typeface="Trebuchet MS"/>
              </a:rPr>
              <a:t>Amarillo:</a:t>
            </a:r>
            <a:r>
              <a:rPr lang="es-419" sz="1200" noProof="0" dirty="0">
                <a:solidFill>
                  <a:schemeClr val="dk1"/>
                </a:solidFill>
                <a:latin typeface="Trebuchet MS"/>
                <a:ea typeface="Trebuchet MS"/>
                <a:cs typeface="Trebuchet MS"/>
                <a:sym typeface="Trebuchet MS"/>
              </a:rPr>
              <a:t> Solo gestionado por el condado </a:t>
            </a:r>
          </a:p>
          <a:p>
            <a:pPr marL="0" lvl="0" indent="0" algn="l" rtl="0">
              <a:spcBef>
                <a:spcPts val="0"/>
              </a:spcBef>
              <a:spcAft>
                <a:spcPts val="0"/>
              </a:spcAft>
              <a:buClr>
                <a:schemeClr val="dk1"/>
              </a:buClr>
              <a:buSzPts val="1100"/>
              <a:buFont typeface="Arial"/>
              <a:buNone/>
            </a:pPr>
            <a:r>
              <a:rPr lang="es-419" sz="1200" noProof="0" dirty="0">
                <a:solidFill>
                  <a:schemeClr val="dk1"/>
                </a:solidFill>
                <a:highlight>
                  <a:srgbClr val="CFE2F3"/>
                </a:highlight>
                <a:latin typeface="Trebuchet MS"/>
                <a:ea typeface="Trebuchet MS"/>
                <a:cs typeface="Trebuchet MS"/>
                <a:sym typeface="Trebuchet MS"/>
              </a:rPr>
              <a:t>Azul:</a:t>
            </a:r>
            <a:r>
              <a:rPr lang="es-419" sz="1200" noProof="0" dirty="0">
                <a:solidFill>
                  <a:schemeClr val="dk1"/>
                </a:solidFill>
                <a:latin typeface="Trebuchet MS"/>
                <a:ea typeface="Trebuchet MS"/>
                <a:cs typeface="Trebuchet MS"/>
                <a:sym typeface="Trebuchet MS"/>
              </a:rPr>
              <a:t> Únicamente socios externos </a:t>
            </a:r>
          </a:p>
        </p:txBody>
      </p:sp>
      <p:sp>
        <p:nvSpPr>
          <p:cNvPr id="1567" name="Google Shape;1567;p249"/>
          <p:cNvSpPr txBox="1"/>
          <p:nvPr/>
        </p:nvSpPr>
        <p:spPr>
          <a:xfrm>
            <a:off x="930906" y="4221550"/>
            <a:ext cx="2782200" cy="3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000" i="1" noProof="0" dirty="0">
                <a:solidFill>
                  <a:schemeClr val="dk1"/>
                </a:solidFill>
                <a:latin typeface="Trebuchet MS"/>
                <a:ea typeface="Trebuchet MS"/>
                <a:cs typeface="Trebuchet MS"/>
                <a:sym typeface="Trebuchet MS"/>
              </a:rPr>
              <a:t>Nota: Esta lista está sujeta a modificaciones en el ejercicio fiscal federal de 2027, que comienza el 1 de octubre de 2026.</a:t>
            </a:r>
          </a:p>
        </p:txBody>
      </p:sp>
      <p:sp>
        <p:nvSpPr>
          <p:cNvPr id="1568" name="Google Shape;1568;p249"/>
          <p:cNvSpPr txBox="1">
            <a:spLocks noGrp="1"/>
          </p:cNvSpPr>
          <p:nvPr>
            <p:ph type="sldNum" idx="12"/>
          </p:nvPr>
        </p:nvSpPr>
        <p:spPr>
          <a:xfrm>
            <a:off x="8571903" y="4764970"/>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21</a:t>
            </a:fld>
            <a:endParaRPr lang="es-419"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72"/>
        <p:cNvGrpSpPr/>
        <p:nvPr/>
      </p:nvGrpSpPr>
      <p:grpSpPr>
        <a:xfrm>
          <a:off x="0" y="0"/>
          <a:ext cx="0" cy="0"/>
          <a:chOff x="0" y="0"/>
          <a:chExt cx="0" cy="0"/>
        </a:xfrm>
      </p:grpSpPr>
      <p:sp>
        <p:nvSpPr>
          <p:cNvPr id="1573" name="Google Shape;1573;p250"/>
          <p:cNvSpPr txBox="1">
            <a:spLocks noGrp="1"/>
          </p:cNvSpPr>
          <p:nvPr>
            <p:ph type="title"/>
          </p:nvPr>
        </p:nvSpPr>
        <p:spPr>
          <a:xfrm>
            <a:off x="159300" y="140225"/>
            <a:ext cx="6588300" cy="8169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s-419" noProof="0" dirty="0"/>
              <a:t>Otras ventajas de participar en el programa «Empleo Primero»</a:t>
            </a:r>
          </a:p>
        </p:txBody>
      </p:sp>
      <p:sp>
        <p:nvSpPr>
          <p:cNvPr id="1574" name="Google Shape;1574;p250"/>
          <p:cNvSpPr txBox="1">
            <a:spLocks noGrp="1"/>
          </p:cNvSpPr>
          <p:nvPr>
            <p:ph type="body" idx="1"/>
          </p:nvPr>
        </p:nvSpPr>
        <p:spPr>
          <a:xfrm>
            <a:off x="159300" y="897800"/>
            <a:ext cx="6623100" cy="3806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s-419" noProof="0" dirty="0"/>
              <a:t>Además de beneficiarse de la formación y la capacitación relacionadas con el trabajo, los participantes del EF también pueden recibir:</a:t>
            </a:r>
            <a:r>
              <a:rPr lang="es-419" sz="1640" noProof="0" dirty="0"/>
              <a:t> </a:t>
            </a:r>
          </a:p>
          <a:p>
            <a:pPr marL="457200" lvl="0" indent="-320040" algn="l" rtl="0">
              <a:lnSpc>
                <a:spcPct val="95000"/>
              </a:lnSpc>
              <a:spcBef>
                <a:spcPts val="1200"/>
              </a:spcBef>
              <a:spcAft>
                <a:spcPts val="0"/>
              </a:spcAft>
              <a:buSzPts val="1440"/>
              <a:buChar char="●"/>
            </a:pPr>
            <a:r>
              <a:rPr lang="es-419" noProof="0" dirty="0"/>
              <a:t>Ayuda con el transporte, la ropa y el equipo de trabajo, así como con los gastos de formación</a:t>
            </a:r>
          </a:p>
          <a:p>
            <a:pPr marL="457200" lvl="0" indent="-320040" algn="l" rtl="0">
              <a:lnSpc>
                <a:spcPct val="95000"/>
              </a:lnSpc>
              <a:spcBef>
                <a:spcPts val="0"/>
              </a:spcBef>
              <a:spcAft>
                <a:spcPts val="0"/>
              </a:spcAft>
              <a:buSzPts val="1440"/>
              <a:buChar char="●"/>
            </a:pPr>
            <a:r>
              <a:rPr lang="es-419" noProof="0" dirty="0"/>
              <a:t>Acceso a prácticas laborales y otros programas de empleo</a:t>
            </a:r>
          </a:p>
          <a:p>
            <a:pPr marL="457200" lvl="0" indent="-320040" algn="l" rtl="0">
              <a:lnSpc>
                <a:spcPct val="95000"/>
              </a:lnSpc>
              <a:spcBef>
                <a:spcPts val="0"/>
              </a:spcBef>
              <a:spcAft>
                <a:spcPts val="0"/>
              </a:spcAft>
              <a:buSzPts val="1440"/>
              <a:buChar char="●"/>
            </a:pPr>
            <a:r>
              <a:rPr lang="es-419" noProof="0" dirty="0"/>
              <a:t>Formación en técnicas de entrevista y ayuda para elaborar el currículum</a:t>
            </a:r>
          </a:p>
          <a:p>
            <a:pPr marL="457200" lvl="0" indent="-320040" algn="l" rtl="0">
              <a:lnSpc>
                <a:spcPct val="95000"/>
              </a:lnSpc>
              <a:spcBef>
                <a:spcPts val="0"/>
              </a:spcBef>
              <a:spcAft>
                <a:spcPts val="0"/>
              </a:spcAft>
              <a:buSzPts val="1440"/>
              <a:buChar char="●"/>
            </a:pPr>
            <a:r>
              <a:rPr lang="es-419" noProof="0" dirty="0"/>
              <a:t>Programas de aprendizaje del inglés</a:t>
            </a:r>
          </a:p>
          <a:p>
            <a:pPr marL="457200" lvl="0" indent="-320040" algn="l" rtl="0">
              <a:lnSpc>
                <a:spcPct val="95000"/>
              </a:lnSpc>
              <a:spcBef>
                <a:spcPts val="0"/>
              </a:spcBef>
              <a:spcAft>
                <a:spcPts val="0"/>
              </a:spcAft>
              <a:buSzPts val="1440"/>
              <a:buChar char="●"/>
            </a:pPr>
            <a:r>
              <a:rPr lang="es-419" noProof="0" dirty="0"/>
              <a:t>Acceso a formación técnica a corto y largo plazo</a:t>
            </a:r>
          </a:p>
          <a:p>
            <a:pPr marL="457200" lvl="0" indent="-320040" algn="l" rtl="0">
              <a:lnSpc>
                <a:spcPct val="95000"/>
              </a:lnSpc>
              <a:spcBef>
                <a:spcPts val="0"/>
              </a:spcBef>
              <a:spcAft>
                <a:spcPts val="0"/>
              </a:spcAft>
              <a:buSzPts val="1440"/>
              <a:buChar char="●"/>
            </a:pPr>
            <a:r>
              <a:rPr lang="es-419" noProof="0" dirty="0"/>
              <a:t>Oportunidades de voluntariado</a:t>
            </a:r>
          </a:p>
          <a:p>
            <a:pPr marL="457200" lvl="0" indent="-320040" algn="l" rtl="0">
              <a:lnSpc>
                <a:spcPct val="95000"/>
              </a:lnSpc>
              <a:spcBef>
                <a:spcPts val="0"/>
              </a:spcBef>
              <a:spcAft>
                <a:spcPts val="0"/>
              </a:spcAft>
              <a:buSzPts val="1440"/>
              <a:buChar char="●"/>
            </a:pPr>
            <a:r>
              <a:rPr lang="es-419" noProof="0" dirty="0"/>
              <a:t>Conexiones con recursos comunitarios que pueden ayudar a los clientes con el cuidado de los hijos, el transporte, la asistencia sanitaria y otras necesidades que faciliten su participación en EF</a:t>
            </a:r>
          </a:p>
          <a:p>
            <a:pPr marL="0" lvl="0" indent="0" algn="l" rtl="0">
              <a:lnSpc>
                <a:spcPct val="100000"/>
              </a:lnSpc>
              <a:spcBef>
                <a:spcPts val="1200"/>
              </a:spcBef>
              <a:spcAft>
                <a:spcPts val="0"/>
              </a:spcAft>
              <a:buClr>
                <a:schemeClr val="dk1"/>
              </a:buClr>
              <a:buSzPts val="1100"/>
              <a:buFont typeface="Arial"/>
              <a:buNone/>
            </a:pPr>
            <a:r>
              <a:rPr lang="es-419" noProof="0" dirty="0"/>
              <a:t>Nota final: La participación en el programa EF es voluntaria. Esto significa que los beneficiarios del SNAP no están obligados a participar en el programa EF para cumplir con su requisito de trabajo.</a:t>
            </a:r>
            <a:endParaRPr lang="es-419" sz="1600" noProof="0" dirty="0"/>
          </a:p>
          <a:p>
            <a:pPr marL="0" lvl="0" indent="0" algn="l" rtl="0">
              <a:lnSpc>
                <a:spcPct val="95000"/>
              </a:lnSpc>
              <a:spcBef>
                <a:spcPts val="1000"/>
              </a:spcBef>
              <a:spcAft>
                <a:spcPts val="0"/>
              </a:spcAft>
              <a:buSzPts val="853"/>
              <a:buNone/>
            </a:pPr>
            <a:endParaRPr lang="es-419" sz="1640" noProof="0" dirty="0"/>
          </a:p>
          <a:p>
            <a:pPr marL="0" lvl="0" indent="0" algn="l" rtl="0">
              <a:lnSpc>
                <a:spcPct val="95000"/>
              </a:lnSpc>
              <a:spcBef>
                <a:spcPts val="1200"/>
              </a:spcBef>
              <a:spcAft>
                <a:spcPts val="1200"/>
              </a:spcAft>
              <a:buSzPts val="853"/>
              <a:buNone/>
            </a:pPr>
            <a:endParaRPr lang="es-419" sz="1640" noProof="0" dirty="0"/>
          </a:p>
        </p:txBody>
      </p:sp>
      <p:sp>
        <p:nvSpPr>
          <p:cNvPr id="1575" name="Google Shape;1575;p2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22</a:t>
            </a:fld>
            <a:endParaRPr lang="es-419"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79"/>
        <p:cNvGrpSpPr/>
        <p:nvPr/>
      </p:nvGrpSpPr>
      <p:grpSpPr>
        <a:xfrm>
          <a:off x="0" y="0"/>
          <a:ext cx="0" cy="0"/>
          <a:chOff x="0" y="0"/>
          <a:chExt cx="0" cy="0"/>
        </a:xfrm>
      </p:grpSpPr>
      <p:pic>
        <p:nvPicPr>
          <p:cNvPr id="1580" name="Google Shape;1580;p251" descr="Poster in English from the Colorado Department of Human Services' Division of Economic and Workforce Support titled &quot;READY FOR YOUR DREAM JOB?&quot; Poster describes the Employment First Program in two sections: (1) &quot;WHAT WE DO&quot; and (2) &quot;WHAT WE OFFER&quot;. Contact information "/>
          <p:cNvPicPr preferRelativeResize="0"/>
          <p:nvPr/>
        </p:nvPicPr>
        <p:blipFill>
          <a:blip r:embed="rId3">
            <a:alphaModFix/>
          </a:blip>
          <a:stretch>
            <a:fillRect/>
          </a:stretch>
        </p:blipFill>
        <p:spPr>
          <a:xfrm>
            <a:off x="1070975" y="331375"/>
            <a:ext cx="3126351" cy="4041648"/>
          </a:xfrm>
          <a:prstGeom prst="rect">
            <a:avLst/>
          </a:prstGeom>
          <a:noFill/>
          <a:ln w="19050" cap="flat" cmpd="sng">
            <a:solidFill>
              <a:srgbClr val="525249"/>
            </a:solidFill>
            <a:prstDash val="solid"/>
            <a:round/>
            <a:headEnd type="none" w="sm" len="sm"/>
            <a:tailEnd type="none" w="sm" len="sm"/>
          </a:ln>
          <a:effectLst>
            <a:outerShdw blurRad="57150" dist="19050" dir="5400000" algn="bl" rotWithShape="0">
              <a:srgbClr val="000000">
                <a:alpha val="50000"/>
              </a:srgbClr>
            </a:outerShdw>
          </a:effectLst>
        </p:spPr>
      </p:pic>
      <p:sp>
        <p:nvSpPr>
          <p:cNvPr id="1581" name="Google Shape;1581;p251" descr="Poster in English from the Colorado Department of Human Services' Division of Economic and Workforce Support titled &quot;READY FOR YOUR DREAM JOB?&quot; Poster describes the Employment First Program in two sections: (1) &quot;WHAT WE DO&quot; and (2) &quot;WHAT WE OFFER&quot;. A QR code is located in the bottom right corner of the page to take users to the Employment First Website. In the top right corner of the page is a person smiling and dressed in business professional clothes. "/>
          <p:cNvSpPr txBox="1"/>
          <p:nvPr/>
        </p:nvSpPr>
        <p:spPr>
          <a:xfrm>
            <a:off x="1107150" y="4334925"/>
            <a:ext cx="3054000" cy="30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u="sng" noProof="0" dirty="0">
                <a:solidFill>
                  <a:srgbClr val="1155CC"/>
                </a:solidFill>
                <a:latin typeface="Trebuchet MS"/>
                <a:ea typeface="Trebuchet MS"/>
                <a:cs typeface="Trebuchet MS"/>
                <a:sym typeface="Trebuchet MS"/>
              </a:rPr>
              <a:t>Folleto El Empleo Primero (inglés</a:t>
            </a:r>
            <a:r>
              <a:rPr lang="es-419" noProof="0" dirty="0">
                <a:solidFill>
                  <a:srgbClr val="1155CC"/>
                </a:solidFill>
                <a:latin typeface="Trebuchet MS"/>
                <a:ea typeface="Trebuchet MS"/>
                <a:cs typeface="Trebuchet MS"/>
                <a:sym typeface="Trebuchet MS"/>
              </a:rPr>
              <a:t>) </a:t>
            </a:r>
          </a:p>
        </p:txBody>
      </p:sp>
      <p:pic>
        <p:nvPicPr>
          <p:cNvPr id="1582" name="Google Shape;1582;p251" descr="Poster in Spanish from the Colorado Department of Human Services' Division of Economic and Workforce Support titled &quot;READY FOR YOUR DREAM JOB?&quot; Poster describes the Employment First Program in two sections: (1) &quot;WHAT WE DO&quot; and (2) &quot;WHAT WE OFFER&quot;. A QR code is located in the bottom right corner of the page to take users to the Employment First Website. In the top right corner of the page is a person smiling and dressed in business professional clothes. "/>
          <p:cNvPicPr preferRelativeResize="0"/>
          <p:nvPr/>
        </p:nvPicPr>
        <p:blipFill>
          <a:blip r:embed="rId4">
            <a:alphaModFix/>
          </a:blip>
          <a:stretch>
            <a:fillRect/>
          </a:stretch>
        </p:blipFill>
        <p:spPr>
          <a:xfrm>
            <a:off x="5166575" y="322250"/>
            <a:ext cx="3126350" cy="4037126"/>
          </a:xfrm>
          <a:prstGeom prst="rect">
            <a:avLst/>
          </a:prstGeom>
          <a:noFill/>
          <a:ln w="19050" cap="flat" cmpd="sng">
            <a:solidFill>
              <a:srgbClr val="525249"/>
            </a:solidFill>
            <a:prstDash val="solid"/>
            <a:round/>
            <a:headEnd type="none" w="sm" len="sm"/>
            <a:tailEnd type="none" w="sm" len="sm"/>
          </a:ln>
          <a:effectLst>
            <a:outerShdw blurRad="57150" dist="19050" dir="5400000" algn="bl" rotWithShape="0">
              <a:srgbClr val="000000">
                <a:alpha val="50000"/>
              </a:srgbClr>
            </a:outerShdw>
          </a:effectLst>
        </p:spPr>
      </p:pic>
      <p:sp>
        <p:nvSpPr>
          <p:cNvPr id="1583" name="Google Shape;1583;p251"/>
          <p:cNvSpPr txBox="1"/>
          <p:nvPr/>
        </p:nvSpPr>
        <p:spPr>
          <a:xfrm>
            <a:off x="5166600" y="4334925"/>
            <a:ext cx="3126300" cy="30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u="sng" noProof="0" dirty="0">
                <a:solidFill>
                  <a:srgbClr val="1155CC"/>
                </a:solidFill>
                <a:latin typeface="Trebuchet MS"/>
                <a:ea typeface="Trebuchet MS"/>
                <a:cs typeface="Trebuchet MS"/>
                <a:sym typeface="Trebuchet MS"/>
              </a:rPr>
              <a:t>Folleto El Empleo Primero (español</a:t>
            </a:r>
            <a:r>
              <a:rPr lang="es-419" noProof="0" dirty="0">
                <a:solidFill>
                  <a:srgbClr val="1155CC"/>
                </a:solidFill>
                <a:latin typeface="Trebuchet MS"/>
                <a:ea typeface="Trebuchet MS"/>
                <a:cs typeface="Trebuchet MS"/>
                <a:sym typeface="Trebuchet MS"/>
              </a:rPr>
              <a:t>)</a:t>
            </a:r>
          </a:p>
        </p:txBody>
      </p:sp>
      <p:sp>
        <p:nvSpPr>
          <p:cNvPr id="1584" name="Google Shape;1584;p25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noProof="0" smtClean="0"/>
              <a:t>23</a:t>
            </a:fld>
            <a:endParaRPr lang="es-419" noProof="0" dirty="0"/>
          </a:p>
        </p:txBody>
      </p:sp>
      <p:sp>
        <p:nvSpPr>
          <p:cNvPr id="1585" name="Google Shape;1585;p251"/>
          <p:cNvSpPr txBox="1"/>
          <p:nvPr/>
        </p:nvSpPr>
        <p:spPr>
          <a:xfrm>
            <a:off x="8556784" y="4749851"/>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23</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89"/>
        <p:cNvGrpSpPr/>
        <p:nvPr/>
      </p:nvGrpSpPr>
      <p:grpSpPr>
        <a:xfrm>
          <a:off x="0" y="0"/>
          <a:ext cx="0" cy="0"/>
          <a:chOff x="0" y="0"/>
          <a:chExt cx="0" cy="0"/>
        </a:xfrm>
      </p:grpSpPr>
      <p:sp>
        <p:nvSpPr>
          <p:cNvPr id="1590" name="Google Shape;1590;p252"/>
          <p:cNvSpPr txBox="1">
            <a:spLocks noGrp="1"/>
          </p:cNvSpPr>
          <p:nvPr>
            <p:ph type="title"/>
          </p:nvPr>
        </p:nvSpPr>
        <p:spPr>
          <a:xfrm>
            <a:off x="489300" y="1694371"/>
            <a:ext cx="2675700" cy="15534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s-419" noProof="0" dirty="0"/>
              <a:t>¿Tiene preguntas?</a:t>
            </a:r>
          </a:p>
        </p:txBody>
      </p:sp>
      <p:sp>
        <p:nvSpPr>
          <p:cNvPr id="1591" name="Google Shape;1591;p252"/>
          <p:cNvSpPr txBox="1"/>
          <p:nvPr/>
        </p:nvSpPr>
        <p:spPr>
          <a:xfrm>
            <a:off x="4293625" y="1924070"/>
            <a:ext cx="4561500" cy="1478100"/>
          </a:xfrm>
          <a:prstGeom prst="rect">
            <a:avLst/>
          </a:prstGeom>
          <a:noFill/>
          <a:ln>
            <a:noFill/>
          </a:ln>
        </p:spPr>
        <p:txBody>
          <a:bodyPr spcFirstLastPara="1" wrap="square" lIns="91425" tIns="91425" rIns="91425" bIns="91425" anchor="t" anchorCtr="0">
            <a:noAutofit/>
          </a:bodyPr>
          <a:lstStyle/>
          <a:p>
            <a:pPr marL="0" lvl="0" indent="0" algn="ctr" rtl="0">
              <a:lnSpc>
                <a:spcPct val="105000"/>
              </a:lnSpc>
              <a:spcBef>
                <a:spcPts val="0"/>
              </a:spcBef>
              <a:spcAft>
                <a:spcPts val="0"/>
              </a:spcAft>
              <a:buClr>
                <a:schemeClr val="dk1"/>
              </a:buClr>
              <a:buSzPts val="1100"/>
              <a:buFont typeface="Arial"/>
              <a:buNone/>
            </a:pPr>
            <a:r>
              <a:rPr lang="es-419" sz="1600" noProof="0" dirty="0">
                <a:solidFill>
                  <a:schemeClr val="dk1"/>
                </a:solidFill>
                <a:latin typeface="Trebuchet MS"/>
                <a:ea typeface="Trebuchet MS"/>
                <a:cs typeface="Trebuchet MS"/>
                <a:sym typeface="Trebuchet MS"/>
              </a:rPr>
              <a:t>Las consultas sobre los programas «Colorado Works» y «Empleo Primero», así como sobre la forma en que ayudamos a los residentes de Colorado a cumplir los requisitos laborales, también pueden enviarlas por correo electrónico a </a:t>
            </a:r>
            <a:r>
              <a:rPr lang="es-419" sz="1600" u="sng" noProof="0" dirty="0">
                <a:solidFill>
                  <a:srgbClr val="1155CC"/>
                </a:solidFill>
                <a:latin typeface="Trebuchet MS"/>
                <a:ea typeface="Trebuchet MS"/>
                <a:cs typeface="Trebuchet MS"/>
                <a:sym typeface="Trebuchet MS"/>
              </a:rPr>
              <a:t>cdhs_dews_policy_inbox@state.co.us</a:t>
            </a:r>
            <a:r>
              <a:rPr lang="es-419" sz="1600" noProof="0" dirty="0">
                <a:solidFill>
                  <a:schemeClr val="dk1"/>
                </a:solidFill>
                <a:latin typeface="Trebuchet MS"/>
                <a:ea typeface="Trebuchet MS"/>
                <a:cs typeface="Trebuchet MS"/>
                <a:sym typeface="Trebuchet MS"/>
              </a:rPr>
              <a:t>.</a:t>
            </a:r>
            <a:endParaRPr lang="es-419" noProof="0" dirty="0">
              <a:solidFill>
                <a:schemeClr val="dk1"/>
              </a:solidFill>
              <a:latin typeface="Trebuchet MS"/>
              <a:ea typeface="Trebuchet MS"/>
              <a:cs typeface="Trebuchet MS"/>
              <a:sym typeface="Trebuchet MS"/>
            </a:endParaRPr>
          </a:p>
        </p:txBody>
      </p:sp>
      <p:sp>
        <p:nvSpPr>
          <p:cNvPr id="1592" name="Google Shape;1592;p25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sz="1000" noProof="0" smtClean="0"/>
              <a:t>24</a:t>
            </a:fld>
            <a:endParaRPr lang="es-419" sz="1000" noProof="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253"/>
          <p:cNvSpPr txBox="1">
            <a:spLocks noGrp="1"/>
          </p:cNvSpPr>
          <p:nvPr>
            <p:ph type="ctrTitle"/>
          </p:nvPr>
        </p:nvSpPr>
        <p:spPr>
          <a:xfrm>
            <a:off x="3393281" y="1050131"/>
            <a:ext cx="5437853" cy="2801869"/>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419" sz="4600" noProof="0" dirty="0">
                <a:latin typeface="Trebuchet MS"/>
                <a:ea typeface="Trebuchet MS"/>
                <a:cs typeface="Trebuchet MS"/>
                <a:sym typeface="Trebuchet MS"/>
              </a:rPr>
              <a:t>Cumplimiento mediante el trabajo y los programas de empleo</a:t>
            </a:r>
            <a:endParaRPr lang="es-419" sz="3300" noProof="0" dirty="0">
              <a:latin typeface="Trebuchet MS"/>
              <a:ea typeface="Trebuchet MS"/>
              <a:cs typeface="Trebuchet MS"/>
              <a:sym typeface="Trebuchet MS"/>
            </a:endParaRPr>
          </a:p>
        </p:txBody>
      </p:sp>
      <p:sp>
        <p:nvSpPr>
          <p:cNvPr id="1598" name="Google Shape;1598;p253"/>
          <p:cNvSpPr txBox="1"/>
          <p:nvPr/>
        </p:nvSpPr>
        <p:spPr>
          <a:xfrm>
            <a:off x="8556784" y="4749851"/>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25</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254"/>
          <p:cNvSpPr txBox="1">
            <a:spLocks noGrp="1"/>
          </p:cNvSpPr>
          <p:nvPr>
            <p:ph type="title"/>
          </p:nvPr>
        </p:nvSpPr>
        <p:spPr>
          <a:xfrm>
            <a:off x="628650" y="265463"/>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2800" noProof="0" dirty="0"/>
              <a:t>Preguntas más frecuentes: El trabajo y los programas de empleo</a:t>
            </a:r>
          </a:p>
        </p:txBody>
      </p:sp>
      <p:sp>
        <p:nvSpPr>
          <p:cNvPr id="1605" name="Google Shape;1605;p254"/>
          <p:cNvSpPr/>
          <p:nvPr/>
        </p:nvSpPr>
        <p:spPr>
          <a:xfrm>
            <a:off x="533250" y="985463"/>
            <a:ext cx="5204100" cy="1005600"/>
          </a:xfrm>
          <a:prstGeom prst="wedgeRoundRectCallout">
            <a:avLst>
              <a:gd name="adj1" fmla="val 25489"/>
              <a:gd name="adj2" fmla="val 7903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800" noProof="0" dirty="0">
                <a:solidFill>
                  <a:schemeClr val="dk1"/>
                </a:solidFill>
                <a:latin typeface="Trebuchet MS"/>
                <a:ea typeface="Trebuchet MS"/>
                <a:cs typeface="Trebuchet MS"/>
                <a:sym typeface="Trebuchet MS"/>
              </a:rPr>
              <a:t>“¿Puedo cumplir los requisitos laborales demostrando que </a:t>
            </a:r>
            <a:r>
              <a:rPr lang="es-419" sz="1800" b="1" noProof="0" dirty="0">
                <a:solidFill>
                  <a:schemeClr val="dk1"/>
                </a:solidFill>
                <a:latin typeface="Trebuchet MS"/>
                <a:ea typeface="Trebuchet MS"/>
                <a:cs typeface="Trebuchet MS"/>
                <a:sym typeface="Trebuchet MS"/>
              </a:rPr>
              <a:t>estoy buscando trabajo</a:t>
            </a:r>
            <a:r>
              <a:rPr lang="es-419" sz="1800" noProof="0" dirty="0">
                <a:solidFill>
                  <a:schemeClr val="dk1"/>
                </a:solidFill>
                <a:latin typeface="Trebuchet MS"/>
                <a:ea typeface="Trebuchet MS"/>
                <a:cs typeface="Trebuchet MS"/>
                <a:sym typeface="Trebuchet MS"/>
              </a:rPr>
              <a:t>?”</a:t>
            </a:r>
            <a:endParaRPr lang="es-419" sz="1800" noProof="0" dirty="0">
              <a:latin typeface="Trebuchet MS"/>
              <a:ea typeface="Trebuchet MS"/>
              <a:cs typeface="Trebuchet MS"/>
              <a:sym typeface="Trebuchet MS"/>
            </a:endParaRPr>
          </a:p>
        </p:txBody>
      </p:sp>
      <p:sp>
        <p:nvSpPr>
          <p:cNvPr id="1606" name="Google Shape;1606;p254"/>
          <p:cNvSpPr/>
          <p:nvPr/>
        </p:nvSpPr>
        <p:spPr>
          <a:xfrm flipH="1">
            <a:off x="6030400" y="1410750"/>
            <a:ext cx="2907600" cy="2247600"/>
          </a:xfrm>
          <a:prstGeom prst="wedgeEllipseCallout">
            <a:avLst>
              <a:gd name="adj1" fmla="val 64252"/>
              <a:gd name="adj2" fmla="val 4189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600" noProof="0" dirty="0">
                <a:solidFill>
                  <a:schemeClr val="dk1"/>
                </a:solidFill>
                <a:latin typeface="Trebuchet MS"/>
                <a:ea typeface="Trebuchet MS"/>
                <a:cs typeface="Trebuchet MS"/>
                <a:sym typeface="Trebuchet MS"/>
              </a:rPr>
              <a:t>“¿Qué ocurre si trabajo por </a:t>
            </a:r>
            <a:r>
              <a:rPr lang="es-419" sz="1600" b="1" noProof="0" dirty="0">
                <a:solidFill>
                  <a:schemeClr val="dk1"/>
                </a:solidFill>
                <a:latin typeface="Trebuchet MS"/>
                <a:ea typeface="Trebuchet MS"/>
                <a:cs typeface="Trebuchet MS"/>
                <a:sym typeface="Trebuchet MS"/>
              </a:rPr>
              <a:t>cuenta propia</a:t>
            </a:r>
            <a:r>
              <a:rPr lang="es-419" sz="1600" noProof="0" dirty="0">
                <a:solidFill>
                  <a:schemeClr val="dk1"/>
                </a:solidFill>
                <a:latin typeface="Trebuchet MS"/>
                <a:ea typeface="Trebuchet MS"/>
                <a:cs typeface="Trebuchet MS"/>
                <a:sym typeface="Trebuchet MS"/>
              </a:rPr>
              <a:t> más de 40 horas a la semana, pero no gano más de 500 dólares al mes?”</a:t>
            </a:r>
            <a:endParaRPr lang="es-419" sz="1600" noProof="0" dirty="0">
              <a:latin typeface="Trebuchet MS"/>
              <a:ea typeface="Trebuchet MS"/>
              <a:cs typeface="Trebuchet MS"/>
              <a:sym typeface="Trebuchet MS"/>
            </a:endParaRPr>
          </a:p>
        </p:txBody>
      </p:sp>
      <p:sp>
        <p:nvSpPr>
          <p:cNvPr id="1607" name="Google Shape;1607;p254"/>
          <p:cNvSpPr/>
          <p:nvPr/>
        </p:nvSpPr>
        <p:spPr>
          <a:xfrm>
            <a:off x="330750" y="2336006"/>
            <a:ext cx="3107400" cy="1965176"/>
          </a:xfrm>
          <a:prstGeom prst="wedgeEllipseCallout">
            <a:avLst>
              <a:gd name="adj1" fmla="val 71211"/>
              <a:gd name="adj2" fmla="val 717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600" noProof="0" dirty="0">
                <a:solidFill>
                  <a:schemeClr val="dk1"/>
                </a:solidFill>
                <a:latin typeface="Trebuchet MS"/>
                <a:ea typeface="Trebuchet MS"/>
                <a:cs typeface="Trebuchet MS"/>
                <a:sym typeface="Trebuchet MS"/>
              </a:rPr>
              <a:t>“Mi remuneración consiste en alojamiento y manutención. ¿Cómo se contabiliza la </a:t>
            </a:r>
            <a:r>
              <a:rPr lang="es-419" sz="1600" b="1" noProof="0" dirty="0">
                <a:solidFill>
                  <a:schemeClr val="dk1"/>
                </a:solidFill>
                <a:latin typeface="Trebuchet MS"/>
                <a:ea typeface="Trebuchet MS"/>
                <a:cs typeface="Trebuchet MS"/>
                <a:sym typeface="Trebuchet MS"/>
              </a:rPr>
              <a:t>remuneración en especie</a:t>
            </a:r>
            <a:r>
              <a:rPr lang="es-419" sz="1600" noProof="0" dirty="0">
                <a:solidFill>
                  <a:schemeClr val="dk1"/>
                </a:solidFill>
                <a:latin typeface="Trebuchet MS"/>
                <a:ea typeface="Trebuchet MS"/>
                <a:cs typeface="Trebuchet MS"/>
                <a:sym typeface="Trebuchet MS"/>
              </a:rPr>
              <a:t>?”</a:t>
            </a:r>
            <a:endParaRPr lang="es-419" sz="1200" noProof="0" dirty="0">
              <a:latin typeface="Trebuchet MS"/>
              <a:ea typeface="Trebuchet MS"/>
              <a:cs typeface="Trebuchet MS"/>
              <a:sym typeface="Trebuchet MS"/>
            </a:endParaRPr>
          </a:p>
        </p:txBody>
      </p:sp>
      <p:pic>
        <p:nvPicPr>
          <p:cNvPr id="1608" name="Google Shape;1608;p254" descr="A medium-skinned man with black hair, a light beard, glasses, and a mustard-yellow shirt smiling."/>
          <p:cNvPicPr preferRelativeResize="0"/>
          <p:nvPr/>
        </p:nvPicPr>
        <p:blipFill rotWithShape="1">
          <a:blip r:embed="rId3">
            <a:alphaModFix/>
          </a:blip>
          <a:srcRect l="10028" t="13011" r="14403" b="9542"/>
          <a:stretch/>
        </p:blipFill>
        <p:spPr>
          <a:xfrm>
            <a:off x="3809375" y="2653307"/>
            <a:ext cx="2221036" cy="2026223"/>
          </a:xfrm>
          <a:prstGeom prst="rect">
            <a:avLst/>
          </a:prstGeom>
          <a:noFill/>
          <a:ln>
            <a:noFill/>
          </a:ln>
        </p:spPr>
      </p:pic>
      <p:sp>
        <p:nvSpPr>
          <p:cNvPr id="1609" name="Google Shape;1609;p25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26</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255"/>
          <p:cNvSpPr txBox="1">
            <a:spLocks noGrp="1"/>
          </p:cNvSpPr>
          <p:nvPr>
            <p:ph type="title"/>
          </p:nvPr>
        </p:nvSpPr>
        <p:spPr>
          <a:xfrm>
            <a:off x="628800" y="344710"/>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3200" noProof="0" dirty="0"/>
              <a:t>Preguntas más frecuentes: El trabajo y los programas de empleo</a:t>
            </a:r>
          </a:p>
        </p:txBody>
      </p:sp>
      <p:sp>
        <p:nvSpPr>
          <p:cNvPr id="1616" name="Google Shape;1616;p255"/>
          <p:cNvSpPr/>
          <p:nvPr/>
        </p:nvSpPr>
        <p:spPr>
          <a:xfrm>
            <a:off x="1026000" y="1200150"/>
            <a:ext cx="3310800" cy="881700"/>
          </a:xfrm>
          <a:prstGeom prst="wedgeRoundRectCallout">
            <a:avLst>
              <a:gd name="adj1" fmla="val 32554"/>
              <a:gd name="adj2" fmla="val 10438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800" noProof="0" dirty="0">
                <a:solidFill>
                  <a:schemeClr val="dk1"/>
                </a:solidFill>
                <a:latin typeface="Trebuchet MS"/>
                <a:ea typeface="Trebuchet MS"/>
                <a:cs typeface="Trebuchet MS"/>
                <a:sym typeface="Trebuchet MS"/>
              </a:rPr>
              <a:t>“¿Cómo se podrían acreditar las horas dedicadas al trabajo por cuenta propia?”</a:t>
            </a:r>
          </a:p>
        </p:txBody>
      </p:sp>
      <p:sp>
        <p:nvSpPr>
          <p:cNvPr id="1617" name="Google Shape;1617;p255"/>
          <p:cNvSpPr/>
          <p:nvPr/>
        </p:nvSpPr>
        <p:spPr>
          <a:xfrm>
            <a:off x="5900700" y="1200150"/>
            <a:ext cx="2614800" cy="1092900"/>
          </a:xfrm>
          <a:prstGeom prst="wedgeRoundRectCallout">
            <a:avLst>
              <a:gd name="adj1" fmla="val -48885"/>
              <a:gd name="adj2" fmla="val 85989"/>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800" noProof="0" dirty="0">
                <a:latin typeface="Trebuchet MS"/>
                <a:ea typeface="Trebuchet MS"/>
                <a:cs typeface="Trebuchet MS"/>
                <a:sym typeface="Trebuchet MS"/>
              </a:rPr>
              <a:t>“¿De qué manera el cuidado de personas cumple con el requisito laboral?” </a:t>
            </a:r>
          </a:p>
        </p:txBody>
      </p:sp>
      <p:sp>
        <p:nvSpPr>
          <p:cNvPr id="1618" name="Google Shape;1618;p255"/>
          <p:cNvSpPr/>
          <p:nvPr/>
        </p:nvSpPr>
        <p:spPr>
          <a:xfrm>
            <a:off x="176675" y="2293050"/>
            <a:ext cx="2430600" cy="1357150"/>
          </a:xfrm>
          <a:prstGeom prst="wedgeRoundRectCallout">
            <a:avLst>
              <a:gd name="adj1" fmla="val 82977"/>
              <a:gd name="adj2" fmla="val -16457"/>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600" noProof="0" dirty="0">
                <a:latin typeface="Trebuchet MS"/>
                <a:ea typeface="Trebuchet MS"/>
                <a:cs typeface="Trebuchet MS"/>
                <a:sym typeface="Trebuchet MS"/>
              </a:rPr>
              <a:t>“¿Cómo pueden los trabajadores estacionales cumplir con el requisito de trabajo?”</a:t>
            </a:r>
          </a:p>
        </p:txBody>
      </p:sp>
      <p:pic>
        <p:nvPicPr>
          <p:cNvPr id="1619" name="Google Shape;1619;p255" descr="A Black woman with a natural hairstyle, and wearing a pink shirt and gold hoop earrings, smiles and waves."/>
          <p:cNvPicPr preferRelativeResize="0"/>
          <p:nvPr/>
        </p:nvPicPr>
        <p:blipFill rotWithShape="1">
          <a:blip r:embed="rId3">
            <a:alphaModFix/>
          </a:blip>
          <a:srcRect l="22686" t="5597" r="24908" b="61726"/>
          <a:stretch/>
        </p:blipFill>
        <p:spPr>
          <a:xfrm>
            <a:off x="3171041" y="2081892"/>
            <a:ext cx="2430475" cy="2597258"/>
          </a:xfrm>
          <a:prstGeom prst="rect">
            <a:avLst/>
          </a:prstGeom>
          <a:noFill/>
          <a:ln>
            <a:noFill/>
          </a:ln>
        </p:spPr>
      </p:pic>
      <p:sp>
        <p:nvSpPr>
          <p:cNvPr id="1620" name="Google Shape;1620;p25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27</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25"/>
        <p:cNvGrpSpPr/>
        <p:nvPr/>
      </p:nvGrpSpPr>
      <p:grpSpPr>
        <a:xfrm>
          <a:off x="0" y="0"/>
          <a:ext cx="0" cy="0"/>
          <a:chOff x="0" y="0"/>
          <a:chExt cx="0" cy="0"/>
        </a:xfrm>
      </p:grpSpPr>
      <p:sp>
        <p:nvSpPr>
          <p:cNvPr id="1626" name="Google Shape;1626;p256"/>
          <p:cNvSpPr txBox="1">
            <a:spLocks noGrp="1"/>
          </p:cNvSpPr>
          <p:nvPr>
            <p:ph type="title"/>
          </p:nvPr>
        </p:nvSpPr>
        <p:spPr>
          <a:xfrm>
            <a:off x="628650" y="302625"/>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3200" noProof="0" dirty="0"/>
              <a:t>Preguntas más frecuentes: El trabajo y los programas de empleo</a:t>
            </a:r>
          </a:p>
        </p:txBody>
      </p:sp>
      <p:sp>
        <p:nvSpPr>
          <p:cNvPr id="1627" name="Google Shape;1627;p256"/>
          <p:cNvSpPr/>
          <p:nvPr/>
        </p:nvSpPr>
        <p:spPr>
          <a:xfrm>
            <a:off x="4118495" y="1022625"/>
            <a:ext cx="4819500" cy="2872500"/>
          </a:xfrm>
          <a:prstGeom prst="cloudCallout">
            <a:avLst>
              <a:gd name="adj1" fmla="val -62070"/>
              <a:gd name="adj2" fmla="val 3420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800"/>
              </a:spcBef>
              <a:spcAft>
                <a:spcPts val="0"/>
              </a:spcAft>
              <a:buNone/>
            </a:pPr>
            <a:endParaRPr lang="es-419" sz="1500" noProof="0" dirty="0">
              <a:solidFill>
                <a:schemeClr val="dk1"/>
              </a:solidFill>
              <a:latin typeface="Trebuchet MS"/>
              <a:ea typeface="Trebuchet MS"/>
              <a:cs typeface="Trebuchet MS"/>
              <a:sym typeface="Trebuchet MS"/>
            </a:endParaRPr>
          </a:p>
          <a:p>
            <a:pPr lvl="0" algn="ctr">
              <a:spcBef>
                <a:spcPts val="800"/>
              </a:spcBef>
            </a:pPr>
            <a:r>
              <a:rPr lang="es-419" sz="1800" noProof="0" dirty="0">
                <a:solidFill>
                  <a:schemeClr val="dk1"/>
                </a:solidFill>
                <a:latin typeface="Trebuchet MS"/>
                <a:ea typeface="Trebuchet MS"/>
                <a:cs typeface="Trebuchet MS"/>
                <a:sym typeface="Trebuchet MS"/>
              </a:rPr>
              <a:t>“¿En qué consiste un programa de formación laboral homologado? ¿Qué requisitos debe cumplir el programa y cómo se lleva a cabo la homologación?”</a:t>
            </a:r>
          </a:p>
          <a:p>
            <a:pPr marL="0" lvl="0" indent="0" algn="ctr" rtl="0">
              <a:lnSpc>
                <a:spcPct val="100000"/>
              </a:lnSpc>
              <a:spcBef>
                <a:spcPts val="800"/>
              </a:spcBef>
              <a:spcAft>
                <a:spcPts val="800"/>
              </a:spcAft>
              <a:buNone/>
            </a:pPr>
            <a:endParaRPr lang="es-419" sz="1500" noProof="0" dirty="0">
              <a:solidFill>
                <a:schemeClr val="dk1"/>
              </a:solidFill>
              <a:latin typeface="Trebuchet MS"/>
              <a:ea typeface="Trebuchet MS"/>
              <a:cs typeface="Trebuchet MS"/>
              <a:sym typeface="Trebuchet MS"/>
            </a:endParaRPr>
          </a:p>
        </p:txBody>
      </p:sp>
      <p:pic>
        <p:nvPicPr>
          <p:cNvPr id="1628" name="Google Shape;1628;p256" descr="A dark blonde woman with long wavy hair, a blue shirt, and a silver hairband smiles."/>
          <p:cNvPicPr preferRelativeResize="0"/>
          <p:nvPr/>
        </p:nvPicPr>
        <p:blipFill rotWithShape="1">
          <a:blip r:embed="rId3">
            <a:alphaModFix/>
          </a:blip>
          <a:srcRect l="18891" t="11905" r="20266" b="10839"/>
          <a:stretch/>
        </p:blipFill>
        <p:spPr>
          <a:xfrm>
            <a:off x="1549575" y="2296325"/>
            <a:ext cx="1930726" cy="2253702"/>
          </a:xfrm>
          <a:prstGeom prst="rect">
            <a:avLst/>
          </a:prstGeom>
          <a:noFill/>
          <a:ln>
            <a:noFill/>
          </a:ln>
        </p:spPr>
      </p:pic>
      <p:sp>
        <p:nvSpPr>
          <p:cNvPr id="1629" name="Google Shape;1629;p25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28</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257"/>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s-419" sz="3000" b="0" noProof="0" dirty="0"/>
              <a:t>Departamento de Trabajo y Empleo de Colorado</a:t>
            </a:r>
            <a:br>
              <a:rPr lang="es-419" sz="3000" b="0" noProof="0" dirty="0"/>
            </a:br>
            <a:br>
              <a:rPr lang="es-419" sz="3000" b="0" noProof="0" dirty="0"/>
            </a:br>
            <a:br>
              <a:rPr lang="es-419" sz="3000" b="0" noProof="0" dirty="0">
                <a:solidFill>
                  <a:schemeClr val="dk1"/>
                </a:solidFill>
              </a:rPr>
            </a:br>
            <a:br>
              <a:rPr lang="es-419" sz="3000" b="0" noProof="0" dirty="0">
                <a:solidFill>
                  <a:schemeClr val="dk1"/>
                </a:solidFill>
              </a:rPr>
            </a:br>
            <a:endParaRPr lang="es-419" sz="1500" b="0" i="0" noProof="0" dirty="0"/>
          </a:p>
        </p:txBody>
      </p:sp>
      <p:sp>
        <p:nvSpPr>
          <p:cNvPr id="1636" name="Google Shape;1636;p257"/>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s-419" sz="1000" noProof="0" smtClean="0"/>
              <a:t>29</a:t>
            </a:fld>
            <a:endParaRPr lang="es-419" sz="1000"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8" name="Google Shape;1418;p231"/>
          <p:cNvSpPr txBox="1">
            <a:spLocks noGrp="1"/>
          </p:cNvSpPr>
          <p:nvPr>
            <p:ph type="title"/>
          </p:nvPr>
        </p:nvSpPr>
        <p:spPr>
          <a:xfrm>
            <a:off x="1121512" y="907819"/>
            <a:ext cx="6900975" cy="5400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s-419" noProof="0" dirty="0"/>
              <a:t>Organización de la reunión</a:t>
            </a:r>
          </a:p>
        </p:txBody>
      </p:sp>
      <p:sp>
        <p:nvSpPr>
          <p:cNvPr id="1419" name="Google Shape;1419;p231"/>
          <p:cNvSpPr txBox="1">
            <a:spLocks noGrp="1"/>
          </p:cNvSpPr>
          <p:nvPr>
            <p:ph type="body" idx="1"/>
          </p:nvPr>
        </p:nvSpPr>
        <p:spPr>
          <a:xfrm>
            <a:off x="628649" y="1357715"/>
            <a:ext cx="7886700" cy="35595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s-419" sz="2000" noProof="0" dirty="0">
                <a:solidFill>
                  <a:schemeClr val="dk2"/>
                </a:solidFill>
              </a:rPr>
              <a:t>Estamos grabando. Las grabaciones y las diapositivas se publicarán en la </a:t>
            </a:r>
            <a:r>
              <a:rPr lang="es-419" sz="2000" u="sng" noProof="0" dirty="0">
                <a:solidFill>
                  <a:schemeClr val="hlink"/>
                </a:solidFill>
                <a:hlinkClick r:id="rId3"/>
              </a:rPr>
              <a:t>página web del Centro de Apoyo a las Partes Interesadas de la H.R. 1</a:t>
            </a:r>
            <a:r>
              <a:rPr lang="es-419" sz="2000" noProof="0" dirty="0">
                <a:solidFill>
                  <a:schemeClr val="dk2"/>
                </a:solidFill>
              </a:rPr>
              <a:t> del HCPF.</a:t>
            </a:r>
          </a:p>
          <a:p>
            <a:pPr marL="342900" lvl="0" indent="-292100" algn="l" rtl="0">
              <a:lnSpc>
                <a:spcPct val="100000"/>
              </a:lnSpc>
              <a:spcBef>
                <a:spcPts val="800"/>
              </a:spcBef>
              <a:spcAft>
                <a:spcPts val="0"/>
              </a:spcAft>
              <a:buClr>
                <a:schemeClr val="dk2"/>
              </a:buClr>
              <a:buSzPts val="2000"/>
              <a:buFont typeface="Trebuchet MS"/>
              <a:buChar char="●"/>
            </a:pPr>
            <a:r>
              <a:rPr lang="es-419" sz="2000" noProof="0" dirty="0">
                <a:solidFill>
                  <a:schemeClr val="dk2"/>
                </a:solidFill>
              </a:rPr>
              <a:t>Las diapositivas, los enlaces y otros materiales se publicarán en el chat. </a:t>
            </a:r>
          </a:p>
          <a:p>
            <a:pPr marL="342900" lvl="0" indent="0" algn="l" rtl="0">
              <a:lnSpc>
                <a:spcPct val="100000"/>
              </a:lnSpc>
              <a:spcBef>
                <a:spcPts val="1000"/>
              </a:spcBef>
              <a:spcAft>
                <a:spcPts val="0"/>
              </a:spcAft>
              <a:buNone/>
            </a:pPr>
            <a:endParaRPr lang="es-419" sz="2000" noProof="0" dirty="0">
              <a:solidFill>
                <a:schemeClr val="dk2"/>
              </a:solidFill>
            </a:endParaRPr>
          </a:p>
        </p:txBody>
      </p:sp>
      <p:sp>
        <p:nvSpPr>
          <p:cNvPr id="1420" name="Google Shape;1420;p23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latin typeface="Trebuchet MS"/>
                <a:ea typeface="Trebuchet MS"/>
                <a:cs typeface="Trebuchet MS"/>
                <a:sym typeface="Trebuchet MS"/>
              </a:rPr>
              <a:t>3</a:t>
            </a:fld>
            <a:endParaRPr lang="es-419" sz="1000" noProof="0" dirty="0">
              <a:latin typeface="Trebuchet MS"/>
              <a:ea typeface="Trebuchet MS"/>
              <a:cs typeface="Trebuchet MS"/>
              <a:sym typeface="Trebuchet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0"/>
        <p:cNvGrpSpPr/>
        <p:nvPr/>
      </p:nvGrpSpPr>
      <p:grpSpPr>
        <a:xfrm>
          <a:off x="0" y="0"/>
          <a:ext cx="0" cy="0"/>
          <a:chOff x="0" y="0"/>
          <a:chExt cx="0" cy="0"/>
        </a:xfrm>
      </p:grpSpPr>
      <p:sp>
        <p:nvSpPr>
          <p:cNvPr id="1641" name="Google Shape;1641;p258"/>
          <p:cNvSpPr txBox="1">
            <a:spLocks noGrp="1"/>
          </p:cNvSpPr>
          <p:nvPr>
            <p:ph type="title"/>
          </p:nvPr>
        </p:nvSpPr>
        <p:spPr>
          <a:xfrm>
            <a:off x="800769" y="1191555"/>
            <a:ext cx="3428400" cy="998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sz="3600" noProof="0" dirty="0"/>
              <a:t>Conectando a Colorado</a:t>
            </a:r>
          </a:p>
        </p:txBody>
      </p:sp>
      <p:sp>
        <p:nvSpPr>
          <p:cNvPr id="1642" name="Google Shape;1642;p258"/>
          <p:cNvSpPr txBox="1">
            <a:spLocks noGrp="1"/>
          </p:cNvSpPr>
          <p:nvPr>
            <p:ph type="body" idx="1"/>
          </p:nvPr>
        </p:nvSpPr>
        <p:spPr>
          <a:xfrm>
            <a:off x="789575" y="2407547"/>
            <a:ext cx="3412200" cy="377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accent3"/>
              </a:buClr>
              <a:buSzPts val="1700"/>
              <a:buNone/>
            </a:pPr>
            <a:r>
              <a:rPr lang="es-419" sz="1800" u="sng" noProof="0" dirty="0">
                <a:hlinkClick r:id="rId3"/>
              </a:rPr>
              <a:t>connectingcolorado.gov</a:t>
            </a:r>
            <a:endParaRPr lang="es-419" sz="1800" u="sng" noProof="0" dirty="0"/>
          </a:p>
        </p:txBody>
      </p:sp>
      <p:pic>
        <p:nvPicPr>
          <p:cNvPr id="1643" name="Google Shape;1643;p258" descr="Top view of a single construction worker in a hard hat followed by a large group of potential employees and workers standing in a triangle formation."/>
          <p:cNvPicPr preferRelativeResize="0"/>
          <p:nvPr/>
        </p:nvPicPr>
        <p:blipFill rotWithShape="1">
          <a:blip r:embed="rId4">
            <a:alphaModFix/>
          </a:blip>
          <a:srcRect/>
          <a:stretch/>
        </p:blipFill>
        <p:spPr>
          <a:xfrm>
            <a:off x="5543550" y="1089422"/>
            <a:ext cx="2950500" cy="2950500"/>
          </a:xfrm>
          <a:prstGeom prst="rect">
            <a:avLst/>
          </a:prstGeom>
          <a:noFill/>
          <a:ln>
            <a:noFill/>
          </a:ln>
        </p:spPr>
      </p:pic>
      <p:sp>
        <p:nvSpPr>
          <p:cNvPr id="1644" name="Google Shape;1644;p258"/>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30</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259"/>
          <p:cNvSpPr txBox="1">
            <a:spLocks noGrp="1"/>
          </p:cNvSpPr>
          <p:nvPr>
            <p:ph type="title"/>
          </p:nvPr>
        </p:nvSpPr>
        <p:spPr>
          <a:xfrm>
            <a:off x="5321449" y="311780"/>
            <a:ext cx="3314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Workforce Colorado</a:t>
            </a:r>
          </a:p>
        </p:txBody>
      </p:sp>
      <p:sp>
        <p:nvSpPr>
          <p:cNvPr id="1650" name="Google Shape;1650;p259"/>
          <p:cNvSpPr txBox="1">
            <a:spLocks noGrp="1"/>
          </p:cNvSpPr>
          <p:nvPr>
            <p:ph type="body" idx="1"/>
          </p:nvPr>
        </p:nvSpPr>
        <p:spPr>
          <a:xfrm>
            <a:off x="5321449" y="1228836"/>
            <a:ext cx="3616500" cy="334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accent3"/>
              </a:buClr>
              <a:buSzPts val="1700"/>
              <a:buNone/>
            </a:pPr>
            <a:r>
              <a:rPr lang="es-419" sz="1600" noProof="0" dirty="0"/>
              <a:t>Un sistema estatal con impacto local</a:t>
            </a:r>
          </a:p>
        </p:txBody>
      </p:sp>
      <p:sp>
        <p:nvSpPr>
          <p:cNvPr id="1651" name="Google Shape;1651;p259"/>
          <p:cNvSpPr txBox="1">
            <a:spLocks noGrp="1"/>
          </p:cNvSpPr>
          <p:nvPr>
            <p:ph type="body" idx="2"/>
          </p:nvPr>
        </p:nvSpPr>
        <p:spPr>
          <a:xfrm>
            <a:off x="5321449" y="1500142"/>
            <a:ext cx="3616500" cy="1959900"/>
          </a:xfrm>
          <a:prstGeom prst="rect">
            <a:avLst/>
          </a:prstGeom>
          <a:noFill/>
          <a:ln>
            <a:noFill/>
          </a:ln>
        </p:spPr>
        <p:txBody>
          <a:bodyPr spcFirstLastPara="1" wrap="square" lIns="68575" tIns="34275" rIns="68575" bIns="34275" anchor="t" anchorCtr="0">
            <a:noAutofit/>
          </a:bodyPr>
          <a:lstStyle/>
          <a:p>
            <a:pPr marL="0" lvl="0" indent="0" algn="l" rtl="0">
              <a:spcBef>
                <a:spcPts val="1000"/>
              </a:spcBef>
              <a:spcAft>
                <a:spcPts val="0"/>
              </a:spcAft>
              <a:buClr>
                <a:schemeClr val="dk1"/>
              </a:buClr>
              <a:buSzPts val="1100"/>
              <a:buFont typeface="Arial"/>
              <a:buNone/>
            </a:pPr>
            <a:r>
              <a:rPr lang="es-419" sz="1300" noProof="0" dirty="0"/>
              <a:t>Workforce Colorado es el Sistema Público de Empleo de Colorado, una red compuesta por:</a:t>
            </a:r>
          </a:p>
          <a:p>
            <a:pPr marL="457200" lvl="0" indent="-311150" algn="l" rtl="0">
              <a:spcBef>
                <a:spcPts val="1000"/>
              </a:spcBef>
              <a:spcAft>
                <a:spcPts val="0"/>
              </a:spcAft>
              <a:buSzPts val="1300"/>
              <a:buChar char="●"/>
            </a:pPr>
            <a:r>
              <a:rPr lang="es-419" sz="1300" noProof="0" dirty="0"/>
              <a:t>10 áreas locales de empleo</a:t>
            </a:r>
          </a:p>
          <a:p>
            <a:pPr marL="457200" lvl="0" indent="-311150" algn="l" rtl="0">
              <a:spcBef>
                <a:spcPts val="0"/>
              </a:spcBef>
              <a:spcAft>
                <a:spcPts val="0"/>
              </a:spcAft>
              <a:buSzPts val="1300"/>
              <a:buChar char="●"/>
            </a:pPr>
            <a:r>
              <a:rPr lang="es-419" sz="1300" noProof="0" dirty="0"/>
              <a:t>Más de 50 centros de empleo repartidos por todo el estado</a:t>
            </a:r>
          </a:p>
          <a:p>
            <a:pPr marL="457200" lvl="0" indent="-311150" algn="l" rtl="0">
              <a:spcBef>
                <a:spcPts val="0"/>
              </a:spcBef>
              <a:spcAft>
                <a:spcPts val="0"/>
              </a:spcAft>
              <a:buSzPts val="1300"/>
              <a:buChar char="●"/>
            </a:pPr>
            <a:r>
              <a:rPr lang="es-419" sz="1300" noProof="0" dirty="0"/>
              <a:t>Colaboración entre socios estatales y locales</a:t>
            </a:r>
          </a:p>
          <a:p>
            <a:pPr marL="0" lvl="0" indent="0" algn="l" rtl="0">
              <a:spcBef>
                <a:spcPts val="1000"/>
              </a:spcBef>
              <a:spcAft>
                <a:spcPts val="0"/>
              </a:spcAft>
              <a:buClr>
                <a:schemeClr val="dk1"/>
              </a:buClr>
              <a:buSzPts val="1100"/>
              <a:buFont typeface="Arial"/>
              <a:buNone/>
            </a:pPr>
            <a:r>
              <a:rPr lang="es-419" sz="1300" noProof="0" dirty="0"/>
              <a:t>Ofrecemos soluciones de recursos humanos en todo Colorado a través de las comunidades locales.</a:t>
            </a:r>
          </a:p>
        </p:txBody>
      </p:sp>
      <p:pic>
        <p:nvPicPr>
          <p:cNvPr id="1652" name="Google Shape;1652;p259" descr="Group of construction workers standing and smiling behind their male middle-aged boss."/>
          <p:cNvPicPr preferRelativeResize="0"/>
          <p:nvPr/>
        </p:nvPicPr>
        <p:blipFill rotWithShape="1">
          <a:blip r:embed="rId3">
            <a:alphaModFix/>
          </a:blip>
          <a:srcRect/>
          <a:stretch/>
        </p:blipFill>
        <p:spPr>
          <a:xfrm>
            <a:off x="866775" y="866775"/>
            <a:ext cx="4143600" cy="3414600"/>
          </a:xfrm>
          <a:prstGeom prst="rect">
            <a:avLst/>
          </a:prstGeom>
          <a:noFill/>
          <a:ln>
            <a:noFill/>
          </a:ln>
        </p:spPr>
      </p:pic>
      <p:pic>
        <p:nvPicPr>
          <p:cNvPr id="1653" name="Google Shape;1653;p259" descr="Workforce Colorado logo." title="Workforce_Colorado_Reverse_Full_Color_Rgb_3000px_w_72ppi.png"/>
          <p:cNvPicPr preferRelativeResize="0"/>
          <p:nvPr/>
        </p:nvPicPr>
        <p:blipFill>
          <a:blip r:embed="rId4">
            <a:alphaModFix/>
          </a:blip>
          <a:stretch>
            <a:fillRect/>
          </a:stretch>
        </p:blipFill>
        <p:spPr>
          <a:xfrm>
            <a:off x="5321452" y="4281254"/>
            <a:ext cx="1776748" cy="590800"/>
          </a:xfrm>
          <a:prstGeom prst="rect">
            <a:avLst/>
          </a:prstGeom>
          <a:noFill/>
          <a:ln>
            <a:noFill/>
          </a:ln>
        </p:spPr>
      </p:pic>
      <p:sp>
        <p:nvSpPr>
          <p:cNvPr id="1654" name="Google Shape;1654;p25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31</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260"/>
          <p:cNvSpPr txBox="1">
            <a:spLocks noGrp="1"/>
          </p:cNvSpPr>
          <p:nvPr>
            <p:ph type="title"/>
          </p:nvPr>
        </p:nvSpPr>
        <p:spPr>
          <a:xfrm>
            <a:off x="3078100" y="640234"/>
            <a:ext cx="5522400" cy="45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2"/>
              </a:buClr>
              <a:buSzPts val="3300"/>
              <a:buFont typeface="Arial"/>
              <a:buNone/>
            </a:pPr>
            <a:r>
              <a:rPr lang="es-419" noProof="0" dirty="0"/>
              <a:t>Cómo ayudamos a quienes buscan empleo</a:t>
            </a:r>
          </a:p>
        </p:txBody>
      </p:sp>
      <p:sp>
        <p:nvSpPr>
          <p:cNvPr id="1660" name="Google Shape;1660;p260"/>
          <p:cNvSpPr txBox="1">
            <a:spLocks noGrp="1"/>
          </p:cNvSpPr>
          <p:nvPr>
            <p:ph type="body" idx="2"/>
          </p:nvPr>
        </p:nvSpPr>
        <p:spPr>
          <a:xfrm>
            <a:off x="3078100" y="1421581"/>
            <a:ext cx="5522400" cy="260700"/>
          </a:xfrm>
          <a:prstGeom prst="rect">
            <a:avLst/>
          </a:prstGeom>
          <a:solidFill>
            <a:srgbClr val="001970"/>
          </a:solid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accent3"/>
              </a:buClr>
              <a:buSzPts val="1700"/>
              <a:buNone/>
            </a:pPr>
            <a:r>
              <a:rPr lang="es-419" sz="1800" noProof="0" dirty="0"/>
              <a:t>Apoyo a las personas en todas las etapas</a:t>
            </a:r>
          </a:p>
        </p:txBody>
      </p:sp>
      <p:sp>
        <p:nvSpPr>
          <p:cNvPr id="1661" name="Google Shape;1661;p260"/>
          <p:cNvSpPr txBox="1">
            <a:spLocks noGrp="1"/>
          </p:cNvSpPr>
          <p:nvPr>
            <p:ph type="body" idx="1"/>
          </p:nvPr>
        </p:nvSpPr>
        <p:spPr>
          <a:xfrm>
            <a:off x="2907506" y="1912812"/>
            <a:ext cx="5692994" cy="2449500"/>
          </a:xfrm>
          <a:prstGeom prst="rect">
            <a:avLst/>
          </a:prstGeom>
          <a:noFill/>
          <a:ln>
            <a:noFill/>
          </a:ln>
        </p:spPr>
        <p:txBody>
          <a:bodyPr spcFirstLastPara="1" wrap="square" lIns="68575" tIns="34275" rIns="68575" bIns="34275" anchor="t" anchorCtr="0">
            <a:noAutofit/>
          </a:bodyPr>
          <a:lstStyle/>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Orientación profesional y asesoramiento.</a:t>
            </a:r>
          </a:p>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Asistencia en la elaboración del currículum y la preparación de entrevistas.</a:t>
            </a:r>
          </a:p>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Acceso a formación, mejora de competencias y certificaciones.</a:t>
            </a:r>
          </a:p>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Oportunidades de aprendizaje en el ámbito laboral.</a:t>
            </a:r>
          </a:p>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Servicios de apoyo para reducir las barreras al empleo.</a:t>
            </a:r>
          </a:p>
          <a:p>
            <a:pPr marL="457200" lvl="0" indent="-330200" algn="l" rtl="0">
              <a:lnSpc>
                <a:spcPct val="115000"/>
              </a:lnSpc>
              <a:spcBef>
                <a:spcPts val="1000"/>
              </a:spcBef>
              <a:spcAft>
                <a:spcPts val="0"/>
              </a:spcAft>
              <a:buClr>
                <a:schemeClr val="dk1"/>
              </a:buClr>
              <a:buSzPts val="1600"/>
              <a:buChar char="●"/>
            </a:pPr>
            <a:r>
              <a:rPr lang="es-419" sz="1400" noProof="0" dirty="0">
                <a:solidFill>
                  <a:schemeClr val="dk1"/>
                </a:solidFill>
              </a:rPr>
              <a:t>Orientación sobre trayectorias profesionales.</a:t>
            </a:r>
          </a:p>
          <a:p>
            <a:pPr marL="0" lvl="0" indent="0" algn="l" rtl="0">
              <a:lnSpc>
                <a:spcPct val="115000"/>
              </a:lnSpc>
              <a:spcBef>
                <a:spcPts val="1000"/>
              </a:spcBef>
              <a:spcAft>
                <a:spcPts val="0"/>
              </a:spcAft>
              <a:buNone/>
            </a:pPr>
            <a:r>
              <a:rPr lang="es-419" sz="1400" noProof="0" dirty="0">
                <a:solidFill>
                  <a:schemeClr val="dk1"/>
                </a:solidFill>
              </a:rPr>
              <a:t>Encuentre un centro de empleo cerca de usted en </a:t>
            </a:r>
            <a:r>
              <a:rPr lang="es-419" sz="1400" u="sng" noProof="0" dirty="0">
                <a:solidFill>
                  <a:schemeClr val="hlink"/>
                </a:solidFill>
                <a:hlinkClick r:id="rId3"/>
              </a:rPr>
              <a:t>cdle.colorado.gov/wfc</a:t>
            </a:r>
            <a:r>
              <a:rPr lang="es-419" sz="1400" noProof="0" dirty="0">
                <a:solidFill>
                  <a:schemeClr val="dk1"/>
                </a:solidFill>
              </a:rPr>
              <a:t> </a:t>
            </a:r>
          </a:p>
        </p:txBody>
      </p:sp>
      <p:pic>
        <p:nvPicPr>
          <p:cNvPr id="1662" name="Google Shape;1662;p260" descr="Middle-aged woman smiling in a light blue sweater and looking at the camera"/>
          <p:cNvPicPr preferRelativeResize="0"/>
          <p:nvPr/>
        </p:nvPicPr>
        <p:blipFill rotWithShape="1">
          <a:blip r:embed="rId4">
            <a:alphaModFix/>
          </a:blip>
          <a:srcRect/>
          <a:stretch/>
        </p:blipFill>
        <p:spPr>
          <a:xfrm>
            <a:off x="750266" y="743881"/>
            <a:ext cx="1937100" cy="3618600"/>
          </a:xfrm>
          <a:prstGeom prst="rect">
            <a:avLst/>
          </a:prstGeom>
          <a:noFill/>
          <a:ln>
            <a:noFill/>
          </a:ln>
        </p:spPr>
      </p:pic>
      <p:sp>
        <p:nvSpPr>
          <p:cNvPr id="1663" name="Google Shape;1663;p26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32</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668" name="Google Shape;1668;p261"/>
          <p:cNvSpPr txBox="1">
            <a:spLocks noGrp="1"/>
          </p:cNvSpPr>
          <p:nvPr>
            <p:ph type="body" idx="4"/>
          </p:nvPr>
        </p:nvSpPr>
        <p:spPr>
          <a:xfrm>
            <a:off x="4851825" y="470482"/>
            <a:ext cx="3785100" cy="10206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s-419" noProof="0" dirty="0"/>
              <a:t>Connecting Colorado</a:t>
            </a:r>
          </a:p>
        </p:txBody>
      </p:sp>
      <p:sp>
        <p:nvSpPr>
          <p:cNvPr id="1669" name="Google Shape;1669;p261"/>
          <p:cNvSpPr txBox="1">
            <a:spLocks noGrp="1"/>
          </p:cNvSpPr>
          <p:nvPr>
            <p:ph type="body" idx="1"/>
          </p:nvPr>
        </p:nvSpPr>
        <p:spPr>
          <a:xfrm>
            <a:off x="4852425" y="1552000"/>
            <a:ext cx="3792300" cy="3903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2"/>
              </a:buClr>
              <a:buSzPts val="1700"/>
              <a:buNone/>
            </a:pPr>
            <a:r>
              <a:rPr lang="es-419" sz="2200" noProof="0" dirty="0"/>
              <a:t>Creado para los habitantes de Colorado</a:t>
            </a:r>
          </a:p>
        </p:txBody>
      </p:sp>
      <p:sp>
        <p:nvSpPr>
          <p:cNvPr id="1670" name="Google Shape;1670;p261"/>
          <p:cNvSpPr txBox="1">
            <a:spLocks noGrp="1"/>
          </p:cNvSpPr>
          <p:nvPr>
            <p:ph type="body" idx="3"/>
          </p:nvPr>
        </p:nvSpPr>
        <p:spPr>
          <a:xfrm>
            <a:off x="4847625" y="2153675"/>
            <a:ext cx="3789300" cy="1911900"/>
          </a:xfrm>
          <a:prstGeom prst="rect">
            <a:avLst/>
          </a:prstGeom>
        </p:spPr>
        <p:txBody>
          <a:bodyPr spcFirstLastPara="1" wrap="square" lIns="68575" tIns="34275" rIns="68575" bIns="34275" anchor="t" anchorCtr="0">
            <a:noAutofit/>
          </a:bodyPr>
          <a:lstStyle/>
          <a:p>
            <a:pPr marL="457200" lvl="0" indent="-355600" algn="l" rtl="0">
              <a:lnSpc>
                <a:spcPct val="100000"/>
              </a:lnSpc>
              <a:spcBef>
                <a:spcPts val="0"/>
              </a:spcBef>
              <a:spcAft>
                <a:spcPts val="0"/>
              </a:spcAft>
              <a:buClr>
                <a:schemeClr val="dk1"/>
              </a:buClr>
              <a:buSzPts val="2000"/>
              <a:buChar char="●"/>
            </a:pPr>
            <a:r>
              <a:rPr lang="es-419" sz="2000" noProof="0" dirty="0">
                <a:solidFill>
                  <a:schemeClr val="dk1"/>
                </a:solidFill>
              </a:rPr>
              <a:t>Es fácil crear un perfil</a:t>
            </a:r>
          </a:p>
          <a:p>
            <a:pPr marL="457200" lvl="0" indent="-355600" algn="l" rtl="0">
              <a:lnSpc>
                <a:spcPct val="100000"/>
              </a:lnSpc>
              <a:spcBef>
                <a:spcPts val="0"/>
              </a:spcBef>
              <a:spcAft>
                <a:spcPts val="0"/>
              </a:spcAft>
              <a:buClr>
                <a:schemeClr val="dk1"/>
              </a:buClr>
              <a:buSzPts val="2000"/>
              <a:buChar char="●"/>
            </a:pPr>
            <a:r>
              <a:rPr lang="es-419" sz="2000" noProof="0" dirty="0">
                <a:solidFill>
                  <a:schemeClr val="dk1"/>
                </a:solidFill>
              </a:rPr>
              <a:t>Descubra herramientas modernas</a:t>
            </a:r>
          </a:p>
          <a:p>
            <a:pPr marL="457200" lvl="0" indent="-355600" algn="l" rtl="0">
              <a:lnSpc>
                <a:spcPct val="100000"/>
              </a:lnSpc>
              <a:spcBef>
                <a:spcPts val="0"/>
              </a:spcBef>
              <a:spcAft>
                <a:spcPts val="0"/>
              </a:spcAft>
              <a:buClr>
                <a:schemeClr val="dk1"/>
              </a:buClr>
              <a:buSzPts val="2000"/>
              <a:buChar char="●"/>
            </a:pPr>
            <a:r>
              <a:rPr lang="es-419" sz="2000" noProof="0" dirty="0">
                <a:solidFill>
                  <a:schemeClr val="dk1"/>
                </a:solidFill>
              </a:rPr>
              <a:t>¡Encuentre un trabajo excelente!</a:t>
            </a:r>
            <a:endParaRPr lang="es-419" sz="1700" noProof="0" dirty="0">
              <a:solidFill>
                <a:schemeClr val="dk1"/>
              </a:solidFill>
            </a:endParaRPr>
          </a:p>
        </p:txBody>
      </p:sp>
      <p:pic>
        <p:nvPicPr>
          <p:cNvPr id="1671" name="Google Shape;1671;p261" descr="Connecting Colorado Statewide Labor Exchange meeting space."/>
          <p:cNvPicPr preferRelativeResize="0"/>
          <p:nvPr/>
        </p:nvPicPr>
        <p:blipFill rotWithShape="1">
          <a:blip r:embed="rId3">
            <a:alphaModFix/>
          </a:blip>
          <a:srcRect t="20" b="10"/>
          <a:stretch/>
        </p:blipFill>
        <p:spPr>
          <a:xfrm>
            <a:off x="676429" y="677650"/>
            <a:ext cx="3789300" cy="3788100"/>
          </a:xfrm>
          <a:prstGeom prst="rect">
            <a:avLst/>
          </a:prstGeom>
          <a:noFill/>
          <a:ln>
            <a:noFill/>
          </a:ln>
        </p:spPr>
      </p:pic>
      <p:pic>
        <p:nvPicPr>
          <p:cNvPr id="1672" name="Google Shape;1672;p261" descr="Workforce Colorado Connecting Colorado logo." title="Connecting_Colorado_Reverse_Full_Color_Rgb_3000Px_W_72ppi.png"/>
          <p:cNvPicPr preferRelativeResize="0"/>
          <p:nvPr/>
        </p:nvPicPr>
        <p:blipFill>
          <a:blip r:embed="rId4">
            <a:alphaModFix/>
          </a:blip>
          <a:stretch>
            <a:fillRect/>
          </a:stretch>
        </p:blipFill>
        <p:spPr>
          <a:xfrm>
            <a:off x="4851825" y="3776575"/>
            <a:ext cx="2328699" cy="689049"/>
          </a:xfrm>
          <a:prstGeom prst="rect">
            <a:avLst/>
          </a:prstGeom>
          <a:noFill/>
          <a:ln>
            <a:noFill/>
          </a:ln>
        </p:spPr>
      </p:pic>
      <p:sp>
        <p:nvSpPr>
          <p:cNvPr id="1673" name="Google Shape;1673;p26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33</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262"/>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Logotipo, tecnología e imagen renovados</a:t>
            </a:r>
          </a:p>
        </p:txBody>
      </p:sp>
      <p:pic>
        <p:nvPicPr>
          <p:cNvPr id="1679" name="Google Shape;1679;p262" descr="Connecting Colorado login page." title="Creating a JS Profile.mp4">
            <a:hlinkClick r:id="rId3"/>
          </p:cNvPr>
          <p:cNvPicPr preferRelativeResize="0"/>
          <p:nvPr/>
        </p:nvPicPr>
        <p:blipFill>
          <a:blip r:embed="rId4">
            <a:alphaModFix/>
          </a:blip>
          <a:stretch>
            <a:fillRect/>
          </a:stretch>
        </p:blipFill>
        <p:spPr>
          <a:xfrm>
            <a:off x="783538" y="881475"/>
            <a:ext cx="7576925" cy="4262026"/>
          </a:xfrm>
          <a:prstGeom prst="rect">
            <a:avLst/>
          </a:prstGeom>
          <a:noFill/>
          <a:ln>
            <a:noFill/>
          </a:ln>
        </p:spPr>
      </p:pic>
      <p:sp>
        <p:nvSpPr>
          <p:cNvPr id="1680" name="Google Shape;1680;p26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34</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79"/>
                                        </p:tgtEl>
                                        <p:attrNameLst>
                                          <p:attrName>style.visibility</p:attrName>
                                        </p:attrNameLst>
                                      </p:cBhvr>
                                      <p:to>
                                        <p:strVal val="visible"/>
                                      </p:to>
                                    </p:set>
                                    <p:animEffect transition="in" filter="fade">
                                      <p:cBhvr>
                                        <p:cTn id="7" dur="1000"/>
                                        <p:tgtEl>
                                          <p:spTgt spid="1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84"/>
        <p:cNvGrpSpPr/>
        <p:nvPr/>
      </p:nvGrpSpPr>
      <p:grpSpPr>
        <a:xfrm>
          <a:off x="0" y="0"/>
          <a:ext cx="0" cy="0"/>
          <a:chOff x="0" y="0"/>
          <a:chExt cx="0" cy="0"/>
        </a:xfrm>
      </p:grpSpPr>
      <p:sp>
        <p:nvSpPr>
          <p:cNvPr id="1685" name="Google Shape;1685;p263"/>
          <p:cNvSpPr txBox="1">
            <a:spLocks noGrp="1"/>
          </p:cNvSpPr>
          <p:nvPr>
            <p:ph type="title"/>
          </p:nvPr>
        </p:nvSpPr>
        <p:spPr>
          <a:xfrm>
            <a:off x="249300" y="246925"/>
            <a:ext cx="7911000" cy="679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Envíe su currículum</a:t>
            </a:r>
          </a:p>
        </p:txBody>
      </p:sp>
      <p:pic>
        <p:nvPicPr>
          <p:cNvPr id="1686" name="Google Shape;1686;p263" descr="Connecting Colorado welcome page." title="Skip and Build a Profile.mp4">
            <a:hlinkClick r:id="rId3"/>
          </p:cNvPr>
          <p:cNvPicPr preferRelativeResize="0"/>
          <p:nvPr/>
        </p:nvPicPr>
        <p:blipFill>
          <a:blip r:embed="rId4">
            <a:alphaModFix/>
          </a:blip>
          <a:stretch>
            <a:fillRect/>
          </a:stretch>
        </p:blipFill>
        <p:spPr>
          <a:xfrm>
            <a:off x="1006413" y="1037825"/>
            <a:ext cx="7131182" cy="4011301"/>
          </a:xfrm>
          <a:prstGeom prst="rect">
            <a:avLst/>
          </a:prstGeom>
          <a:noFill/>
          <a:ln>
            <a:noFill/>
          </a:ln>
        </p:spPr>
      </p:pic>
      <p:sp>
        <p:nvSpPr>
          <p:cNvPr id="1687" name="Google Shape;1687;p26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35</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6"/>
                                        </p:tgtEl>
                                        <p:attrNameLst>
                                          <p:attrName>style.visibility</p:attrName>
                                        </p:attrNameLst>
                                      </p:cBhvr>
                                      <p:to>
                                        <p:strVal val="visible"/>
                                      </p:to>
                                    </p:set>
                                    <p:animEffect transition="in" filter="fade">
                                      <p:cBhvr>
                                        <p:cTn id="7" dur="1000"/>
                                        <p:tgtEl>
                                          <p:spTgt spid="1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sp>
        <p:nvSpPr>
          <p:cNvPr id="1692" name="Google Shape;1692;p264"/>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Edite su página de perfil </a:t>
            </a:r>
          </a:p>
        </p:txBody>
      </p:sp>
      <p:pic>
        <p:nvPicPr>
          <p:cNvPr id="1693" name="Google Shape;1693;p264" descr="Connecting Colorado profile page." title="Profile overview-Editing Profile.mp4">
            <a:hlinkClick r:id="rId3"/>
          </p:cNvPr>
          <p:cNvPicPr preferRelativeResize="0"/>
          <p:nvPr/>
        </p:nvPicPr>
        <p:blipFill>
          <a:blip r:embed="rId4">
            <a:alphaModFix/>
          </a:blip>
          <a:stretch>
            <a:fillRect/>
          </a:stretch>
        </p:blipFill>
        <p:spPr>
          <a:xfrm>
            <a:off x="747625" y="807488"/>
            <a:ext cx="7648752" cy="4302426"/>
          </a:xfrm>
          <a:prstGeom prst="rect">
            <a:avLst/>
          </a:prstGeom>
          <a:noFill/>
          <a:ln>
            <a:noFill/>
          </a:ln>
        </p:spPr>
      </p:pic>
      <p:sp>
        <p:nvSpPr>
          <p:cNvPr id="1694" name="Google Shape;1694;p264"/>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36</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3"/>
                                        </p:tgtEl>
                                        <p:attrNameLst>
                                          <p:attrName>style.visibility</p:attrName>
                                        </p:attrNameLst>
                                      </p:cBhvr>
                                      <p:to>
                                        <p:strVal val="visible"/>
                                      </p:to>
                                    </p:set>
                                    <p:animEffect transition="in" filter="fade">
                                      <p:cBhvr>
                                        <p:cTn id="7" dur="1000"/>
                                        <p:tgtEl>
                                          <p:spTgt spid="1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265"/>
          <p:cNvSpPr txBox="1">
            <a:spLocks noGrp="1"/>
          </p:cNvSpPr>
          <p:nvPr>
            <p:ph type="title"/>
          </p:nvPr>
        </p:nvSpPr>
        <p:spPr>
          <a:xfrm>
            <a:off x="339050" y="202025"/>
            <a:ext cx="74442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Encuentre un puesto que se ajuste a sus habilidades</a:t>
            </a:r>
          </a:p>
        </p:txBody>
      </p:sp>
      <p:pic>
        <p:nvPicPr>
          <p:cNvPr id="1700" name="Google Shape;1700;p265" descr="Connecting Colorado Skill Matching page." title="Skills Match - Search for Jobs.mp4">
            <a:hlinkClick r:id="rId3"/>
          </p:cNvPr>
          <p:cNvPicPr preferRelativeResize="0"/>
          <p:nvPr/>
        </p:nvPicPr>
        <p:blipFill>
          <a:blip r:embed="rId4">
            <a:alphaModFix/>
          </a:blip>
          <a:stretch>
            <a:fillRect/>
          </a:stretch>
        </p:blipFill>
        <p:spPr>
          <a:xfrm>
            <a:off x="849900" y="861775"/>
            <a:ext cx="7444200" cy="4187357"/>
          </a:xfrm>
          <a:prstGeom prst="rect">
            <a:avLst/>
          </a:prstGeom>
          <a:noFill/>
          <a:ln>
            <a:noFill/>
          </a:ln>
        </p:spPr>
      </p:pic>
      <p:sp>
        <p:nvSpPr>
          <p:cNvPr id="1701" name="Google Shape;1701;p265"/>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37</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0"/>
                                        </p:tgtEl>
                                        <p:attrNameLst>
                                          <p:attrName>style.visibility</p:attrName>
                                        </p:attrNameLst>
                                      </p:cBhvr>
                                      <p:to>
                                        <p:strVal val="visible"/>
                                      </p:to>
                                    </p:set>
                                    <p:animEffect transition="in" filter="fade">
                                      <p:cBhvr>
                                        <p:cTn id="7" dur="1000"/>
                                        <p:tgtEl>
                                          <p:spTgt spid="1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sp>
        <p:nvSpPr>
          <p:cNvPr id="1706" name="Google Shape;1706;p266"/>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Busque, encuentre y aplique</a:t>
            </a:r>
          </a:p>
        </p:txBody>
      </p:sp>
      <p:pic>
        <p:nvPicPr>
          <p:cNvPr id="1707" name="Google Shape;1707;p266" descr="Connecting Colorado Search Jobs page." title="Whole Search for Job.mp4">
            <a:hlinkClick r:id="rId3"/>
          </p:cNvPr>
          <p:cNvPicPr preferRelativeResize="0"/>
          <p:nvPr/>
        </p:nvPicPr>
        <p:blipFill>
          <a:blip r:embed="rId4">
            <a:alphaModFix/>
          </a:blip>
          <a:stretch>
            <a:fillRect/>
          </a:stretch>
        </p:blipFill>
        <p:spPr>
          <a:xfrm>
            <a:off x="962613" y="988570"/>
            <a:ext cx="7218763" cy="4060554"/>
          </a:xfrm>
          <a:prstGeom prst="rect">
            <a:avLst/>
          </a:prstGeom>
          <a:noFill/>
          <a:ln>
            <a:noFill/>
          </a:ln>
        </p:spPr>
      </p:pic>
      <p:sp>
        <p:nvSpPr>
          <p:cNvPr id="1708" name="Google Shape;1708;p266"/>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38</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7"/>
                                        </p:tgtEl>
                                        <p:attrNameLst>
                                          <p:attrName>style.visibility</p:attrName>
                                        </p:attrNameLst>
                                      </p:cBhvr>
                                      <p:to>
                                        <p:strVal val="visible"/>
                                      </p:to>
                                    </p:set>
                                    <p:animEffect transition="in" filter="fade">
                                      <p:cBhvr>
                                        <p:cTn id="7" dur="1000"/>
                                        <p:tgtEl>
                                          <p:spTgt spid="1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267"/>
          <p:cNvSpPr txBox="1">
            <a:spLocks noGrp="1"/>
          </p:cNvSpPr>
          <p:nvPr>
            <p:ph type="title"/>
          </p:nvPr>
        </p:nvSpPr>
        <p:spPr>
          <a:xfrm>
            <a:off x="459581" y="477148"/>
            <a:ext cx="8224800" cy="673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lt1"/>
              </a:buClr>
              <a:buSzPts val="3300"/>
              <a:buFont typeface="Arial"/>
              <a:buNone/>
            </a:pPr>
            <a:r>
              <a:rPr lang="es-419" noProof="0" dirty="0">
                <a:solidFill>
                  <a:schemeClr val="accent3"/>
                </a:solidFill>
              </a:rPr>
              <a:t>Recursos para personas en busca de empleo</a:t>
            </a:r>
          </a:p>
        </p:txBody>
      </p:sp>
      <p:sp>
        <p:nvSpPr>
          <p:cNvPr id="1714" name="Google Shape;1714;p267"/>
          <p:cNvSpPr txBox="1">
            <a:spLocks noGrp="1"/>
          </p:cNvSpPr>
          <p:nvPr>
            <p:ph type="body" idx="7"/>
          </p:nvPr>
        </p:nvSpPr>
        <p:spPr>
          <a:xfrm>
            <a:off x="460125" y="2901362"/>
            <a:ext cx="2462700"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2000" noProof="0" dirty="0"/>
              <a:t>Explorar cursos</a:t>
            </a:r>
          </a:p>
        </p:txBody>
      </p:sp>
      <p:sp>
        <p:nvSpPr>
          <p:cNvPr id="1715" name="Google Shape;1715;p267"/>
          <p:cNvSpPr txBox="1">
            <a:spLocks noGrp="1"/>
          </p:cNvSpPr>
          <p:nvPr>
            <p:ph type="body" idx="8"/>
          </p:nvPr>
        </p:nvSpPr>
        <p:spPr>
          <a:xfrm>
            <a:off x="3250407" y="2901362"/>
            <a:ext cx="2664618"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2000" noProof="0" dirty="0"/>
              <a:t>Asesor de currículums</a:t>
            </a:r>
          </a:p>
        </p:txBody>
      </p:sp>
      <p:sp>
        <p:nvSpPr>
          <p:cNvPr id="1716" name="Google Shape;1716;p267"/>
          <p:cNvSpPr txBox="1">
            <a:spLocks noGrp="1"/>
          </p:cNvSpPr>
          <p:nvPr>
            <p:ph type="body" idx="9"/>
          </p:nvPr>
        </p:nvSpPr>
        <p:spPr>
          <a:xfrm>
            <a:off x="6050756" y="2901362"/>
            <a:ext cx="2887239" cy="492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2000" noProof="0" dirty="0"/>
              <a:t>Orientación profesional</a:t>
            </a:r>
          </a:p>
        </p:txBody>
      </p:sp>
      <p:pic>
        <p:nvPicPr>
          <p:cNvPr id="1717" name="Google Shape;1717;p267" descr="Person working on a laptop."/>
          <p:cNvPicPr preferRelativeResize="0"/>
          <p:nvPr/>
        </p:nvPicPr>
        <p:blipFill rotWithShape="1">
          <a:blip r:embed="rId3">
            <a:alphaModFix/>
          </a:blip>
          <a:srcRect t="17458" b="17451"/>
          <a:stretch/>
        </p:blipFill>
        <p:spPr>
          <a:xfrm>
            <a:off x="545306" y="1410305"/>
            <a:ext cx="2131200" cy="1387200"/>
          </a:xfrm>
          <a:prstGeom prst="rect">
            <a:avLst/>
          </a:prstGeom>
          <a:noFill/>
          <a:ln>
            <a:noFill/>
          </a:ln>
        </p:spPr>
      </p:pic>
      <p:pic>
        <p:nvPicPr>
          <p:cNvPr id="1718" name="Google Shape;1718;p267" descr="Person working on a laptop."/>
          <p:cNvPicPr preferRelativeResize="0"/>
          <p:nvPr/>
        </p:nvPicPr>
        <p:blipFill rotWithShape="1">
          <a:blip r:embed="rId4">
            <a:alphaModFix/>
          </a:blip>
          <a:srcRect t="17458" b="17451"/>
          <a:stretch/>
        </p:blipFill>
        <p:spPr>
          <a:xfrm>
            <a:off x="3420345" y="1410305"/>
            <a:ext cx="2131200" cy="1387200"/>
          </a:xfrm>
          <a:prstGeom prst="rect">
            <a:avLst/>
          </a:prstGeom>
          <a:noFill/>
          <a:ln>
            <a:noFill/>
          </a:ln>
        </p:spPr>
      </p:pic>
      <p:pic>
        <p:nvPicPr>
          <p:cNvPr id="1719" name="Google Shape;1719;p267" descr="Person working on a laptop."/>
          <p:cNvPicPr preferRelativeResize="0"/>
          <p:nvPr/>
        </p:nvPicPr>
        <p:blipFill rotWithShape="1">
          <a:blip r:embed="rId5">
            <a:alphaModFix/>
          </a:blip>
          <a:srcRect t="17458" b="17451"/>
          <a:stretch/>
        </p:blipFill>
        <p:spPr>
          <a:xfrm>
            <a:off x="6306674" y="1410305"/>
            <a:ext cx="2131200" cy="1387200"/>
          </a:xfrm>
          <a:prstGeom prst="rect">
            <a:avLst/>
          </a:prstGeom>
          <a:noFill/>
          <a:ln>
            <a:noFill/>
          </a:ln>
        </p:spPr>
      </p:pic>
      <p:sp>
        <p:nvSpPr>
          <p:cNvPr id="1720" name="Google Shape;1720;p267"/>
          <p:cNvSpPr txBox="1">
            <a:spLocks noGrp="1"/>
          </p:cNvSpPr>
          <p:nvPr>
            <p:ph type="body" idx="6"/>
          </p:nvPr>
        </p:nvSpPr>
        <p:spPr>
          <a:xfrm>
            <a:off x="298444" y="3459219"/>
            <a:ext cx="2786062" cy="1088700"/>
          </a:xfrm>
          <a:prstGeom prst="rect">
            <a:avLst/>
          </a:prstGeom>
        </p:spPr>
        <p:txBody>
          <a:bodyPr spcFirstLastPara="1" wrap="square" lIns="68575" tIns="34275" rIns="68575" bIns="34275" anchor="t" anchorCtr="0">
            <a:noAutofit/>
          </a:bodyPr>
          <a:lstStyle/>
          <a:p>
            <a:pPr marL="0" lvl="0" indent="0" algn="l" rtl="0">
              <a:spcBef>
                <a:spcPts val="1000"/>
              </a:spcBef>
              <a:spcAft>
                <a:spcPts val="0"/>
              </a:spcAft>
              <a:buClr>
                <a:schemeClr val="dk1"/>
              </a:buClr>
              <a:buSzPts val="1100"/>
              <a:buFont typeface="Arial"/>
              <a:buNone/>
            </a:pPr>
            <a:r>
              <a:rPr lang="es-419" sz="1400" noProof="0" dirty="0">
                <a:solidFill>
                  <a:schemeClr val="dk1"/>
                </a:solidFill>
              </a:rPr>
              <a:t>Las personas buscando empleo pueden encontrar cursos que necesitan para conseguir el trabajo que desean.</a:t>
            </a:r>
            <a:endParaRPr lang="es-419" sz="1400" noProof="0" dirty="0"/>
          </a:p>
        </p:txBody>
      </p:sp>
      <p:sp>
        <p:nvSpPr>
          <p:cNvPr id="1721" name="Google Shape;1721;p267"/>
          <p:cNvSpPr txBox="1">
            <a:spLocks noGrp="1"/>
          </p:cNvSpPr>
          <p:nvPr>
            <p:ph type="body" idx="1"/>
          </p:nvPr>
        </p:nvSpPr>
        <p:spPr>
          <a:xfrm>
            <a:off x="3317516" y="3459219"/>
            <a:ext cx="2530399" cy="1088700"/>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r>
              <a:rPr lang="es-419" sz="1700" noProof="0" dirty="0">
                <a:solidFill>
                  <a:schemeClr val="dk1"/>
                </a:solidFill>
              </a:rPr>
              <a:t>Ayudar a las personas que buscan empleo a destacar sus competencias.</a:t>
            </a:r>
            <a:endParaRPr lang="es-419" sz="1700" noProof="0" dirty="0"/>
          </a:p>
        </p:txBody>
      </p:sp>
      <p:sp>
        <p:nvSpPr>
          <p:cNvPr id="1722" name="Google Shape;1722;p267"/>
          <p:cNvSpPr txBox="1">
            <a:spLocks noGrp="1"/>
          </p:cNvSpPr>
          <p:nvPr>
            <p:ph type="body" idx="2"/>
          </p:nvPr>
        </p:nvSpPr>
        <p:spPr>
          <a:xfrm>
            <a:off x="6220949" y="3488227"/>
            <a:ext cx="2463600" cy="1088700"/>
          </a:xfrm>
          <a:prstGeom prst="rect">
            <a:avLst/>
          </a:prstGeom>
          <a:noFill/>
          <a:ln>
            <a:noFill/>
          </a:ln>
        </p:spPr>
        <p:txBody>
          <a:bodyPr spcFirstLastPara="1" wrap="square" lIns="68575" tIns="34275" rIns="68575" bIns="34275" anchor="t" anchorCtr="0">
            <a:noAutofit/>
          </a:bodyPr>
          <a:lstStyle/>
          <a:p>
            <a:pPr marL="0" lvl="0" indent="0" algn="l" rtl="0">
              <a:spcBef>
                <a:spcPts val="800"/>
              </a:spcBef>
              <a:spcAft>
                <a:spcPts val="0"/>
              </a:spcAft>
              <a:buNone/>
            </a:pPr>
            <a:r>
              <a:rPr lang="es-419" sz="1700" noProof="0" dirty="0">
                <a:solidFill>
                  <a:schemeClr val="dk1"/>
                </a:solidFill>
              </a:rPr>
              <a:t>Fomentar itinerarios profesionales basados en las competencias.</a:t>
            </a:r>
            <a:endParaRPr lang="es-419" sz="1700" noProof="0" dirty="0"/>
          </a:p>
        </p:txBody>
      </p:sp>
      <p:sp>
        <p:nvSpPr>
          <p:cNvPr id="1723" name="Google Shape;1723;p267"/>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39</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pic>
        <p:nvPicPr>
          <p:cNvPr id="1425" name="Google Shape;1425;p232"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9143998" cy="4701688"/>
          </a:xfrm>
          <a:prstGeom prst="rect">
            <a:avLst/>
          </a:prstGeom>
          <a:noFill/>
          <a:ln>
            <a:noFill/>
          </a:ln>
        </p:spPr>
      </p:pic>
      <p:sp>
        <p:nvSpPr>
          <p:cNvPr id="1426" name="Google Shape;1426;p232"/>
          <p:cNvSpPr/>
          <p:nvPr/>
        </p:nvSpPr>
        <p:spPr>
          <a:xfrm>
            <a:off x="0" y="2700394"/>
            <a:ext cx="9144000" cy="1826325"/>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lvl="0" indent="0" algn="l" rtl="0">
              <a:spcBef>
                <a:spcPts val="0"/>
              </a:spcBef>
              <a:spcAft>
                <a:spcPts val="0"/>
              </a:spcAft>
              <a:buClr>
                <a:schemeClr val="dk1"/>
              </a:buClr>
              <a:buSzPts val="2600"/>
              <a:buFont typeface="Arial"/>
              <a:buNone/>
            </a:pPr>
            <a:r>
              <a:rPr lang="es-419" sz="3000" b="1" noProof="0" dirty="0">
                <a:solidFill>
                  <a:schemeClr val="lt1"/>
                </a:solidFill>
                <a:latin typeface="Trebuchet MS"/>
                <a:ea typeface="Trebuchet MS"/>
                <a:cs typeface="Trebuchet MS"/>
                <a:sym typeface="Trebuchet MS"/>
              </a:rPr>
              <a:t>Nuestra misión</a:t>
            </a:r>
            <a:endParaRPr lang="es-419" sz="3000" b="1" noProof="0" dirty="0">
              <a:solidFill>
                <a:schemeClr val="dk1"/>
              </a:solidFill>
            </a:endParaRPr>
          </a:p>
          <a:p>
            <a:pPr marL="127000" lvl="0" indent="0" algn="l" rtl="0">
              <a:spcBef>
                <a:spcPts val="0"/>
              </a:spcBef>
              <a:spcAft>
                <a:spcPts val="0"/>
              </a:spcAft>
              <a:buClr>
                <a:schemeClr val="dk1"/>
              </a:buClr>
              <a:buSzPts val="1500"/>
              <a:buFont typeface="Arial"/>
              <a:buNone/>
            </a:pPr>
            <a:r>
              <a:rPr lang="es-419" sz="1800" noProof="0" dirty="0">
                <a:solidFill>
                  <a:schemeClr val="lt1"/>
                </a:solidFill>
                <a:latin typeface="Trebuchet MS"/>
                <a:ea typeface="Trebuchet MS"/>
                <a:cs typeface="Trebuchet MS"/>
                <a:sym typeface="Trebuchet MS"/>
              </a:rPr>
              <a:t>Mejorar la equidad, el acceso y los resultados en la asistencia sanitaria para las personas a las que atendemos, al tiempo que se ahorra dinero a los habitantes de Colorado en materia de asistencia sanitaria y se genera valor para el estado de Colorado.</a:t>
            </a:r>
          </a:p>
          <a:p>
            <a:pPr marL="127000" lvl="0" indent="0" algn="l" rtl="0">
              <a:spcBef>
                <a:spcPts val="0"/>
              </a:spcBef>
              <a:spcAft>
                <a:spcPts val="0"/>
              </a:spcAft>
              <a:buClr>
                <a:schemeClr val="dk1"/>
              </a:buClr>
              <a:buSzPts val="1500"/>
              <a:buFont typeface="Arial"/>
              <a:buNone/>
            </a:pPr>
            <a:endParaRPr lang="es-419" sz="1400" b="1" noProof="0" dirty="0">
              <a:solidFill>
                <a:srgbClr val="FFFFFF"/>
              </a:solidFill>
              <a:latin typeface="Trebuchet MS"/>
              <a:ea typeface="Trebuchet MS"/>
              <a:cs typeface="Trebuchet MS"/>
              <a:sym typeface="Trebuchet MS"/>
            </a:endParaRPr>
          </a:p>
        </p:txBody>
      </p:sp>
      <p:sp>
        <p:nvSpPr>
          <p:cNvPr id="1427" name="Google Shape;1427;p232"/>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sz="1000" noProof="0" smtClean="0"/>
              <a:t>4</a:t>
            </a:fld>
            <a:endParaRPr lang="es-419" sz="1000" noProof="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268"/>
          <p:cNvSpPr txBox="1">
            <a:spLocks noGrp="1"/>
          </p:cNvSpPr>
          <p:nvPr>
            <p:ph type="title"/>
          </p:nvPr>
        </p:nvSpPr>
        <p:spPr>
          <a:xfrm>
            <a:off x="366002" y="273844"/>
            <a:ext cx="8412000" cy="504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s-419" noProof="0" dirty="0"/>
              <a:t>Explorar cursos</a:t>
            </a:r>
          </a:p>
        </p:txBody>
      </p:sp>
      <p:sp>
        <p:nvSpPr>
          <p:cNvPr id="1729" name="Google Shape;1729;p268"/>
          <p:cNvSpPr txBox="1">
            <a:spLocks noGrp="1"/>
          </p:cNvSpPr>
          <p:nvPr>
            <p:ph type="body" idx="2"/>
          </p:nvPr>
        </p:nvSpPr>
        <p:spPr>
          <a:xfrm>
            <a:off x="366002" y="857884"/>
            <a:ext cx="2812967" cy="260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s-419" sz="1800" noProof="0" dirty="0"/>
              <a:t>Recomendación de cursos</a:t>
            </a:r>
          </a:p>
        </p:txBody>
      </p:sp>
      <p:pic>
        <p:nvPicPr>
          <p:cNvPr id="1730" name="Google Shape;1730;p268" descr="Connecting Colorado course search page." title="Find Courses.mp4">
            <a:hlinkClick r:id="rId3"/>
          </p:cNvPr>
          <p:cNvPicPr preferRelativeResize="0"/>
          <p:nvPr/>
        </p:nvPicPr>
        <p:blipFill>
          <a:blip r:embed="rId4">
            <a:alphaModFix/>
          </a:blip>
          <a:stretch>
            <a:fillRect/>
          </a:stretch>
        </p:blipFill>
        <p:spPr>
          <a:xfrm>
            <a:off x="1290625" y="1308534"/>
            <a:ext cx="6562738" cy="3691540"/>
          </a:xfrm>
          <a:prstGeom prst="rect">
            <a:avLst/>
          </a:prstGeom>
          <a:noFill/>
          <a:ln>
            <a:noFill/>
          </a:ln>
        </p:spPr>
      </p:pic>
      <p:sp>
        <p:nvSpPr>
          <p:cNvPr id="1731" name="Google Shape;1731;p268"/>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40</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0"/>
                                        </p:tgtEl>
                                        <p:attrNameLst>
                                          <p:attrName>style.visibility</p:attrName>
                                        </p:attrNameLst>
                                      </p:cBhvr>
                                      <p:to>
                                        <p:strVal val="visible"/>
                                      </p:to>
                                    </p:set>
                                    <p:animEffect transition="in" filter="fade">
                                      <p:cBhvr>
                                        <p:cTn id="7" dur="1000"/>
                                        <p:tgtEl>
                                          <p:spTgt spid="1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269"/>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Asesor de currículums</a:t>
            </a:r>
          </a:p>
        </p:txBody>
      </p:sp>
      <p:pic>
        <p:nvPicPr>
          <p:cNvPr id="1737" name="Google Shape;1737;p269" descr="Connecting Colorado Resume Coach page." title="Resume Coach.mp4">
            <a:hlinkClick r:id="rId3"/>
          </p:cNvPr>
          <p:cNvPicPr preferRelativeResize="0"/>
          <p:nvPr/>
        </p:nvPicPr>
        <p:blipFill>
          <a:blip r:embed="rId4">
            <a:alphaModFix/>
          </a:blip>
          <a:stretch>
            <a:fillRect/>
          </a:stretch>
        </p:blipFill>
        <p:spPr>
          <a:xfrm>
            <a:off x="962613" y="885670"/>
            <a:ext cx="7218763" cy="4060554"/>
          </a:xfrm>
          <a:prstGeom prst="rect">
            <a:avLst/>
          </a:prstGeom>
          <a:noFill/>
          <a:ln>
            <a:noFill/>
          </a:ln>
        </p:spPr>
      </p:pic>
      <p:sp>
        <p:nvSpPr>
          <p:cNvPr id="1738" name="Google Shape;1738;p26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41</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7"/>
                                        </p:tgtEl>
                                        <p:attrNameLst>
                                          <p:attrName>style.visibility</p:attrName>
                                        </p:attrNameLst>
                                      </p:cBhvr>
                                      <p:to>
                                        <p:strVal val="visible"/>
                                      </p:to>
                                    </p:set>
                                    <p:animEffect transition="in" filter="fade">
                                      <p:cBhvr>
                                        <p:cTn id="7" dur="1000"/>
                                        <p:tgtEl>
                                          <p:spTgt spid="17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270"/>
          <p:cNvSpPr txBox="1">
            <a:spLocks noGrp="1"/>
          </p:cNvSpPr>
          <p:nvPr>
            <p:ph type="title"/>
          </p:nvPr>
        </p:nvSpPr>
        <p:spPr>
          <a:xfrm>
            <a:off x="366002" y="273844"/>
            <a:ext cx="8412000" cy="504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300"/>
              <a:buFont typeface="Arial"/>
              <a:buNone/>
            </a:pPr>
            <a:r>
              <a:rPr lang="es-419" noProof="0" dirty="0"/>
              <a:t>Orientación profesional</a:t>
            </a:r>
          </a:p>
        </p:txBody>
      </p:sp>
      <p:pic>
        <p:nvPicPr>
          <p:cNvPr id="1744" name="Google Shape;1744;p270" descr="Connecting Colorado Career Navigator page." title="Career Nav.mp4">
            <a:hlinkClick r:id="rId3"/>
          </p:cNvPr>
          <p:cNvPicPr preferRelativeResize="0"/>
          <p:nvPr/>
        </p:nvPicPr>
        <p:blipFill>
          <a:blip r:embed="rId4">
            <a:alphaModFix/>
          </a:blip>
          <a:stretch>
            <a:fillRect/>
          </a:stretch>
        </p:blipFill>
        <p:spPr>
          <a:xfrm>
            <a:off x="962613" y="912595"/>
            <a:ext cx="7218763" cy="4060554"/>
          </a:xfrm>
          <a:prstGeom prst="rect">
            <a:avLst/>
          </a:prstGeom>
          <a:noFill/>
          <a:ln>
            <a:noFill/>
          </a:ln>
        </p:spPr>
      </p:pic>
      <p:sp>
        <p:nvSpPr>
          <p:cNvPr id="1745" name="Google Shape;1745;p27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42</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4"/>
                                        </p:tgtEl>
                                        <p:attrNameLst>
                                          <p:attrName>style.visibility</p:attrName>
                                        </p:attrNameLst>
                                      </p:cBhvr>
                                      <p:to>
                                        <p:strVal val="visible"/>
                                      </p:to>
                                    </p:set>
                                    <p:animEffect transition="in" filter="fade">
                                      <p:cBhvr>
                                        <p:cTn id="7" dur="1000"/>
                                        <p:tgtEl>
                                          <p:spTgt spid="1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pic>
        <p:nvPicPr>
          <p:cNvPr id="1750" name="Google Shape;1750;p271" descr="Sunset in Denver near the train tracks and business buildings"/>
          <p:cNvPicPr preferRelativeResize="0">
            <a:picLocks noGrp="1"/>
          </p:cNvPicPr>
          <p:nvPr>
            <p:ph type="pic" idx="2"/>
          </p:nvPr>
        </p:nvPicPr>
        <p:blipFill rotWithShape="1">
          <a:blip r:embed="rId3">
            <a:alphaModFix/>
          </a:blip>
          <a:srcRect/>
          <a:stretch/>
        </p:blipFill>
        <p:spPr>
          <a:xfrm>
            <a:off x="0" y="0"/>
            <a:ext cx="9144000" cy="5143500"/>
          </a:xfrm>
          <a:prstGeom prst="rect">
            <a:avLst/>
          </a:prstGeom>
          <a:noFill/>
          <a:ln>
            <a:noFill/>
          </a:ln>
        </p:spPr>
      </p:pic>
      <p:sp>
        <p:nvSpPr>
          <p:cNvPr id="1751" name="Google Shape;1751;p271"/>
          <p:cNvSpPr/>
          <p:nvPr/>
        </p:nvSpPr>
        <p:spPr>
          <a:xfrm>
            <a:off x="0" y="0"/>
            <a:ext cx="9144000" cy="5143500"/>
          </a:xfrm>
          <a:prstGeom prst="rect">
            <a:avLst/>
          </a:prstGeom>
          <a:solidFill>
            <a:schemeClr val="dk1">
              <a:alpha val="498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lang="es-419" sz="1400" b="0" i="0" u="none" strike="noStrike" cap="none" noProof="0" dirty="0">
              <a:solidFill>
                <a:schemeClr val="lt1"/>
              </a:solidFill>
              <a:latin typeface="Calibri"/>
              <a:ea typeface="Calibri"/>
              <a:cs typeface="Calibri"/>
              <a:sym typeface="Calibri"/>
            </a:endParaRPr>
          </a:p>
        </p:txBody>
      </p:sp>
      <p:sp>
        <p:nvSpPr>
          <p:cNvPr id="1752" name="Google Shape;1752;p271"/>
          <p:cNvSpPr txBox="1">
            <a:spLocks noGrp="1"/>
          </p:cNvSpPr>
          <p:nvPr>
            <p:ph type="title"/>
          </p:nvPr>
        </p:nvSpPr>
        <p:spPr>
          <a:xfrm>
            <a:off x="1576875" y="1430126"/>
            <a:ext cx="6073800" cy="1887900"/>
          </a:xfrm>
          <a:prstGeom prst="rect">
            <a:avLst/>
          </a:prstGeom>
          <a:noFill/>
          <a:ln>
            <a:noFill/>
          </a:ln>
        </p:spPr>
        <p:txBody>
          <a:bodyPr spcFirstLastPara="1" wrap="square" lIns="68575" tIns="34275" rIns="68575" bIns="34275" anchor="t" anchorCtr="0">
            <a:noAutofit/>
          </a:bodyPr>
          <a:lstStyle/>
          <a:p>
            <a:pPr marL="0" lvl="0" indent="0" algn="ctr" rtl="0">
              <a:lnSpc>
                <a:spcPct val="150000"/>
              </a:lnSpc>
              <a:spcBef>
                <a:spcPts val="0"/>
              </a:spcBef>
              <a:spcAft>
                <a:spcPts val="0"/>
              </a:spcAft>
              <a:buClr>
                <a:schemeClr val="lt1"/>
              </a:buClr>
              <a:buSzPts val="3300"/>
              <a:buFont typeface="Open Sans"/>
              <a:buNone/>
            </a:pPr>
            <a:r>
              <a:rPr lang="es-419" noProof="0" dirty="0"/>
              <a:t>“Juntos, estamos construyendo un sistema de empleo más sólido y mejor conectado para Colorado.”</a:t>
            </a:r>
          </a:p>
        </p:txBody>
      </p:sp>
      <p:pic>
        <p:nvPicPr>
          <p:cNvPr id="1753" name="Google Shape;1753;p271" descr="Colorado Department of Labor and Employment logo."/>
          <p:cNvPicPr preferRelativeResize="0"/>
          <p:nvPr/>
        </p:nvPicPr>
        <p:blipFill rotWithShape="1">
          <a:blip r:embed="rId4">
            <a:alphaModFix/>
          </a:blip>
          <a:srcRect/>
          <a:stretch/>
        </p:blipFill>
        <p:spPr>
          <a:xfrm>
            <a:off x="223222" y="4755241"/>
            <a:ext cx="1188408" cy="223339"/>
          </a:xfrm>
          <a:prstGeom prst="rect">
            <a:avLst/>
          </a:prstGeom>
          <a:noFill/>
          <a:ln>
            <a:noFill/>
          </a:ln>
        </p:spPr>
      </p:pic>
      <p:sp>
        <p:nvSpPr>
          <p:cNvPr id="1754" name="Google Shape;1754;p27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43</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pic>
        <p:nvPicPr>
          <p:cNvPr id="1759" name="Google Shape;1759;p272" descr="Colorado Flatirons mountains"/>
          <p:cNvPicPr preferRelativeResize="0"/>
          <p:nvPr/>
        </p:nvPicPr>
        <p:blipFill rotWithShape="1">
          <a:blip r:embed="rId3">
            <a:alphaModFix/>
          </a:blip>
          <a:srcRect/>
          <a:stretch/>
        </p:blipFill>
        <p:spPr>
          <a:xfrm>
            <a:off x="142318" y="140366"/>
            <a:ext cx="4329600" cy="2334000"/>
          </a:xfrm>
          <a:prstGeom prst="rect">
            <a:avLst/>
          </a:prstGeom>
          <a:noFill/>
          <a:ln>
            <a:noFill/>
          </a:ln>
        </p:spPr>
      </p:pic>
      <p:pic>
        <p:nvPicPr>
          <p:cNvPr id="1760" name="Google Shape;1760;p272" descr="Small bush overlooking a mountain range"/>
          <p:cNvPicPr preferRelativeResize="0"/>
          <p:nvPr/>
        </p:nvPicPr>
        <p:blipFill rotWithShape="1">
          <a:blip r:embed="rId4">
            <a:alphaModFix/>
          </a:blip>
          <a:srcRect/>
          <a:stretch/>
        </p:blipFill>
        <p:spPr>
          <a:xfrm>
            <a:off x="4676571" y="2665953"/>
            <a:ext cx="4329600" cy="2334000"/>
          </a:xfrm>
          <a:prstGeom prst="rect">
            <a:avLst/>
          </a:prstGeom>
          <a:noFill/>
          <a:ln>
            <a:noFill/>
          </a:ln>
        </p:spPr>
      </p:pic>
      <p:pic>
        <p:nvPicPr>
          <p:cNvPr id="1761" name="Google Shape;1761;p272" descr="Warehouse worker smiling toward camera"/>
          <p:cNvPicPr preferRelativeResize="0"/>
          <p:nvPr/>
        </p:nvPicPr>
        <p:blipFill rotWithShape="1">
          <a:blip r:embed="rId5">
            <a:alphaModFix/>
          </a:blip>
          <a:srcRect/>
          <a:stretch/>
        </p:blipFill>
        <p:spPr>
          <a:xfrm>
            <a:off x="4676571" y="141151"/>
            <a:ext cx="4329600" cy="2334000"/>
          </a:xfrm>
          <a:prstGeom prst="rect">
            <a:avLst/>
          </a:prstGeom>
          <a:noFill/>
          <a:ln>
            <a:noFill/>
          </a:ln>
        </p:spPr>
      </p:pic>
      <p:pic>
        <p:nvPicPr>
          <p:cNvPr id="1762" name="Google Shape;1762;p272" descr="Two male workers and one female worker all in hard hats collaborating with one another on a tablet"/>
          <p:cNvPicPr preferRelativeResize="0"/>
          <p:nvPr/>
        </p:nvPicPr>
        <p:blipFill rotWithShape="1">
          <a:blip r:embed="rId6">
            <a:alphaModFix/>
          </a:blip>
          <a:srcRect/>
          <a:stretch/>
        </p:blipFill>
        <p:spPr>
          <a:xfrm>
            <a:off x="142318" y="2659572"/>
            <a:ext cx="4329600" cy="2334000"/>
          </a:xfrm>
          <a:prstGeom prst="rect">
            <a:avLst/>
          </a:prstGeom>
          <a:noFill/>
          <a:ln>
            <a:noFill/>
          </a:ln>
        </p:spPr>
      </p:pic>
      <p:sp>
        <p:nvSpPr>
          <p:cNvPr id="1763" name="Google Shape;1763;p272" descr="Decorative image - blue box for white text."/>
          <p:cNvSpPr/>
          <p:nvPr/>
        </p:nvSpPr>
        <p:spPr>
          <a:xfrm>
            <a:off x="3351077" y="1346226"/>
            <a:ext cx="2446500" cy="2448000"/>
          </a:xfrm>
          <a:prstGeom prst="rect">
            <a:avLst/>
          </a:prstGeom>
          <a:solidFill>
            <a:srgbClr val="00197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lang="es-419" sz="1400" b="0" i="0" u="none" strike="noStrike" cap="none" noProof="0" dirty="0">
              <a:solidFill>
                <a:schemeClr val="lt1"/>
              </a:solidFill>
              <a:latin typeface="Arial"/>
              <a:ea typeface="Arial"/>
              <a:cs typeface="Arial"/>
              <a:sym typeface="Arial"/>
            </a:endParaRPr>
          </a:p>
        </p:txBody>
      </p:sp>
      <p:sp>
        <p:nvSpPr>
          <p:cNvPr id="1764" name="Google Shape;1764;p272"/>
          <p:cNvSpPr txBox="1">
            <a:spLocks noGrp="1"/>
          </p:cNvSpPr>
          <p:nvPr>
            <p:ph type="title"/>
          </p:nvPr>
        </p:nvSpPr>
        <p:spPr>
          <a:xfrm>
            <a:off x="3442145" y="1457383"/>
            <a:ext cx="2273400" cy="16170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lt1"/>
              </a:buClr>
              <a:buSzPts val="3300"/>
              <a:buFont typeface="Arial"/>
              <a:buNone/>
            </a:pPr>
            <a:r>
              <a:rPr lang="es-419" sz="3400" noProof="0" dirty="0"/>
              <a:t>¡Gracias!</a:t>
            </a:r>
            <a:endParaRPr lang="es-419" sz="3400" i="0" u="none" strike="noStrike" cap="none" noProof="0" dirty="0">
              <a:solidFill>
                <a:schemeClr val="lt1"/>
              </a:solidFill>
            </a:endParaRPr>
          </a:p>
        </p:txBody>
      </p:sp>
      <p:sp>
        <p:nvSpPr>
          <p:cNvPr id="1765" name="Google Shape;1765;p27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44</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273"/>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419" sz="4600" noProof="0" dirty="0">
                <a:latin typeface="Trebuchet MS"/>
                <a:ea typeface="Trebuchet MS"/>
                <a:cs typeface="Trebuchet MS"/>
                <a:sym typeface="Trebuchet MS"/>
              </a:rPr>
              <a:t>Cumplimiento normativo a través del voluntariado</a:t>
            </a:r>
            <a:endParaRPr lang="es-419" sz="3300" noProof="0" dirty="0">
              <a:latin typeface="Trebuchet MS"/>
              <a:ea typeface="Trebuchet MS"/>
              <a:cs typeface="Trebuchet MS"/>
              <a:sym typeface="Trebuchet MS"/>
            </a:endParaRPr>
          </a:p>
        </p:txBody>
      </p:sp>
      <p:sp>
        <p:nvSpPr>
          <p:cNvPr id="1771" name="Google Shape;1771;p27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000000"/>
                </a:solidFill>
                <a:latin typeface="Trebuchet MS"/>
                <a:ea typeface="Trebuchet MS"/>
                <a:cs typeface="Trebuchet MS"/>
                <a:sym typeface="Trebuchet MS"/>
              </a:rPr>
              <a:t>45</a:t>
            </a:fld>
            <a:endParaRPr lang="es-419" sz="1000" noProof="0" dirty="0">
              <a:solidFill>
                <a:srgbClr val="000000"/>
              </a:solidFill>
              <a:latin typeface="Trebuchet MS"/>
              <a:ea typeface="Trebuchet MS"/>
              <a:cs typeface="Trebuchet MS"/>
              <a:sym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p274"/>
          <p:cNvSpPr txBox="1">
            <a:spLocks noGrp="1"/>
          </p:cNvSpPr>
          <p:nvPr>
            <p:ph type="title"/>
          </p:nvPr>
        </p:nvSpPr>
        <p:spPr>
          <a:xfrm>
            <a:off x="628650" y="89335"/>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2600" noProof="0" dirty="0"/>
              <a:t>Preguntas más frecuentes: Voluntariado (servicio a la comunidad)</a:t>
            </a:r>
          </a:p>
        </p:txBody>
      </p:sp>
      <p:pic>
        <p:nvPicPr>
          <p:cNvPr id="1778" name="Google Shape;1778;p274" descr="A blonde woman with long hair and a black shirt smiles."/>
          <p:cNvPicPr preferRelativeResize="0"/>
          <p:nvPr/>
        </p:nvPicPr>
        <p:blipFill rotWithShape="1">
          <a:blip r:embed="rId3">
            <a:alphaModFix/>
          </a:blip>
          <a:srcRect l="22592" t="9683" r="20657" b="12350"/>
          <a:stretch/>
        </p:blipFill>
        <p:spPr>
          <a:xfrm>
            <a:off x="4335825" y="2316525"/>
            <a:ext cx="1948421" cy="2382752"/>
          </a:xfrm>
          <a:prstGeom prst="rect">
            <a:avLst/>
          </a:prstGeom>
          <a:noFill/>
          <a:ln>
            <a:noFill/>
          </a:ln>
        </p:spPr>
      </p:pic>
      <p:sp>
        <p:nvSpPr>
          <p:cNvPr id="1779" name="Google Shape;1779;p274"/>
          <p:cNvSpPr/>
          <p:nvPr/>
        </p:nvSpPr>
        <p:spPr>
          <a:xfrm flipH="1">
            <a:off x="108000" y="762750"/>
            <a:ext cx="4676700" cy="2511300"/>
          </a:xfrm>
          <a:prstGeom prst="wedgeEllipseCallout">
            <a:avLst>
              <a:gd name="adj1" fmla="val -47235"/>
              <a:gd name="adj2" fmla="val 4482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buClr>
                <a:schemeClr val="dk1"/>
              </a:buClr>
              <a:buSzPts val="1100"/>
            </a:pPr>
            <a:r>
              <a:rPr lang="es-419" sz="1600" noProof="0" dirty="0">
                <a:solidFill>
                  <a:schemeClr val="dk1"/>
                </a:solidFill>
                <a:latin typeface="Trebuchet MS"/>
                <a:ea typeface="Trebuchet MS"/>
                <a:cs typeface="Trebuchet MS"/>
                <a:sym typeface="Trebuchet MS"/>
              </a:rPr>
              <a:t>“¿Qué </a:t>
            </a:r>
            <a:r>
              <a:rPr lang="es-419" sz="1600" b="1" noProof="0" dirty="0">
                <a:solidFill>
                  <a:schemeClr val="dk1"/>
                </a:solidFill>
                <a:latin typeface="Trebuchet MS"/>
                <a:ea typeface="Trebuchet MS"/>
                <a:cs typeface="Trebuchet MS"/>
                <a:sym typeface="Trebuchet MS"/>
              </a:rPr>
              <a:t>tipo de actividades de voluntariado </a:t>
            </a:r>
            <a:r>
              <a:rPr lang="es-419" sz="1600" noProof="0" dirty="0">
                <a:solidFill>
                  <a:schemeClr val="dk1"/>
                </a:solidFill>
                <a:latin typeface="Trebuchet MS"/>
                <a:ea typeface="Trebuchet MS"/>
                <a:cs typeface="Trebuchet MS"/>
                <a:sym typeface="Trebuchet MS"/>
              </a:rPr>
              <a:t>se tienen en cuenta para cumplir con el requisito de trabajo? ¿Puedo sacar a pasear al perro de mi vecino o prestar cuidados no remunerados, o tengo que trabajar unas horas en un banco de alimentos?”</a:t>
            </a:r>
          </a:p>
        </p:txBody>
      </p:sp>
      <p:sp>
        <p:nvSpPr>
          <p:cNvPr id="1780" name="Google Shape;1780;p274"/>
          <p:cNvSpPr/>
          <p:nvPr/>
        </p:nvSpPr>
        <p:spPr>
          <a:xfrm>
            <a:off x="6405750" y="1188000"/>
            <a:ext cx="2369400" cy="1509900"/>
          </a:xfrm>
          <a:prstGeom prst="wedgeRoundRectCallout">
            <a:avLst>
              <a:gd name="adj1" fmla="val -55983"/>
              <a:gd name="adj2" fmla="val 74727"/>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800" noProof="0" dirty="0">
                <a:latin typeface="Trebuchet MS"/>
                <a:ea typeface="Trebuchet MS"/>
                <a:cs typeface="Trebuchet MS"/>
                <a:sym typeface="Trebuchet MS"/>
              </a:rPr>
              <a:t>“¿En qué </a:t>
            </a:r>
            <a:r>
              <a:rPr lang="es-419" sz="1800" b="1" noProof="0" dirty="0">
                <a:latin typeface="Trebuchet MS"/>
                <a:ea typeface="Trebuchet MS"/>
                <a:cs typeface="Trebuchet MS"/>
                <a:sym typeface="Trebuchet MS"/>
              </a:rPr>
              <a:t>tipo de organizaciones </a:t>
            </a:r>
            <a:r>
              <a:rPr lang="es-419" sz="1800" noProof="0" dirty="0">
                <a:latin typeface="Trebuchet MS"/>
                <a:ea typeface="Trebuchet MS"/>
                <a:cs typeface="Trebuchet MS"/>
                <a:sym typeface="Trebuchet MS"/>
              </a:rPr>
              <a:t>puedo colaborar como voluntario?”</a:t>
            </a:r>
          </a:p>
        </p:txBody>
      </p:sp>
      <p:sp>
        <p:nvSpPr>
          <p:cNvPr id="1781" name="Google Shape;1781;p27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46</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7" name="Google Shape;1787;p275"/>
          <p:cNvSpPr txBox="1">
            <a:spLocks noGrp="1"/>
          </p:cNvSpPr>
          <p:nvPr>
            <p:ph type="title"/>
          </p:nvPr>
        </p:nvSpPr>
        <p:spPr>
          <a:xfrm>
            <a:off x="628650" y="297200"/>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2600" noProof="0" dirty="0"/>
              <a:t>Preguntas más frecuentes: Voluntariado (servicio a la comunidad)</a:t>
            </a:r>
          </a:p>
        </p:txBody>
      </p:sp>
      <p:pic>
        <p:nvPicPr>
          <p:cNvPr id="1788" name="Google Shape;1788;p275" descr="An older man with white hair and a white beard wears a blue collared shirt and brown sweater."/>
          <p:cNvPicPr preferRelativeResize="0"/>
          <p:nvPr/>
        </p:nvPicPr>
        <p:blipFill rotWithShape="1">
          <a:blip r:embed="rId3">
            <a:alphaModFix/>
          </a:blip>
          <a:srcRect l="33883" t="13695" r="34906" b="38033"/>
          <a:stretch/>
        </p:blipFill>
        <p:spPr>
          <a:xfrm>
            <a:off x="3711054" y="2030265"/>
            <a:ext cx="1727049" cy="2672548"/>
          </a:xfrm>
          <a:prstGeom prst="rect">
            <a:avLst/>
          </a:prstGeom>
          <a:noFill/>
          <a:ln>
            <a:noFill/>
          </a:ln>
        </p:spPr>
      </p:pic>
      <p:sp>
        <p:nvSpPr>
          <p:cNvPr id="1789" name="Google Shape;1789;p275"/>
          <p:cNvSpPr/>
          <p:nvPr/>
        </p:nvSpPr>
        <p:spPr>
          <a:xfrm>
            <a:off x="559850" y="1017200"/>
            <a:ext cx="3238500" cy="1257300"/>
          </a:xfrm>
          <a:prstGeom prst="wedgeRoundRectCallout">
            <a:avLst>
              <a:gd name="adj1" fmla="val 53084"/>
              <a:gd name="adj2" fmla="val 78792"/>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800" noProof="0" dirty="0">
                <a:solidFill>
                  <a:schemeClr val="dk1"/>
                </a:solidFill>
                <a:latin typeface="Trebuchet MS"/>
                <a:ea typeface="Trebuchet MS"/>
                <a:cs typeface="Trebuchet MS"/>
                <a:sym typeface="Trebuchet MS"/>
              </a:rPr>
              <a:t>“¿Cómo deberá acreditar las horas de voluntariado exigidas?”</a:t>
            </a:r>
          </a:p>
        </p:txBody>
      </p:sp>
      <p:sp>
        <p:nvSpPr>
          <p:cNvPr id="1790" name="Google Shape;1790;p275"/>
          <p:cNvSpPr/>
          <p:nvPr/>
        </p:nvSpPr>
        <p:spPr>
          <a:xfrm>
            <a:off x="5499600" y="1224150"/>
            <a:ext cx="3400500" cy="1347600"/>
          </a:xfrm>
          <a:prstGeom prst="wedgeRoundRectCallout">
            <a:avLst>
              <a:gd name="adj1" fmla="val -51341"/>
              <a:gd name="adj2" fmla="val 81055"/>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700" noProof="0" dirty="0">
                <a:solidFill>
                  <a:schemeClr val="dk1"/>
                </a:solidFill>
                <a:latin typeface="Trebuchet MS"/>
                <a:ea typeface="Trebuchet MS"/>
                <a:cs typeface="Trebuchet MS"/>
                <a:sym typeface="Trebuchet MS"/>
              </a:rPr>
              <a:t>“¿Cuáles serán las obligaciones de una organización sin ánimo de lucro a la hora de contratar a alguien para cumplir con los requisitos de Medicaid?”</a:t>
            </a:r>
          </a:p>
        </p:txBody>
      </p:sp>
      <p:sp>
        <p:nvSpPr>
          <p:cNvPr id="1791" name="Google Shape;1791;p27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47</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96"/>
        <p:cNvGrpSpPr/>
        <p:nvPr/>
      </p:nvGrpSpPr>
      <p:grpSpPr>
        <a:xfrm>
          <a:off x="0" y="0"/>
          <a:ext cx="0" cy="0"/>
          <a:chOff x="0" y="0"/>
          <a:chExt cx="0" cy="0"/>
        </a:xfrm>
      </p:grpSpPr>
      <p:sp>
        <p:nvSpPr>
          <p:cNvPr id="1797" name="Google Shape;1797;p276"/>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s-419" sz="3100" b="0" noProof="0" dirty="0"/>
              <a:t>Prime Health</a:t>
            </a:r>
            <a:r>
              <a:rPr lang="es-419" sz="2800" b="0" noProof="0" dirty="0"/>
              <a:t>  </a:t>
            </a:r>
            <a:br>
              <a:rPr lang="es-419" sz="2800" b="0" noProof="0" dirty="0"/>
            </a:br>
            <a:br>
              <a:rPr lang="es-419" sz="3000" b="0" noProof="0" dirty="0"/>
            </a:br>
            <a:br>
              <a:rPr lang="es-419" sz="3000" b="0" noProof="0" dirty="0">
                <a:solidFill>
                  <a:schemeClr val="dk1"/>
                </a:solidFill>
              </a:rPr>
            </a:br>
            <a:br>
              <a:rPr lang="es-419" sz="3000" b="0" noProof="0" dirty="0">
                <a:solidFill>
                  <a:schemeClr val="dk1"/>
                </a:solidFill>
              </a:rPr>
            </a:br>
            <a:endParaRPr lang="es-419" sz="1500" b="0" i="0" noProof="0" dirty="0"/>
          </a:p>
        </p:txBody>
      </p:sp>
      <p:sp>
        <p:nvSpPr>
          <p:cNvPr id="1798" name="Google Shape;1798;p276"/>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s-419" sz="1000" noProof="0" smtClean="0"/>
              <a:t>48</a:t>
            </a:fld>
            <a:endParaRPr lang="es-419" sz="1000" noProof="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sp>
        <p:nvSpPr>
          <p:cNvPr id="1803" name="Google Shape;1803;p277"/>
          <p:cNvSpPr txBox="1">
            <a:spLocks noGrp="1"/>
          </p:cNvSpPr>
          <p:nvPr>
            <p:ph type="ctrTitle"/>
          </p:nvPr>
        </p:nvSpPr>
        <p:spPr>
          <a:xfrm>
            <a:off x="311700" y="511200"/>
            <a:ext cx="8520600" cy="19662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ts val="5200"/>
              <a:buNone/>
            </a:pPr>
            <a:r>
              <a:rPr lang="es-419" noProof="0" dirty="0"/>
              <a:t>Organización de servicio comunitario y voluntariado</a:t>
            </a:r>
            <a:endParaRPr lang="es-419" sz="2100" noProof="0" dirty="0"/>
          </a:p>
        </p:txBody>
      </p:sp>
      <p:sp>
        <p:nvSpPr>
          <p:cNvPr id="1804" name="Google Shape;1804;p277"/>
          <p:cNvSpPr txBox="1">
            <a:spLocks noGrp="1"/>
          </p:cNvSpPr>
          <p:nvPr>
            <p:ph type="subTitle" idx="1"/>
          </p:nvPr>
        </p:nvSpPr>
        <p:spPr>
          <a:xfrm>
            <a:off x="311700" y="2524550"/>
            <a:ext cx="8520600" cy="6450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s-419" sz="1600" noProof="0" dirty="0">
                <a:solidFill>
                  <a:schemeClr val="dk1"/>
                </a:solidFill>
                <a:latin typeface="Trebuchet MS"/>
                <a:ea typeface="Trebuchet MS"/>
                <a:cs typeface="Trebuchet MS"/>
                <a:sym typeface="Trebuchet MS"/>
              </a:rPr>
              <a:t>Sarah Lampe, Presidenta y directora ejecutiva </a:t>
            </a:r>
          </a:p>
        </p:txBody>
      </p:sp>
      <p:pic>
        <p:nvPicPr>
          <p:cNvPr id="1805" name="Google Shape;1805;p277" title="2022 new blue prime-health_logo-horizontal-blue.png"/>
          <p:cNvPicPr preferRelativeResize="0"/>
          <p:nvPr/>
        </p:nvPicPr>
        <p:blipFill rotWithShape="1">
          <a:blip r:embed="rId3">
            <a:alphaModFix/>
          </a:blip>
          <a:srcRect/>
          <a:stretch/>
        </p:blipFill>
        <p:spPr>
          <a:xfrm>
            <a:off x="1663639" y="3060583"/>
            <a:ext cx="5571425" cy="949450"/>
          </a:xfrm>
          <a:prstGeom prst="rect">
            <a:avLst/>
          </a:prstGeom>
          <a:noFill/>
          <a:ln>
            <a:noFill/>
          </a:ln>
        </p:spPr>
      </p:pic>
      <p:sp>
        <p:nvSpPr>
          <p:cNvPr id="1806" name="Google Shape;1806;p277"/>
          <p:cNvSpPr txBox="1"/>
          <p:nvPr/>
        </p:nvSpPr>
        <p:spPr>
          <a:xfrm>
            <a:off x="311700" y="4169575"/>
            <a:ext cx="8520600" cy="318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s-419" sz="1800" i="0" u="none" strike="noStrike" cap="none" noProof="0" dirty="0">
                <a:solidFill>
                  <a:schemeClr val="dk1"/>
                </a:solidFill>
                <a:latin typeface="Trebuchet MS"/>
                <a:ea typeface="Trebuchet MS"/>
                <a:cs typeface="Trebuchet MS"/>
                <a:sym typeface="Trebuchet MS"/>
              </a:rPr>
              <a:t>Fomentar la innovación para mejorar la salud en las comunidades desfavorecidas</a:t>
            </a:r>
            <a:endParaRPr lang="es-419" sz="1800" b="0" i="0" u="none" strike="noStrike" cap="none" noProof="0" dirty="0">
              <a:solidFill>
                <a:schemeClr val="dk2"/>
              </a:solidFill>
              <a:latin typeface="Arial"/>
              <a:ea typeface="Arial"/>
              <a:cs typeface="Arial"/>
              <a:sym typeface="Arial"/>
            </a:endParaRPr>
          </a:p>
        </p:txBody>
      </p:sp>
      <p:sp>
        <p:nvSpPr>
          <p:cNvPr id="1807" name="Google Shape;1807;p277"/>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49</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233"/>
          <p:cNvSpPr txBox="1">
            <a:spLocks noGrp="1"/>
          </p:cNvSpPr>
          <p:nvPr>
            <p:ph type="title"/>
          </p:nvPr>
        </p:nvSpPr>
        <p:spPr>
          <a:xfrm>
            <a:off x="2617044" y="328494"/>
            <a:ext cx="3909825"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es-419" noProof="0" dirty="0"/>
              <a:t>Qué hacemos</a:t>
            </a:r>
          </a:p>
        </p:txBody>
      </p:sp>
      <p:sp>
        <p:nvSpPr>
          <p:cNvPr id="1433" name="Google Shape;1433;p233"/>
          <p:cNvSpPr txBox="1">
            <a:spLocks noGrp="1"/>
          </p:cNvSpPr>
          <p:nvPr>
            <p:ph type="body" idx="1"/>
          </p:nvPr>
        </p:nvSpPr>
        <p:spPr>
          <a:xfrm>
            <a:off x="857250" y="1257300"/>
            <a:ext cx="7922475" cy="2952675"/>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s-419" sz="2400" noProof="0" dirty="0">
                <a:solidFill>
                  <a:schemeClr val="dk2"/>
                </a:solidFill>
              </a:rPr>
              <a:t>El Departamento de Política Sanitaria y Financiación de Colorado (HCPF) gestiona Health First Colorado (el programa Medicaid de Colorado), el Child Health Plan Plus (CHP+) y otros programas sanitarios destinados a los residentes de Colorado que cumplan los requisitos. </a:t>
            </a:r>
            <a:endParaRPr lang="es-419" sz="2400" b="0" i="0" u="none" strike="noStrike" noProof="0" dirty="0">
              <a:solidFill>
                <a:schemeClr val="dk2"/>
              </a:solidFill>
              <a:latin typeface="Trebuchet MS"/>
              <a:ea typeface="Trebuchet MS"/>
              <a:cs typeface="Trebuchet MS"/>
              <a:sym typeface="Trebuchet MS"/>
            </a:endParaRPr>
          </a:p>
        </p:txBody>
      </p:sp>
      <p:sp>
        <p:nvSpPr>
          <p:cNvPr id="1434" name="Google Shape;1434;p23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latin typeface="Trebuchet MS"/>
                <a:ea typeface="Trebuchet MS"/>
                <a:cs typeface="Trebuchet MS"/>
                <a:sym typeface="Trebuchet MS"/>
              </a:rPr>
              <a:t>5</a:t>
            </a:fld>
            <a:endParaRPr lang="es-419" sz="1000" noProof="0" dirty="0">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p278"/>
          <p:cNvSpPr txBox="1">
            <a:spLocks noGrp="1"/>
          </p:cNvSpPr>
          <p:nvPr>
            <p:ph type="title"/>
          </p:nvPr>
        </p:nvSpPr>
        <p:spPr>
          <a:xfrm>
            <a:off x="620700" y="117925"/>
            <a:ext cx="8226600" cy="10146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s-419" sz="3400" noProof="0" dirty="0"/>
              <a:t>Iniciativa de Acción Participativa de Medicaid</a:t>
            </a:r>
            <a:endParaRPr lang="es-419" sz="2100" noProof="0" dirty="0"/>
          </a:p>
        </p:txBody>
      </p:sp>
      <p:sp>
        <p:nvSpPr>
          <p:cNvPr id="1814" name="Google Shape;1814;p278"/>
          <p:cNvSpPr txBox="1">
            <a:spLocks noGrp="1"/>
          </p:cNvSpPr>
          <p:nvPr>
            <p:ph type="body" idx="1"/>
          </p:nvPr>
        </p:nvSpPr>
        <p:spPr>
          <a:xfrm>
            <a:off x="762150" y="1132525"/>
            <a:ext cx="7943700" cy="32322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s-419" sz="1600" b="1" i="1" noProof="0" dirty="0"/>
              <a:t>Diseñe los sistemas en colaboración con las personas que realmente los vayan a utilizar</a:t>
            </a:r>
          </a:p>
          <a:p>
            <a:pPr marL="0" lvl="0" indent="0" algn="l" rtl="0">
              <a:lnSpc>
                <a:spcPct val="115000"/>
              </a:lnSpc>
              <a:spcBef>
                <a:spcPts val="1200"/>
              </a:spcBef>
              <a:spcAft>
                <a:spcPts val="0"/>
              </a:spcAft>
              <a:buNone/>
            </a:pPr>
            <a:r>
              <a:rPr lang="es-419" sz="1600" b="1" noProof="0" dirty="0"/>
              <a:t>10 talleres sobre los requisitos de participación comunitaria — 3 talleres para voluntarios</a:t>
            </a:r>
          </a:p>
          <a:p>
            <a:pPr marL="457200" lvl="0" indent="-342900" algn="l" rtl="0">
              <a:lnSpc>
                <a:spcPct val="115000"/>
              </a:lnSpc>
              <a:spcBef>
                <a:spcPts val="1200"/>
              </a:spcBef>
              <a:spcAft>
                <a:spcPts val="0"/>
              </a:spcAft>
              <a:buClr>
                <a:schemeClr val="dk1"/>
              </a:buClr>
              <a:buSzPts val="1800"/>
              <a:buFont typeface="Trebuchet MS"/>
              <a:buChar char="●"/>
            </a:pPr>
            <a:r>
              <a:rPr lang="es-419" sz="1400" noProof="0" dirty="0"/>
              <a:t>¿Qué medidas están tomando actualmente para facilitar el seguimiento de los voluntarios? </a:t>
            </a:r>
          </a:p>
          <a:p>
            <a:pPr marL="457200" lvl="0" indent="-342900" algn="l" rtl="0">
              <a:lnSpc>
                <a:spcPct val="115000"/>
              </a:lnSpc>
              <a:spcBef>
                <a:spcPts val="0"/>
              </a:spcBef>
              <a:spcAft>
                <a:spcPts val="0"/>
              </a:spcAft>
              <a:buClr>
                <a:schemeClr val="dk1"/>
              </a:buClr>
              <a:buSzPts val="1800"/>
              <a:buFont typeface="Trebuchet MS"/>
              <a:buChar char="●"/>
            </a:pPr>
            <a:r>
              <a:rPr lang="es-419" sz="1400" noProof="0" dirty="0"/>
              <a:t>¿Qué les gustaría que incluyeran los futuros sistemas de seguimiento de las horas de los voluntarios?</a:t>
            </a:r>
          </a:p>
          <a:p>
            <a:pPr marL="0" lvl="0" indent="0" algn="l" rtl="0">
              <a:lnSpc>
                <a:spcPct val="115000"/>
              </a:lnSpc>
              <a:spcBef>
                <a:spcPts val="1200"/>
              </a:spcBef>
              <a:spcAft>
                <a:spcPts val="0"/>
              </a:spcAft>
              <a:buNone/>
            </a:pPr>
            <a:r>
              <a:rPr lang="es-419" sz="1600" b="1" noProof="0" dirty="0"/>
              <a:t>Encuesta a los miembros de Health First Colorado</a:t>
            </a:r>
          </a:p>
          <a:p>
            <a:pPr marL="457200" lvl="0" indent="-342900" algn="l" rtl="0">
              <a:lnSpc>
                <a:spcPct val="115000"/>
              </a:lnSpc>
              <a:spcBef>
                <a:spcPts val="1200"/>
              </a:spcBef>
              <a:spcAft>
                <a:spcPts val="0"/>
              </a:spcAft>
              <a:buClr>
                <a:schemeClr val="dk1"/>
              </a:buClr>
              <a:buSzPts val="1800"/>
              <a:buFont typeface="Trebuchet MS"/>
              <a:buChar char="●"/>
            </a:pPr>
            <a:r>
              <a:rPr lang="es-419" sz="1400" noProof="0" dirty="0"/>
              <a:t>¿Cómo lleva el control de las horas actualmente?</a:t>
            </a:r>
          </a:p>
          <a:p>
            <a:pPr marL="457200" lvl="0" indent="-342900" algn="l" rtl="0">
              <a:lnSpc>
                <a:spcPct val="115000"/>
              </a:lnSpc>
              <a:spcBef>
                <a:spcPts val="0"/>
              </a:spcBef>
              <a:spcAft>
                <a:spcPts val="0"/>
              </a:spcAft>
              <a:buClr>
                <a:schemeClr val="dk1"/>
              </a:buClr>
              <a:buSzPts val="1800"/>
              <a:buFont typeface="Trebuchet MS"/>
              <a:buChar char="●"/>
            </a:pPr>
            <a:r>
              <a:rPr lang="es-419" sz="1400" noProof="0" dirty="0"/>
              <a:t>¿Cómo se entera de las oportunidades de voluntariado (y de trabajo)?</a:t>
            </a:r>
            <a:endParaRPr lang="es-419" sz="2000" noProof="0" dirty="0"/>
          </a:p>
        </p:txBody>
      </p:sp>
      <p:sp>
        <p:nvSpPr>
          <p:cNvPr id="1815" name="Google Shape;1815;p278"/>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50</a:t>
            </a:fld>
            <a:endParaRPr lang="es-419" sz="1000" noProof="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p279"/>
          <p:cNvSpPr txBox="1">
            <a:spLocks noGrp="1"/>
          </p:cNvSpPr>
          <p:nvPr>
            <p:ph type="title"/>
          </p:nvPr>
        </p:nvSpPr>
        <p:spPr>
          <a:xfrm>
            <a:off x="641800" y="328500"/>
            <a:ext cx="7886700" cy="720000"/>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Clr>
                <a:schemeClr val="dk1"/>
              </a:buClr>
              <a:buSzPts val="3111"/>
              <a:buFont typeface="Arial"/>
              <a:buNone/>
            </a:pPr>
            <a:r>
              <a:rPr lang="es-419" sz="3200" noProof="0" dirty="0"/>
              <a:t>Perspectivas de los miembros y de las organizaciones</a:t>
            </a:r>
          </a:p>
        </p:txBody>
      </p:sp>
      <p:sp>
        <p:nvSpPr>
          <p:cNvPr id="1821" name="Google Shape;1821;p279"/>
          <p:cNvSpPr txBox="1">
            <a:spLocks noGrp="1"/>
          </p:cNvSpPr>
          <p:nvPr>
            <p:ph type="body" idx="1"/>
          </p:nvPr>
        </p:nvSpPr>
        <p:spPr>
          <a:xfrm>
            <a:off x="628650" y="1048500"/>
            <a:ext cx="7886700" cy="2785184"/>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es-419" sz="1400" b="1" i="1" noProof="0" dirty="0"/>
              <a:t>El voluntariado ya es una realidad y se recoge a través de numerosos canales diferentes</a:t>
            </a:r>
          </a:p>
          <a:p>
            <a:pPr marL="0" lvl="0" indent="0" algn="l" rtl="0">
              <a:lnSpc>
                <a:spcPct val="115000"/>
              </a:lnSpc>
              <a:spcBef>
                <a:spcPts val="1200"/>
              </a:spcBef>
              <a:spcAft>
                <a:spcPts val="0"/>
              </a:spcAft>
              <a:buClr>
                <a:schemeClr val="dk1"/>
              </a:buClr>
              <a:buSzPts val="1800"/>
              <a:buFont typeface="Arial"/>
              <a:buNone/>
            </a:pPr>
            <a:r>
              <a:rPr lang="es-419" sz="1500" b="1" noProof="0" dirty="0"/>
              <a:t>Búsqueda de oportunidades de voluntariado </a:t>
            </a:r>
            <a:r>
              <a:rPr lang="es-419" sz="1500" noProof="0" dirty="0"/>
              <a:t>(miembros)</a:t>
            </a:r>
          </a:p>
          <a:p>
            <a:pPr marL="457200" lvl="0" indent="-330200" algn="l" rtl="0">
              <a:lnSpc>
                <a:spcPct val="115000"/>
              </a:lnSpc>
              <a:spcBef>
                <a:spcPts val="1200"/>
              </a:spcBef>
              <a:spcAft>
                <a:spcPts val="0"/>
              </a:spcAft>
              <a:buClr>
                <a:schemeClr val="dk1"/>
              </a:buClr>
              <a:buSzPts val="1600"/>
              <a:buFont typeface="Trebuchet MS"/>
              <a:buChar char="●"/>
            </a:pPr>
            <a:r>
              <a:rPr lang="es-419" sz="1400" noProof="0" dirty="0"/>
              <a:t>Redes informales y vínculos comunitarios</a:t>
            </a:r>
          </a:p>
          <a:p>
            <a:pPr marL="457200" lvl="0" indent="-330200" algn="l" rtl="0">
              <a:lnSpc>
                <a:spcPct val="115000"/>
              </a:lnSpc>
              <a:spcBef>
                <a:spcPts val="0"/>
              </a:spcBef>
              <a:spcAft>
                <a:spcPts val="0"/>
              </a:spcAft>
              <a:buClr>
                <a:schemeClr val="dk1"/>
              </a:buClr>
              <a:buSzPts val="1600"/>
              <a:buFont typeface="Trebuchet MS"/>
              <a:buChar char="●"/>
            </a:pPr>
            <a:r>
              <a:rPr lang="es-419" sz="1400" noProof="0" dirty="0"/>
              <a:t>No suelen consultar bolsas de empleo ni servicios en línea</a:t>
            </a:r>
          </a:p>
          <a:p>
            <a:pPr marL="0" lvl="0" indent="0" algn="l" rtl="0">
              <a:lnSpc>
                <a:spcPct val="115000"/>
              </a:lnSpc>
              <a:spcBef>
                <a:spcPts val="1200"/>
              </a:spcBef>
              <a:spcAft>
                <a:spcPts val="0"/>
              </a:spcAft>
              <a:buClr>
                <a:schemeClr val="dk1"/>
              </a:buClr>
              <a:buSzPts val="1800"/>
              <a:buFont typeface="Arial"/>
              <a:buNone/>
            </a:pPr>
            <a:r>
              <a:rPr lang="es-419" sz="1500" b="1" noProof="0" dirty="0"/>
              <a:t>Seguimiento de las horas de voluntariado </a:t>
            </a:r>
            <a:r>
              <a:rPr lang="es-419" sz="1500" noProof="0" dirty="0"/>
              <a:t>(organizaciones y miembros)</a:t>
            </a:r>
          </a:p>
          <a:p>
            <a:pPr marL="457200" lvl="0" indent="-330200" algn="l" rtl="0">
              <a:lnSpc>
                <a:spcPct val="115000"/>
              </a:lnSpc>
              <a:spcBef>
                <a:spcPts val="1200"/>
              </a:spcBef>
              <a:spcAft>
                <a:spcPts val="0"/>
              </a:spcAft>
              <a:buClr>
                <a:schemeClr val="dk1"/>
              </a:buClr>
              <a:buSzPts val="1600"/>
              <a:buFont typeface="Trebuchet MS"/>
              <a:buChar char="●"/>
            </a:pPr>
            <a:r>
              <a:rPr lang="es-419" sz="1400" noProof="0" dirty="0"/>
              <a:t>Seguimiento informal (hojas de registro en papel, hojas de cálculo, grupos en línea)</a:t>
            </a:r>
          </a:p>
          <a:p>
            <a:pPr marL="457200" lvl="0" indent="-330200" algn="l" rtl="0">
              <a:lnSpc>
                <a:spcPct val="115000"/>
              </a:lnSpc>
              <a:spcBef>
                <a:spcPts val="0"/>
              </a:spcBef>
              <a:spcAft>
                <a:spcPts val="0"/>
              </a:spcAft>
              <a:buClr>
                <a:schemeClr val="dk1"/>
              </a:buClr>
              <a:buSzPts val="1600"/>
              <a:buFont typeface="Trebuchet MS"/>
              <a:buChar char="●"/>
            </a:pPr>
            <a:r>
              <a:rPr lang="es-419" sz="1400" noProof="0" dirty="0"/>
              <a:t>Plataformas formales (software de gestión de voluntarios)</a:t>
            </a:r>
          </a:p>
          <a:p>
            <a:pPr marL="457200" lvl="0" indent="-330200" algn="l" rtl="0">
              <a:lnSpc>
                <a:spcPct val="115000"/>
              </a:lnSpc>
              <a:spcBef>
                <a:spcPts val="0"/>
              </a:spcBef>
              <a:spcAft>
                <a:spcPts val="0"/>
              </a:spcAft>
              <a:buClr>
                <a:schemeClr val="dk1"/>
              </a:buClr>
              <a:buSzPts val="1600"/>
              <a:buFont typeface="Trebuchet MS"/>
              <a:buChar char="●"/>
            </a:pPr>
            <a:r>
              <a:rPr lang="es-419" sz="1400" noProof="0" dirty="0"/>
              <a:t>Intercambio con terceros mínimo (si es que existe)</a:t>
            </a:r>
            <a:endParaRPr lang="es-419" sz="2400" noProof="0" dirty="0"/>
          </a:p>
        </p:txBody>
      </p:sp>
      <p:sp>
        <p:nvSpPr>
          <p:cNvPr id="1822" name="Google Shape;1822;p279"/>
          <p:cNvSpPr/>
          <p:nvPr/>
        </p:nvSpPr>
        <p:spPr>
          <a:xfrm>
            <a:off x="641800" y="3880775"/>
            <a:ext cx="7886700" cy="720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419" noProof="0" dirty="0">
                <a:solidFill>
                  <a:schemeClr val="dk1"/>
                </a:solidFill>
                <a:latin typeface="Trebuchet MS"/>
                <a:ea typeface="Trebuchet MS"/>
                <a:cs typeface="Trebuchet MS"/>
                <a:sym typeface="Trebuchet MS"/>
              </a:rPr>
              <a:t>Muchas organizaciones de voluntariado desconocen cómo se desarrollará esta función a la hora de verificar las horas de voluntariado para garantizar que sus miembros puedan seguir beneficiándose de Medicaid</a:t>
            </a:r>
          </a:p>
        </p:txBody>
      </p:sp>
      <p:sp>
        <p:nvSpPr>
          <p:cNvPr id="1823" name="Google Shape;1823;p279"/>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51</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280"/>
          <p:cNvSpPr txBox="1">
            <a:spLocks noGrp="1"/>
          </p:cNvSpPr>
          <p:nvPr>
            <p:ph type="title"/>
          </p:nvPr>
        </p:nvSpPr>
        <p:spPr>
          <a:xfrm>
            <a:off x="311700" y="0"/>
            <a:ext cx="8520600" cy="8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s-419" sz="3450" noProof="0" dirty="0"/>
              <a:t>Dos niveles de capacidad, </a:t>
            </a:r>
          </a:p>
          <a:p>
            <a:pPr marL="0" lvl="0" indent="0" algn="ctr" rtl="0">
              <a:lnSpc>
                <a:spcPct val="100000"/>
              </a:lnSpc>
              <a:spcBef>
                <a:spcPts val="0"/>
              </a:spcBef>
              <a:spcAft>
                <a:spcPts val="0"/>
              </a:spcAft>
              <a:buSzPts val="2800"/>
              <a:buNone/>
            </a:pPr>
            <a:r>
              <a:rPr lang="es-419" sz="3450" noProof="0" dirty="0"/>
              <a:t>dos necesidades muy diferentes</a:t>
            </a:r>
          </a:p>
        </p:txBody>
      </p:sp>
      <p:sp>
        <p:nvSpPr>
          <p:cNvPr id="1829" name="Google Shape;1829;p280"/>
          <p:cNvSpPr txBox="1">
            <a:spLocks noGrp="1"/>
          </p:cNvSpPr>
          <p:nvPr>
            <p:ph type="body" idx="1"/>
          </p:nvPr>
        </p:nvSpPr>
        <p:spPr>
          <a:xfrm>
            <a:off x="311700" y="1077919"/>
            <a:ext cx="4260300" cy="3200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s-419" b="1" noProof="0" dirty="0">
                <a:solidFill>
                  <a:schemeClr val="dk1"/>
                </a:solidFill>
                <a:latin typeface="Trebuchet MS"/>
                <a:ea typeface="Trebuchet MS"/>
                <a:cs typeface="Trebuchet MS"/>
                <a:sym typeface="Trebuchet MS"/>
              </a:rPr>
              <a:t>Organizaciones de tamaño medio a grande</a:t>
            </a:r>
          </a:p>
          <a:p>
            <a:pPr marL="457200" lvl="0" indent="-330200" algn="l" rtl="0">
              <a:lnSpc>
                <a:spcPct val="115000"/>
              </a:lnSpc>
              <a:spcBef>
                <a:spcPts val="1200"/>
              </a:spcBef>
              <a:spcAft>
                <a:spcPts val="0"/>
              </a:spcAft>
              <a:buClr>
                <a:schemeClr val="dk1"/>
              </a:buClr>
              <a:buSzPts val="1600"/>
              <a:buFont typeface="Trebuchet MS"/>
              <a:buChar char="●"/>
            </a:pPr>
            <a:r>
              <a:rPr lang="es-419" sz="1500" noProof="0" dirty="0">
                <a:solidFill>
                  <a:schemeClr val="dk1"/>
                </a:solidFill>
                <a:latin typeface="Trebuchet MS"/>
                <a:ea typeface="Trebuchet MS"/>
                <a:cs typeface="Trebuchet MS"/>
                <a:sym typeface="Trebuchet MS"/>
              </a:rPr>
              <a:t>Organizaciones con una larga trayectoria, a menudo con alcance estatal o nacional</a:t>
            </a:r>
          </a:p>
          <a:p>
            <a:pPr marL="457200" lvl="0" indent="-330200" algn="l" rtl="0">
              <a:lnSpc>
                <a:spcPct val="115000"/>
              </a:lnSpc>
              <a:spcBef>
                <a:spcPts val="0"/>
              </a:spcBef>
              <a:spcAft>
                <a:spcPts val="0"/>
              </a:spcAft>
              <a:buClr>
                <a:schemeClr val="dk1"/>
              </a:buClr>
              <a:buSzPts val="1600"/>
              <a:buFont typeface="Trebuchet MS"/>
              <a:buChar char="●"/>
            </a:pPr>
            <a:r>
              <a:rPr lang="es-419" sz="1500" noProof="0" dirty="0">
                <a:solidFill>
                  <a:schemeClr val="dk1"/>
                </a:solidFill>
                <a:latin typeface="Trebuchet MS"/>
                <a:ea typeface="Trebuchet MS"/>
                <a:cs typeface="Trebuchet MS"/>
                <a:sym typeface="Trebuchet MS"/>
              </a:rPr>
              <a:t>Organizaciones que cuentan con una plantilla adecuada</a:t>
            </a:r>
          </a:p>
          <a:p>
            <a:pPr marL="457200" lvl="0" indent="-330200" algn="l" rtl="0">
              <a:lnSpc>
                <a:spcPct val="115000"/>
              </a:lnSpc>
              <a:spcBef>
                <a:spcPts val="0"/>
              </a:spcBef>
              <a:spcAft>
                <a:spcPts val="0"/>
              </a:spcAft>
              <a:buClr>
                <a:schemeClr val="dk1"/>
              </a:buClr>
              <a:buSzPts val="1600"/>
              <a:buFont typeface="Trebuchet MS"/>
              <a:buChar char="●"/>
            </a:pPr>
            <a:r>
              <a:rPr lang="es-419" sz="1500" noProof="0" dirty="0">
                <a:solidFill>
                  <a:schemeClr val="dk1"/>
                </a:solidFill>
                <a:latin typeface="Trebuchet MS"/>
                <a:ea typeface="Trebuchet MS"/>
                <a:cs typeface="Trebuchet MS"/>
                <a:sym typeface="Trebuchet MS"/>
              </a:rPr>
              <a:t>De cientos a miles de voluntarios al año</a:t>
            </a:r>
          </a:p>
          <a:p>
            <a:pPr marL="457200" lvl="0" indent="-330200" algn="l" rtl="0">
              <a:lnSpc>
                <a:spcPct val="115000"/>
              </a:lnSpc>
              <a:spcBef>
                <a:spcPts val="0"/>
              </a:spcBef>
              <a:spcAft>
                <a:spcPts val="0"/>
              </a:spcAft>
              <a:buClr>
                <a:schemeClr val="dk1"/>
              </a:buClr>
              <a:buSzPts val="1600"/>
              <a:buFont typeface="Trebuchet MS"/>
              <a:buChar char="●"/>
            </a:pPr>
            <a:r>
              <a:rPr lang="es-419" sz="1500" noProof="0" dirty="0">
                <a:solidFill>
                  <a:schemeClr val="dk1"/>
                </a:solidFill>
                <a:latin typeface="Trebuchet MS"/>
                <a:ea typeface="Trebuchet MS"/>
                <a:cs typeface="Trebuchet MS"/>
                <a:sym typeface="Trebuchet MS"/>
              </a:rPr>
              <a:t>Por lo general, ya disponen de sistemas para el seguimiento de las horas (bases de datos, etc.)</a:t>
            </a:r>
          </a:p>
        </p:txBody>
      </p:sp>
      <p:sp>
        <p:nvSpPr>
          <p:cNvPr id="1830" name="Google Shape;1830;p280"/>
          <p:cNvSpPr txBox="1">
            <a:spLocks noGrp="1"/>
          </p:cNvSpPr>
          <p:nvPr>
            <p:ph type="body" idx="2"/>
          </p:nvPr>
        </p:nvSpPr>
        <p:spPr>
          <a:xfrm>
            <a:off x="4640700" y="1077919"/>
            <a:ext cx="4191600" cy="2692615"/>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s-419" b="1" noProof="0" dirty="0">
                <a:solidFill>
                  <a:schemeClr val="dk1"/>
                </a:solidFill>
                <a:latin typeface="Trebuchet MS"/>
                <a:ea typeface="Trebuchet MS"/>
                <a:cs typeface="Trebuchet MS"/>
                <a:sym typeface="Trebuchet MS"/>
              </a:rPr>
              <a:t>Organizaciones pequeñas o de base</a:t>
            </a:r>
            <a:endParaRPr lang="es-419" sz="1600" b="1" noProof="0" dirty="0">
              <a:solidFill>
                <a:schemeClr val="dk1"/>
              </a:solidFill>
              <a:latin typeface="Trebuchet MS"/>
              <a:ea typeface="Trebuchet MS"/>
              <a:cs typeface="Trebuchet MS"/>
              <a:sym typeface="Trebuchet MS"/>
            </a:endParaRPr>
          </a:p>
          <a:p>
            <a:pPr marL="457200" lvl="0" indent="-330200" algn="l" rtl="0">
              <a:lnSpc>
                <a:spcPct val="115000"/>
              </a:lnSpc>
              <a:spcBef>
                <a:spcPts val="1200"/>
              </a:spcBef>
              <a:spcAft>
                <a:spcPts val="0"/>
              </a:spcAft>
              <a:buClr>
                <a:schemeClr val="dk1"/>
              </a:buClr>
              <a:buSzPts val="1600"/>
              <a:buFont typeface="Trebuchet MS"/>
              <a:buChar char="●"/>
            </a:pPr>
            <a:r>
              <a:rPr lang="es-419" sz="1450" noProof="0" dirty="0">
                <a:solidFill>
                  <a:schemeClr val="dk1"/>
                </a:solidFill>
                <a:latin typeface="Trebuchet MS"/>
                <a:ea typeface="Trebuchet MS"/>
                <a:cs typeface="Trebuchet MS"/>
                <a:sym typeface="Trebuchet MS"/>
              </a:rPr>
              <a:t>Pequeñas, a menudo de carácter comunitario </a:t>
            </a:r>
          </a:p>
          <a:p>
            <a:pPr marL="457200" lvl="0" indent="-330200" algn="l" rtl="0">
              <a:lnSpc>
                <a:spcPct val="115000"/>
              </a:lnSpc>
              <a:spcBef>
                <a:spcPts val="0"/>
              </a:spcBef>
              <a:spcAft>
                <a:spcPts val="0"/>
              </a:spcAft>
              <a:buClr>
                <a:schemeClr val="dk1"/>
              </a:buClr>
              <a:buSzPts val="1600"/>
              <a:buFont typeface="Trebuchet MS"/>
              <a:buChar char="●"/>
            </a:pPr>
            <a:r>
              <a:rPr lang="es-419" sz="1450" noProof="0" dirty="0">
                <a:solidFill>
                  <a:schemeClr val="dk1"/>
                </a:solidFill>
                <a:latin typeface="Trebuchet MS"/>
                <a:ea typeface="Trebuchet MS"/>
                <a:cs typeface="Trebuchet MS"/>
                <a:sym typeface="Trebuchet MS"/>
              </a:rPr>
              <a:t>Plantilla reducida (menos de 10 personas)</a:t>
            </a:r>
          </a:p>
          <a:p>
            <a:pPr marL="457200" lvl="0" indent="-330200" algn="l" rtl="0">
              <a:lnSpc>
                <a:spcPct val="115000"/>
              </a:lnSpc>
              <a:spcBef>
                <a:spcPts val="0"/>
              </a:spcBef>
              <a:spcAft>
                <a:spcPts val="0"/>
              </a:spcAft>
              <a:buClr>
                <a:schemeClr val="dk1"/>
              </a:buClr>
              <a:buSzPts val="1600"/>
              <a:buFont typeface="Trebuchet MS"/>
              <a:buChar char="●"/>
            </a:pPr>
            <a:r>
              <a:rPr lang="es-419" sz="1450" noProof="0" dirty="0">
                <a:solidFill>
                  <a:schemeClr val="dk1"/>
                </a:solidFill>
                <a:latin typeface="Trebuchet MS"/>
                <a:ea typeface="Trebuchet MS"/>
                <a:cs typeface="Trebuchet MS"/>
                <a:sym typeface="Trebuchet MS"/>
              </a:rPr>
              <a:t>Entre varias docenas y varios cientos de voluntarios cada año </a:t>
            </a:r>
          </a:p>
          <a:p>
            <a:pPr marL="457200" lvl="0" indent="-330200" algn="l" rtl="0">
              <a:lnSpc>
                <a:spcPct val="115000"/>
              </a:lnSpc>
              <a:spcBef>
                <a:spcPts val="0"/>
              </a:spcBef>
              <a:spcAft>
                <a:spcPts val="0"/>
              </a:spcAft>
              <a:buClr>
                <a:schemeClr val="dk1"/>
              </a:buClr>
              <a:buSzPts val="1600"/>
              <a:buFont typeface="Trebuchet MS"/>
              <a:buChar char="●"/>
            </a:pPr>
            <a:r>
              <a:rPr lang="es-419" sz="1450" noProof="0" dirty="0">
                <a:solidFill>
                  <a:schemeClr val="dk1"/>
                </a:solidFill>
                <a:latin typeface="Trebuchet MS"/>
                <a:ea typeface="Trebuchet MS"/>
                <a:cs typeface="Trebuchet MS"/>
                <a:sym typeface="Trebuchet MS"/>
              </a:rPr>
              <a:t>Por lo general, no disponen de un sistema tecnológico para el seguimiento de las horas (papel, hojas de cálculo o nada)</a:t>
            </a:r>
          </a:p>
        </p:txBody>
      </p:sp>
      <p:sp>
        <p:nvSpPr>
          <p:cNvPr id="1831" name="Google Shape;1831;p280"/>
          <p:cNvSpPr txBox="1"/>
          <p:nvPr/>
        </p:nvSpPr>
        <p:spPr>
          <a:xfrm>
            <a:off x="449100" y="3972453"/>
            <a:ext cx="8245800" cy="656696"/>
          </a:xfrm>
          <a:prstGeom prst="rect">
            <a:avLst/>
          </a:prstGeom>
          <a:noFill/>
          <a:ln w="9525" cap="flat" cmpd="sng">
            <a:solidFill>
              <a:srgbClr val="2F5496"/>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419" sz="1600" i="0" u="none" strike="noStrike" cap="none" noProof="0" dirty="0">
                <a:solidFill>
                  <a:schemeClr val="dk1"/>
                </a:solidFill>
                <a:latin typeface="Trebuchet MS"/>
                <a:ea typeface="Trebuchet MS"/>
                <a:cs typeface="Trebuchet MS"/>
                <a:sym typeface="Trebuchet MS"/>
              </a:rPr>
              <a:t>Colorado cuenta con más de 34 000 organizaciones benéficas</a:t>
            </a:r>
          </a:p>
          <a:p>
            <a:pPr marL="0" marR="0" lvl="0" indent="0" algn="ctr" rtl="0">
              <a:lnSpc>
                <a:spcPct val="100000"/>
              </a:lnSpc>
              <a:spcBef>
                <a:spcPts val="0"/>
              </a:spcBef>
              <a:spcAft>
                <a:spcPts val="0"/>
              </a:spcAft>
              <a:buClr>
                <a:srgbClr val="000000"/>
              </a:buClr>
              <a:buSzPts val="1800"/>
              <a:buFont typeface="Arial"/>
              <a:buNone/>
            </a:pPr>
            <a:r>
              <a:rPr lang="es-419" sz="1600" i="0" u="none" strike="noStrike" cap="none" noProof="0" dirty="0">
                <a:solidFill>
                  <a:schemeClr val="dk1"/>
                </a:solidFill>
                <a:latin typeface="Trebuchet MS"/>
                <a:ea typeface="Trebuchet MS"/>
                <a:cs typeface="Trebuchet MS"/>
                <a:sym typeface="Trebuchet MS"/>
              </a:rPr>
              <a:t>Más del 50 % son muy pequeñas (funcionan con menos de 1 millón de dólares al año)</a:t>
            </a:r>
          </a:p>
        </p:txBody>
      </p:sp>
      <p:sp>
        <p:nvSpPr>
          <p:cNvPr id="1832" name="Google Shape;1832;p280"/>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52</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36"/>
        <p:cNvGrpSpPr/>
        <p:nvPr/>
      </p:nvGrpSpPr>
      <p:grpSpPr>
        <a:xfrm>
          <a:off x="0" y="0"/>
          <a:ext cx="0" cy="0"/>
          <a:chOff x="0" y="0"/>
          <a:chExt cx="0" cy="0"/>
        </a:xfrm>
      </p:grpSpPr>
      <p:sp>
        <p:nvSpPr>
          <p:cNvPr id="1837" name="Google Shape;1837;p281"/>
          <p:cNvSpPr txBox="1">
            <a:spLocks noGrp="1"/>
          </p:cNvSpPr>
          <p:nvPr>
            <p:ph type="title"/>
          </p:nvPr>
        </p:nvSpPr>
        <p:spPr>
          <a:xfrm>
            <a:off x="311700" y="0"/>
            <a:ext cx="8520600" cy="935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s-419" sz="2800" noProof="0" dirty="0"/>
              <a:t>Póngase en contacto con una organización de voluntariado</a:t>
            </a:r>
          </a:p>
        </p:txBody>
      </p:sp>
      <p:sp>
        <p:nvSpPr>
          <p:cNvPr id="1838" name="Google Shape;1838;p281"/>
          <p:cNvSpPr txBox="1">
            <a:spLocks noGrp="1"/>
          </p:cNvSpPr>
          <p:nvPr>
            <p:ph type="body" idx="1"/>
          </p:nvPr>
        </p:nvSpPr>
        <p:spPr>
          <a:xfrm>
            <a:off x="311700" y="935800"/>
            <a:ext cx="3999900" cy="338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s-419" b="1" noProof="0" dirty="0">
                <a:solidFill>
                  <a:schemeClr val="dk1"/>
                </a:solidFill>
                <a:latin typeface="Trebuchet MS"/>
                <a:ea typeface="Trebuchet MS"/>
                <a:cs typeface="Trebuchet MS"/>
                <a:sym typeface="Trebuchet MS"/>
              </a:rPr>
              <a:t>Organizaciones de tamaño medio a grande</a:t>
            </a:r>
          </a:p>
          <a:p>
            <a:pPr marL="457200" lvl="0" indent="-330200" algn="l" rtl="0">
              <a:lnSpc>
                <a:spcPct val="115000"/>
              </a:lnSpc>
              <a:spcBef>
                <a:spcPts val="12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Nacional</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Cruz Roja</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United Way</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Servicio de Parques Nacionales</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Asociación Americana del Corazón</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4-H</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Colorado</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Spark the Change</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AmeriCorps a través de Serve Colorado </a:t>
            </a:r>
          </a:p>
        </p:txBody>
      </p:sp>
      <p:sp>
        <p:nvSpPr>
          <p:cNvPr id="1839" name="Google Shape;1839;p281"/>
          <p:cNvSpPr txBox="1">
            <a:spLocks noGrp="1"/>
          </p:cNvSpPr>
          <p:nvPr>
            <p:ph type="body" idx="2"/>
          </p:nvPr>
        </p:nvSpPr>
        <p:spPr>
          <a:xfrm>
            <a:off x="4469325" y="935800"/>
            <a:ext cx="4362900" cy="374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s-419" b="1" noProof="0" dirty="0">
                <a:solidFill>
                  <a:schemeClr val="dk1"/>
                </a:solidFill>
                <a:latin typeface="Trebuchet MS"/>
                <a:ea typeface="Trebuchet MS"/>
                <a:cs typeface="Trebuchet MS"/>
                <a:sym typeface="Trebuchet MS"/>
              </a:rPr>
              <a:t>Organizaciones pequeñas o de base</a:t>
            </a:r>
          </a:p>
          <a:p>
            <a:pPr marL="457200" lvl="0" indent="-330200" algn="l" rtl="0">
              <a:lnSpc>
                <a:spcPct val="115000"/>
              </a:lnSpc>
              <a:spcBef>
                <a:spcPts val="120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Bancos de alimentos locales</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Iglesias</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Escuelas</a:t>
            </a:r>
          </a:p>
          <a:p>
            <a:pPr marL="914400" lvl="1"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Programas extraescolares</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Pueblos, ciudades y condados</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Centros para personas mayores</a:t>
            </a:r>
          </a:p>
          <a:p>
            <a:pPr marL="457200" lvl="0" indent="-330200" algn="l" rtl="0">
              <a:lnSpc>
                <a:spcPct val="115000"/>
              </a:lnSpc>
              <a:spcBef>
                <a:spcPts val="0"/>
              </a:spcBef>
              <a:spcAft>
                <a:spcPts val="0"/>
              </a:spcAft>
              <a:buClr>
                <a:schemeClr val="dk1"/>
              </a:buClr>
              <a:buSzPts val="1600"/>
              <a:buFont typeface="Trebuchet MS"/>
              <a:buChar char="●"/>
            </a:pPr>
            <a:r>
              <a:rPr lang="es-419" sz="1600" noProof="0" dirty="0">
                <a:solidFill>
                  <a:schemeClr val="dk1"/>
                </a:solidFill>
                <a:latin typeface="Trebuchet MS"/>
                <a:ea typeface="Trebuchet MS"/>
                <a:cs typeface="Trebuchet MS"/>
                <a:sym typeface="Trebuchet MS"/>
              </a:rPr>
              <a:t>Grupos de apoyo entre iguales</a:t>
            </a:r>
          </a:p>
          <a:p>
            <a:pPr marL="914400" lvl="1" indent="-317500" algn="l" rtl="0">
              <a:lnSpc>
                <a:spcPct val="115000"/>
              </a:lnSpc>
              <a:spcBef>
                <a:spcPts val="0"/>
              </a:spcBef>
              <a:spcAft>
                <a:spcPts val="0"/>
              </a:spcAft>
              <a:buClr>
                <a:schemeClr val="dk1"/>
              </a:buClr>
              <a:buSzPts val="1400"/>
              <a:buFont typeface="Trebuchet MS"/>
              <a:buChar char="○"/>
            </a:pPr>
            <a:r>
              <a:rPr lang="es-419" sz="1400" noProof="0" dirty="0">
                <a:solidFill>
                  <a:schemeClr val="dk1"/>
                </a:solidFill>
                <a:latin typeface="Trebuchet MS"/>
                <a:ea typeface="Trebuchet MS"/>
                <a:cs typeface="Trebuchet MS"/>
                <a:sym typeface="Trebuchet MS"/>
              </a:rPr>
              <a:t>Grupos de apoyo entre iguales</a:t>
            </a:r>
          </a:p>
          <a:p>
            <a:pPr marL="914400" lvl="1" indent="-317500" algn="l" rtl="0">
              <a:lnSpc>
                <a:spcPct val="115000"/>
              </a:lnSpc>
              <a:spcBef>
                <a:spcPts val="0"/>
              </a:spcBef>
              <a:spcAft>
                <a:spcPts val="0"/>
              </a:spcAft>
              <a:buClr>
                <a:schemeClr val="dk1"/>
              </a:buClr>
              <a:buSzPts val="1400"/>
              <a:buFont typeface="Trebuchet MS"/>
              <a:buChar char="○"/>
            </a:pPr>
            <a:r>
              <a:rPr lang="es-419" sz="1400" noProof="0" dirty="0">
                <a:solidFill>
                  <a:schemeClr val="dk1"/>
                </a:solidFill>
                <a:latin typeface="Trebuchet MS"/>
                <a:ea typeface="Trebuchet MS"/>
                <a:cs typeface="Trebuchet MS"/>
                <a:sym typeface="Trebuchet MS"/>
              </a:rPr>
              <a:t>Centros comunitarios</a:t>
            </a:r>
          </a:p>
          <a:p>
            <a:pPr marL="914400" lvl="1" indent="-317500" algn="l" rtl="0">
              <a:lnSpc>
                <a:spcPct val="115000"/>
              </a:lnSpc>
              <a:spcBef>
                <a:spcPts val="0"/>
              </a:spcBef>
              <a:spcAft>
                <a:spcPts val="0"/>
              </a:spcAft>
              <a:buClr>
                <a:schemeClr val="dk1"/>
              </a:buClr>
              <a:buSzPts val="1400"/>
              <a:buFont typeface="Trebuchet MS"/>
              <a:buChar char="○"/>
            </a:pPr>
            <a:r>
              <a:rPr lang="es-419" sz="1400" noProof="0" dirty="0">
                <a:solidFill>
                  <a:schemeClr val="dk1"/>
                </a:solidFill>
                <a:latin typeface="Trebuchet MS"/>
                <a:ea typeface="Trebuchet MS"/>
                <a:cs typeface="Trebuchet MS"/>
                <a:sym typeface="Trebuchet MS"/>
              </a:rPr>
              <a:t>Servicios de reparto de comidas</a:t>
            </a:r>
          </a:p>
          <a:p>
            <a:pPr marL="914400" lvl="1" indent="-317500" algn="l" rtl="0">
              <a:lnSpc>
                <a:spcPct val="115000"/>
              </a:lnSpc>
              <a:spcBef>
                <a:spcPts val="0"/>
              </a:spcBef>
              <a:spcAft>
                <a:spcPts val="0"/>
              </a:spcAft>
              <a:buClr>
                <a:schemeClr val="dk1"/>
              </a:buClr>
              <a:buSzPts val="1400"/>
              <a:buFont typeface="Trebuchet MS"/>
              <a:buChar char="○"/>
            </a:pPr>
            <a:r>
              <a:rPr lang="es-419" sz="1400" noProof="0" dirty="0">
                <a:solidFill>
                  <a:schemeClr val="dk1"/>
                </a:solidFill>
                <a:latin typeface="Trebuchet MS"/>
                <a:ea typeface="Trebuchet MS"/>
                <a:cs typeface="Trebuchet MS"/>
                <a:sym typeface="Trebuchet MS"/>
              </a:rPr>
              <a:t>Asociaciones de patrimonio cultural</a:t>
            </a:r>
          </a:p>
          <a:p>
            <a:pPr marL="914400" lvl="1" indent="-317500" algn="l" rtl="0">
              <a:lnSpc>
                <a:spcPct val="115000"/>
              </a:lnSpc>
              <a:spcBef>
                <a:spcPts val="0"/>
              </a:spcBef>
              <a:spcAft>
                <a:spcPts val="0"/>
              </a:spcAft>
              <a:buClr>
                <a:schemeClr val="dk1"/>
              </a:buClr>
              <a:buSzPts val="1400"/>
              <a:buFont typeface="Trebuchet MS"/>
              <a:buChar char="○"/>
            </a:pPr>
            <a:r>
              <a:rPr lang="es-419" sz="1400" noProof="0" dirty="0">
                <a:solidFill>
                  <a:schemeClr val="dk1"/>
                </a:solidFill>
                <a:latin typeface="Trebuchet MS"/>
                <a:ea typeface="Trebuchet MS"/>
                <a:cs typeface="Trebuchet MS"/>
                <a:sym typeface="Trebuchet MS"/>
              </a:rPr>
              <a:t>Organizaciones vecinales registradas</a:t>
            </a:r>
          </a:p>
        </p:txBody>
      </p:sp>
      <p:sp>
        <p:nvSpPr>
          <p:cNvPr id="1840" name="Google Shape;1840;p281"/>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53</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844"/>
        <p:cNvGrpSpPr/>
        <p:nvPr/>
      </p:nvGrpSpPr>
      <p:grpSpPr>
        <a:xfrm>
          <a:off x="0" y="0"/>
          <a:ext cx="0" cy="0"/>
          <a:chOff x="0" y="0"/>
          <a:chExt cx="0" cy="0"/>
        </a:xfrm>
      </p:grpSpPr>
      <p:sp>
        <p:nvSpPr>
          <p:cNvPr id="1845" name="Google Shape;1845;p282"/>
          <p:cNvSpPr txBox="1">
            <a:spLocks noGrp="1"/>
          </p:cNvSpPr>
          <p:nvPr>
            <p:ph type="title"/>
          </p:nvPr>
        </p:nvSpPr>
        <p:spPr>
          <a:xfrm>
            <a:off x="311700" y="298850"/>
            <a:ext cx="8520600" cy="718800"/>
          </a:xfrm>
          <a:prstGeom prst="rect">
            <a:avLst/>
          </a:prstGeom>
          <a:noFill/>
          <a:ln>
            <a:noFill/>
          </a:ln>
        </p:spPr>
        <p:txBody>
          <a:bodyPr spcFirstLastPara="1" wrap="square" lIns="91425" tIns="91425" rIns="91425" bIns="91425" anchor="t" anchorCtr="0">
            <a:normAutofit fontScale="90000"/>
          </a:bodyPr>
          <a:lstStyle/>
          <a:p>
            <a:pPr algn="ctr"/>
            <a:r>
              <a:rPr lang="es-419" b="1" noProof="0" dirty="0"/>
              <a:t>Un llamado a la acción</a:t>
            </a:r>
            <a:endParaRPr lang="es-419" noProof="0" dirty="0"/>
          </a:p>
        </p:txBody>
      </p:sp>
      <p:sp>
        <p:nvSpPr>
          <p:cNvPr id="1846" name="Google Shape;1846;p282"/>
          <p:cNvSpPr txBox="1">
            <a:spLocks noGrp="1"/>
          </p:cNvSpPr>
          <p:nvPr>
            <p:ph type="body" idx="1"/>
          </p:nvPr>
        </p:nvSpPr>
        <p:spPr>
          <a:xfrm>
            <a:off x="311700" y="1017650"/>
            <a:ext cx="8520600" cy="355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s-419" sz="1600" b="1" noProof="0" dirty="0">
                <a:solidFill>
                  <a:schemeClr val="dk1"/>
                </a:solidFill>
                <a:latin typeface="Trebuchet MS"/>
                <a:ea typeface="Trebuchet MS"/>
                <a:cs typeface="Trebuchet MS"/>
                <a:sym typeface="Trebuchet MS"/>
              </a:rPr>
              <a:t>Necesitamos SU ayuda</a:t>
            </a:r>
            <a:r>
              <a:rPr lang="es-419" sz="1800" b="1" noProof="0" dirty="0">
                <a:solidFill>
                  <a:schemeClr val="dk1"/>
                </a:solidFill>
                <a:latin typeface="Trebuchet MS"/>
                <a:ea typeface="Trebuchet MS"/>
                <a:cs typeface="Trebuchet MS"/>
                <a:sym typeface="Trebuchet MS"/>
              </a:rPr>
              <a:t> </a:t>
            </a:r>
          </a:p>
          <a:p>
            <a:pPr marL="457200" lvl="0" indent="-342900" algn="l" rtl="0">
              <a:lnSpc>
                <a:spcPct val="115000"/>
              </a:lnSpc>
              <a:spcBef>
                <a:spcPts val="1200"/>
              </a:spcBef>
              <a:spcAft>
                <a:spcPts val="0"/>
              </a:spcAft>
              <a:buClr>
                <a:schemeClr val="dk1"/>
              </a:buClr>
              <a:buSzPts val="1800"/>
              <a:buChar char="●"/>
            </a:pPr>
            <a:r>
              <a:rPr lang="es-419" sz="1700" noProof="0" dirty="0">
                <a:solidFill>
                  <a:schemeClr val="dk1"/>
                </a:solidFill>
                <a:latin typeface="Trebuchet MS"/>
                <a:ea typeface="Trebuchet MS"/>
                <a:cs typeface="Trebuchet MS"/>
                <a:sym typeface="Trebuchet MS"/>
              </a:rPr>
              <a:t>Muchas organizaciones de voluntariado aún no saben que tienen un papel que desempeñar en los requisitos laborales de Medicaid, </a:t>
            </a:r>
            <a:r>
              <a:rPr lang="es-419" sz="1700" b="1" noProof="0" dirty="0">
                <a:solidFill>
                  <a:schemeClr val="dk1"/>
                </a:solidFill>
                <a:latin typeface="Trebuchet MS"/>
                <a:ea typeface="Trebuchet MS"/>
                <a:cs typeface="Trebuchet MS"/>
                <a:sym typeface="Trebuchet MS"/>
              </a:rPr>
              <a:t>y mucho menos cuál es ese papel</a:t>
            </a:r>
            <a:r>
              <a:rPr lang="es-419" sz="1700" noProof="0" dirty="0">
                <a:solidFill>
                  <a:schemeClr val="dk1"/>
                </a:solidFill>
                <a:latin typeface="Trebuchet MS"/>
                <a:ea typeface="Trebuchet MS"/>
                <a:cs typeface="Trebuchet MS"/>
                <a:sym typeface="Trebuchet MS"/>
              </a:rPr>
              <a:t>, ni que es posible que pronto se recurra a ellas para prestar apoyo</a:t>
            </a:r>
          </a:p>
          <a:p>
            <a:pPr marL="0" lvl="0" indent="0" algn="l" rtl="0">
              <a:lnSpc>
                <a:spcPct val="115000"/>
              </a:lnSpc>
              <a:spcBef>
                <a:spcPts val="1200"/>
              </a:spcBef>
              <a:spcAft>
                <a:spcPts val="0"/>
              </a:spcAft>
              <a:buSzPts val="1800"/>
              <a:buNone/>
            </a:pPr>
            <a:r>
              <a:rPr lang="es-419" sz="1600" b="1" noProof="0" dirty="0">
                <a:solidFill>
                  <a:schemeClr val="dk1"/>
                </a:solidFill>
                <a:latin typeface="Trebuchet MS"/>
                <a:ea typeface="Trebuchet MS"/>
                <a:cs typeface="Trebuchet MS"/>
                <a:sym typeface="Trebuchet MS"/>
              </a:rPr>
              <a:t>Aquí es donde USTED puede ayudar</a:t>
            </a:r>
            <a:r>
              <a:rPr lang="es-419" sz="1800" noProof="0" dirty="0">
                <a:solidFill>
                  <a:schemeClr val="dk1"/>
                </a:solidFill>
                <a:latin typeface="Trebuchet MS"/>
                <a:ea typeface="Trebuchet MS"/>
                <a:cs typeface="Trebuchet MS"/>
                <a:sym typeface="Trebuchet MS"/>
              </a:rPr>
              <a:t> </a:t>
            </a:r>
          </a:p>
          <a:p>
            <a:pPr marL="457200" lvl="0" indent="-342900" algn="l" rtl="0">
              <a:lnSpc>
                <a:spcPct val="115000"/>
              </a:lnSpc>
              <a:spcBef>
                <a:spcPts val="1200"/>
              </a:spcBef>
              <a:spcAft>
                <a:spcPts val="0"/>
              </a:spcAft>
              <a:buClr>
                <a:schemeClr val="dk1"/>
              </a:buClr>
              <a:buSzPts val="1800"/>
              <a:buFont typeface="Trebuchet MS"/>
              <a:buChar char="●"/>
            </a:pPr>
            <a:r>
              <a:rPr lang="es-419" sz="1700" noProof="0" dirty="0">
                <a:solidFill>
                  <a:schemeClr val="dk1"/>
                </a:solidFill>
                <a:latin typeface="Trebuchet MS"/>
                <a:ea typeface="Trebuchet MS"/>
                <a:cs typeface="Trebuchet MS"/>
                <a:sym typeface="Trebuchet MS"/>
              </a:rPr>
              <a:t>Póngase en contacto con las organizaciones de voluntariado de sus redes</a:t>
            </a:r>
          </a:p>
          <a:p>
            <a:pPr marL="457200" lvl="0" indent="-342900" algn="l" rtl="0">
              <a:lnSpc>
                <a:spcPct val="115000"/>
              </a:lnSpc>
              <a:spcBef>
                <a:spcPts val="0"/>
              </a:spcBef>
              <a:spcAft>
                <a:spcPts val="0"/>
              </a:spcAft>
              <a:buClr>
                <a:schemeClr val="dk1"/>
              </a:buClr>
              <a:buSzPts val="1800"/>
              <a:buFont typeface="Trebuchet MS"/>
              <a:buChar char="●"/>
            </a:pPr>
            <a:r>
              <a:rPr lang="es-419" sz="1700" noProof="0" dirty="0">
                <a:solidFill>
                  <a:schemeClr val="dk1"/>
                </a:solidFill>
                <a:latin typeface="Trebuchet MS"/>
                <a:ea typeface="Trebuchet MS"/>
                <a:cs typeface="Trebuchet MS"/>
                <a:sym typeface="Trebuchet MS"/>
              </a:rPr>
              <a:t>Infórmeles de que esto está a punto de suceder</a:t>
            </a:r>
          </a:p>
          <a:p>
            <a:pPr marL="457200" lvl="0" indent="-342900" algn="l" rtl="0">
              <a:lnSpc>
                <a:spcPct val="115000"/>
              </a:lnSpc>
              <a:spcBef>
                <a:spcPts val="0"/>
              </a:spcBef>
              <a:spcAft>
                <a:spcPts val="0"/>
              </a:spcAft>
              <a:buClr>
                <a:schemeClr val="dk1"/>
              </a:buClr>
              <a:buSzPts val="1800"/>
              <a:buChar char="●"/>
            </a:pPr>
            <a:r>
              <a:rPr lang="es-419" sz="1700" noProof="0" dirty="0">
                <a:solidFill>
                  <a:schemeClr val="dk1"/>
                </a:solidFill>
                <a:latin typeface="Trebuchet MS"/>
                <a:ea typeface="Trebuchet MS"/>
                <a:cs typeface="Trebuchet MS"/>
                <a:sym typeface="Trebuchet MS"/>
              </a:rPr>
              <a:t>Remítales al </a:t>
            </a:r>
            <a:r>
              <a:rPr lang="es-419" sz="1700" b="1" u="sng" noProof="0" dirty="0">
                <a:solidFill>
                  <a:srgbClr val="1155CC"/>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kit de herramientas de comunicación del HCPF</a:t>
            </a:r>
            <a:r>
              <a:rPr lang="es-419" sz="1700" noProof="0" dirty="0">
                <a:solidFill>
                  <a:schemeClr val="dk1"/>
                </a:solidFill>
                <a:latin typeface="Trebuchet MS"/>
                <a:ea typeface="Trebuchet MS"/>
                <a:cs typeface="Trebuchet MS"/>
                <a:sym typeface="Trebuchet MS"/>
              </a:rPr>
              <a:t> para que obtengan más información y se involucren desde el principio</a:t>
            </a:r>
            <a:endParaRPr lang="es-419" sz="1700" noProof="0" dirty="0">
              <a:latin typeface="Trebuchet MS"/>
              <a:ea typeface="Trebuchet MS"/>
              <a:cs typeface="Trebuchet MS"/>
              <a:sym typeface="Trebuchet MS"/>
            </a:endParaRPr>
          </a:p>
        </p:txBody>
      </p:sp>
      <p:sp>
        <p:nvSpPr>
          <p:cNvPr id="1847" name="Google Shape;1847;p282"/>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54</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283"/>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419" sz="4600" noProof="0" dirty="0">
                <a:latin typeface="Trebuchet MS"/>
                <a:ea typeface="Trebuchet MS"/>
                <a:cs typeface="Trebuchet MS"/>
                <a:sym typeface="Trebuchet MS"/>
              </a:rPr>
              <a:t>Cumplimiento normativo a través de la educación</a:t>
            </a:r>
            <a:endParaRPr lang="es-419" sz="3300" noProof="0" dirty="0">
              <a:latin typeface="Trebuchet MS"/>
              <a:ea typeface="Trebuchet MS"/>
              <a:cs typeface="Trebuchet MS"/>
              <a:sym typeface="Trebuchet MS"/>
            </a:endParaRPr>
          </a:p>
        </p:txBody>
      </p:sp>
      <p:sp>
        <p:nvSpPr>
          <p:cNvPr id="1853" name="Google Shape;1853;p283"/>
          <p:cNvSpPr txBox="1"/>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latin typeface="Trebuchet MS"/>
                <a:ea typeface="Trebuchet MS"/>
                <a:cs typeface="Trebuchet MS"/>
                <a:sym typeface="Trebuchet MS"/>
              </a:rPr>
              <a:t>55</a:t>
            </a:fld>
            <a:endParaRPr lang="es-419" sz="1000" noProof="0" dirty="0">
              <a:latin typeface="Trebuchet MS"/>
              <a:ea typeface="Trebuchet MS"/>
              <a:cs typeface="Trebuchet MS"/>
              <a:sym typeface="Trebuchet M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858"/>
        <p:cNvGrpSpPr/>
        <p:nvPr/>
      </p:nvGrpSpPr>
      <p:grpSpPr>
        <a:xfrm>
          <a:off x="0" y="0"/>
          <a:ext cx="0" cy="0"/>
          <a:chOff x="0" y="0"/>
          <a:chExt cx="0" cy="0"/>
        </a:xfrm>
      </p:grpSpPr>
      <p:sp>
        <p:nvSpPr>
          <p:cNvPr id="1859" name="Google Shape;1859;p284"/>
          <p:cNvSpPr txBox="1">
            <a:spLocks noGrp="1"/>
          </p:cNvSpPr>
          <p:nvPr>
            <p:ph type="title"/>
          </p:nvPr>
        </p:nvSpPr>
        <p:spPr>
          <a:xfrm>
            <a:off x="628650" y="-525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3200" noProof="0" dirty="0"/>
              <a:t>Preguntas más frecuentes: Educación</a:t>
            </a:r>
          </a:p>
        </p:txBody>
      </p:sp>
      <p:sp>
        <p:nvSpPr>
          <p:cNvPr id="1860" name="Google Shape;1860;p284"/>
          <p:cNvSpPr/>
          <p:nvPr/>
        </p:nvSpPr>
        <p:spPr>
          <a:xfrm>
            <a:off x="230800" y="3072900"/>
            <a:ext cx="2682300" cy="921900"/>
          </a:xfrm>
          <a:prstGeom prst="wedgeRoundRectCallout">
            <a:avLst>
              <a:gd name="adj1" fmla="val 59535"/>
              <a:gd name="adj2" fmla="val -6423"/>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buClr>
                <a:schemeClr val="dk1"/>
              </a:buClr>
              <a:buSzPts val="1100"/>
            </a:pPr>
            <a:r>
              <a:rPr lang="es-419" sz="1800" noProof="0" dirty="0">
                <a:solidFill>
                  <a:schemeClr val="dk1"/>
                </a:solidFill>
                <a:latin typeface="Trebuchet MS"/>
                <a:ea typeface="Trebuchet MS"/>
                <a:cs typeface="Trebuchet MS"/>
                <a:sym typeface="Trebuchet MS"/>
              </a:rPr>
              <a:t>“Qué significa «</a:t>
            </a:r>
            <a:r>
              <a:rPr lang="es-419" sz="1800" b="1" noProof="0" dirty="0">
                <a:solidFill>
                  <a:schemeClr val="dk1"/>
                </a:solidFill>
                <a:latin typeface="Trebuchet MS"/>
                <a:ea typeface="Trebuchet MS"/>
                <a:cs typeface="Trebuchet MS"/>
                <a:sym typeface="Trebuchet MS"/>
              </a:rPr>
              <a:t>matrícula a tiempo parcial</a:t>
            </a:r>
            <a:r>
              <a:rPr lang="es-419" sz="1800" noProof="0" dirty="0">
                <a:solidFill>
                  <a:schemeClr val="dk1"/>
                </a:solidFill>
                <a:latin typeface="Trebuchet MS"/>
                <a:ea typeface="Trebuchet MS"/>
                <a:cs typeface="Trebuchet MS"/>
                <a:sym typeface="Trebuchet MS"/>
              </a:rPr>
              <a:t>»?”</a:t>
            </a:r>
          </a:p>
        </p:txBody>
      </p:sp>
      <p:sp>
        <p:nvSpPr>
          <p:cNvPr id="1861" name="Google Shape;1861;p284"/>
          <p:cNvSpPr/>
          <p:nvPr/>
        </p:nvSpPr>
        <p:spPr>
          <a:xfrm>
            <a:off x="1145200" y="1047375"/>
            <a:ext cx="2682300" cy="1408238"/>
          </a:xfrm>
          <a:prstGeom prst="wedgeRoundRectCallout">
            <a:avLst>
              <a:gd name="adj1" fmla="val 36235"/>
              <a:gd name="adj2" fmla="val 76465"/>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800" noProof="0" dirty="0">
                <a:solidFill>
                  <a:schemeClr val="dk1"/>
                </a:solidFill>
                <a:latin typeface="Trebuchet MS"/>
                <a:ea typeface="Trebuchet MS"/>
                <a:cs typeface="Trebuchet MS"/>
                <a:sym typeface="Trebuchet MS"/>
              </a:rPr>
              <a:t>“¿Se tiene en cuenta la </a:t>
            </a:r>
            <a:r>
              <a:rPr lang="es-419" sz="1800" b="1" noProof="0" dirty="0">
                <a:solidFill>
                  <a:schemeClr val="dk1"/>
                </a:solidFill>
                <a:latin typeface="Trebuchet MS"/>
                <a:ea typeface="Trebuchet MS"/>
                <a:cs typeface="Trebuchet MS"/>
                <a:sym typeface="Trebuchet MS"/>
              </a:rPr>
              <a:t>condición de estudiante </a:t>
            </a:r>
            <a:r>
              <a:rPr lang="es-419" sz="1800" noProof="0" dirty="0">
                <a:solidFill>
                  <a:schemeClr val="dk1"/>
                </a:solidFill>
                <a:latin typeface="Trebuchet MS"/>
                <a:ea typeface="Trebuchet MS"/>
                <a:cs typeface="Trebuchet MS"/>
                <a:sym typeface="Trebuchet MS"/>
              </a:rPr>
              <a:t>a la hora de cumplir los requisitos laborales?”</a:t>
            </a:r>
            <a:endParaRPr lang="es-419" sz="1800" noProof="0" dirty="0">
              <a:latin typeface="Trebuchet MS"/>
              <a:ea typeface="Trebuchet MS"/>
              <a:cs typeface="Trebuchet MS"/>
              <a:sym typeface="Trebuchet MS"/>
            </a:endParaRPr>
          </a:p>
        </p:txBody>
      </p:sp>
      <p:sp>
        <p:nvSpPr>
          <p:cNvPr id="1862" name="Google Shape;1862;p284"/>
          <p:cNvSpPr/>
          <p:nvPr/>
        </p:nvSpPr>
        <p:spPr>
          <a:xfrm>
            <a:off x="5193500" y="857250"/>
            <a:ext cx="3491400" cy="2773425"/>
          </a:xfrm>
          <a:prstGeom prst="cloudCallout">
            <a:avLst>
              <a:gd name="adj1" fmla="val -64579"/>
              <a:gd name="adj2" fmla="val 346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pPr>
            <a:r>
              <a:rPr lang="es-419" sz="1600" noProof="0" dirty="0">
                <a:solidFill>
                  <a:schemeClr val="dk1"/>
                </a:solidFill>
                <a:latin typeface="Trebuchet MS"/>
                <a:ea typeface="Trebuchet MS"/>
                <a:cs typeface="Trebuchet MS"/>
                <a:sym typeface="Trebuchet MS"/>
              </a:rPr>
              <a:t>“¿Qué </a:t>
            </a:r>
            <a:r>
              <a:rPr lang="es-419" sz="1600" b="1" noProof="0" dirty="0">
                <a:solidFill>
                  <a:schemeClr val="dk1"/>
                </a:solidFill>
                <a:latin typeface="Trebuchet MS"/>
                <a:ea typeface="Trebuchet MS"/>
                <a:cs typeface="Trebuchet MS"/>
                <a:sym typeface="Trebuchet MS"/>
              </a:rPr>
              <a:t>otros tipos </a:t>
            </a:r>
            <a:r>
              <a:rPr lang="es-419" sz="1600" noProof="0" dirty="0">
                <a:solidFill>
                  <a:schemeClr val="dk1"/>
                </a:solidFill>
                <a:latin typeface="Trebuchet MS"/>
                <a:ea typeface="Trebuchet MS"/>
                <a:cs typeface="Trebuchet MS"/>
                <a:sym typeface="Trebuchet MS"/>
              </a:rPr>
              <a:t>de programas educativos se tienen en cuenta? Por ejemplo, ¿las clases de preparación para el GED, las clases de informática, etc.?”</a:t>
            </a:r>
            <a:endParaRPr lang="es-419" sz="1600" noProof="0" dirty="0"/>
          </a:p>
        </p:txBody>
      </p:sp>
      <p:pic>
        <p:nvPicPr>
          <p:cNvPr id="1863" name="Google Shape;1863;p284" descr="A woman with red hair wears a yellow-orange shirt and smiles at the camera."/>
          <p:cNvPicPr preferRelativeResize="0"/>
          <p:nvPr/>
        </p:nvPicPr>
        <p:blipFill rotWithShape="1">
          <a:blip r:embed="rId3">
            <a:alphaModFix/>
          </a:blip>
          <a:srcRect l="36758" t="8248" r="33562" b="64443"/>
          <a:stretch/>
        </p:blipFill>
        <p:spPr>
          <a:xfrm>
            <a:off x="3136095" y="2806206"/>
            <a:ext cx="2057400" cy="1893243"/>
          </a:xfrm>
          <a:prstGeom prst="rect">
            <a:avLst/>
          </a:prstGeom>
          <a:noFill/>
          <a:ln>
            <a:noFill/>
          </a:ln>
        </p:spPr>
      </p:pic>
      <p:sp>
        <p:nvSpPr>
          <p:cNvPr id="1864" name="Google Shape;1864;p28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56</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sp>
        <p:nvSpPr>
          <p:cNvPr id="1870" name="Google Shape;1870;p285"/>
          <p:cNvSpPr txBox="1">
            <a:spLocks noGrp="1"/>
          </p:cNvSpPr>
          <p:nvPr>
            <p:ph type="ctrTitle"/>
          </p:nvPr>
        </p:nvSpPr>
        <p:spPr>
          <a:xfrm>
            <a:off x="780393" y="722168"/>
            <a:ext cx="7583100" cy="36993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Trebuchet MS"/>
              <a:buNone/>
            </a:pPr>
            <a:r>
              <a:rPr lang="es-419" sz="3100" b="0" noProof="0" dirty="0"/>
              <a:t>Departamento de Educación Superior de Colorado</a:t>
            </a:r>
            <a:br>
              <a:rPr lang="es-419" sz="2800" b="0" noProof="0" dirty="0"/>
            </a:br>
            <a:br>
              <a:rPr lang="es-419" sz="3000" b="0" noProof="0" dirty="0"/>
            </a:br>
            <a:br>
              <a:rPr lang="es-419" sz="3000" b="0" noProof="0" dirty="0">
                <a:solidFill>
                  <a:schemeClr val="dk1"/>
                </a:solidFill>
              </a:rPr>
            </a:br>
            <a:br>
              <a:rPr lang="es-419" sz="3000" b="0" noProof="0" dirty="0">
                <a:solidFill>
                  <a:schemeClr val="dk1"/>
                </a:solidFill>
              </a:rPr>
            </a:br>
            <a:endParaRPr lang="es-419" sz="1500" b="0" i="0" noProof="0" dirty="0"/>
          </a:p>
        </p:txBody>
      </p:sp>
      <p:sp>
        <p:nvSpPr>
          <p:cNvPr id="1871" name="Google Shape;1871;p285"/>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s-419" sz="1000" noProof="0" smtClean="0"/>
              <a:t>57</a:t>
            </a:fld>
            <a:endParaRPr lang="es-419" sz="1000" noProof="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876"/>
        <p:cNvGrpSpPr/>
        <p:nvPr/>
      </p:nvGrpSpPr>
      <p:grpSpPr>
        <a:xfrm>
          <a:off x="0" y="0"/>
          <a:ext cx="0" cy="0"/>
          <a:chOff x="0" y="0"/>
          <a:chExt cx="0" cy="0"/>
        </a:xfrm>
      </p:grpSpPr>
      <p:sp>
        <p:nvSpPr>
          <p:cNvPr id="1877" name="Google Shape;1877;p286"/>
          <p:cNvSpPr txBox="1">
            <a:spLocks noGrp="1"/>
          </p:cNvSpPr>
          <p:nvPr>
            <p:ph type="title"/>
          </p:nvPr>
        </p:nvSpPr>
        <p:spPr>
          <a:xfrm>
            <a:off x="279000" y="243402"/>
            <a:ext cx="85860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2900" noProof="0" dirty="0"/>
              <a:t>Preguntas más frecuentes: ¿Qué hay que tener en cuenta a la hora de combinar?</a:t>
            </a:r>
          </a:p>
        </p:txBody>
      </p:sp>
      <p:sp>
        <p:nvSpPr>
          <p:cNvPr id="1878" name="Google Shape;1878;p286"/>
          <p:cNvSpPr/>
          <p:nvPr/>
        </p:nvSpPr>
        <p:spPr>
          <a:xfrm flipH="1">
            <a:off x="3229775" y="1027739"/>
            <a:ext cx="4218300" cy="2338800"/>
          </a:xfrm>
          <a:prstGeom prst="wedgeEllipseCallout">
            <a:avLst>
              <a:gd name="adj1" fmla="val 62149"/>
              <a:gd name="adj2" fmla="val 3469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spcBef>
                <a:spcPts val="800"/>
              </a:spcBef>
              <a:spcAft>
                <a:spcPts val="800"/>
              </a:spcAft>
              <a:buClr>
                <a:schemeClr val="dk1"/>
              </a:buClr>
              <a:buSzPts val="1100"/>
            </a:pPr>
            <a:r>
              <a:rPr lang="es-419" sz="1500" noProof="0" dirty="0">
                <a:solidFill>
                  <a:schemeClr val="dk1"/>
                </a:solidFill>
                <a:latin typeface="Trebuchet MS"/>
                <a:ea typeface="Trebuchet MS"/>
                <a:cs typeface="Trebuchet MS"/>
                <a:sym typeface="Trebuchet MS"/>
              </a:rPr>
              <a:t>¿Cómo puedo cumplir los requisitos laborales mediante una combinación de trabajo, voluntariado o formación? Por ejemplo, si gano 400 dólares al mes, ¿cuántas horas tendría que dedicar al voluntariado para cumplir el requisito?</a:t>
            </a:r>
            <a:endParaRPr lang="es-419" noProof="0" dirty="0">
              <a:solidFill>
                <a:schemeClr val="dk1"/>
              </a:solidFill>
              <a:latin typeface="Trebuchet MS"/>
              <a:ea typeface="Trebuchet MS"/>
              <a:cs typeface="Trebuchet MS"/>
              <a:sym typeface="Trebuchet MS"/>
            </a:endParaRPr>
          </a:p>
        </p:txBody>
      </p:sp>
      <p:pic>
        <p:nvPicPr>
          <p:cNvPr id="1879" name="Google Shape;1879;p286" descr="An older man with white hair and a white beard wears a blue collared shirt and brown sweater."/>
          <p:cNvPicPr preferRelativeResize="0"/>
          <p:nvPr/>
        </p:nvPicPr>
        <p:blipFill rotWithShape="1">
          <a:blip r:embed="rId3">
            <a:alphaModFix/>
          </a:blip>
          <a:srcRect l="33883" t="13695" r="34906" b="38033"/>
          <a:stretch/>
        </p:blipFill>
        <p:spPr>
          <a:xfrm>
            <a:off x="1069104" y="2030265"/>
            <a:ext cx="1727049" cy="2672548"/>
          </a:xfrm>
          <a:prstGeom prst="rect">
            <a:avLst/>
          </a:prstGeom>
          <a:noFill/>
          <a:ln>
            <a:noFill/>
          </a:ln>
        </p:spPr>
      </p:pic>
      <p:sp>
        <p:nvSpPr>
          <p:cNvPr id="1880" name="Google Shape;1880;p28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58</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885"/>
        <p:cNvGrpSpPr/>
        <p:nvPr/>
      </p:nvGrpSpPr>
      <p:grpSpPr>
        <a:xfrm>
          <a:off x="0" y="0"/>
          <a:ext cx="0" cy="0"/>
          <a:chOff x="0" y="0"/>
          <a:chExt cx="0" cy="0"/>
        </a:xfrm>
      </p:grpSpPr>
      <p:sp>
        <p:nvSpPr>
          <p:cNvPr id="1886" name="Google Shape;1886;p287"/>
          <p:cNvSpPr txBox="1">
            <a:spLocks noGrp="1"/>
          </p:cNvSpPr>
          <p:nvPr>
            <p:ph type="title"/>
          </p:nvPr>
        </p:nvSpPr>
        <p:spPr>
          <a:xfrm>
            <a:off x="578644" y="611029"/>
            <a:ext cx="7986711" cy="23433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6600"/>
              <a:buFont typeface="Arial"/>
              <a:buNone/>
            </a:pPr>
            <a:r>
              <a:rPr lang="es-419" noProof="0" dirty="0">
                <a:latin typeface="Trebuchet MS"/>
                <a:ea typeface="Trebuchet MS"/>
                <a:cs typeface="Trebuchet MS"/>
                <a:sym typeface="Trebuchet MS"/>
              </a:rPr>
              <a:t>La educación superior en Colorado</a:t>
            </a:r>
            <a:endParaRPr lang="es-419" sz="6600" noProof="0" dirty="0">
              <a:latin typeface="Trebuchet MS"/>
              <a:ea typeface="Trebuchet MS"/>
              <a:cs typeface="Trebuchet MS"/>
              <a:sym typeface="Trebuchet MS"/>
            </a:endParaRPr>
          </a:p>
        </p:txBody>
      </p:sp>
      <p:sp>
        <p:nvSpPr>
          <p:cNvPr id="1887" name="Google Shape;1887;p287"/>
          <p:cNvSpPr txBox="1">
            <a:spLocks noGrp="1"/>
          </p:cNvSpPr>
          <p:nvPr>
            <p:ph type="body" idx="2"/>
          </p:nvPr>
        </p:nvSpPr>
        <p:spPr>
          <a:xfrm>
            <a:off x="685801" y="2569415"/>
            <a:ext cx="7772400" cy="367800"/>
          </a:xfrm>
          <a:prstGeom prst="rect">
            <a:avLst/>
          </a:prstGeom>
          <a:noFill/>
          <a:ln>
            <a:noFill/>
          </a:ln>
        </p:spPr>
        <p:txBody>
          <a:bodyPr spcFirstLastPara="1" wrap="square" lIns="68575" tIns="34275" rIns="68575" bIns="34275" anchor="t" anchorCtr="0">
            <a:normAutofit fontScale="85000" lnSpcReduction="10000"/>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Seminario web sobre las novedades de la ley H.R. 1 relativa a Medicaid</a:t>
            </a:r>
          </a:p>
        </p:txBody>
      </p:sp>
      <p:pic>
        <p:nvPicPr>
          <p:cNvPr id="1888" name="Google Shape;1888;p287"/>
          <p:cNvPicPr preferRelativeResize="0"/>
          <p:nvPr/>
        </p:nvPicPr>
        <p:blipFill rotWithShape="1">
          <a:blip r:embed="rId3">
            <a:alphaModFix/>
          </a:blip>
          <a:srcRect/>
          <a:stretch/>
        </p:blipFill>
        <p:spPr>
          <a:xfrm>
            <a:off x="6565242" y="4380299"/>
            <a:ext cx="1892959" cy="374543"/>
          </a:xfrm>
          <a:prstGeom prst="rect">
            <a:avLst/>
          </a:prstGeom>
          <a:noFill/>
          <a:ln>
            <a:noFill/>
          </a:ln>
        </p:spPr>
      </p:pic>
      <p:sp>
        <p:nvSpPr>
          <p:cNvPr id="1889" name="Google Shape;1889;p287"/>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59</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0" name="Google Shape;1440;p234"/>
          <p:cNvSpPr txBox="1">
            <a:spLocks noGrp="1"/>
          </p:cNvSpPr>
          <p:nvPr>
            <p:ph type="title"/>
          </p:nvPr>
        </p:nvSpPr>
        <p:spPr>
          <a:xfrm>
            <a:off x="285750" y="133763"/>
            <a:ext cx="8608950" cy="68085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4500"/>
              <a:buFont typeface="Trebuchet MS"/>
              <a:buNone/>
            </a:pPr>
            <a:r>
              <a:rPr lang="es-419" noProof="0" dirty="0"/>
              <a:t>Objetivo</a:t>
            </a:r>
          </a:p>
        </p:txBody>
      </p:sp>
      <p:sp>
        <p:nvSpPr>
          <p:cNvPr id="1441" name="Google Shape;1441;p234"/>
          <p:cNvSpPr txBox="1">
            <a:spLocks noGrp="1"/>
          </p:cNvSpPr>
          <p:nvPr>
            <p:ph type="body" idx="1"/>
          </p:nvPr>
        </p:nvSpPr>
        <p:spPr>
          <a:xfrm>
            <a:off x="401269" y="939731"/>
            <a:ext cx="8609100" cy="37155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endParaRPr lang="es-419" sz="2600" noProof="0" dirty="0"/>
          </a:p>
          <a:p>
            <a:pPr marL="0" lvl="0" indent="0" algn="ctr" rtl="0">
              <a:lnSpc>
                <a:spcPct val="115000"/>
              </a:lnSpc>
              <a:spcBef>
                <a:spcPts val="800"/>
              </a:spcBef>
              <a:spcAft>
                <a:spcPts val="0"/>
              </a:spcAft>
              <a:buNone/>
            </a:pPr>
            <a:r>
              <a:rPr lang="es-419" noProof="0" dirty="0"/>
              <a:t>Poner a disposición de nuestras partes interesadas, proveedores y socios los recursos relacionados con la aplicación de la Ley H.R. 1.</a:t>
            </a:r>
          </a:p>
          <a:p>
            <a:pPr marL="0" lvl="0" indent="0" algn="ctr" rtl="0">
              <a:lnSpc>
                <a:spcPct val="115000"/>
              </a:lnSpc>
              <a:spcBef>
                <a:spcPts val="800"/>
              </a:spcBef>
              <a:spcAft>
                <a:spcPts val="0"/>
              </a:spcAft>
              <a:buNone/>
            </a:pPr>
            <a:endParaRPr lang="es-419" noProof="0" dirty="0"/>
          </a:p>
          <a:p>
            <a:pPr marL="0" lvl="0" indent="0" algn="ctr" rtl="0">
              <a:lnSpc>
                <a:spcPct val="115000"/>
              </a:lnSpc>
              <a:spcBef>
                <a:spcPts val="800"/>
              </a:spcBef>
              <a:spcAft>
                <a:spcPts val="0"/>
              </a:spcAft>
              <a:buNone/>
            </a:pPr>
            <a:r>
              <a:rPr lang="es-419" noProof="0" dirty="0"/>
              <a:t> </a:t>
            </a:r>
          </a:p>
          <a:p>
            <a:pPr marL="0" lvl="0" indent="0" algn="ctr" rtl="0">
              <a:lnSpc>
                <a:spcPct val="115000"/>
              </a:lnSpc>
              <a:spcBef>
                <a:spcPts val="800"/>
              </a:spcBef>
              <a:spcAft>
                <a:spcPts val="800"/>
              </a:spcAft>
              <a:buNone/>
            </a:pPr>
            <a:endParaRPr lang="es-419" sz="1800" noProof="0" dirty="0"/>
          </a:p>
        </p:txBody>
      </p:sp>
      <p:sp>
        <p:nvSpPr>
          <p:cNvPr id="1442" name="Google Shape;1442;p234"/>
          <p:cNvSpPr txBox="1"/>
          <p:nvPr/>
        </p:nvSpPr>
        <p:spPr>
          <a:xfrm>
            <a:off x="963475" y="3236119"/>
            <a:ext cx="7831500" cy="1215356"/>
          </a:xfrm>
          <a:prstGeom prst="rect">
            <a:avLst/>
          </a:prstGeom>
          <a:solidFill>
            <a:srgbClr val="FFD966"/>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000"/>
              <a:buFont typeface="Arial"/>
              <a:buNone/>
            </a:pPr>
            <a:r>
              <a:rPr lang="es-419" sz="2300" b="1" noProof="0" dirty="0">
                <a:solidFill>
                  <a:schemeClr val="dk1"/>
                </a:solidFill>
                <a:latin typeface="Trebuchet MS"/>
                <a:ea typeface="Trebuchet MS"/>
                <a:cs typeface="Trebuchet MS"/>
                <a:sym typeface="Trebuchet MS"/>
              </a:rPr>
              <a:t>Objetivo principal del HCPF: reducir la pérdida de cobertura </a:t>
            </a:r>
            <a:r>
              <a:rPr lang="es-419" sz="2300" noProof="0" dirty="0">
                <a:solidFill>
                  <a:schemeClr val="dk1"/>
                </a:solidFill>
                <a:latin typeface="Trebuchet MS"/>
                <a:ea typeface="Trebuchet MS"/>
                <a:cs typeface="Trebuchet MS"/>
                <a:sym typeface="Trebuchet MS"/>
              </a:rPr>
              <a:t>y las consecuencias negativas para los habitantes de Colorado, los proveedores y la economía</a:t>
            </a:r>
          </a:p>
        </p:txBody>
      </p:sp>
      <p:sp>
        <p:nvSpPr>
          <p:cNvPr id="1443" name="Google Shape;1443;p234" descr="Golden five-pointed star icon."/>
          <p:cNvSpPr txBox="1"/>
          <p:nvPr/>
        </p:nvSpPr>
        <p:spPr>
          <a:xfrm>
            <a:off x="126175" y="3713475"/>
            <a:ext cx="598200" cy="68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es-419" noProof="0" dirty="0"/>
          </a:p>
        </p:txBody>
      </p:sp>
      <p:sp>
        <p:nvSpPr>
          <p:cNvPr id="1444" name="Google Shape;1444;p234" descr="star" title="star"/>
          <p:cNvSpPr/>
          <p:nvPr/>
        </p:nvSpPr>
        <p:spPr>
          <a:xfrm>
            <a:off x="69025" y="3446147"/>
            <a:ext cx="837300" cy="7953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lang="es-419" sz="1800" b="1" noProof="0" dirty="0">
              <a:solidFill>
                <a:srgbClr val="FFFFFF"/>
              </a:solidFill>
            </a:endParaRPr>
          </a:p>
        </p:txBody>
      </p:sp>
      <p:sp>
        <p:nvSpPr>
          <p:cNvPr id="1445" name="Google Shape;1445;p234"/>
          <p:cNvSpPr txBox="1">
            <a:spLocks noGrp="1"/>
          </p:cNvSpPr>
          <p:nvPr>
            <p:ph type="sldNum" idx="12"/>
          </p:nvPr>
        </p:nvSpPr>
        <p:spPr>
          <a:xfrm>
            <a:off x="6880594" y="4780265"/>
            <a:ext cx="2057400" cy="273844"/>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t>6</a:t>
            </a:fld>
            <a:endParaRPr lang="es-419" sz="1000" noProof="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894"/>
        <p:cNvGrpSpPr/>
        <p:nvPr/>
      </p:nvGrpSpPr>
      <p:grpSpPr>
        <a:xfrm>
          <a:off x="0" y="0"/>
          <a:ext cx="0" cy="0"/>
          <a:chOff x="0" y="0"/>
          <a:chExt cx="0" cy="0"/>
        </a:xfrm>
      </p:grpSpPr>
      <p:sp>
        <p:nvSpPr>
          <p:cNvPr id="1895" name="Google Shape;1895;p288"/>
          <p:cNvSpPr txBox="1">
            <a:spLocks noGrp="1"/>
          </p:cNvSpPr>
          <p:nvPr>
            <p:ph type="title"/>
          </p:nvPr>
        </p:nvSpPr>
        <p:spPr>
          <a:xfrm>
            <a:off x="1094100" y="566400"/>
            <a:ext cx="6955800" cy="778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Trebuchet MS"/>
              <a:buNone/>
            </a:pPr>
            <a:r>
              <a:rPr lang="es-419" sz="4300" noProof="0" dirty="0">
                <a:latin typeface="Trebuchet MS"/>
                <a:ea typeface="Trebuchet MS"/>
                <a:cs typeface="Trebuchet MS"/>
                <a:sym typeface="Trebuchet MS"/>
              </a:rPr>
              <a:t>Orden del día</a:t>
            </a:r>
            <a:br>
              <a:rPr lang="es-419" noProof="0" dirty="0">
                <a:latin typeface="Trebuchet MS"/>
                <a:ea typeface="Trebuchet MS"/>
                <a:cs typeface="Trebuchet MS"/>
                <a:sym typeface="Trebuchet MS"/>
              </a:rPr>
            </a:br>
            <a:endParaRPr lang="es-419" noProof="0" dirty="0">
              <a:latin typeface="Trebuchet MS"/>
              <a:ea typeface="Trebuchet MS"/>
              <a:cs typeface="Trebuchet MS"/>
              <a:sym typeface="Trebuchet MS"/>
            </a:endParaRPr>
          </a:p>
        </p:txBody>
      </p:sp>
      <p:sp>
        <p:nvSpPr>
          <p:cNvPr id="1896" name="Google Shape;1896;p288"/>
          <p:cNvSpPr txBox="1">
            <a:spLocks noGrp="1"/>
          </p:cNvSpPr>
          <p:nvPr>
            <p:ph type="body" idx="1"/>
          </p:nvPr>
        </p:nvSpPr>
        <p:spPr>
          <a:xfrm>
            <a:off x="823050" y="1166006"/>
            <a:ext cx="7497900" cy="3319500"/>
          </a:xfrm>
          <a:prstGeom prst="rect">
            <a:avLst/>
          </a:prstGeom>
          <a:noFill/>
          <a:ln>
            <a:noFill/>
          </a:ln>
        </p:spPr>
        <p:txBody>
          <a:bodyPr spcFirstLastPara="1" wrap="square" lIns="68575" tIns="34275" rIns="68575" bIns="34275" anchor="t" anchorCtr="0">
            <a:noAutofit/>
          </a:bodyPr>
          <a:lstStyle/>
          <a:p>
            <a:pPr marL="254000" lvl="0" indent="-266700" algn="l" rtl="0">
              <a:lnSpc>
                <a:spcPct val="95000"/>
              </a:lnSpc>
              <a:spcBef>
                <a:spcPts val="0"/>
              </a:spcBef>
              <a:spcAft>
                <a:spcPts val="0"/>
              </a:spcAft>
              <a:buClr>
                <a:schemeClr val="lt1"/>
              </a:buClr>
              <a:buSzPts val="1800"/>
              <a:buFont typeface="Trebuchet MS"/>
              <a:buChar char="•"/>
            </a:pPr>
            <a:r>
              <a:rPr lang="es-419" noProof="0" dirty="0">
                <a:latin typeface="Trebuchet MS"/>
                <a:ea typeface="Trebuchet MS"/>
                <a:cs typeface="Trebuchet MS"/>
                <a:sym typeface="Trebuchet MS"/>
              </a:rPr>
              <a:t>Departamento de Educación Superior de Colorado (CDHE)</a:t>
            </a:r>
          </a:p>
          <a:p>
            <a:pPr marL="596900" lvl="1" indent="-241300" algn="l" rtl="0">
              <a:lnSpc>
                <a:spcPct val="95000"/>
              </a:lnSpc>
              <a:spcBef>
                <a:spcPts val="400"/>
              </a:spcBef>
              <a:spcAft>
                <a:spcPts val="0"/>
              </a:spcAft>
              <a:buClr>
                <a:schemeClr val="lt1"/>
              </a:buClr>
              <a:buSzPts val="1400"/>
              <a:buFont typeface="Trebuchet MS"/>
              <a:buChar char="•"/>
            </a:pPr>
            <a:r>
              <a:rPr lang="es-419" sz="1400" noProof="0" dirty="0">
                <a:solidFill>
                  <a:schemeClr val="lt1"/>
                </a:solidFill>
                <a:latin typeface="Trebuchet MS"/>
                <a:ea typeface="Trebuchet MS"/>
                <a:cs typeface="Trebuchet MS"/>
                <a:sym typeface="Trebuchet MS"/>
              </a:rPr>
              <a:t>¿Qué es el CDHE y a qué nos dedicamos?</a:t>
            </a:r>
            <a:endParaRPr lang="es-419" sz="1400" noProof="0" dirty="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s-419" noProof="0" dirty="0">
                <a:latin typeface="Trebuchet MS"/>
                <a:ea typeface="Trebuchet MS"/>
                <a:cs typeface="Trebuchet MS"/>
                <a:sym typeface="Trebuchet MS"/>
              </a:rPr>
              <a:t>Búsqueda de una universidad en Colorado</a:t>
            </a:r>
          </a:p>
          <a:p>
            <a:pPr marL="596900" lvl="1" indent="-241300" algn="l" rtl="0">
              <a:lnSpc>
                <a:spcPct val="95000"/>
              </a:lnSpc>
              <a:spcBef>
                <a:spcPts val="400"/>
              </a:spcBef>
              <a:spcAft>
                <a:spcPts val="0"/>
              </a:spcAft>
              <a:buClr>
                <a:schemeClr val="lt1"/>
              </a:buClr>
              <a:buSzPts val="1400"/>
              <a:buFont typeface="Trebuchet MS"/>
              <a:buChar char="•"/>
            </a:pPr>
            <a:r>
              <a:rPr lang="es-419" sz="1400" noProof="0" dirty="0">
                <a:solidFill>
                  <a:schemeClr val="lt1"/>
                </a:solidFill>
                <a:latin typeface="Trebuchet MS"/>
                <a:ea typeface="Trebuchet MS"/>
                <a:cs typeface="Trebuchet MS"/>
                <a:sym typeface="Trebuchet MS"/>
              </a:rPr>
              <a:t>¿Qué se ofrece y en qué partes del estado?</a:t>
            </a:r>
            <a:endParaRPr lang="es-419" sz="1400" noProof="0" dirty="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s-419" noProof="0" dirty="0">
                <a:latin typeface="Trebuchet MS"/>
                <a:ea typeface="Trebuchet MS"/>
                <a:cs typeface="Trebuchet MS"/>
                <a:sym typeface="Trebuchet MS"/>
              </a:rPr>
              <a:t>Información sobre el acceso a la universidad</a:t>
            </a:r>
          </a:p>
          <a:p>
            <a:pPr marL="596900" lvl="1" indent="-241300" algn="l" rtl="0">
              <a:lnSpc>
                <a:spcPct val="95000"/>
              </a:lnSpc>
              <a:spcBef>
                <a:spcPts val="400"/>
              </a:spcBef>
              <a:spcAft>
                <a:spcPts val="0"/>
              </a:spcAft>
              <a:buClr>
                <a:schemeClr val="lt1"/>
              </a:buClr>
              <a:buSzPts val="1400"/>
              <a:buFont typeface="Trebuchet MS"/>
              <a:buChar char="•"/>
            </a:pPr>
            <a:r>
              <a:rPr lang="es-419" sz="1400" noProof="0" dirty="0">
                <a:solidFill>
                  <a:schemeClr val="lt1"/>
                </a:solidFill>
                <a:latin typeface="Trebuchet MS"/>
                <a:ea typeface="Trebuchet MS"/>
                <a:cs typeface="Trebuchet MS"/>
                <a:sym typeface="Trebuchet MS"/>
              </a:rPr>
              <a:t>Centros educativos de Colorado, jornadas de solicitud gratuita</a:t>
            </a:r>
            <a:endParaRPr lang="es-419" sz="1400" noProof="0" dirty="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s-419" noProof="0" dirty="0">
                <a:latin typeface="Trebuchet MS"/>
                <a:ea typeface="Trebuchet MS"/>
                <a:cs typeface="Trebuchet MS"/>
                <a:sym typeface="Trebuchet MS"/>
              </a:rPr>
              <a:t>Cómo financiar los estudios universitarios en Colorado</a:t>
            </a:r>
          </a:p>
          <a:p>
            <a:pPr marL="596900" lvl="1" indent="-241300" algn="l" rtl="0">
              <a:lnSpc>
                <a:spcPct val="95000"/>
              </a:lnSpc>
              <a:spcBef>
                <a:spcPts val="400"/>
              </a:spcBef>
              <a:spcAft>
                <a:spcPts val="0"/>
              </a:spcAft>
              <a:buClr>
                <a:schemeClr val="lt1"/>
              </a:buClr>
              <a:buSzPts val="1400"/>
              <a:buFont typeface="Trebuchet MS"/>
              <a:buChar char="•"/>
            </a:pPr>
            <a:r>
              <a:rPr lang="es-419" sz="1400" noProof="0" dirty="0">
                <a:solidFill>
                  <a:schemeClr val="lt1"/>
                </a:solidFill>
                <a:latin typeface="Trebuchet MS"/>
                <a:ea typeface="Trebuchet MS"/>
                <a:cs typeface="Trebuchet MS"/>
                <a:sym typeface="Trebuchet MS"/>
              </a:rPr>
              <a:t>Solicitud Gratuita de Ayuda Federal para Estudiantes (FAFSA), Solicitud de Ayuda Financiera Estatal de Colorado (CAFSA), Fondo de Oportunidades Universitarias (COF), Colorado Promise</a:t>
            </a:r>
            <a:endParaRPr lang="es-419" sz="1400" noProof="0" dirty="0">
              <a:latin typeface="Trebuchet MS"/>
              <a:ea typeface="Trebuchet MS"/>
              <a:cs typeface="Trebuchet MS"/>
              <a:sym typeface="Trebuchet MS"/>
            </a:endParaRPr>
          </a:p>
          <a:p>
            <a:pPr marL="254000" lvl="0" indent="-266700" algn="l" rtl="0">
              <a:lnSpc>
                <a:spcPct val="95000"/>
              </a:lnSpc>
              <a:spcBef>
                <a:spcPts val="800"/>
              </a:spcBef>
              <a:spcAft>
                <a:spcPts val="0"/>
              </a:spcAft>
              <a:buClr>
                <a:schemeClr val="lt1"/>
              </a:buClr>
              <a:buSzPts val="1800"/>
              <a:buFont typeface="Trebuchet MS"/>
              <a:buChar char="•"/>
            </a:pPr>
            <a:r>
              <a:rPr lang="es-419" noProof="0" dirty="0">
                <a:latin typeface="Trebuchet MS"/>
                <a:ea typeface="Trebuchet MS"/>
                <a:cs typeface="Trebuchet MS"/>
                <a:sym typeface="Trebuchet MS"/>
              </a:rPr>
              <a:t>Recursos adicionales</a:t>
            </a:r>
          </a:p>
          <a:p>
            <a:pPr marL="596900" lvl="1" indent="-241300" algn="l" rtl="0">
              <a:lnSpc>
                <a:spcPct val="95000"/>
              </a:lnSpc>
              <a:spcBef>
                <a:spcPts val="400"/>
              </a:spcBef>
              <a:spcAft>
                <a:spcPts val="0"/>
              </a:spcAft>
              <a:buClr>
                <a:schemeClr val="lt1"/>
              </a:buClr>
              <a:buSzPts val="1400"/>
              <a:buFont typeface="Trebuchet MS"/>
              <a:buChar char="•"/>
            </a:pPr>
            <a:r>
              <a:rPr lang="es-419" sz="1400" noProof="0" dirty="0">
                <a:solidFill>
                  <a:schemeClr val="lt1"/>
                </a:solidFill>
                <a:latin typeface="Trebuchet MS"/>
                <a:ea typeface="Trebuchet MS"/>
                <a:cs typeface="Trebuchet MS"/>
                <a:sym typeface="Trebuchet MS"/>
              </a:rPr>
              <a:t>Enlaces, herramientas y mucho más</a:t>
            </a:r>
            <a:endParaRPr lang="es-419" sz="1400" noProof="0" dirty="0">
              <a:latin typeface="Trebuchet MS"/>
              <a:ea typeface="Trebuchet MS"/>
              <a:cs typeface="Trebuchet MS"/>
              <a:sym typeface="Trebuchet MS"/>
            </a:endParaRPr>
          </a:p>
        </p:txBody>
      </p:sp>
      <p:sp>
        <p:nvSpPr>
          <p:cNvPr id="1897" name="Google Shape;1897;p288"/>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60</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902"/>
        <p:cNvGrpSpPr/>
        <p:nvPr/>
      </p:nvGrpSpPr>
      <p:grpSpPr>
        <a:xfrm>
          <a:off x="0" y="0"/>
          <a:ext cx="0" cy="0"/>
          <a:chOff x="0" y="0"/>
          <a:chExt cx="0" cy="0"/>
        </a:xfrm>
      </p:grpSpPr>
      <p:sp>
        <p:nvSpPr>
          <p:cNvPr id="1903" name="Google Shape;1903;p289"/>
          <p:cNvSpPr txBox="1">
            <a:spLocks noGrp="1"/>
          </p:cNvSpPr>
          <p:nvPr>
            <p:ph type="title"/>
          </p:nvPr>
        </p:nvSpPr>
        <p:spPr>
          <a:xfrm>
            <a:off x="432450" y="610931"/>
            <a:ext cx="8279100" cy="285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6600"/>
              <a:buFont typeface="Arial"/>
              <a:buNone/>
            </a:pPr>
            <a:r>
              <a:rPr lang="es-419" noProof="0" dirty="0">
                <a:latin typeface="Trebuchet MS"/>
                <a:ea typeface="Trebuchet MS"/>
                <a:cs typeface="Trebuchet MS"/>
                <a:sym typeface="Trebuchet MS"/>
              </a:rPr>
              <a:t>Departamento de Educación Superior de Colorado(CDHE)</a:t>
            </a:r>
          </a:p>
        </p:txBody>
      </p:sp>
      <p:sp>
        <p:nvSpPr>
          <p:cNvPr id="1904" name="Google Shape;1904;p289"/>
          <p:cNvSpPr txBox="1">
            <a:spLocks noGrp="1"/>
          </p:cNvSpPr>
          <p:nvPr>
            <p:ph type="body" idx="2"/>
          </p:nvPr>
        </p:nvSpPr>
        <p:spPr>
          <a:xfrm>
            <a:off x="685801" y="3463937"/>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Acerca del CDHE, nuestros programas y nuestra organización</a:t>
            </a:r>
          </a:p>
        </p:txBody>
      </p:sp>
      <p:sp>
        <p:nvSpPr>
          <p:cNvPr id="1905" name="Google Shape;1905;p289"/>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61</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910"/>
        <p:cNvGrpSpPr/>
        <p:nvPr/>
      </p:nvGrpSpPr>
      <p:grpSpPr>
        <a:xfrm>
          <a:off x="0" y="0"/>
          <a:ext cx="0" cy="0"/>
          <a:chOff x="0" y="0"/>
          <a:chExt cx="0" cy="0"/>
        </a:xfrm>
      </p:grpSpPr>
      <p:sp>
        <p:nvSpPr>
          <p:cNvPr id="1911" name="Google Shape;1911;p290"/>
          <p:cNvSpPr txBox="1">
            <a:spLocks noGrp="1"/>
          </p:cNvSpPr>
          <p:nvPr>
            <p:ph type="title"/>
          </p:nvPr>
        </p:nvSpPr>
        <p:spPr>
          <a:xfrm>
            <a:off x="477131" y="616375"/>
            <a:ext cx="8074500" cy="742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3600"/>
              <a:buFont typeface="Arial"/>
              <a:buNone/>
            </a:pPr>
            <a:r>
              <a:rPr lang="es-419" sz="3600" noProof="0" dirty="0">
                <a:latin typeface="Trebuchet MS"/>
                <a:ea typeface="Trebuchet MS"/>
                <a:cs typeface="Trebuchet MS"/>
                <a:sym typeface="Trebuchet MS"/>
              </a:rPr>
              <a:t>Declaraciones de misión y visión del CDHE</a:t>
            </a:r>
          </a:p>
        </p:txBody>
      </p:sp>
      <p:sp>
        <p:nvSpPr>
          <p:cNvPr id="1912" name="Google Shape;1912;p290"/>
          <p:cNvSpPr txBox="1"/>
          <p:nvPr/>
        </p:nvSpPr>
        <p:spPr>
          <a:xfrm>
            <a:off x="685013" y="1380565"/>
            <a:ext cx="7773900" cy="2970000"/>
          </a:xfrm>
          <a:prstGeom prst="rect">
            <a:avLst/>
          </a:prstGeom>
          <a:noFill/>
          <a:ln>
            <a:noFill/>
          </a:ln>
        </p:spPr>
        <p:txBody>
          <a:bodyPr spcFirstLastPara="1" wrap="square" lIns="68575" tIns="34275" rIns="68575" bIns="34275" anchor="t" anchorCtr="0">
            <a:noAutofit/>
          </a:bodyPr>
          <a:lstStyle/>
          <a:p>
            <a:pPr marL="0" marR="0" lvl="0" indent="0" algn="l" rtl="0">
              <a:lnSpc>
                <a:spcPct val="115000"/>
              </a:lnSpc>
              <a:spcBef>
                <a:spcPts val="0"/>
              </a:spcBef>
              <a:spcAft>
                <a:spcPts val="0"/>
              </a:spcAft>
              <a:buClr>
                <a:schemeClr val="lt1"/>
              </a:buClr>
              <a:buSzPts val="2100"/>
              <a:buFont typeface="Arial"/>
              <a:buNone/>
            </a:pPr>
            <a:r>
              <a:rPr lang="es-419" sz="1600" b="1" i="0" u="none" strike="noStrike" cap="none" noProof="0" dirty="0">
                <a:solidFill>
                  <a:schemeClr val="lt1"/>
                </a:solidFill>
                <a:latin typeface="Trebuchet MS"/>
                <a:ea typeface="Trebuchet MS"/>
                <a:cs typeface="Trebuchet MS"/>
                <a:sym typeface="Trebuchet MS"/>
              </a:rPr>
              <a:t>Declaración de misión</a:t>
            </a:r>
            <a:br>
              <a:rPr lang="es-419" sz="1600" b="1" i="0" u="none" strike="noStrike" cap="none" noProof="0" dirty="0">
                <a:solidFill>
                  <a:schemeClr val="lt1"/>
                </a:solidFill>
                <a:latin typeface="Trebuchet MS"/>
                <a:ea typeface="Trebuchet MS"/>
                <a:cs typeface="Trebuchet MS"/>
                <a:sym typeface="Trebuchet MS"/>
              </a:rPr>
            </a:br>
            <a:r>
              <a:rPr lang="es-419" sz="1600" i="0" u="none" strike="noStrike" cap="none" noProof="0" dirty="0">
                <a:solidFill>
                  <a:schemeClr val="lt1"/>
                </a:solidFill>
                <a:latin typeface="Trebuchet MS"/>
                <a:ea typeface="Trebuchet MS"/>
                <a:cs typeface="Trebuchet MS"/>
                <a:sym typeface="Trebuchet MS"/>
              </a:rPr>
              <a:t>Defendemos, elaboramos políticas y prestamos apoyo a los estudiantes con el fin de maximizar las oportunidades de educación superior para todos.</a:t>
            </a:r>
            <a:br>
              <a:rPr lang="es-419" sz="1600" i="0" u="none" strike="noStrike" cap="none" noProof="0" dirty="0">
                <a:solidFill>
                  <a:schemeClr val="lt1"/>
                </a:solidFill>
                <a:latin typeface="Trebuchet MS"/>
                <a:ea typeface="Trebuchet MS"/>
                <a:cs typeface="Trebuchet MS"/>
                <a:sym typeface="Trebuchet MS"/>
              </a:rPr>
            </a:br>
            <a:br>
              <a:rPr lang="es-419" sz="1800" i="0" u="none" strike="noStrike" cap="none" noProof="0" dirty="0">
                <a:solidFill>
                  <a:schemeClr val="lt1"/>
                </a:solidFill>
                <a:latin typeface="Trebuchet MS"/>
                <a:ea typeface="Trebuchet MS"/>
                <a:cs typeface="Trebuchet MS"/>
                <a:sym typeface="Trebuchet MS"/>
              </a:rPr>
            </a:br>
            <a:r>
              <a:rPr lang="es-419" sz="1600" b="1" i="0" u="none" strike="noStrike" cap="none" noProof="0" dirty="0">
                <a:solidFill>
                  <a:schemeClr val="lt1"/>
                </a:solidFill>
                <a:latin typeface="Trebuchet MS"/>
                <a:ea typeface="Trebuchet MS"/>
                <a:cs typeface="Trebuchet MS"/>
                <a:sym typeface="Trebuchet MS"/>
              </a:rPr>
              <a:t>Declaración de visión</a:t>
            </a:r>
            <a:br>
              <a:rPr lang="es-419" sz="1600" b="1" i="0" u="none" strike="noStrike" cap="none" noProof="0" dirty="0">
                <a:solidFill>
                  <a:schemeClr val="lt1"/>
                </a:solidFill>
                <a:latin typeface="Trebuchet MS"/>
                <a:ea typeface="Trebuchet MS"/>
                <a:cs typeface="Trebuchet MS"/>
                <a:sym typeface="Trebuchet MS"/>
              </a:rPr>
            </a:br>
            <a:r>
              <a:rPr lang="es-419" sz="1600" i="0" u="none" strike="noStrike" cap="none" noProof="0" dirty="0">
                <a:solidFill>
                  <a:schemeClr val="lt1"/>
                </a:solidFill>
                <a:latin typeface="Trebuchet MS"/>
                <a:ea typeface="Trebuchet MS"/>
                <a:cs typeface="Trebuchet MS"/>
                <a:sym typeface="Trebuchet MS"/>
              </a:rPr>
              <a:t>Todos los habitantes de Colorado contarán con una formación superior a la de secundaria para hacer realidad sus sueños y mejorar nuestras comunidades.</a:t>
            </a:r>
          </a:p>
          <a:p>
            <a:pPr marL="0" marR="0" lvl="0" indent="0" algn="l" rtl="0">
              <a:lnSpc>
                <a:spcPct val="115000"/>
              </a:lnSpc>
              <a:spcBef>
                <a:spcPts val="0"/>
              </a:spcBef>
              <a:spcAft>
                <a:spcPts val="0"/>
              </a:spcAft>
              <a:buClr>
                <a:schemeClr val="lt1"/>
              </a:buClr>
              <a:buSzPts val="2100"/>
              <a:buFont typeface="Arial"/>
              <a:buNone/>
            </a:pPr>
            <a:endParaRPr lang="es-419" sz="1600" i="0" u="none" strike="noStrike" cap="none" noProof="0" dirty="0">
              <a:solidFill>
                <a:schemeClr val="lt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lt1"/>
              </a:buClr>
              <a:buSzPts val="2100"/>
              <a:buFont typeface="Arial"/>
              <a:buNone/>
            </a:pPr>
            <a:r>
              <a:rPr lang="es-419" sz="1800" noProof="0" dirty="0">
                <a:solidFill>
                  <a:schemeClr val="lt1"/>
                </a:solidFill>
                <a:latin typeface="Trebuchet MS"/>
                <a:ea typeface="Trebuchet MS"/>
                <a:cs typeface="Trebuchet MS"/>
                <a:sym typeface="Trebuchet MS"/>
              </a:rPr>
              <a:t>Obtenga más información en la</a:t>
            </a:r>
            <a:r>
              <a:rPr lang="es-419" sz="1800" i="0" u="none" strike="noStrike" cap="none" noProof="0" dirty="0">
                <a:solidFill>
                  <a:schemeClr val="lt1"/>
                </a:solidFill>
                <a:latin typeface="Trebuchet MS"/>
                <a:ea typeface="Trebuchet MS"/>
                <a:cs typeface="Trebuchet MS"/>
                <a:sym typeface="Trebuchet MS"/>
              </a:rPr>
              <a:t> </a:t>
            </a:r>
            <a:r>
              <a:rPr lang="es-419" sz="1800" i="0" u="sng" strike="noStrike" cap="none" noProof="0"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página web del CDHE</a:t>
            </a:r>
            <a:r>
              <a:rPr lang="es-419" sz="1800" noProof="0" dirty="0">
                <a:solidFill>
                  <a:schemeClr val="lt1"/>
                </a:solidFill>
                <a:latin typeface="Trebuchet MS"/>
                <a:ea typeface="Trebuchet MS"/>
                <a:cs typeface="Trebuchet MS"/>
                <a:sym typeface="Trebuchet MS"/>
              </a:rPr>
              <a:t>. </a:t>
            </a:r>
            <a:endParaRPr lang="es-419" sz="1800" noProof="0" dirty="0">
              <a:latin typeface="Trebuchet MS"/>
              <a:ea typeface="Trebuchet MS"/>
              <a:cs typeface="Trebuchet MS"/>
              <a:sym typeface="Trebuchet MS"/>
            </a:endParaRPr>
          </a:p>
        </p:txBody>
      </p:sp>
      <p:sp>
        <p:nvSpPr>
          <p:cNvPr id="1913" name="Google Shape;1913;p290"/>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62</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918"/>
        <p:cNvGrpSpPr/>
        <p:nvPr/>
      </p:nvGrpSpPr>
      <p:grpSpPr>
        <a:xfrm>
          <a:off x="0" y="0"/>
          <a:ext cx="0" cy="0"/>
          <a:chOff x="0" y="0"/>
          <a:chExt cx="0" cy="0"/>
        </a:xfrm>
      </p:grpSpPr>
      <p:sp>
        <p:nvSpPr>
          <p:cNvPr id="1919" name="Google Shape;1919;p291"/>
          <p:cNvSpPr txBox="1">
            <a:spLocks noGrp="1"/>
          </p:cNvSpPr>
          <p:nvPr>
            <p:ph type="body" idx="1"/>
          </p:nvPr>
        </p:nvSpPr>
        <p:spPr>
          <a:xfrm>
            <a:off x="563464" y="3501152"/>
            <a:ext cx="1873500" cy="2055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900"/>
              <a:buNone/>
            </a:pPr>
            <a:r>
              <a:rPr lang="es-419" noProof="0" dirty="0"/>
              <a:t>	</a:t>
            </a:r>
          </a:p>
        </p:txBody>
      </p:sp>
      <p:sp>
        <p:nvSpPr>
          <p:cNvPr id="1920" name="Google Shape;1920;p291"/>
          <p:cNvSpPr txBox="1">
            <a:spLocks noGrp="1"/>
          </p:cNvSpPr>
          <p:nvPr>
            <p:ph type="body" idx="2"/>
          </p:nvPr>
        </p:nvSpPr>
        <p:spPr>
          <a:xfrm>
            <a:off x="685800" y="2848910"/>
            <a:ext cx="7772400" cy="367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Opciones de certificados, programas de dos años, programas de cuatro años y mucho más</a:t>
            </a:r>
          </a:p>
        </p:txBody>
      </p:sp>
      <p:sp>
        <p:nvSpPr>
          <p:cNvPr id="1921" name="Google Shape;1921;p291"/>
          <p:cNvSpPr txBox="1">
            <a:spLocks noGrp="1"/>
          </p:cNvSpPr>
          <p:nvPr>
            <p:ph type="title"/>
          </p:nvPr>
        </p:nvSpPr>
        <p:spPr>
          <a:xfrm>
            <a:off x="685800" y="421331"/>
            <a:ext cx="7772400" cy="19584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Clr>
                <a:schemeClr val="lt1"/>
              </a:buClr>
              <a:buSzPts val="6600"/>
              <a:buFont typeface="Arial"/>
              <a:buNone/>
            </a:pPr>
            <a:r>
              <a:rPr lang="es-419" noProof="0" dirty="0">
                <a:latin typeface="Trebuchet MS"/>
                <a:ea typeface="Trebuchet MS"/>
                <a:cs typeface="Trebuchet MS"/>
                <a:sym typeface="Trebuchet MS"/>
              </a:rPr>
              <a:t>Búsqueda de una universidad en Colorado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292"/>
          <p:cNvSpPr txBox="1">
            <a:spLocks noGrp="1"/>
          </p:cNvSpPr>
          <p:nvPr>
            <p:ph type="body" idx="2"/>
          </p:nvPr>
        </p:nvSpPr>
        <p:spPr>
          <a:xfrm>
            <a:off x="410254" y="411480"/>
            <a:ext cx="3583101"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700"/>
              <a:buNone/>
            </a:pPr>
            <a:r>
              <a:rPr lang="es-419" noProof="0" dirty="0"/>
              <a:t>Centros de enseñanza superior de Colorado</a:t>
            </a:r>
          </a:p>
        </p:txBody>
      </p:sp>
      <p:sp>
        <p:nvSpPr>
          <p:cNvPr id="1927" name="Google Shape;1927;p292"/>
          <p:cNvSpPr txBox="1">
            <a:spLocks noGrp="1"/>
          </p:cNvSpPr>
          <p:nvPr>
            <p:ph type="body" idx="1"/>
          </p:nvPr>
        </p:nvSpPr>
        <p:spPr>
          <a:xfrm>
            <a:off x="410250" y="1854450"/>
            <a:ext cx="3313800" cy="2474400"/>
          </a:xfrm>
          <a:prstGeom prst="rect">
            <a:avLst/>
          </a:prstGeom>
          <a:noFill/>
          <a:ln>
            <a:noFill/>
          </a:ln>
        </p:spPr>
        <p:txBody>
          <a:bodyPr spcFirstLastPara="1" wrap="square" lIns="68575" tIns="34275" rIns="68575" bIns="34275" anchor="t" anchorCtr="0">
            <a:noAutofit/>
          </a:bodyPr>
          <a:lstStyle/>
          <a:p>
            <a:pPr marL="254000" lvl="0" indent="-236538" algn="l" rtl="0">
              <a:lnSpc>
                <a:spcPct val="70000"/>
              </a:lnSpc>
              <a:spcBef>
                <a:spcPts val="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Centros de enseñanza superior públicos de cuatro años</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Centros de formación profesional y centros de dos años</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Centros técnicos regionales y programas de certificación</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Centros privados sin ánimo de lucro</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Escuelas profesionales privadas</a:t>
            </a:r>
          </a:p>
          <a:p>
            <a:pPr marL="254000" lvl="0" indent="-236538" algn="l" rtl="0">
              <a:lnSpc>
                <a:spcPct val="70000"/>
              </a:lnSpc>
              <a:spcBef>
                <a:spcPts val="800"/>
              </a:spcBef>
              <a:spcAft>
                <a:spcPts val="0"/>
              </a:spcAft>
              <a:buSzPts val="1325"/>
              <a:buFont typeface="Trebuchet MS"/>
              <a:buChar char="•"/>
            </a:pPr>
            <a:r>
              <a:rPr lang="es-419" sz="1325" noProof="0" dirty="0">
                <a:latin typeface="Trebuchet MS"/>
                <a:ea typeface="Trebuchet MS"/>
                <a:cs typeface="Trebuchet MS"/>
                <a:sym typeface="Trebuchet MS"/>
              </a:rPr>
              <a:t>Asista a clase de forma presencial, en línea o en modalidad híbrida en muchos programas.</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Programas de formación en prácticas y aprendizaje en el ámbito laboral</a:t>
            </a:r>
          </a:p>
          <a:p>
            <a:pPr marL="254000" lvl="0" indent="-236538" algn="l" rtl="0">
              <a:lnSpc>
                <a:spcPct val="70000"/>
              </a:lnSpc>
              <a:spcBef>
                <a:spcPts val="800"/>
              </a:spcBef>
              <a:spcAft>
                <a:spcPts val="0"/>
              </a:spcAft>
              <a:buClr>
                <a:srgbClr val="050A0C"/>
              </a:buClr>
              <a:buSzPts val="1325"/>
              <a:buFont typeface="Trebuchet MS"/>
              <a:buChar char="•"/>
            </a:pPr>
            <a:r>
              <a:rPr lang="es-419" sz="1325" noProof="0" dirty="0">
                <a:latin typeface="Trebuchet MS"/>
                <a:ea typeface="Trebuchet MS"/>
                <a:cs typeface="Trebuchet MS"/>
                <a:sym typeface="Trebuchet MS"/>
              </a:rPr>
              <a:t>Para obtener más información y consultar un mapa interactivo, visite la </a:t>
            </a:r>
            <a:r>
              <a:rPr lang="es-419" sz="1325" u="sng" noProof="0" dirty="0">
                <a:solidFill>
                  <a:schemeClr val="hlink"/>
                </a:solidFill>
                <a:latin typeface="Trebuchet MS"/>
                <a:ea typeface="Trebuchet MS"/>
                <a:cs typeface="Trebuchet MS"/>
                <a:sym typeface="Trebuchet MS"/>
                <a:hlinkClick r:id="rId3"/>
              </a:rPr>
              <a:t>página web «Selección de una institución»</a:t>
            </a:r>
            <a:endParaRPr lang="es-419" sz="1325" noProof="0" dirty="0">
              <a:latin typeface="Trebuchet MS"/>
              <a:ea typeface="Trebuchet MS"/>
              <a:cs typeface="Trebuchet MS"/>
              <a:sym typeface="Trebuchet MS"/>
            </a:endParaRPr>
          </a:p>
        </p:txBody>
      </p:sp>
      <p:pic>
        <p:nvPicPr>
          <p:cNvPr id="1928" name="Google Shape;1928;p292" descr="A map of Colorado shows the location of 31 different institutions of higher education, including public, private, two-year, and four-year institutions. "/>
          <p:cNvPicPr preferRelativeResize="0"/>
          <p:nvPr/>
        </p:nvPicPr>
        <p:blipFill rotWithShape="1">
          <a:blip r:embed="rId4">
            <a:alphaModFix/>
          </a:blip>
          <a:srcRect/>
          <a:stretch/>
        </p:blipFill>
        <p:spPr>
          <a:xfrm>
            <a:off x="4284844" y="274322"/>
            <a:ext cx="4594856" cy="4594856"/>
          </a:xfrm>
          <a:prstGeom prst="rect">
            <a:avLst/>
          </a:prstGeom>
          <a:noFill/>
          <a:ln>
            <a:noFill/>
          </a:ln>
        </p:spPr>
      </p:pic>
      <p:sp>
        <p:nvSpPr>
          <p:cNvPr id="1929" name="Google Shape;1929;p292"/>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64</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933"/>
        <p:cNvGrpSpPr/>
        <p:nvPr/>
      </p:nvGrpSpPr>
      <p:grpSpPr>
        <a:xfrm>
          <a:off x="0" y="0"/>
          <a:ext cx="0" cy="0"/>
          <a:chOff x="0" y="0"/>
          <a:chExt cx="0" cy="0"/>
        </a:xfrm>
      </p:grpSpPr>
      <p:sp>
        <p:nvSpPr>
          <p:cNvPr id="1934" name="Google Shape;1934;p293"/>
          <p:cNvSpPr txBox="1">
            <a:spLocks noGrp="1"/>
          </p:cNvSpPr>
          <p:nvPr>
            <p:ph type="title"/>
          </p:nvPr>
        </p:nvSpPr>
        <p:spPr>
          <a:xfrm>
            <a:off x="685799" y="611026"/>
            <a:ext cx="7950995" cy="2009100"/>
          </a:xfrm>
          <a:prstGeom prst="rect">
            <a:avLst/>
          </a:prstGeom>
          <a:noFill/>
          <a:ln>
            <a:noFill/>
          </a:ln>
        </p:spPr>
        <p:txBody>
          <a:bodyPr spcFirstLastPara="1" wrap="square" lIns="68575" tIns="34275" rIns="68575" bIns="34275" anchor="t" anchorCtr="0">
            <a:normAutofit fontScale="90000"/>
          </a:bodyPr>
          <a:lstStyle/>
          <a:p>
            <a:pPr lvl="0" algn="l" rtl="0">
              <a:lnSpc>
                <a:spcPct val="95000"/>
              </a:lnSpc>
              <a:spcBef>
                <a:spcPts val="800"/>
              </a:spcBef>
              <a:spcAft>
                <a:spcPts val="0"/>
              </a:spcAft>
              <a:buClr>
                <a:schemeClr val="lt1"/>
              </a:buClr>
              <a:buSzPts val="1800"/>
            </a:pPr>
            <a:r>
              <a:rPr lang="es-419" noProof="0" dirty="0">
                <a:latin typeface="Trebuchet MS"/>
                <a:ea typeface="Trebuchet MS"/>
                <a:cs typeface="Trebuchet MS"/>
                <a:sym typeface="Trebuchet MS"/>
              </a:rPr>
              <a:t>Información sobre el acceso a la universidad</a:t>
            </a:r>
          </a:p>
        </p:txBody>
      </p:sp>
      <p:sp>
        <p:nvSpPr>
          <p:cNvPr id="1935" name="Google Shape;1935;p293"/>
          <p:cNvSpPr txBox="1">
            <a:spLocks noGrp="1"/>
          </p:cNvSpPr>
          <p:nvPr>
            <p:ph type="body" idx="2"/>
          </p:nvPr>
        </p:nvSpPr>
        <p:spPr>
          <a:xfrm>
            <a:off x="685799" y="2620126"/>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Cómo y cuándo presentar la solicitud</a:t>
            </a:r>
          </a:p>
        </p:txBody>
      </p:sp>
      <p:sp>
        <p:nvSpPr>
          <p:cNvPr id="1936" name="Google Shape;1936;p293"/>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65</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2" name="Google Shape;1942;p294"/>
          <p:cNvSpPr txBox="1">
            <a:spLocks noGrp="1"/>
          </p:cNvSpPr>
          <p:nvPr>
            <p:ph type="title"/>
          </p:nvPr>
        </p:nvSpPr>
        <p:spPr>
          <a:xfrm>
            <a:off x="1077638" y="665910"/>
            <a:ext cx="6955800" cy="7125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Arial"/>
              <a:buNone/>
            </a:pPr>
            <a:r>
              <a:rPr lang="es-419" sz="3600" noProof="0" dirty="0">
                <a:latin typeface="Trebuchet MS"/>
                <a:ea typeface="Trebuchet MS"/>
                <a:cs typeface="Trebuchet MS"/>
                <a:sym typeface="Trebuchet MS"/>
              </a:rPr>
              <a:t>Información sobre admisiones</a:t>
            </a:r>
            <a:br>
              <a:rPr lang="es-419" sz="3600" noProof="0" dirty="0">
                <a:latin typeface="Trebuchet MS"/>
                <a:ea typeface="Trebuchet MS"/>
                <a:cs typeface="Trebuchet MS"/>
                <a:sym typeface="Trebuchet MS"/>
              </a:rPr>
            </a:br>
            <a:endParaRPr lang="es-419" sz="3600" noProof="0" dirty="0">
              <a:latin typeface="Trebuchet MS"/>
              <a:ea typeface="Trebuchet MS"/>
              <a:cs typeface="Trebuchet MS"/>
              <a:sym typeface="Trebuchet MS"/>
            </a:endParaRPr>
          </a:p>
        </p:txBody>
      </p:sp>
      <p:sp>
        <p:nvSpPr>
          <p:cNvPr id="1943" name="Google Shape;1943;p294"/>
          <p:cNvSpPr txBox="1">
            <a:spLocks noGrp="1"/>
          </p:cNvSpPr>
          <p:nvPr>
            <p:ph type="body" idx="1"/>
          </p:nvPr>
        </p:nvSpPr>
        <p:spPr>
          <a:xfrm>
            <a:off x="1035788" y="1327404"/>
            <a:ext cx="7039500" cy="3280200"/>
          </a:xfrm>
          <a:prstGeom prst="rect">
            <a:avLst/>
          </a:prstGeom>
          <a:noFill/>
          <a:ln>
            <a:noFill/>
          </a:ln>
        </p:spPr>
        <p:txBody>
          <a:bodyPr spcFirstLastPara="1" wrap="square" lIns="68575" tIns="34275" rIns="68575" bIns="34275" anchor="t" anchorCtr="0">
            <a:normAutofit fontScale="77500" lnSpcReduction="20000"/>
          </a:bodyPr>
          <a:lstStyle/>
          <a:p>
            <a:pPr marL="254000" lvl="0" indent="-264001" algn="l" rtl="0">
              <a:lnSpc>
                <a:spcPct val="115000"/>
              </a:lnSpc>
              <a:spcBef>
                <a:spcPts val="0"/>
              </a:spcBef>
              <a:spcAft>
                <a:spcPts val="0"/>
              </a:spcAft>
              <a:buClr>
                <a:schemeClr val="lt1"/>
              </a:buClr>
              <a:buSzPct val="100000"/>
              <a:buFont typeface="Trebuchet MS"/>
              <a:buChar char="•"/>
            </a:pPr>
            <a:r>
              <a:rPr lang="es-419" sz="1900" noProof="0" dirty="0">
                <a:latin typeface="Trebuchet MS"/>
                <a:ea typeface="Trebuchet MS"/>
                <a:cs typeface="Trebuchet MS"/>
                <a:sym typeface="Trebuchet MS"/>
              </a:rPr>
              <a:t>Requisitos de admisión para estudiantes de primer curso: </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Solicitar el ingreso en la universidad inmediatamente después de graduarse en el instituto; y/o</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Haber obtenido menos de 24 créditos de nivel universitario desde la graduación en el instituto</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Se tienen en cuenta la nota media (GPA) y la variedad y el nivel de exigencia de las asignaturas cursadas</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En Colorado, la presentación de las puntuaciones de las pruebas SAT o ACT es opcional</a:t>
            </a:r>
            <a:endParaRPr lang="es-419" sz="1400" noProof="0" dirty="0">
              <a:latin typeface="Trebuchet MS"/>
              <a:ea typeface="Trebuchet MS"/>
              <a:cs typeface="Trebuchet MS"/>
              <a:sym typeface="Trebuchet MS"/>
            </a:endParaRPr>
          </a:p>
          <a:p>
            <a:pPr marL="254000" lvl="0" indent="-264001" algn="l" rtl="0">
              <a:lnSpc>
                <a:spcPct val="115000"/>
              </a:lnSpc>
              <a:spcBef>
                <a:spcPts val="800"/>
              </a:spcBef>
              <a:spcAft>
                <a:spcPts val="0"/>
              </a:spcAft>
              <a:buClr>
                <a:schemeClr val="lt1"/>
              </a:buClr>
              <a:buSzPct val="100000"/>
              <a:buFont typeface="Trebuchet MS"/>
              <a:buChar char="•"/>
            </a:pPr>
            <a:r>
              <a:rPr lang="es-419" sz="1900" noProof="0" dirty="0">
                <a:latin typeface="Trebuchet MS"/>
                <a:ea typeface="Trebuchet MS"/>
                <a:cs typeface="Trebuchet MS"/>
                <a:sym typeface="Trebuchet MS"/>
              </a:rPr>
              <a:t>Requisitos de admisión para estudiantes de traslado</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Haber finalizado el bachillerato; y</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Haber completado 24 o más créditos de nivel universitario tras la finalización del bachillerato</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Nota media (GPA) combinada de todas las instituciones de enseñanza superior a las que haya asistido tras la finalización del bachillerato</a:t>
            </a:r>
          </a:p>
          <a:p>
            <a:pPr marL="596900" lvl="1" indent="-234633" algn="l" rtl="0">
              <a:lnSpc>
                <a:spcPct val="115000"/>
              </a:lnSpc>
              <a:spcBef>
                <a:spcPts val="400"/>
              </a:spcBef>
              <a:spcAft>
                <a:spcPts val="0"/>
              </a:spcAft>
              <a:buClr>
                <a:schemeClr val="lt1"/>
              </a:buClr>
              <a:buSzPct val="100000"/>
              <a:buFont typeface="Trebuchet MS"/>
              <a:buChar char="•"/>
            </a:pPr>
            <a:r>
              <a:rPr lang="es-419" sz="1400" noProof="0" dirty="0">
                <a:solidFill>
                  <a:schemeClr val="lt1"/>
                </a:solidFill>
                <a:latin typeface="Trebuchet MS"/>
                <a:ea typeface="Trebuchet MS"/>
                <a:cs typeface="Trebuchet MS"/>
                <a:sym typeface="Trebuchet MS"/>
              </a:rPr>
              <a:t>Variedad y nivel de exigencia de las asignaturas cursadas</a:t>
            </a:r>
            <a:br>
              <a:rPr lang="es-419" sz="1400" noProof="0" dirty="0">
                <a:solidFill>
                  <a:schemeClr val="lt1"/>
                </a:solidFill>
                <a:latin typeface="Trebuchet MS"/>
                <a:ea typeface="Trebuchet MS"/>
                <a:cs typeface="Trebuchet MS"/>
                <a:sym typeface="Trebuchet MS"/>
              </a:rPr>
            </a:br>
            <a:endParaRPr lang="es-419" sz="1400" noProof="0" dirty="0">
              <a:solidFill>
                <a:schemeClr val="lt1"/>
              </a:solidFill>
              <a:latin typeface="Trebuchet MS"/>
              <a:ea typeface="Trebuchet MS"/>
              <a:cs typeface="Trebuchet MS"/>
              <a:sym typeface="Trebuchet MS"/>
            </a:endParaRPr>
          </a:p>
          <a:p>
            <a:pPr marL="0" lvl="0" indent="0" algn="l" rtl="0">
              <a:lnSpc>
                <a:spcPct val="115000"/>
              </a:lnSpc>
              <a:spcBef>
                <a:spcPts val="400"/>
              </a:spcBef>
              <a:spcAft>
                <a:spcPts val="0"/>
              </a:spcAft>
              <a:buNone/>
            </a:pPr>
            <a:r>
              <a:rPr lang="es-419" noProof="0" dirty="0">
                <a:latin typeface="Trebuchet MS"/>
                <a:ea typeface="Trebuchet MS"/>
                <a:cs typeface="Trebuchet MS"/>
                <a:sym typeface="Trebuchet MS"/>
              </a:rPr>
              <a:t>Visite la </a:t>
            </a:r>
            <a:r>
              <a:rPr lang="es-419" u="sng" noProof="0" dirty="0">
                <a:latin typeface="Trebuchet MS"/>
                <a:ea typeface="Trebuchet MS"/>
                <a:cs typeface="Trebuchet MS"/>
                <a:sym typeface="Trebuchet MS"/>
                <a:hlinkClick r:id="rId3"/>
              </a:rPr>
              <a:t>página web sobre los requisitos de admisión</a:t>
            </a:r>
            <a:r>
              <a:rPr lang="es-419" noProof="0" dirty="0">
                <a:latin typeface="Trebuchet MS"/>
                <a:ea typeface="Trebuchet MS"/>
                <a:cs typeface="Trebuchet MS"/>
                <a:sym typeface="Trebuchet MS"/>
              </a:rPr>
              <a:t> para obtener más información</a:t>
            </a:r>
            <a:endParaRPr lang="es-419" noProof="0" dirty="0">
              <a:solidFill>
                <a:schemeClr val="lt1"/>
              </a:solidFill>
              <a:latin typeface="Trebuchet MS"/>
              <a:ea typeface="Trebuchet MS"/>
              <a:cs typeface="Trebuchet MS"/>
              <a:sym typeface="Trebuchet MS"/>
            </a:endParaRPr>
          </a:p>
        </p:txBody>
      </p:sp>
      <p:sp>
        <p:nvSpPr>
          <p:cNvPr id="1944" name="Google Shape;1944;p294"/>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66</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49"/>
        <p:cNvGrpSpPr/>
        <p:nvPr/>
      </p:nvGrpSpPr>
      <p:grpSpPr>
        <a:xfrm>
          <a:off x="0" y="0"/>
          <a:ext cx="0" cy="0"/>
          <a:chOff x="0" y="0"/>
          <a:chExt cx="0" cy="0"/>
        </a:xfrm>
      </p:grpSpPr>
      <p:sp>
        <p:nvSpPr>
          <p:cNvPr id="1950" name="Google Shape;1950;p295"/>
          <p:cNvSpPr txBox="1">
            <a:spLocks noGrp="1"/>
          </p:cNvSpPr>
          <p:nvPr>
            <p:ph type="title"/>
          </p:nvPr>
        </p:nvSpPr>
        <p:spPr>
          <a:xfrm>
            <a:off x="1035788" y="691428"/>
            <a:ext cx="6955800" cy="7170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lt1"/>
              </a:buClr>
              <a:buSzPts val="4500"/>
              <a:buFont typeface="Arial"/>
              <a:buNone/>
            </a:pPr>
            <a:r>
              <a:rPr lang="es-419" sz="3600" noProof="0" dirty="0">
                <a:latin typeface="Trebuchet MS"/>
                <a:ea typeface="Trebuchet MS"/>
                <a:cs typeface="Trebuchet MS"/>
                <a:sym typeface="Trebuchet MS"/>
              </a:rPr>
              <a:t>Jornadas de inscripción gratuita</a:t>
            </a:r>
            <a:br>
              <a:rPr lang="es-419" sz="3600" noProof="0" dirty="0">
                <a:latin typeface="Trebuchet MS"/>
                <a:ea typeface="Trebuchet MS"/>
                <a:cs typeface="Trebuchet MS"/>
                <a:sym typeface="Trebuchet MS"/>
              </a:rPr>
            </a:br>
            <a:endParaRPr lang="es-419" sz="3600" noProof="0" dirty="0">
              <a:latin typeface="Trebuchet MS"/>
              <a:ea typeface="Trebuchet MS"/>
              <a:cs typeface="Trebuchet MS"/>
              <a:sym typeface="Trebuchet MS"/>
            </a:endParaRPr>
          </a:p>
        </p:txBody>
      </p:sp>
      <p:sp>
        <p:nvSpPr>
          <p:cNvPr id="1951" name="Google Shape;1951;p295"/>
          <p:cNvSpPr txBox="1">
            <a:spLocks noGrp="1"/>
          </p:cNvSpPr>
          <p:nvPr>
            <p:ph type="body" idx="1"/>
          </p:nvPr>
        </p:nvSpPr>
        <p:spPr>
          <a:xfrm>
            <a:off x="1035785" y="1462515"/>
            <a:ext cx="6955800" cy="3280200"/>
          </a:xfrm>
          <a:prstGeom prst="rect">
            <a:avLst/>
          </a:prstGeom>
          <a:noFill/>
          <a:ln>
            <a:noFill/>
          </a:ln>
        </p:spPr>
        <p:txBody>
          <a:bodyPr spcFirstLastPara="1" wrap="square" lIns="68575" tIns="34275" rIns="68575" bIns="34275" anchor="t" anchorCtr="0">
            <a:normAutofit/>
          </a:bodyPr>
          <a:lstStyle/>
          <a:p>
            <a:pPr marL="0" indent="0" algn="l">
              <a:lnSpc>
                <a:spcPct val="115000"/>
              </a:lnSpc>
              <a:spcBef>
                <a:spcPts val="0"/>
              </a:spcBef>
            </a:pPr>
            <a:r>
              <a:rPr lang="es-419" sz="2400" b="1" noProof="0" dirty="0"/>
              <a:t>Del 20 al 22 de octubre de 202</a:t>
            </a:r>
            <a:r>
              <a:rPr lang="es-419" sz="2300" b="1" noProof="0" dirty="0">
                <a:latin typeface="Trebuchet MS"/>
                <a:ea typeface="Trebuchet MS"/>
                <a:cs typeface="Trebuchet MS"/>
                <a:sym typeface="Trebuchet MS"/>
              </a:rPr>
              <a:t>6</a:t>
            </a:r>
          </a:p>
          <a:p>
            <a:pPr marL="254000" lvl="0" indent="-254000" algn="l" rtl="0">
              <a:lnSpc>
                <a:spcPct val="115000"/>
              </a:lnSpc>
              <a:spcBef>
                <a:spcPts val="800"/>
              </a:spcBef>
              <a:spcAft>
                <a:spcPts val="0"/>
              </a:spcAft>
              <a:buClr>
                <a:schemeClr val="lt1"/>
              </a:buClr>
              <a:buSzPts val="1800"/>
              <a:buFont typeface="Trebuchet MS"/>
              <a:buChar char="•"/>
            </a:pPr>
            <a:r>
              <a:rPr lang="es-419" noProof="0" dirty="0">
                <a:solidFill>
                  <a:schemeClr val="lt1"/>
                </a:solidFill>
                <a:latin typeface="Trebuchet MS"/>
                <a:ea typeface="Trebuchet MS"/>
                <a:cs typeface="Trebuchet MS"/>
                <a:sym typeface="Trebuchet MS"/>
              </a:rPr>
              <a:t>Los residentes de Colorado pueden presentar su solicitud de forma gratuita en todas las universidades públicas del estado y en muchas universidades privadas durante los tres días que dura el programa.</a:t>
            </a:r>
          </a:p>
          <a:p>
            <a:pPr marL="254000" indent="-254000" algn="l">
              <a:lnSpc>
                <a:spcPct val="115000"/>
              </a:lnSpc>
              <a:buFont typeface="Trebuchet MS"/>
              <a:buChar char="•"/>
            </a:pPr>
            <a:r>
              <a:rPr lang="es-419" noProof="0" dirty="0"/>
              <a:t>Las instrucciones para la exención de tasas y los enlaces directos a las páginas web de admisión de las universidades se pueden consultar en la</a:t>
            </a:r>
            <a:r>
              <a:rPr lang="es-419" noProof="0" dirty="0">
                <a:latin typeface="Trebuchet MS"/>
                <a:ea typeface="Trebuchet MS"/>
                <a:cs typeface="Trebuchet MS"/>
                <a:sym typeface="Trebuchet MS"/>
              </a:rPr>
              <a:t> </a:t>
            </a:r>
            <a:r>
              <a:rPr lang="es-419" u="sng" noProof="0" dirty="0">
                <a:latin typeface="Trebuchet MS"/>
                <a:ea typeface="Trebuchet MS"/>
                <a:cs typeface="Trebuchet MS"/>
                <a:sym typeface="Trebuchet MS"/>
                <a:hlinkClick r:id="rId3"/>
              </a:rPr>
              <a:t>página web de las Jornadas de Solicitud Gratuita</a:t>
            </a:r>
            <a:endParaRPr lang="es-419" noProof="0" dirty="0">
              <a:latin typeface="Trebuchet MS"/>
              <a:ea typeface="Trebuchet MS"/>
              <a:cs typeface="Trebuchet MS"/>
              <a:sym typeface="Trebuchet MS"/>
            </a:endParaRPr>
          </a:p>
        </p:txBody>
      </p:sp>
      <p:sp>
        <p:nvSpPr>
          <p:cNvPr id="1952" name="Google Shape;1952;p295"/>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67</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956"/>
        <p:cNvGrpSpPr/>
        <p:nvPr/>
      </p:nvGrpSpPr>
      <p:grpSpPr>
        <a:xfrm>
          <a:off x="0" y="0"/>
          <a:ext cx="0" cy="0"/>
          <a:chOff x="0" y="0"/>
          <a:chExt cx="0" cy="0"/>
        </a:xfrm>
      </p:grpSpPr>
      <p:sp>
        <p:nvSpPr>
          <p:cNvPr id="1957" name="Google Shape;1957;p296"/>
          <p:cNvSpPr txBox="1">
            <a:spLocks noGrp="1"/>
          </p:cNvSpPr>
          <p:nvPr>
            <p:ph type="title"/>
          </p:nvPr>
        </p:nvSpPr>
        <p:spPr>
          <a:xfrm>
            <a:off x="685800" y="611025"/>
            <a:ext cx="7772400" cy="19842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Clr>
                <a:schemeClr val="lt1"/>
              </a:buClr>
              <a:buSzPts val="6600"/>
              <a:buFont typeface="Arial"/>
              <a:buNone/>
            </a:pPr>
            <a:r>
              <a:rPr lang="es-419" noProof="0" dirty="0">
                <a:latin typeface="Trebuchet MS"/>
                <a:ea typeface="Trebuchet MS"/>
                <a:cs typeface="Trebuchet MS"/>
                <a:sym typeface="Trebuchet MS"/>
              </a:rPr>
              <a:t>Cómo financiar los estudios universitarios en Colorado</a:t>
            </a:r>
          </a:p>
        </p:txBody>
      </p:sp>
      <p:sp>
        <p:nvSpPr>
          <p:cNvPr id="1958" name="Google Shape;1958;p296"/>
          <p:cNvSpPr txBox="1">
            <a:spLocks noGrp="1"/>
          </p:cNvSpPr>
          <p:nvPr>
            <p:ph type="body" idx="2"/>
          </p:nvPr>
        </p:nvSpPr>
        <p:spPr>
          <a:xfrm>
            <a:off x="685800" y="3158025"/>
            <a:ext cx="7772400" cy="367800"/>
          </a:xfrm>
          <a:prstGeom prst="rect">
            <a:avLst/>
          </a:prstGeom>
          <a:noFill/>
          <a:ln>
            <a:noFill/>
          </a:ln>
        </p:spPr>
        <p:txBody>
          <a:bodyPr spcFirstLastPara="1" wrap="square" lIns="68575" tIns="34275" rIns="68575" bIns="34275" anchor="t" anchorCtr="0">
            <a:normAutofit fontScale="92500"/>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Opciones de financiación para programas educativos y de formación</a:t>
            </a:r>
          </a:p>
        </p:txBody>
      </p:sp>
      <p:sp>
        <p:nvSpPr>
          <p:cNvPr id="1959" name="Google Shape;1959;p296"/>
          <p:cNvSpPr txBox="1"/>
          <p:nvPr/>
        </p:nvSpPr>
        <p:spPr>
          <a:xfrm>
            <a:off x="7027133" y="4824226"/>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lt1"/>
                </a:solidFill>
                <a:latin typeface="Trebuchet MS"/>
                <a:ea typeface="Trebuchet MS"/>
                <a:cs typeface="Trebuchet MS"/>
                <a:sym typeface="Trebuchet MS"/>
              </a:rPr>
              <a:t>68</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5" name="Google Shape;1965;p297"/>
          <p:cNvSpPr txBox="1">
            <a:spLocks noGrp="1"/>
          </p:cNvSpPr>
          <p:nvPr>
            <p:ph type="body" idx="1"/>
          </p:nvPr>
        </p:nvSpPr>
        <p:spPr>
          <a:xfrm>
            <a:off x="547007" y="331776"/>
            <a:ext cx="8048400" cy="979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s-419" sz="3200" noProof="0" dirty="0"/>
              <a:t>Ayuda financiera: Solicitud Gratuita de Ayuda Federal para Estudiantes (FAFSA)</a:t>
            </a:r>
          </a:p>
        </p:txBody>
      </p:sp>
      <p:sp>
        <p:nvSpPr>
          <p:cNvPr id="1966" name="Google Shape;1966;p297"/>
          <p:cNvSpPr txBox="1">
            <a:spLocks noGrp="1"/>
          </p:cNvSpPr>
          <p:nvPr>
            <p:ph type="body" idx="2"/>
          </p:nvPr>
        </p:nvSpPr>
        <p:spPr>
          <a:xfrm>
            <a:off x="240257" y="1311575"/>
            <a:ext cx="8661900" cy="3753343"/>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0"/>
              </a:spcBef>
              <a:spcAft>
                <a:spcPts val="0"/>
              </a:spcAft>
              <a:buSzPts val="1800"/>
              <a:buFont typeface="Trebuchet MS"/>
              <a:buChar char="●"/>
            </a:pPr>
            <a:r>
              <a:rPr lang="es-419" sz="1600" noProof="0" dirty="0">
                <a:latin typeface="Trebuchet MS"/>
                <a:ea typeface="Trebuchet MS"/>
                <a:cs typeface="Trebuchet MS"/>
                <a:sym typeface="Trebuchet MS"/>
              </a:rPr>
              <a:t>El formulario FAFSA se utiliza para determinar la cuantía de la ayuda económica a la que tienen derecho los estudiantes, que puede incluir subvenciones, becas, ayudas para programas de trabajo y estudio y préstamos</a:t>
            </a:r>
            <a:br>
              <a:rPr lang="es-419" noProof="0" dirty="0">
                <a:latin typeface="Trebuchet MS"/>
                <a:ea typeface="Trebuchet MS"/>
                <a:cs typeface="Trebuchet MS"/>
                <a:sym typeface="Trebuchet MS"/>
              </a:rPr>
            </a:br>
            <a:endParaRPr lang="es-419" sz="1400" b="1"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sz="1600" b="1" noProof="0" dirty="0">
                <a:latin typeface="Trebuchet MS"/>
                <a:ea typeface="Trebuchet MS"/>
                <a:cs typeface="Trebuchet MS"/>
                <a:sym typeface="Trebuchet MS"/>
              </a:rPr>
              <a:t>¡Ya está abierto el plazo para presentar el </a:t>
            </a:r>
            <a:r>
              <a:rPr lang="es-419" sz="1600" b="1" u="sng" noProof="0" dirty="0">
                <a:solidFill>
                  <a:schemeClr val="hlink"/>
                </a:solidFill>
                <a:latin typeface="Trebuchet MS"/>
                <a:ea typeface="Trebuchet MS"/>
                <a:cs typeface="Trebuchet MS"/>
                <a:sym typeface="Trebuchet MS"/>
                <a:hlinkClick r:id="rId3"/>
              </a:rPr>
              <a:t>FAFSA</a:t>
            </a:r>
            <a:r>
              <a:rPr lang="es-419" sz="1600" b="1" noProof="0" dirty="0">
                <a:latin typeface="Trebuchet MS"/>
                <a:ea typeface="Trebuchet MS"/>
                <a:cs typeface="Trebuchet MS"/>
                <a:sym typeface="Trebuchet MS"/>
              </a:rPr>
              <a:t> para los cursos 2026 y 2027!</a:t>
            </a:r>
          </a:p>
          <a:p>
            <a:pPr marL="685800" lvl="1" indent="-260350" algn="l" rtl="0">
              <a:lnSpc>
                <a:spcPct val="115000"/>
              </a:lnSpc>
              <a:spcBef>
                <a:spcPts val="0"/>
              </a:spcBef>
              <a:spcAft>
                <a:spcPts val="0"/>
              </a:spcAft>
              <a:buSzPts val="1500"/>
              <a:buFont typeface="Trebuchet MS"/>
              <a:buChar char="○"/>
            </a:pPr>
            <a:r>
              <a:rPr lang="es-419" sz="1500" noProof="0" dirty="0">
                <a:latin typeface="Trebuchet MS"/>
                <a:ea typeface="Trebuchet MS"/>
                <a:cs typeface="Trebuchet MS"/>
                <a:sym typeface="Trebuchet MS"/>
              </a:rPr>
              <a:t>El FAFSA ha experimentado importantes cambios para mejorar y agilizar los procesos de solicitud de millones de estudiantes y sus familias.</a:t>
            </a:r>
          </a:p>
          <a:p>
            <a:pPr marL="685800" lvl="1" indent="-254000" algn="l" rtl="0">
              <a:lnSpc>
                <a:spcPct val="115000"/>
              </a:lnSpc>
              <a:spcBef>
                <a:spcPts val="0"/>
              </a:spcBef>
              <a:spcAft>
                <a:spcPts val="0"/>
              </a:spcAft>
              <a:buSzPts val="1400"/>
              <a:buFont typeface="Trebuchet MS"/>
              <a:buChar char="○"/>
            </a:pPr>
            <a:r>
              <a:rPr lang="es-419" sz="1500" noProof="0" dirty="0">
                <a:latin typeface="Trebuchet MS"/>
                <a:ea typeface="Trebuchet MS"/>
                <a:cs typeface="Trebuchet MS"/>
                <a:sym typeface="Trebuchet MS"/>
              </a:rPr>
              <a:t>Se anima a los estudiantes a que rellenen el FAFSA correspondiente al periodo 2026-2027 lo antes posible. Presentar la solicitud cuanto antes permitirá a las oficinas de ayuda financiera tramitar y conceder las ayudas con mayor rapidez.</a:t>
            </a:r>
            <a:br>
              <a:rPr lang="es-419" sz="1400" noProof="0" dirty="0">
                <a:latin typeface="Trebuchet MS"/>
                <a:ea typeface="Trebuchet MS"/>
                <a:cs typeface="Trebuchet MS"/>
                <a:sym typeface="Trebuchet MS"/>
              </a:rPr>
            </a:br>
            <a:endParaRPr lang="es-419" sz="1000"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sz="1600" noProof="0" dirty="0">
                <a:latin typeface="Trebuchet MS"/>
                <a:ea typeface="Trebuchet MS"/>
                <a:cs typeface="Trebuchet MS"/>
                <a:sym typeface="Trebuchet MS"/>
              </a:rPr>
              <a:t>Para obtener más información, visite la </a:t>
            </a:r>
            <a:r>
              <a:rPr lang="es-419" sz="1600" u="sng" noProof="0" dirty="0">
                <a:solidFill>
                  <a:schemeClr val="hlink"/>
                </a:solidFill>
                <a:latin typeface="Trebuchet MS"/>
                <a:ea typeface="Trebuchet MS"/>
                <a:cs typeface="Trebuchet MS"/>
                <a:sym typeface="Trebuchet MS"/>
                <a:hlinkClick r:id="rId4"/>
              </a:rPr>
              <a:t>página web de recursos sobre el FAFSA del CDHE</a:t>
            </a:r>
            <a:endParaRPr lang="es-419" sz="1600" noProof="0" dirty="0">
              <a:latin typeface="Trebuchet MS"/>
              <a:ea typeface="Trebuchet MS"/>
              <a:cs typeface="Trebuchet MS"/>
              <a:sym typeface="Trebuchet MS"/>
            </a:endParaRPr>
          </a:p>
          <a:p>
            <a:pPr marL="0" lvl="0" indent="0" algn="l" rtl="0">
              <a:lnSpc>
                <a:spcPct val="115000"/>
              </a:lnSpc>
              <a:spcBef>
                <a:spcPts val="800"/>
              </a:spcBef>
              <a:spcAft>
                <a:spcPts val="0"/>
              </a:spcAft>
              <a:buClr>
                <a:srgbClr val="050A0C"/>
              </a:buClr>
              <a:buSzPts val="1300"/>
              <a:buNone/>
            </a:pPr>
            <a:endParaRPr lang="es-419" noProof="0" dirty="0">
              <a:latin typeface="Trebuchet MS"/>
              <a:ea typeface="Trebuchet MS"/>
              <a:cs typeface="Trebuchet MS"/>
              <a:sym typeface="Trebuchet MS"/>
            </a:endParaRPr>
          </a:p>
        </p:txBody>
      </p:sp>
      <p:sp>
        <p:nvSpPr>
          <p:cNvPr id="1967" name="Google Shape;1967;p297"/>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69</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p235"/>
          <p:cNvSpPr txBox="1">
            <a:spLocks noGrp="1"/>
          </p:cNvSpPr>
          <p:nvPr>
            <p:ph type="title"/>
          </p:nvPr>
        </p:nvSpPr>
        <p:spPr>
          <a:xfrm>
            <a:off x="285750" y="11303"/>
            <a:ext cx="8609100" cy="681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4500"/>
              <a:buFont typeface="Trebuchet MS"/>
              <a:buNone/>
            </a:pPr>
            <a:r>
              <a:rPr lang="es-419" noProof="0" dirty="0"/>
              <a:t>Orden del día</a:t>
            </a:r>
          </a:p>
        </p:txBody>
      </p:sp>
      <p:sp>
        <p:nvSpPr>
          <p:cNvPr id="1452" name="Google Shape;1452;p235"/>
          <p:cNvSpPr txBox="1">
            <a:spLocks noGrp="1"/>
          </p:cNvSpPr>
          <p:nvPr>
            <p:ph type="body" idx="1"/>
          </p:nvPr>
        </p:nvSpPr>
        <p:spPr>
          <a:xfrm>
            <a:off x="401269" y="692303"/>
            <a:ext cx="8609100" cy="3715500"/>
          </a:xfrm>
          <a:prstGeom prst="rect">
            <a:avLst/>
          </a:prstGeom>
          <a:noFill/>
          <a:ln>
            <a:noFill/>
          </a:ln>
        </p:spPr>
        <p:txBody>
          <a:bodyPr spcFirstLastPara="1" wrap="square" lIns="68575" tIns="34275" rIns="68575" bIns="34275" anchor="t" anchorCtr="0">
            <a:noAutofit/>
          </a:bodyPr>
          <a:lstStyle/>
          <a:p>
            <a:pPr marL="342900" lvl="0" indent="-298450" algn="l" rtl="0">
              <a:lnSpc>
                <a:spcPct val="100000"/>
              </a:lnSpc>
              <a:spcBef>
                <a:spcPts val="800"/>
              </a:spcBef>
              <a:spcAft>
                <a:spcPts val="0"/>
              </a:spcAft>
              <a:buSzPts val="2100"/>
              <a:buChar char="•"/>
            </a:pPr>
            <a:r>
              <a:rPr lang="es-419" sz="2100" noProof="0" dirty="0"/>
              <a:t>Resumen general (Departamento de Política Sanitaria y Financiación de Colorado) </a:t>
            </a:r>
          </a:p>
          <a:p>
            <a:pPr marL="685800" lvl="1" indent="-298450" algn="l" rtl="0">
              <a:lnSpc>
                <a:spcPct val="100000"/>
              </a:lnSpc>
              <a:spcBef>
                <a:spcPts val="800"/>
              </a:spcBef>
              <a:spcAft>
                <a:spcPts val="0"/>
              </a:spcAft>
              <a:buSzPts val="2100"/>
              <a:buChar char="⮚"/>
            </a:pPr>
            <a:r>
              <a:rPr lang="es-419" sz="2100" noProof="0" dirty="0"/>
              <a:t>SNAP/TANF (Ponente invitado: Departamento de Servicios Sociales de Colorado)</a:t>
            </a:r>
          </a:p>
          <a:p>
            <a:pPr marL="685800" lvl="1" indent="-298450" algn="l" rtl="0">
              <a:lnSpc>
                <a:spcPct val="100000"/>
              </a:lnSpc>
              <a:spcBef>
                <a:spcPts val="800"/>
              </a:spcBef>
              <a:spcAft>
                <a:spcPts val="0"/>
              </a:spcAft>
              <a:buSzPts val="2100"/>
              <a:buChar char="⮚"/>
            </a:pPr>
            <a:r>
              <a:rPr lang="es-419" sz="2100" noProof="0" dirty="0"/>
              <a:t>Trabajo y programas de empleo (Ponente invitado: Departamento de Trabajo y Empleo de Colorado)</a:t>
            </a:r>
            <a:endParaRPr lang="es-419" sz="2100" b="1" noProof="0" dirty="0"/>
          </a:p>
          <a:p>
            <a:pPr marL="685800" lvl="1" indent="-298450" algn="l" rtl="0">
              <a:lnSpc>
                <a:spcPct val="100000"/>
              </a:lnSpc>
              <a:spcBef>
                <a:spcPts val="800"/>
              </a:spcBef>
              <a:spcAft>
                <a:spcPts val="0"/>
              </a:spcAft>
              <a:buSzPts val="2100"/>
              <a:buChar char="⮚"/>
            </a:pPr>
            <a:r>
              <a:rPr lang="es-419" sz="2100" noProof="0" dirty="0"/>
              <a:t>Voluntariado (Ponente invitado: Prime Health)</a:t>
            </a:r>
          </a:p>
          <a:p>
            <a:pPr marL="685800" lvl="1" indent="-298450" algn="l" rtl="0">
              <a:lnSpc>
                <a:spcPct val="100000"/>
              </a:lnSpc>
              <a:spcBef>
                <a:spcPts val="800"/>
              </a:spcBef>
              <a:spcAft>
                <a:spcPts val="0"/>
              </a:spcAft>
              <a:buSzPts val="2100"/>
              <a:buChar char="⮚"/>
            </a:pPr>
            <a:r>
              <a:rPr lang="es-419" sz="2100" noProof="0" dirty="0"/>
              <a:t>Educación (Ponente invitado: Departamento de Educación Superior de Colorado)</a:t>
            </a:r>
          </a:p>
          <a:p>
            <a:pPr marL="342900" lvl="0" indent="-298450" algn="l" rtl="0">
              <a:lnSpc>
                <a:spcPct val="100000"/>
              </a:lnSpc>
              <a:spcBef>
                <a:spcPts val="800"/>
              </a:spcBef>
              <a:spcAft>
                <a:spcPts val="800"/>
              </a:spcAft>
              <a:buSzPts val="2100"/>
              <a:buChar char="•"/>
            </a:pPr>
            <a:r>
              <a:rPr lang="es-419" sz="2100" noProof="0" dirty="0"/>
              <a:t>Próximos eventos y recursos</a:t>
            </a:r>
          </a:p>
        </p:txBody>
      </p:sp>
      <p:sp>
        <p:nvSpPr>
          <p:cNvPr id="1453" name="Google Shape;1453;p23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chemeClr val="lt1"/>
              </a:buClr>
              <a:buSzPts val="900"/>
              <a:buFont typeface="Trebuchet MS"/>
              <a:buNone/>
            </a:pPr>
            <a:fld id="{00000000-1234-1234-1234-123412341234}" type="slidenum">
              <a:rPr lang="es-419" sz="1000" noProof="0" smtClean="0"/>
              <a:t>7</a:t>
            </a:fld>
            <a:endParaRPr lang="es-419" sz="1000" noProof="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298"/>
          <p:cNvSpPr txBox="1">
            <a:spLocks noGrp="1"/>
          </p:cNvSpPr>
          <p:nvPr>
            <p:ph type="body" idx="1"/>
          </p:nvPr>
        </p:nvSpPr>
        <p:spPr>
          <a:xfrm>
            <a:off x="547007" y="216966"/>
            <a:ext cx="8048400" cy="9798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s-419" sz="3200" noProof="0" dirty="0"/>
              <a:t>Ayuda financiera: Solicitud de Ayuda Financiera estatal de Colorado (CAFSA)</a:t>
            </a:r>
          </a:p>
        </p:txBody>
      </p:sp>
      <p:sp>
        <p:nvSpPr>
          <p:cNvPr id="1974" name="Google Shape;1974;p298"/>
          <p:cNvSpPr txBox="1">
            <a:spLocks noGrp="1"/>
          </p:cNvSpPr>
          <p:nvPr>
            <p:ph type="body" idx="2"/>
          </p:nvPr>
        </p:nvSpPr>
        <p:spPr>
          <a:xfrm>
            <a:off x="207806" y="1196766"/>
            <a:ext cx="8674800" cy="382529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171450" marR="0" lvl="0" indent="-276225" algn="l" rtl="0">
              <a:lnSpc>
                <a:spcPct val="100000"/>
              </a:lnSpc>
              <a:spcBef>
                <a:spcPts val="0"/>
              </a:spcBef>
              <a:spcAft>
                <a:spcPts val="0"/>
              </a:spcAft>
              <a:buSzPts val="1800"/>
              <a:buFont typeface="Trebuchet MS"/>
              <a:buChar char="●"/>
            </a:pPr>
            <a:r>
              <a:rPr lang="es-419" sz="1600" noProof="0" dirty="0">
                <a:latin typeface="Trebuchet MS"/>
                <a:ea typeface="Trebuchet MS"/>
                <a:cs typeface="Trebuchet MS"/>
                <a:sym typeface="Trebuchet MS"/>
              </a:rPr>
              <a:t>La CASFA es la solicitud estatal de ayuda económica destinada a los estudiantes que no cumplen los requisitos para recibir la ayuda federal para estudiantes, a los estudiantes indocumentados o a los estudiantes procedentes de familias con estatus migratorio mixto que no consideran seguro facilitar la información personal de sus padres al Gobierno federal</a:t>
            </a:r>
            <a:r>
              <a:rPr lang="es-419" noProof="0" dirty="0">
                <a:latin typeface="Trebuchet MS"/>
                <a:ea typeface="Trebuchet MS"/>
                <a:cs typeface="Trebuchet MS"/>
                <a:sym typeface="Trebuchet MS"/>
              </a:rPr>
              <a:t>. </a:t>
            </a:r>
          </a:p>
          <a:p>
            <a:pPr marL="514350" lvl="1" indent="-250825" algn="l" rtl="0">
              <a:lnSpc>
                <a:spcPct val="115000"/>
              </a:lnSpc>
              <a:spcBef>
                <a:spcPts val="0"/>
              </a:spcBef>
              <a:spcAft>
                <a:spcPts val="0"/>
              </a:spcAft>
              <a:buSzPts val="1400"/>
              <a:buFont typeface="Trebuchet MS"/>
              <a:buChar char="○"/>
            </a:pPr>
            <a:r>
              <a:rPr lang="es-419" sz="1200" noProof="0" dirty="0">
                <a:latin typeface="Trebuchet MS"/>
                <a:ea typeface="Trebuchet MS"/>
                <a:cs typeface="Trebuchet MS"/>
                <a:sym typeface="Trebuchet MS"/>
              </a:rPr>
              <a:t>Los estudiantes que rellenen el formulario CASFA solicitan únicamente ayudas estatales e institucionales (NO ayudas federales para estudiantes). El CASFA reduce las desigualdades y facilita el acceso a la educación postsecundaria a los estudiantes que cumplen los requisitos. Se anima a los estudiantes que no tengan una situación migratoria regular y que no cumplan los </a:t>
            </a:r>
            <a:r>
              <a:rPr lang="es-419" sz="1200" u="sng" noProof="0" dirty="0">
                <a:solidFill>
                  <a:schemeClr val="hlink"/>
                </a:solidFill>
                <a:latin typeface="Trebuchet MS"/>
                <a:ea typeface="Trebuchet MS"/>
                <a:cs typeface="Trebuchet MS"/>
                <a:sym typeface="Trebuchet MS"/>
                <a:hlinkClick r:id="rId3"/>
              </a:rPr>
              <a:t>requisitos del programa «Colorado Advancing Students for a Stronger Tomorrow» (ASSET)</a:t>
            </a:r>
            <a:r>
              <a:rPr lang="es-419" sz="1200" u="sng" noProof="0" dirty="0">
                <a:solidFill>
                  <a:schemeClr val="hlink"/>
                </a:solidFill>
                <a:latin typeface="Trebuchet MS"/>
                <a:ea typeface="Trebuchet MS"/>
                <a:cs typeface="Trebuchet MS"/>
                <a:sym typeface="Trebuchet MS"/>
              </a:rPr>
              <a:t> </a:t>
            </a:r>
            <a:r>
              <a:rPr lang="es-419" sz="1200" noProof="0" dirty="0">
                <a:latin typeface="Trebuchet MS"/>
                <a:ea typeface="Trebuchet MS"/>
                <a:cs typeface="Trebuchet MS"/>
                <a:sym typeface="Trebuchet MS"/>
              </a:rPr>
              <a:t>a que soliciten ayudas institucionales a través del CASFA</a:t>
            </a:r>
            <a:r>
              <a:rPr lang="es-419" sz="1400" noProof="0" dirty="0">
                <a:latin typeface="Trebuchet MS"/>
                <a:ea typeface="Trebuchet MS"/>
                <a:cs typeface="Trebuchet MS"/>
                <a:sym typeface="Trebuchet MS"/>
              </a:rPr>
              <a:t>. </a:t>
            </a:r>
            <a:br>
              <a:rPr lang="es-419" sz="1400" noProof="0" dirty="0">
                <a:latin typeface="Trebuchet MS"/>
                <a:ea typeface="Trebuchet MS"/>
                <a:cs typeface="Trebuchet MS"/>
                <a:sym typeface="Trebuchet MS"/>
              </a:rPr>
            </a:br>
            <a:endParaRPr lang="es-419" sz="1000" b="1" noProof="0" dirty="0">
              <a:latin typeface="Trebuchet MS"/>
              <a:ea typeface="Trebuchet MS"/>
              <a:cs typeface="Trebuchet MS"/>
              <a:sym typeface="Trebuchet MS"/>
            </a:endParaRPr>
          </a:p>
          <a:p>
            <a:pPr marL="171450" lvl="0" indent="-276225" algn="l" rtl="0">
              <a:lnSpc>
                <a:spcPct val="115000"/>
              </a:lnSpc>
              <a:spcBef>
                <a:spcPts val="0"/>
              </a:spcBef>
              <a:spcAft>
                <a:spcPts val="0"/>
              </a:spcAft>
              <a:buSzPts val="1800"/>
              <a:buFont typeface="Trebuchet MS"/>
              <a:buChar char="●"/>
            </a:pPr>
            <a:r>
              <a:rPr lang="es-419" sz="1600" b="1" noProof="0" dirty="0">
                <a:latin typeface="Trebuchet MS"/>
                <a:ea typeface="Trebuchet MS"/>
                <a:cs typeface="Trebuchet MS"/>
                <a:sym typeface="Trebuchet MS"/>
              </a:rPr>
              <a:t>¡Ya está abierta la convocatoria de la </a:t>
            </a:r>
            <a:r>
              <a:rPr lang="es-419" sz="1600" b="1" u="sng" noProof="0" dirty="0">
                <a:solidFill>
                  <a:schemeClr val="hlink"/>
                </a:solidFill>
                <a:latin typeface="Trebuchet MS"/>
                <a:ea typeface="Trebuchet MS"/>
                <a:cs typeface="Trebuchet MS"/>
                <a:sym typeface="Trebuchet MS"/>
                <a:hlinkClick r:id="rId3"/>
              </a:rPr>
              <a:t>CASFA</a:t>
            </a:r>
            <a:r>
              <a:rPr lang="es-419" sz="1600" b="1" noProof="0" dirty="0">
                <a:latin typeface="Trebuchet MS"/>
                <a:ea typeface="Trebuchet MS"/>
                <a:cs typeface="Trebuchet MS"/>
                <a:sym typeface="Trebuchet MS"/>
              </a:rPr>
              <a:t> para los años 2026 y 2027</a:t>
            </a:r>
            <a:r>
              <a:rPr lang="es-419" b="1" noProof="0" dirty="0">
                <a:latin typeface="Trebuchet MS"/>
                <a:ea typeface="Trebuchet MS"/>
                <a:cs typeface="Trebuchet MS"/>
                <a:sym typeface="Trebuchet MS"/>
              </a:rPr>
              <a:t>! </a:t>
            </a:r>
            <a:endParaRPr lang="es-419" noProof="0" dirty="0">
              <a:latin typeface="Trebuchet MS"/>
              <a:ea typeface="Trebuchet MS"/>
              <a:cs typeface="Trebuchet MS"/>
              <a:sym typeface="Trebuchet MS"/>
            </a:endParaRPr>
          </a:p>
          <a:p>
            <a:pPr marL="514350" lvl="1" indent="-250825" algn="l" rtl="0">
              <a:lnSpc>
                <a:spcPct val="115000"/>
              </a:lnSpc>
              <a:spcBef>
                <a:spcPts val="0"/>
              </a:spcBef>
              <a:spcAft>
                <a:spcPts val="0"/>
              </a:spcAft>
              <a:buSzPts val="1400"/>
              <a:buFont typeface="Trebuchet MS"/>
              <a:buChar char="○"/>
            </a:pPr>
            <a:r>
              <a:rPr lang="es-419" sz="1200" noProof="0" dirty="0">
                <a:latin typeface="Trebuchet MS"/>
                <a:ea typeface="Trebuchet MS"/>
                <a:cs typeface="Trebuchet MS"/>
                <a:sym typeface="Trebuchet MS"/>
              </a:rPr>
              <a:t>Se anima a los estudiantes a que rellenen el formulario CAFSA correspondiente a los cursos 2026 y 2027 lo antes posible. Presentar la solicitud cuanto antes facilitará que las oficinas de ayuda financiera tramiten y concedan las ayudas con mayor rapidez.</a:t>
            </a:r>
          </a:p>
          <a:p>
            <a:pPr marL="685800" lvl="0" indent="0" algn="l" rtl="0">
              <a:lnSpc>
                <a:spcPct val="115000"/>
              </a:lnSpc>
              <a:spcBef>
                <a:spcPts val="800"/>
              </a:spcBef>
              <a:spcAft>
                <a:spcPts val="0"/>
              </a:spcAft>
              <a:buNone/>
            </a:pPr>
            <a:endParaRPr lang="es-419" sz="1400" noProof="0" dirty="0">
              <a:latin typeface="Trebuchet MS"/>
              <a:ea typeface="Trebuchet MS"/>
              <a:cs typeface="Trebuchet MS"/>
              <a:sym typeface="Trebuchet MS"/>
            </a:endParaRPr>
          </a:p>
          <a:p>
            <a:pPr marL="0" lvl="0" indent="0" algn="l" rtl="0">
              <a:lnSpc>
                <a:spcPct val="115000"/>
              </a:lnSpc>
              <a:spcBef>
                <a:spcPts val="800"/>
              </a:spcBef>
              <a:spcAft>
                <a:spcPts val="0"/>
              </a:spcAft>
              <a:buClr>
                <a:srgbClr val="050A0C"/>
              </a:buClr>
              <a:buSzPts val="1300"/>
              <a:buNone/>
            </a:pPr>
            <a:endParaRPr lang="es-419" noProof="0" dirty="0">
              <a:latin typeface="Trebuchet MS"/>
              <a:ea typeface="Trebuchet MS"/>
              <a:cs typeface="Trebuchet MS"/>
              <a:sym typeface="Trebuchet MS"/>
            </a:endParaRPr>
          </a:p>
        </p:txBody>
      </p:sp>
      <p:sp>
        <p:nvSpPr>
          <p:cNvPr id="1975" name="Google Shape;1975;p298"/>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70</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980"/>
        <p:cNvGrpSpPr/>
        <p:nvPr/>
      </p:nvGrpSpPr>
      <p:grpSpPr>
        <a:xfrm>
          <a:off x="0" y="0"/>
          <a:ext cx="0" cy="0"/>
          <a:chOff x="0" y="0"/>
          <a:chExt cx="0" cy="0"/>
        </a:xfrm>
      </p:grpSpPr>
      <p:sp>
        <p:nvSpPr>
          <p:cNvPr id="1981" name="Google Shape;1981;p299"/>
          <p:cNvSpPr txBox="1">
            <a:spLocks noGrp="1"/>
          </p:cNvSpPr>
          <p:nvPr>
            <p:ph type="body" idx="1"/>
          </p:nvPr>
        </p:nvSpPr>
        <p:spPr>
          <a:xfrm>
            <a:off x="547875" y="204223"/>
            <a:ext cx="8048400"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s-419" sz="3600" noProof="0" dirty="0"/>
              <a:t>Ayuda financiera: Fondo de Oportunidades Universitarias (COF)</a:t>
            </a:r>
          </a:p>
        </p:txBody>
      </p:sp>
      <p:sp>
        <p:nvSpPr>
          <p:cNvPr id="1982" name="Google Shape;1982;p299"/>
          <p:cNvSpPr txBox="1">
            <a:spLocks noGrp="1"/>
          </p:cNvSpPr>
          <p:nvPr>
            <p:ph type="body" idx="2"/>
          </p:nvPr>
        </p:nvSpPr>
        <p:spPr>
          <a:xfrm>
            <a:off x="220556" y="1221581"/>
            <a:ext cx="8674800" cy="3758925"/>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800"/>
              </a:spcBef>
              <a:spcAft>
                <a:spcPts val="0"/>
              </a:spcAft>
              <a:buSzPts val="1800"/>
              <a:buFont typeface="Trebuchet MS"/>
              <a:buChar char="●"/>
            </a:pPr>
            <a:r>
              <a:rPr lang="es-419" sz="1700" noProof="0" dirty="0">
                <a:latin typeface="Trebuchet MS"/>
                <a:ea typeface="Trebuchet MS"/>
                <a:cs typeface="Trebuchet MS"/>
                <a:sym typeface="Trebuchet MS"/>
              </a:rPr>
              <a:t>El</a:t>
            </a:r>
            <a:r>
              <a:rPr lang="es-419" sz="1700" b="1" noProof="0" dirty="0">
                <a:latin typeface="Trebuchet MS"/>
                <a:ea typeface="Trebuchet MS"/>
                <a:cs typeface="Trebuchet MS"/>
                <a:sym typeface="Trebuchet MS"/>
              </a:rPr>
              <a:t> </a:t>
            </a:r>
            <a:r>
              <a:rPr lang="es-419" sz="1700" b="1" u="sng" noProof="0" dirty="0">
                <a:solidFill>
                  <a:schemeClr val="hlink"/>
                </a:solidFill>
                <a:latin typeface="Trebuchet MS"/>
                <a:ea typeface="Trebuchet MS"/>
                <a:cs typeface="Trebuchet MS"/>
                <a:sym typeface="Trebuchet MS"/>
                <a:hlinkClick r:id="rId3"/>
              </a:rPr>
              <a:t>Fondo de Oportunidades Universitarias (COF)</a:t>
            </a:r>
            <a:r>
              <a:rPr lang="es-419" sz="1700" noProof="0" dirty="0">
                <a:latin typeface="Trebuchet MS"/>
                <a:ea typeface="Trebuchet MS"/>
                <a:cs typeface="Trebuchet MS"/>
                <a:sym typeface="Trebuchet MS"/>
              </a:rPr>
              <a:t>, creado por la Asamblea Legislativa de Colorado, concede una ayuda económica a los estudiantes de grado que cumplan los requisitos. Dicha ayuda cubre una parte del importe total de la matrícula para residentes del estado cuando se cursan estudios en una universidad participante.</a:t>
            </a:r>
            <a:r>
              <a:rPr lang="es-419" noProof="0" dirty="0">
                <a:latin typeface="Trebuchet MS"/>
                <a:ea typeface="Trebuchet MS"/>
                <a:cs typeface="Trebuchet MS"/>
                <a:sym typeface="Trebuchet MS"/>
              </a:rPr>
              <a:t> </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Los estudiantes graduados que cumplan los requisitos deben presentar su solicitud, ser admitidos y matricularse en las clases de una universidad participante para poder beneficiarse de esta ayuda. Tanto los estudiantes de nuevo ingreso como los que ya cursan estudios tienen derecho a esta ayuda. </a:t>
            </a:r>
            <a:br>
              <a:rPr lang="es-419" sz="1400" noProof="0" dirty="0">
                <a:latin typeface="Trebuchet MS"/>
                <a:ea typeface="Trebuchet MS"/>
                <a:cs typeface="Trebuchet MS"/>
                <a:sym typeface="Trebuchet MS"/>
              </a:rPr>
            </a:br>
            <a:r>
              <a:rPr lang="es-419" sz="1400" noProof="0" dirty="0">
                <a:latin typeface="Trebuchet MS"/>
                <a:ea typeface="Trebuchet MS"/>
                <a:cs typeface="Trebuchet MS"/>
                <a:sym typeface="Trebuchet MS"/>
              </a:rPr>
              <a:t> </a:t>
            </a:r>
            <a:endParaRPr lang="es-419"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sz="1700" noProof="0" dirty="0">
                <a:latin typeface="Trebuchet MS"/>
                <a:ea typeface="Trebuchet MS"/>
                <a:cs typeface="Trebuchet MS"/>
                <a:sym typeface="Trebuchet MS"/>
              </a:rPr>
              <a:t>Los estudiantes pueden presentar su solicitud en la </a:t>
            </a:r>
            <a:r>
              <a:rPr lang="es-419" sz="1700" u="sng" noProof="0" dirty="0">
                <a:solidFill>
                  <a:schemeClr val="hlink"/>
                </a:solidFill>
                <a:latin typeface="Trebuchet MS"/>
                <a:ea typeface="Trebuchet MS"/>
                <a:cs typeface="Trebuchet MS"/>
                <a:sym typeface="Trebuchet MS"/>
                <a:hlinkClick r:id="rId3"/>
              </a:rPr>
              <a:t>página web del Fondo de Oportunidades Universitarias</a:t>
            </a:r>
            <a:endParaRPr lang="es-419" sz="1700" noProof="0" dirty="0">
              <a:latin typeface="Trebuchet MS"/>
              <a:ea typeface="Trebuchet MS"/>
              <a:cs typeface="Trebuchet MS"/>
              <a:sym typeface="Trebuchet MS"/>
            </a:endParaRPr>
          </a:p>
        </p:txBody>
      </p:sp>
      <p:sp>
        <p:nvSpPr>
          <p:cNvPr id="1983" name="Google Shape;1983;p299"/>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71</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89" name="Google Shape;1989;p300"/>
          <p:cNvSpPr txBox="1">
            <a:spLocks noGrp="1"/>
          </p:cNvSpPr>
          <p:nvPr>
            <p:ph type="body" idx="1"/>
          </p:nvPr>
        </p:nvSpPr>
        <p:spPr>
          <a:xfrm>
            <a:off x="547875" y="204223"/>
            <a:ext cx="8048400"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s-419" sz="3600" noProof="0" dirty="0"/>
              <a:t>Ayuda financiera: Colorado Promise</a:t>
            </a:r>
          </a:p>
        </p:txBody>
      </p:sp>
      <p:sp>
        <p:nvSpPr>
          <p:cNvPr id="1990" name="Google Shape;1990;p300"/>
          <p:cNvSpPr txBox="1">
            <a:spLocks noGrp="1"/>
          </p:cNvSpPr>
          <p:nvPr>
            <p:ph type="body" idx="2"/>
          </p:nvPr>
        </p:nvSpPr>
        <p:spPr>
          <a:xfrm>
            <a:off x="220556" y="1031550"/>
            <a:ext cx="8674800" cy="39489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gn="l" rtl="0">
              <a:lnSpc>
                <a:spcPct val="115000"/>
              </a:lnSpc>
              <a:spcBef>
                <a:spcPts val="0"/>
              </a:spcBef>
              <a:spcAft>
                <a:spcPts val="0"/>
              </a:spcAft>
              <a:buSzPts val="1800"/>
              <a:buFont typeface="Trebuchet MS"/>
              <a:buChar char="●"/>
            </a:pPr>
            <a:r>
              <a:rPr lang="es-419" sz="1600" u="sng" noProof="0" dirty="0">
                <a:solidFill>
                  <a:schemeClr val="hlink"/>
                </a:solidFill>
                <a:latin typeface="Trebuchet MS"/>
                <a:ea typeface="Trebuchet MS"/>
                <a:cs typeface="Trebuchet MS"/>
                <a:sym typeface="Trebuchet MS"/>
                <a:hlinkClick r:id="rId3"/>
              </a:rPr>
              <a:t>Colorado Promise</a:t>
            </a:r>
            <a:r>
              <a:rPr lang="es-419" sz="1600" noProof="0" dirty="0">
                <a:latin typeface="Trebuchet MS"/>
                <a:ea typeface="Trebuchet MS"/>
                <a:cs typeface="Trebuchet MS"/>
                <a:sym typeface="Trebuchet MS"/>
              </a:rPr>
              <a:t> ofrece un reembolso, mediante una deducción fiscal, de la matrícula y las tasas correspondientes al curso académico anterior del estudiante</a:t>
            </a:r>
          </a:p>
          <a:p>
            <a:pPr marL="685800" lvl="1" indent="-254000" algn="l" rtl="0">
              <a:lnSpc>
                <a:spcPct val="115000"/>
              </a:lnSpc>
              <a:spcBef>
                <a:spcPts val="400"/>
              </a:spcBef>
              <a:spcAft>
                <a:spcPts val="0"/>
              </a:spcAft>
              <a:buSzPts val="1400"/>
              <a:buFont typeface="Trebuchet MS"/>
              <a:buChar char="○"/>
            </a:pPr>
            <a:r>
              <a:rPr lang="es-419" sz="1200" noProof="0" dirty="0">
                <a:latin typeface="Trebuchet MS"/>
                <a:ea typeface="Trebuchet MS"/>
                <a:cs typeface="Trebuchet MS"/>
                <a:sym typeface="Trebuchet MS"/>
              </a:rPr>
              <a:t>Los estudiantes que cursen estudios para obtener un título o un certificado podrán recibir su primer reembolso a principios de 2026 (correspondiente al curso académico 2024-2025, que se incluirá en la declaración de la renta de 2025 que se presente en abril de 2026)</a:t>
            </a:r>
          </a:p>
          <a:p>
            <a:pPr marL="685800" lvl="1" indent="-254000" algn="l" rtl="0">
              <a:lnSpc>
                <a:spcPct val="115000"/>
              </a:lnSpc>
              <a:spcBef>
                <a:spcPts val="400"/>
              </a:spcBef>
              <a:spcAft>
                <a:spcPts val="0"/>
              </a:spcAft>
              <a:buSzPts val="1400"/>
              <a:buFont typeface="Trebuchet MS"/>
              <a:buChar char="○"/>
            </a:pPr>
            <a:r>
              <a:rPr lang="es-419" sz="1200" noProof="0" dirty="0">
                <a:latin typeface="Trebuchet MS"/>
                <a:ea typeface="Trebuchet MS"/>
                <a:cs typeface="Trebuchet MS"/>
                <a:sym typeface="Trebuchet MS"/>
              </a:rPr>
              <a:t>Cubre hasta 65 horas de crédito</a:t>
            </a:r>
          </a:p>
          <a:p>
            <a:pPr marL="685800" lvl="1" indent="-254000" algn="l" rtl="0">
              <a:lnSpc>
                <a:spcPct val="115000"/>
              </a:lnSpc>
              <a:spcBef>
                <a:spcPts val="400"/>
              </a:spcBef>
              <a:spcAft>
                <a:spcPts val="0"/>
              </a:spcAft>
              <a:buSzPts val="1400"/>
              <a:buFont typeface="Trebuchet MS"/>
              <a:buChar char="○"/>
            </a:pPr>
            <a:r>
              <a:rPr lang="es-419" sz="1200" noProof="0" dirty="0">
                <a:latin typeface="Trebuchet MS"/>
                <a:ea typeface="Trebuchet MS"/>
                <a:cs typeface="Trebuchet MS"/>
                <a:sym typeface="Trebuchet MS"/>
              </a:rPr>
              <a:t>Los estudiantes deben completar la FAFSA/CASFA; las universidades de Colorado les notificarán si cumplen los requisitos</a:t>
            </a:r>
            <a:endParaRPr lang="es-419" sz="1400"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sz="1600" noProof="0" dirty="0">
                <a:latin typeface="Trebuchet MS"/>
                <a:ea typeface="Trebuchet MS"/>
                <a:cs typeface="Trebuchet MS"/>
                <a:sym typeface="Trebuchet MS"/>
              </a:rPr>
              <a:t>Estudiantes que cumplen los requisitos: </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Matriculados en centros de enseñanza superior públicos de Colorado</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Renta familiar de 90 000 dólares o menos</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Estudiantes que cursen sus dos primeros años de estudios universitarios</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Importe calculado tras deducir las becas y ayudas</a:t>
            </a:r>
          </a:p>
          <a:p>
            <a:pPr marL="685800" lvl="1" indent="-254000" algn="l" rtl="0">
              <a:lnSpc>
                <a:spcPct val="115000"/>
              </a:lnSpc>
              <a:spcBef>
                <a:spcPts val="0"/>
              </a:spcBef>
              <a:spcAft>
                <a:spcPts val="0"/>
              </a:spcAft>
              <a:buSzPts val="1400"/>
              <a:buFont typeface="Trebuchet MS"/>
              <a:buChar char="○"/>
            </a:pPr>
            <a:r>
              <a:rPr lang="es-419" sz="1400" noProof="0" dirty="0">
                <a:latin typeface="Trebuchet MS"/>
                <a:ea typeface="Trebuchet MS"/>
                <a:cs typeface="Trebuchet MS"/>
                <a:sym typeface="Trebuchet MS"/>
              </a:rPr>
              <a:t>Promedio académico (GPA) de 2,5 por semestre en al menos 6 créditos</a:t>
            </a:r>
          </a:p>
        </p:txBody>
      </p:sp>
      <p:sp>
        <p:nvSpPr>
          <p:cNvPr id="1991" name="Google Shape;1991;p300"/>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72</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996"/>
        <p:cNvGrpSpPr/>
        <p:nvPr/>
      </p:nvGrpSpPr>
      <p:grpSpPr>
        <a:xfrm>
          <a:off x="0" y="0"/>
          <a:ext cx="0" cy="0"/>
          <a:chOff x="0" y="0"/>
          <a:chExt cx="0" cy="0"/>
        </a:xfrm>
      </p:grpSpPr>
      <p:sp>
        <p:nvSpPr>
          <p:cNvPr id="1997" name="Google Shape;1997;p301"/>
          <p:cNvSpPr txBox="1">
            <a:spLocks noGrp="1"/>
          </p:cNvSpPr>
          <p:nvPr>
            <p:ph type="body" idx="1"/>
          </p:nvPr>
        </p:nvSpPr>
        <p:spPr>
          <a:xfrm>
            <a:off x="442914" y="97067"/>
            <a:ext cx="8358186" cy="543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2300"/>
              <a:buNone/>
            </a:pPr>
            <a:r>
              <a:rPr lang="es-419" sz="3200" noProof="0" dirty="0"/>
              <a:t>Ayuda financiera: Instituciones de Colorado que participan en el programa «Promise» </a:t>
            </a:r>
          </a:p>
        </p:txBody>
      </p:sp>
      <p:sp>
        <p:nvSpPr>
          <p:cNvPr id="1998" name="Google Shape;1998;p301"/>
          <p:cNvSpPr txBox="1">
            <a:spLocks noGrp="1"/>
          </p:cNvSpPr>
          <p:nvPr>
            <p:ph type="body" idx="2"/>
          </p:nvPr>
        </p:nvSpPr>
        <p:spPr>
          <a:xfrm>
            <a:off x="220556" y="1439756"/>
            <a:ext cx="8674800" cy="3540900"/>
          </a:xfrm>
          <a:prstGeom prst="rect">
            <a:avLst/>
          </a:prstGeom>
          <a:solidFill>
            <a:schemeClr val="lt1"/>
          </a:solidFill>
          <a:ln>
            <a:noFill/>
          </a:ln>
          <a:effectLst>
            <a:outerShdw blurRad="47625" sx="101000" sy="101000" algn="ctr" rotWithShape="0">
              <a:srgbClr val="000000">
                <a:alpha val="20000"/>
              </a:srgbClr>
            </a:outerShdw>
          </a:effectLst>
        </p:spPr>
        <p:txBody>
          <a:bodyPr spcFirstLastPara="1" wrap="square" lIns="205725" tIns="205725" rIns="205725" bIns="205725" anchor="t" anchorCtr="0">
            <a:noAutofit/>
          </a:bodyPr>
          <a:lstStyle/>
          <a:p>
            <a:pPr marL="342900" lvl="0" indent="-279400">
              <a:lnSpc>
                <a:spcPct val="115000"/>
              </a:lnSpc>
              <a:spcBef>
                <a:spcPts val="0"/>
              </a:spcBef>
              <a:buFont typeface="Trebuchet MS"/>
              <a:buChar char="●"/>
            </a:pPr>
            <a:r>
              <a:rPr lang="es-419" noProof="0" dirty="0">
                <a:latin typeface="Trebuchet MS"/>
                <a:ea typeface="Trebuchet MS"/>
                <a:cs typeface="Trebuchet MS"/>
                <a:sym typeface="Trebuchet MS"/>
              </a:rPr>
              <a:t>El programa </a:t>
            </a:r>
            <a:r>
              <a:rPr lang="es-419" u="sng" noProof="0" dirty="0">
                <a:solidFill>
                  <a:schemeClr val="hlink"/>
                </a:solidFill>
                <a:latin typeface="Trebuchet MS"/>
                <a:ea typeface="Trebuchet MS"/>
                <a:cs typeface="Trebuchet MS"/>
                <a:sym typeface="Trebuchet MS"/>
                <a:hlinkClick r:id="rId3"/>
              </a:rPr>
              <a:t>Colorado Institutions with Promise</a:t>
            </a:r>
            <a:r>
              <a:rPr lang="es-419" noProof="0" dirty="0">
                <a:latin typeface="Trebuchet MS"/>
                <a:ea typeface="Trebuchet MS"/>
                <a:cs typeface="Trebuchet MS"/>
                <a:sym typeface="Trebuchet MS"/>
              </a:rPr>
              <a:t> cubre, como mínimo, el coste de la matrícula de los estudiantes que cumplan los requisitos en los centros de formación profesional, las escuelas superiores y las universidades de Colorado</a:t>
            </a:r>
            <a:br>
              <a:rPr lang="es-419" noProof="0" dirty="0">
                <a:latin typeface="Trebuchet MS"/>
                <a:ea typeface="Trebuchet MS"/>
                <a:cs typeface="Trebuchet MS"/>
                <a:sym typeface="Trebuchet MS"/>
              </a:rPr>
            </a:br>
            <a:endParaRPr lang="es-419" sz="1400"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noProof="0" dirty="0">
                <a:latin typeface="Trebuchet MS"/>
                <a:ea typeface="Trebuchet MS"/>
                <a:cs typeface="Trebuchet MS"/>
                <a:sym typeface="Trebuchet MS"/>
              </a:rPr>
              <a:t>Los requisitos de elegibilidad se basan en los ingresos y varían según la institución </a:t>
            </a:r>
            <a:br>
              <a:rPr lang="es-419" noProof="0" dirty="0">
                <a:latin typeface="Trebuchet MS"/>
                <a:ea typeface="Trebuchet MS"/>
                <a:cs typeface="Trebuchet MS"/>
                <a:sym typeface="Trebuchet MS"/>
              </a:rPr>
            </a:br>
            <a:endParaRPr lang="es-419" sz="1400" noProof="0" dirty="0">
              <a:latin typeface="Trebuchet MS"/>
              <a:ea typeface="Trebuchet MS"/>
              <a:cs typeface="Trebuchet MS"/>
              <a:sym typeface="Trebuchet MS"/>
            </a:endParaRPr>
          </a:p>
          <a:p>
            <a:pPr marL="342900" lvl="0" indent="-279400" algn="l" rtl="0">
              <a:lnSpc>
                <a:spcPct val="115000"/>
              </a:lnSpc>
              <a:spcBef>
                <a:spcPts val="0"/>
              </a:spcBef>
              <a:spcAft>
                <a:spcPts val="0"/>
              </a:spcAft>
              <a:buSzPts val="1800"/>
              <a:buFont typeface="Trebuchet MS"/>
              <a:buChar char="●"/>
            </a:pPr>
            <a:r>
              <a:rPr lang="es-419" noProof="0" dirty="0">
                <a:latin typeface="Trebuchet MS"/>
                <a:ea typeface="Trebuchet MS"/>
                <a:cs typeface="Trebuchet MS"/>
                <a:sym typeface="Trebuchet MS"/>
              </a:rPr>
              <a:t>Los requisitos se detallan por institución en la </a:t>
            </a:r>
            <a:r>
              <a:rPr lang="es-419" u="sng" noProof="0" dirty="0">
                <a:solidFill>
                  <a:schemeClr val="hlink"/>
                </a:solidFill>
                <a:latin typeface="Trebuchet MS"/>
                <a:ea typeface="Trebuchet MS"/>
                <a:cs typeface="Trebuchet MS"/>
                <a:sym typeface="Trebuchet MS"/>
                <a:hlinkClick r:id="rId3"/>
              </a:rPr>
              <a:t>página web del programa «Colorado Institutions with Promise»</a:t>
            </a:r>
            <a:endParaRPr lang="es-419" noProof="0" dirty="0">
              <a:latin typeface="Trebuchet MS"/>
              <a:ea typeface="Trebuchet MS"/>
              <a:cs typeface="Trebuchet MS"/>
              <a:sym typeface="Trebuchet MS"/>
            </a:endParaRPr>
          </a:p>
        </p:txBody>
      </p:sp>
      <p:sp>
        <p:nvSpPr>
          <p:cNvPr id="1999" name="Google Shape;1999;p301"/>
          <p:cNvSpPr txBox="1"/>
          <p:nvPr/>
        </p:nvSpPr>
        <p:spPr>
          <a:xfrm>
            <a:off x="7085748" y="4882841"/>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chemeClr val="dk1"/>
                </a:solidFill>
                <a:latin typeface="Trebuchet MS"/>
                <a:ea typeface="Trebuchet MS"/>
                <a:cs typeface="Trebuchet MS"/>
                <a:sym typeface="Trebuchet MS"/>
              </a:rPr>
              <a:t>73</a:t>
            </a:fld>
            <a:endParaRPr lang="es-419" sz="1000" noProof="0" dirty="0">
              <a:solidFill>
                <a:schemeClr val="dk1"/>
              </a:solidFill>
              <a:latin typeface="Trebuchet MS"/>
              <a:ea typeface="Trebuchet MS"/>
              <a:cs typeface="Trebuchet MS"/>
              <a:sym typeface="Trebuchet M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003"/>
        <p:cNvGrpSpPr/>
        <p:nvPr/>
      </p:nvGrpSpPr>
      <p:grpSpPr>
        <a:xfrm>
          <a:off x="0" y="0"/>
          <a:ext cx="0" cy="0"/>
          <a:chOff x="0" y="0"/>
          <a:chExt cx="0" cy="0"/>
        </a:xfrm>
      </p:grpSpPr>
      <p:sp>
        <p:nvSpPr>
          <p:cNvPr id="2004" name="Google Shape;2004;p302"/>
          <p:cNvSpPr txBox="1">
            <a:spLocks noGrp="1"/>
          </p:cNvSpPr>
          <p:nvPr>
            <p:ph type="title"/>
          </p:nvPr>
        </p:nvSpPr>
        <p:spPr>
          <a:xfrm>
            <a:off x="685800" y="611026"/>
            <a:ext cx="7772400" cy="2002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6600"/>
              <a:buFont typeface="Arial"/>
              <a:buNone/>
            </a:pPr>
            <a:r>
              <a:rPr lang="es-419" noProof="0" dirty="0">
                <a:latin typeface="Trebuchet MS"/>
                <a:ea typeface="Trebuchet MS"/>
                <a:cs typeface="Trebuchet MS"/>
                <a:sym typeface="Trebuchet MS"/>
              </a:rPr>
              <a:t>Recursos</a:t>
            </a:r>
            <a:br>
              <a:rPr lang="es-419" noProof="0" dirty="0">
                <a:latin typeface="Trebuchet MS"/>
                <a:ea typeface="Trebuchet MS"/>
                <a:cs typeface="Trebuchet MS"/>
                <a:sym typeface="Trebuchet MS"/>
              </a:rPr>
            </a:br>
            <a:r>
              <a:rPr lang="es-419" noProof="0" dirty="0">
                <a:latin typeface="Trebuchet MS"/>
                <a:ea typeface="Trebuchet MS"/>
                <a:cs typeface="Trebuchet MS"/>
                <a:sym typeface="Trebuchet MS"/>
              </a:rPr>
              <a:t>adicionales</a:t>
            </a:r>
          </a:p>
        </p:txBody>
      </p:sp>
      <p:sp>
        <p:nvSpPr>
          <p:cNvPr id="2005" name="Google Shape;2005;p302"/>
          <p:cNvSpPr txBox="1">
            <a:spLocks noGrp="1"/>
          </p:cNvSpPr>
          <p:nvPr>
            <p:ph type="body" idx="2"/>
          </p:nvPr>
        </p:nvSpPr>
        <p:spPr>
          <a:xfrm>
            <a:off x="813357" y="2449800"/>
            <a:ext cx="7772400" cy="36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None/>
            </a:pPr>
            <a:r>
              <a:rPr lang="es-419" noProof="0" dirty="0">
                <a:latin typeface="Trebuchet MS"/>
                <a:ea typeface="Trebuchet MS"/>
                <a:cs typeface="Trebuchet MS"/>
                <a:sym typeface="Trebuchet MS"/>
              </a:rPr>
              <a:t>Más enlaces, páginas web e información que puede consultar</a:t>
            </a:r>
          </a:p>
        </p:txBody>
      </p:sp>
      <p:sp>
        <p:nvSpPr>
          <p:cNvPr id="2006" name="Google Shape;2006;p302"/>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74</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sp>
        <p:nvSpPr>
          <p:cNvPr id="2011" name="Google Shape;2011;p303"/>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s-419" sz="3600" noProof="0" dirty="0"/>
              <a:t>Herramientas y recursos adicionales</a:t>
            </a:r>
          </a:p>
        </p:txBody>
      </p:sp>
      <p:sp>
        <p:nvSpPr>
          <p:cNvPr id="2012" name="Google Shape;2012;p303"/>
          <p:cNvSpPr txBox="1">
            <a:spLocks noGrp="1"/>
          </p:cNvSpPr>
          <p:nvPr>
            <p:ph type="body" idx="2"/>
          </p:nvPr>
        </p:nvSpPr>
        <p:spPr>
          <a:xfrm>
            <a:off x="529801" y="1933775"/>
            <a:ext cx="2627056"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s-419" sz="3200" b="1" u="sng" noProof="0" dirty="0">
                <a:solidFill>
                  <a:schemeClr val="hlink"/>
                </a:solidFill>
                <a:latin typeface="Trebuchet MS"/>
                <a:ea typeface="Trebuchet MS"/>
                <a:cs typeface="Trebuchet MS"/>
                <a:sym typeface="Trebuchet MS"/>
                <a:hlinkClick r:id="rId3"/>
              </a:rPr>
              <a:t>Búsqueda de centros de enseñanza superior del CDHE</a:t>
            </a:r>
            <a:endParaRPr lang="es-419" sz="3200" noProof="0" dirty="0">
              <a:latin typeface="Trebuchet MS"/>
              <a:ea typeface="Trebuchet MS"/>
              <a:cs typeface="Trebuchet MS"/>
              <a:sym typeface="Trebuchet MS"/>
            </a:endParaRPr>
          </a:p>
        </p:txBody>
      </p:sp>
      <p:sp>
        <p:nvSpPr>
          <p:cNvPr id="2013" name="Google Shape;2013;p303"/>
          <p:cNvSpPr txBox="1">
            <a:spLocks noGrp="1"/>
          </p:cNvSpPr>
          <p:nvPr>
            <p:ph type="body" idx="3"/>
          </p:nvPr>
        </p:nvSpPr>
        <p:spPr>
          <a:xfrm>
            <a:off x="3487245" y="1933775"/>
            <a:ext cx="2499900"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s-419" sz="3200" b="1" u="sng" noProof="0" dirty="0">
                <a:solidFill>
                  <a:schemeClr val="hlink"/>
                </a:solidFill>
                <a:latin typeface="Trebuchet MS"/>
                <a:ea typeface="Trebuchet MS"/>
                <a:cs typeface="Trebuchet MS"/>
                <a:sym typeface="Trebuchet MS"/>
                <a:hlinkClick r:id="rId4"/>
              </a:rPr>
              <a:t>Búsqueda de College Board</a:t>
            </a:r>
            <a:endParaRPr lang="es-419" sz="3200" noProof="0" dirty="0">
              <a:latin typeface="Trebuchet MS"/>
              <a:ea typeface="Trebuchet MS"/>
              <a:cs typeface="Trebuchet MS"/>
              <a:sym typeface="Trebuchet MS"/>
            </a:endParaRPr>
          </a:p>
        </p:txBody>
      </p:sp>
      <p:sp>
        <p:nvSpPr>
          <p:cNvPr id="2014" name="Google Shape;2014;p303"/>
          <p:cNvSpPr txBox="1">
            <a:spLocks noGrp="1"/>
          </p:cNvSpPr>
          <p:nvPr>
            <p:ph type="body" idx="4"/>
          </p:nvPr>
        </p:nvSpPr>
        <p:spPr>
          <a:xfrm>
            <a:off x="6298855" y="1933775"/>
            <a:ext cx="2499900" cy="2499900"/>
          </a:xfrm>
          <a:prstGeom prst="rect">
            <a:avLst/>
          </a:prstGeom>
          <a:solidFill>
            <a:schemeClr val="lt1"/>
          </a:solidFill>
          <a:ln>
            <a:noFill/>
          </a:ln>
          <a:effectLst>
            <a:outerShdw blurRad="66132" sx="102000" sy="102000" algn="ctr" rotWithShape="0">
              <a:srgbClr val="000000">
                <a:alpha val="20000"/>
              </a:srgbClr>
            </a:outerShdw>
          </a:effectLst>
        </p:spPr>
        <p:txBody>
          <a:bodyPr spcFirstLastPara="1" wrap="square" lIns="95225" tIns="47575" rIns="95225" bIns="47575" anchor="ctr" anchorCtr="0">
            <a:normAutofit/>
          </a:bodyPr>
          <a:lstStyle/>
          <a:p>
            <a:pPr marL="0" lvl="0" indent="0" algn="ctr" rtl="0">
              <a:lnSpc>
                <a:spcPct val="90000"/>
              </a:lnSpc>
              <a:spcBef>
                <a:spcPts val="0"/>
              </a:spcBef>
              <a:spcAft>
                <a:spcPts val="0"/>
              </a:spcAft>
              <a:buClr>
                <a:srgbClr val="050A0C"/>
              </a:buClr>
              <a:buSzPts val="2499"/>
              <a:buNone/>
            </a:pPr>
            <a:r>
              <a:rPr lang="es-419" sz="2800" b="1" u="sng" noProof="0" dirty="0">
                <a:solidFill>
                  <a:schemeClr val="hlink"/>
                </a:solidFill>
                <a:latin typeface="Trebuchet MS"/>
                <a:ea typeface="Trebuchet MS"/>
                <a:cs typeface="Trebuchet MS"/>
                <a:sym typeface="Trebuchet MS"/>
                <a:hlinkClick r:id="rId5"/>
              </a:rPr>
              <a:t>Guía para aplicar a la universidad</a:t>
            </a:r>
            <a:endParaRPr lang="es-419" sz="2800" noProof="0" dirty="0">
              <a:latin typeface="Trebuchet MS"/>
              <a:ea typeface="Trebuchet MS"/>
              <a:cs typeface="Trebuchet MS"/>
              <a:sym typeface="Trebuchet MS"/>
            </a:endParaRPr>
          </a:p>
        </p:txBody>
      </p:sp>
      <p:sp>
        <p:nvSpPr>
          <p:cNvPr id="2015" name="Google Shape;2015;p303"/>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75</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019"/>
        <p:cNvGrpSpPr/>
        <p:nvPr/>
      </p:nvGrpSpPr>
      <p:grpSpPr>
        <a:xfrm>
          <a:off x="0" y="0"/>
          <a:ext cx="0" cy="0"/>
          <a:chOff x="0" y="0"/>
          <a:chExt cx="0" cy="0"/>
        </a:xfrm>
      </p:grpSpPr>
      <p:sp>
        <p:nvSpPr>
          <p:cNvPr id="2020" name="Google Shape;2020;p304"/>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s-419" sz="3600" noProof="0" dirty="0"/>
              <a:t>Herramientas y recursos adicionales</a:t>
            </a:r>
          </a:p>
        </p:txBody>
      </p:sp>
      <p:sp>
        <p:nvSpPr>
          <p:cNvPr id="2021" name="Google Shape;2021;p304"/>
          <p:cNvSpPr txBox="1">
            <a:spLocks noGrp="1"/>
          </p:cNvSpPr>
          <p:nvPr>
            <p:ph type="body" idx="2"/>
          </p:nvPr>
        </p:nvSpPr>
        <p:spPr>
          <a:xfrm>
            <a:off x="410250"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a:bodyPr>
          <a:lstStyle/>
          <a:p>
            <a:pPr marL="0" lvl="0" indent="0" algn="ctr" rtl="0">
              <a:lnSpc>
                <a:spcPct val="90000"/>
              </a:lnSpc>
              <a:spcBef>
                <a:spcPts val="0"/>
              </a:spcBef>
              <a:spcAft>
                <a:spcPts val="0"/>
              </a:spcAft>
              <a:buClr>
                <a:srgbClr val="050A0C"/>
              </a:buClr>
              <a:buSzPct val="66667"/>
              <a:buNone/>
            </a:pPr>
            <a:r>
              <a:rPr lang="es-419" sz="2400" b="1" u="sng" noProof="0" dirty="0">
                <a:solidFill>
                  <a:schemeClr val="hlink"/>
                </a:solidFill>
                <a:latin typeface="Trebuchet MS"/>
                <a:ea typeface="Trebuchet MS"/>
                <a:cs typeface="Trebuchet MS"/>
                <a:sym typeface="Trebuchet MS"/>
                <a:hlinkClick r:id="rId3"/>
              </a:rPr>
              <a:t>Solicitud Gratuita de Ayuda Federal para Estudiantes (FAFSA) </a:t>
            </a:r>
            <a:endParaRPr lang="es-419" sz="2400" b="1" u="sng" noProof="0" dirty="0">
              <a:solidFill>
                <a:schemeClr val="hlink"/>
              </a:solidFill>
              <a:latin typeface="Trebuchet MS"/>
              <a:ea typeface="Trebuchet MS"/>
              <a:cs typeface="Trebuchet MS"/>
              <a:sym typeface="Trebuchet MS"/>
              <a:hlinkClick r:id="rId4"/>
            </a:endParaRPr>
          </a:p>
        </p:txBody>
      </p:sp>
      <p:sp>
        <p:nvSpPr>
          <p:cNvPr id="2022" name="Google Shape;2022;p304"/>
          <p:cNvSpPr txBox="1">
            <a:spLocks noGrp="1"/>
          </p:cNvSpPr>
          <p:nvPr>
            <p:ph type="body" idx="3"/>
          </p:nvPr>
        </p:nvSpPr>
        <p:spPr>
          <a:xfrm>
            <a:off x="3355199"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a:bodyPr>
          <a:lstStyle/>
          <a:p>
            <a:pPr marL="0" lvl="0" indent="0" algn="ctr" rtl="0">
              <a:lnSpc>
                <a:spcPct val="90000"/>
              </a:lnSpc>
              <a:spcBef>
                <a:spcPts val="1134"/>
              </a:spcBef>
              <a:spcAft>
                <a:spcPts val="0"/>
              </a:spcAft>
              <a:buClr>
                <a:srgbClr val="050A0C"/>
              </a:buClr>
              <a:buSzPts val="2552"/>
              <a:buNone/>
            </a:pPr>
            <a:r>
              <a:rPr lang="es-419" sz="2400" b="1" u="sng" noProof="0" dirty="0">
                <a:solidFill>
                  <a:schemeClr val="hlink"/>
                </a:solidFill>
                <a:latin typeface="Trebuchet MS"/>
                <a:ea typeface="Trebuchet MS"/>
                <a:cs typeface="Trebuchet MS"/>
                <a:sym typeface="Trebuchet MS"/>
                <a:hlinkClick r:id="rId5"/>
              </a:rPr>
              <a:t>Solicitud de ayuda económica estatal de Colorado (CASFA) </a:t>
            </a:r>
            <a:endParaRPr lang="es-419" sz="2400" b="1" u="sng" noProof="0" dirty="0">
              <a:solidFill>
                <a:schemeClr val="hlink"/>
              </a:solidFill>
              <a:latin typeface="Trebuchet MS"/>
              <a:ea typeface="Trebuchet MS"/>
              <a:cs typeface="Trebuchet MS"/>
              <a:sym typeface="Trebuchet MS"/>
              <a:hlinkClick r:id="rId4"/>
            </a:endParaRPr>
          </a:p>
        </p:txBody>
      </p:sp>
      <p:sp>
        <p:nvSpPr>
          <p:cNvPr id="2023" name="Google Shape;2023;p304"/>
          <p:cNvSpPr txBox="1">
            <a:spLocks noGrp="1"/>
          </p:cNvSpPr>
          <p:nvPr>
            <p:ph type="body" idx="4"/>
          </p:nvPr>
        </p:nvSpPr>
        <p:spPr>
          <a:xfrm>
            <a:off x="6300150" y="1884425"/>
            <a:ext cx="2552400" cy="2564100"/>
          </a:xfrm>
          <a:prstGeom prst="rect">
            <a:avLst/>
          </a:prstGeom>
          <a:solidFill>
            <a:schemeClr val="lt1"/>
          </a:solidFill>
          <a:ln>
            <a:noFill/>
          </a:ln>
          <a:effectLst>
            <a:outerShdw blurRad="67517" sx="102000" sy="102000" algn="ctr" rotWithShape="0">
              <a:srgbClr val="000000">
                <a:alpha val="20000"/>
              </a:srgbClr>
            </a:outerShdw>
          </a:effectLst>
        </p:spPr>
        <p:txBody>
          <a:bodyPr spcFirstLastPara="1" wrap="square" lIns="97225" tIns="48600" rIns="97225" bIns="48600" anchor="ctr" anchorCtr="0">
            <a:normAutofit/>
          </a:bodyPr>
          <a:lstStyle/>
          <a:p>
            <a:pPr marL="0" lvl="0" indent="0" algn="ctr" rtl="0">
              <a:lnSpc>
                <a:spcPct val="90000"/>
              </a:lnSpc>
              <a:spcBef>
                <a:spcPts val="0"/>
              </a:spcBef>
              <a:spcAft>
                <a:spcPts val="0"/>
              </a:spcAft>
              <a:buClr>
                <a:srgbClr val="050A0C"/>
              </a:buClr>
              <a:buSzPts val="2552"/>
              <a:buNone/>
            </a:pPr>
            <a:r>
              <a:rPr lang="es-419" sz="2400" b="1" u="sng" noProof="0" dirty="0">
                <a:solidFill>
                  <a:schemeClr val="hlink"/>
                </a:solidFill>
                <a:latin typeface="Trebuchet MS"/>
                <a:ea typeface="Trebuchet MS"/>
                <a:cs typeface="Trebuchet MS"/>
                <a:sym typeface="Trebuchet MS"/>
                <a:hlinkClick r:id="rId6"/>
              </a:rPr>
              <a:t>Fondo de Oportunidades Universitarias (COF) </a:t>
            </a:r>
            <a:endParaRPr lang="es-419" sz="2400" noProof="0" dirty="0">
              <a:latin typeface="Trebuchet MS"/>
              <a:ea typeface="Trebuchet MS"/>
              <a:cs typeface="Trebuchet MS"/>
              <a:sym typeface="Trebuchet MS"/>
            </a:endParaRPr>
          </a:p>
        </p:txBody>
      </p:sp>
      <p:sp>
        <p:nvSpPr>
          <p:cNvPr id="2024" name="Google Shape;2024;p304"/>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76</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028"/>
        <p:cNvGrpSpPr/>
        <p:nvPr/>
      </p:nvGrpSpPr>
      <p:grpSpPr>
        <a:xfrm>
          <a:off x="0" y="0"/>
          <a:ext cx="0" cy="0"/>
          <a:chOff x="0" y="0"/>
          <a:chExt cx="0" cy="0"/>
        </a:xfrm>
      </p:grpSpPr>
      <p:sp>
        <p:nvSpPr>
          <p:cNvPr id="2029" name="Google Shape;2029;p305"/>
          <p:cNvSpPr txBox="1">
            <a:spLocks noGrp="1"/>
          </p:cNvSpPr>
          <p:nvPr>
            <p:ph type="body" idx="1"/>
          </p:nvPr>
        </p:nvSpPr>
        <p:spPr>
          <a:xfrm>
            <a:off x="410255" y="411480"/>
            <a:ext cx="6036300" cy="7350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232C67"/>
              </a:buClr>
              <a:buSzPts val="3400"/>
              <a:buNone/>
            </a:pPr>
            <a:r>
              <a:rPr lang="es-419" sz="3200" noProof="0" dirty="0"/>
              <a:t>Herramientas y recursos adicionales</a:t>
            </a:r>
          </a:p>
        </p:txBody>
      </p:sp>
      <p:sp>
        <p:nvSpPr>
          <p:cNvPr id="2030" name="Google Shape;2030;p305"/>
          <p:cNvSpPr txBox="1">
            <a:spLocks noGrp="1"/>
          </p:cNvSpPr>
          <p:nvPr>
            <p:ph type="body" idx="2"/>
          </p:nvPr>
        </p:nvSpPr>
        <p:spPr>
          <a:xfrm>
            <a:off x="400621" y="1896448"/>
            <a:ext cx="2522100"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a:bodyPr>
          <a:lstStyle/>
          <a:p>
            <a:pPr marL="0" lvl="0" indent="0" algn="ctr" rtl="0">
              <a:lnSpc>
                <a:spcPct val="90000"/>
              </a:lnSpc>
              <a:spcBef>
                <a:spcPts val="0"/>
              </a:spcBef>
              <a:spcAft>
                <a:spcPts val="0"/>
              </a:spcAft>
              <a:buClr>
                <a:srgbClr val="050A0C"/>
              </a:buClr>
              <a:buSzPts val="2522"/>
              <a:buNone/>
            </a:pPr>
            <a:r>
              <a:rPr lang="es-419" sz="2800" b="1" u="sng" noProof="0" dirty="0">
                <a:solidFill>
                  <a:schemeClr val="hlink"/>
                </a:solidFill>
                <a:latin typeface="Trebuchet MS"/>
                <a:ea typeface="Trebuchet MS"/>
                <a:cs typeface="Trebuchet MS"/>
                <a:sym typeface="Trebuchet MS"/>
                <a:hlinkClick r:id="rId3"/>
              </a:rPr>
              <a:t>Herramienta «My Colorado Journey Pathfinder» </a:t>
            </a:r>
            <a:endParaRPr lang="es-419" sz="2800" u="sng" noProof="0" dirty="0">
              <a:solidFill>
                <a:schemeClr val="hlink"/>
              </a:solidFill>
              <a:latin typeface="Trebuchet MS"/>
              <a:ea typeface="Trebuchet MS"/>
              <a:cs typeface="Trebuchet MS"/>
              <a:sym typeface="Trebuchet MS"/>
              <a:hlinkClick r:id="rId4"/>
            </a:endParaRPr>
          </a:p>
        </p:txBody>
      </p:sp>
      <p:sp>
        <p:nvSpPr>
          <p:cNvPr id="2031" name="Google Shape;2031;p305"/>
          <p:cNvSpPr txBox="1">
            <a:spLocks noGrp="1"/>
          </p:cNvSpPr>
          <p:nvPr>
            <p:ph type="body" idx="3"/>
          </p:nvPr>
        </p:nvSpPr>
        <p:spPr>
          <a:xfrm>
            <a:off x="3248311" y="1896448"/>
            <a:ext cx="2522099"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a:bodyPr>
          <a:lstStyle/>
          <a:p>
            <a:pPr marL="0" lvl="0" indent="0" algn="ctr" rtl="0">
              <a:lnSpc>
                <a:spcPct val="90000"/>
              </a:lnSpc>
              <a:spcBef>
                <a:spcPts val="0"/>
              </a:spcBef>
              <a:spcAft>
                <a:spcPts val="0"/>
              </a:spcAft>
              <a:buClr>
                <a:srgbClr val="050A0C"/>
              </a:buClr>
              <a:buSzPts val="2522"/>
              <a:buNone/>
            </a:pPr>
            <a:r>
              <a:rPr lang="es-419" sz="2800" b="1" u="sng" noProof="0" dirty="0">
                <a:solidFill>
                  <a:schemeClr val="hlink"/>
                </a:solidFill>
                <a:latin typeface="Trebuchet MS"/>
                <a:ea typeface="Trebuchet MS"/>
                <a:cs typeface="Trebuchet MS"/>
                <a:sym typeface="Trebuchet MS"/>
                <a:hlinkClick r:id="rId5"/>
              </a:rPr>
              <a:t>Recursos sobre la transferencia de créditos </a:t>
            </a:r>
            <a:endParaRPr lang="es-419" sz="2800" u="sng" noProof="0" dirty="0">
              <a:solidFill>
                <a:schemeClr val="hlink"/>
              </a:solidFill>
              <a:latin typeface="Trebuchet MS"/>
              <a:ea typeface="Trebuchet MS"/>
              <a:cs typeface="Trebuchet MS"/>
              <a:sym typeface="Trebuchet MS"/>
              <a:hlinkClick r:id="rId4"/>
            </a:endParaRPr>
          </a:p>
        </p:txBody>
      </p:sp>
      <p:sp>
        <p:nvSpPr>
          <p:cNvPr id="2032" name="Google Shape;2032;p305"/>
          <p:cNvSpPr txBox="1">
            <a:spLocks noGrp="1"/>
          </p:cNvSpPr>
          <p:nvPr>
            <p:ph type="body" idx="4"/>
          </p:nvPr>
        </p:nvSpPr>
        <p:spPr>
          <a:xfrm>
            <a:off x="6096000" y="1896448"/>
            <a:ext cx="2647375" cy="2522400"/>
          </a:xfrm>
          <a:prstGeom prst="rect">
            <a:avLst/>
          </a:prstGeom>
          <a:solidFill>
            <a:schemeClr val="lt1"/>
          </a:solidFill>
          <a:ln>
            <a:noFill/>
          </a:ln>
          <a:effectLst>
            <a:outerShdw blurRad="66723" sx="102000" sy="102000" algn="ctr" rotWithShape="0">
              <a:srgbClr val="000000">
                <a:alpha val="20000"/>
              </a:srgbClr>
            </a:outerShdw>
          </a:effectLst>
        </p:spPr>
        <p:txBody>
          <a:bodyPr spcFirstLastPara="1" wrap="square" lIns="96075" tIns="48025" rIns="96075" bIns="48025" anchor="ctr" anchorCtr="0">
            <a:normAutofit/>
          </a:bodyPr>
          <a:lstStyle/>
          <a:p>
            <a:pPr marL="0" lvl="0" indent="0" algn="ctr" rtl="0">
              <a:lnSpc>
                <a:spcPct val="70000"/>
              </a:lnSpc>
              <a:spcBef>
                <a:spcPts val="0"/>
              </a:spcBef>
              <a:spcAft>
                <a:spcPts val="0"/>
              </a:spcAft>
              <a:buClr>
                <a:srgbClr val="050A0C"/>
              </a:buClr>
              <a:buSzPts val="2522"/>
              <a:buNone/>
            </a:pPr>
            <a:r>
              <a:rPr lang="es-419" sz="2800" b="1" u="sng" noProof="0" dirty="0">
                <a:solidFill>
                  <a:schemeClr val="hlink"/>
                </a:solidFill>
                <a:latin typeface="Trebuchet MS"/>
                <a:ea typeface="Trebuchet MS"/>
                <a:cs typeface="Trebuchet MS"/>
                <a:sym typeface="Trebuchet MS"/>
              </a:rPr>
              <a:t>Glosario de términos de la educación superior</a:t>
            </a:r>
            <a:endParaRPr lang="es-419" sz="2800" noProof="0" dirty="0">
              <a:latin typeface="Trebuchet MS"/>
              <a:ea typeface="Trebuchet MS"/>
              <a:cs typeface="Trebuchet MS"/>
              <a:sym typeface="Trebuchet MS"/>
            </a:endParaRPr>
          </a:p>
        </p:txBody>
      </p:sp>
      <p:sp>
        <p:nvSpPr>
          <p:cNvPr id="2033" name="Google Shape;2033;p305"/>
          <p:cNvSpPr txBox="1"/>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s-419" sz="1000" noProof="0" smtClean="0">
                <a:solidFill>
                  <a:srgbClr val="FFFFFF"/>
                </a:solidFill>
                <a:latin typeface="Trebuchet MS"/>
                <a:ea typeface="Trebuchet MS"/>
                <a:cs typeface="Trebuchet MS"/>
                <a:sym typeface="Trebuchet MS"/>
              </a:rPr>
              <a:t>77</a:t>
            </a:fld>
            <a:endParaRPr lang="es-419" sz="1000" noProof="0" dirty="0">
              <a:solidFill>
                <a:srgbClr val="FFFFFF"/>
              </a:solidFill>
              <a:latin typeface="Trebuchet MS"/>
              <a:ea typeface="Trebuchet MS"/>
              <a:cs typeface="Trebuchet MS"/>
              <a:sym typeface="Trebuchet M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sp>
        <p:nvSpPr>
          <p:cNvPr id="2039" name="Google Shape;2039;p306"/>
          <p:cNvSpPr txBox="1">
            <a:spLocks noGrp="1"/>
          </p:cNvSpPr>
          <p:nvPr>
            <p:ph type="title" idx="4294967295"/>
          </p:nvPr>
        </p:nvSpPr>
        <p:spPr>
          <a:xfrm>
            <a:off x="381965" y="949351"/>
            <a:ext cx="5130600" cy="1177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lt1"/>
              </a:buClr>
              <a:buSzPts val="7200"/>
              <a:buFont typeface="Trebuchet MS"/>
              <a:buNone/>
            </a:pPr>
            <a:r>
              <a:rPr lang="es-419" sz="7200" b="0" i="0" u="none" strike="noStrike" cap="none" noProof="0" dirty="0">
                <a:solidFill>
                  <a:schemeClr val="lt1"/>
                </a:solidFill>
                <a:latin typeface="Trebuchet MS"/>
                <a:ea typeface="Trebuchet MS"/>
                <a:cs typeface="Trebuchet MS"/>
                <a:sym typeface="Trebuchet MS"/>
              </a:rPr>
              <a:t>¡Gracias!</a:t>
            </a:r>
          </a:p>
        </p:txBody>
      </p:sp>
      <p:pic>
        <p:nvPicPr>
          <p:cNvPr id="2040" name="Google Shape;2040;p306" descr="Colorado Department of Higher Education logo."/>
          <p:cNvPicPr preferRelativeResize="0"/>
          <p:nvPr/>
        </p:nvPicPr>
        <p:blipFill rotWithShape="1">
          <a:blip r:embed="rId3">
            <a:alphaModFix/>
          </a:blip>
          <a:srcRect/>
          <a:stretch/>
        </p:blipFill>
        <p:spPr>
          <a:xfrm>
            <a:off x="6127700" y="4293726"/>
            <a:ext cx="2330501" cy="461116"/>
          </a:xfrm>
          <a:prstGeom prst="rect">
            <a:avLst/>
          </a:prstGeom>
          <a:noFill/>
          <a:ln>
            <a:noFill/>
          </a:ln>
        </p:spPr>
      </p:pic>
      <p:sp>
        <p:nvSpPr>
          <p:cNvPr id="2041" name="Google Shape;2041;p306"/>
          <p:cNvSpPr txBox="1">
            <a:spLocks noGrp="1"/>
          </p:cNvSpPr>
          <p:nvPr>
            <p:ph type="sldNum" idx="12"/>
          </p:nvPr>
        </p:nvSpPr>
        <p:spPr>
          <a:xfrm>
            <a:off x="6880595" y="4780265"/>
            <a:ext cx="2057400" cy="273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solidFill>
                  <a:schemeClr val="lt1"/>
                </a:solidFill>
                <a:latin typeface="Trebuchet MS"/>
                <a:ea typeface="Trebuchet MS"/>
                <a:cs typeface="Trebuchet MS"/>
                <a:sym typeface="Trebuchet MS"/>
              </a:rPr>
              <a:t>78</a:t>
            </a:fld>
            <a:endParaRPr lang="es-419" sz="1000" noProof="0" dirty="0">
              <a:solidFill>
                <a:schemeClr val="lt1"/>
              </a:solidFill>
              <a:latin typeface="Trebuchet MS"/>
              <a:ea typeface="Trebuchet MS"/>
              <a:cs typeface="Trebuchet MS"/>
              <a:sym typeface="Trebuchet M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307"/>
          <p:cNvSpPr txBox="1">
            <a:spLocks noGrp="1"/>
          </p:cNvSpPr>
          <p:nvPr>
            <p:ph type="title"/>
          </p:nvPr>
        </p:nvSpPr>
        <p:spPr>
          <a:xfrm>
            <a:off x="314325" y="176081"/>
            <a:ext cx="85155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4300" noProof="0" dirty="0"/>
              <a:t>Próximos eventos y recursos</a:t>
            </a:r>
          </a:p>
        </p:txBody>
      </p:sp>
      <p:sp>
        <p:nvSpPr>
          <p:cNvPr id="2048" name="Google Shape;2048;p307"/>
          <p:cNvSpPr txBox="1">
            <a:spLocks noGrp="1"/>
          </p:cNvSpPr>
          <p:nvPr>
            <p:ph type="body" idx="1"/>
          </p:nvPr>
        </p:nvSpPr>
        <p:spPr>
          <a:xfrm>
            <a:off x="628650" y="1083401"/>
            <a:ext cx="7886700" cy="3305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s-419" sz="1900" noProof="0" dirty="0"/>
              <a:t>Eventos:</a:t>
            </a:r>
          </a:p>
          <a:p>
            <a:pPr marL="342900" lvl="0" indent="-285750" algn="l" rtl="0">
              <a:lnSpc>
                <a:spcPct val="115000"/>
              </a:lnSpc>
              <a:spcBef>
                <a:spcPts val="800"/>
              </a:spcBef>
              <a:spcAft>
                <a:spcPts val="0"/>
              </a:spcAft>
              <a:buSzPts val="1900"/>
              <a:buChar char="●"/>
            </a:pPr>
            <a:r>
              <a:rPr lang="es-419" sz="1900" u="sng" noProof="0" dirty="0">
                <a:solidFill>
                  <a:srgbClr val="1155CC"/>
                </a:solidFill>
                <a:hlinkClick r:id="rId3">
                  <a:extLst>
                    <a:ext uri="{A12FA001-AC4F-418D-AE19-62706E023703}">
                      <ahyp:hlinkClr xmlns:ahyp="http://schemas.microsoft.com/office/drawing/2018/hyperlinkcolor" val="tx"/>
                    </a:ext>
                  </a:extLst>
                </a:hlinkClick>
              </a:rPr>
              <a:t>Seminario web del 29 de julio</a:t>
            </a:r>
            <a:r>
              <a:rPr lang="es-419" sz="1900" noProof="0" dirty="0"/>
              <a:t> sobre la fragilidad médica</a:t>
            </a:r>
          </a:p>
          <a:p>
            <a:pPr marL="342900" lvl="0" indent="-285750" algn="l" rtl="0">
              <a:lnSpc>
                <a:spcPct val="115000"/>
              </a:lnSpc>
              <a:spcBef>
                <a:spcPts val="0"/>
              </a:spcBef>
              <a:spcAft>
                <a:spcPts val="0"/>
              </a:spcAft>
              <a:buSzPts val="1900"/>
              <a:buChar char="●"/>
            </a:pPr>
            <a:r>
              <a:rPr lang="es-419" sz="1900" noProof="0" dirty="0"/>
              <a:t>Seminario web exhaustivo sobre la H.R. 1 en otoño de 2026</a:t>
            </a:r>
          </a:p>
          <a:p>
            <a:pPr marL="0" lvl="0" indent="0" algn="l" rtl="0">
              <a:lnSpc>
                <a:spcPct val="115000"/>
              </a:lnSpc>
              <a:spcBef>
                <a:spcPts val="800"/>
              </a:spcBef>
              <a:spcAft>
                <a:spcPts val="0"/>
              </a:spcAft>
              <a:buNone/>
            </a:pPr>
            <a:r>
              <a:rPr lang="es-419" sz="1900" noProof="0" dirty="0"/>
              <a:t>Recursos:</a:t>
            </a:r>
          </a:p>
          <a:p>
            <a:pPr marL="342900" lvl="0" indent="-285750" algn="l" rtl="0">
              <a:lnSpc>
                <a:spcPct val="115000"/>
              </a:lnSpc>
              <a:spcBef>
                <a:spcPts val="800"/>
              </a:spcBef>
              <a:spcAft>
                <a:spcPts val="0"/>
              </a:spcAft>
              <a:buSzPts val="1900"/>
              <a:buChar char="●"/>
            </a:pPr>
            <a:r>
              <a:rPr lang="es-419" sz="1900" u="sng" noProof="0" dirty="0">
                <a:solidFill>
                  <a:srgbClr val="1155CC"/>
                </a:solidFill>
                <a:hlinkClick r:id="rId4">
                  <a:extLst>
                    <a:ext uri="{A12FA001-AC4F-418D-AE19-62706E023703}">
                      <ahyp:hlinkClr xmlns:ahyp="http://schemas.microsoft.com/office/drawing/2018/hyperlinkcolor" val="tx"/>
                    </a:ext>
                  </a:extLst>
                </a:hlinkClick>
              </a:rPr>
              <a:t>Recursos sobre la H.R.1</a:t>
            </a:r>
            <a:r>
              <a:rPr lang="es-419" sz="1900" noProof="0" dirty="0"/>
              <a:t> para socios</a:t>
            </a:r>
          </a:p>
          <a:p>
            <a:pPr marL="342900" lvl="0" indent="-285750" algn="l" rtl="0">
              <a:lnSpc>
                <a:spcPct val="115000"/>
              </a:lnSpc>
              <a:spcBef>
                <a:spcPts val="0"/>
              </a:spcBef>
              <a:spcAft>
                <a:spcPts val="0"/>
              </a:spcAft>
              <a:buSzPts val="1900"/>
              <a:buChar char="●"/>
            </a:pPr>
            <a:r>
              <a:rPr lang="es-419" sz="1900" u="sng" noProof="0" dirty="0">
                <a:solidFill>
                  <a:srgbClr val="1155CC"/>
                </a:solidFill>
                <a:hlinkClick r:id="rId5">
                  <a:extLst>
                    <a:ext uri="{A12FA001-AC4F-418D-AE19-62706E023703}">
                      <ahyp:hlinkClr xmlns:ahyp="http://schemas.microsoft.com/office/drawing/2018/hyperlinkcolor" val="tx"/>
                    </a:ext>
                  </a:extLst>
                </a:hlinkClick>
              </a:rPr>
              <a:t>Página de Health First Colorado sobre la H.R. 1</a:t>
            </a:r>
            <a:r>
              <a:rPr lang="es-419" sz="1900" noProof="0" dirty="0"/>
              <a:t> para miembros</a:t>
            </a:r>
          </a:p>
          <a:p>
            <a:pPr marL="342900" lvl="0" indent="-285750" algn="l" rtl="0">
              <a:lnSpc>
                <a:spcPct val="115000"/>
              </a:lnSpc>
              <a:spcBef>
                <a:spcPts val="0"/>
              </a:spcBef>
              <a:spcAft>
                <a:spcPts val="0"/>
              </a:spcAft>
              <a:buSzPts val="1900"/>
              <a:buChar char="●"/>
            </a:pPr>
            <a:r>
              <a:rPr lang="es-419" sz="1900" u="sng" noProof="0" dirty="0">
                <a:solidFill>
                  <a:srgbClr val="1155CC"/>
                </a:solidFill>
                <a:hlinkClick r:id="rId6">
                  <a:extLst>
                    <a:ext uri="{A12FA001-AC4F-418D-AE19-62706E023703}">
                      <ahyp:hlinkClr xmlns:ahyp="http://schemas.microsoft.com/office/drawing/2018/hyperlinkcolor" val="tx"/>
                    </a:ext>
                  </a:extLst>
                </a:hlinkClick>
              </a:rPr>
              <a:t>Kit de herramientas de comunicación sobre la H.R. 1</a:t>
            </a:r>
            <a:r>
              <a:rPr lang="es-419" sz="1900" noProof="0" dirty="0"/>
              <a:t> para socios</a:t>
            </a:r>
          </a:p>
          <a:p>
            <a:pPr marL="0" lvl="0" indent="0" algn="l" rtl="0">
              <a:lnSpc>
                <a:spcPct val="115000"/>
              </a:lnSpc>
              <a:spcBef>
                <a:spcPts val="1000"/>
              </a:spcBef>
              <a:spcAft>
                <a:spcPts val="0"/>
              </a:spcAft>
              <a:buNone/>
            </a:pPr>
            <a:r>
              <a:rPr lang="es-419" sz="1900" u="sng" noProof="0" dirty="0">
                <a:solidFill>
                  <a:srgbClr val="1155CC"/>
                </a:solidFill>
                <a:hlinkClick r:id="rId7">
                  <a:extLst>
                    <a:ext uri="{A12FA001-AC4F-418D-AE19-62706E023703}">
                      <ahyp:hlinkClr xmlns:ahyp="http://schemas.microsoft.com/office/drawing/2018/hyperlinkcolor" val="tx"/>
                    </a:ext>
                  </a:extLst>
                </a:hlinkClick>
              </a:rPr>
              <a:t>Suscríbase a «At a Glance»</a:t>
            </a:r>
            <a:r>
              <a:rPr lang="es-419" sz="1900" noProof="0" dirty="0"/>
              <a:t> y siga al HCPF en </a:t>
            </a:r>
            <a:r>
              <a:rPr lang="es-419" sz="1900" u="sng" noProof="0" dirty="0">
                <a:solidFill>
                  <a:srgbClr val="1155CC"/>
                </a:solidFill>
                <a:hlinkClick r:id="rId8">
                  <a:extLst>
                    <a:ext uri="{A12FA001-AC4F-418D-AE19-62706E023703}">
                      <ahyp:hlinkClr xmlns:ahyp="http://schemas.microsoft.com/office/drawing/2018/hyperlinkcolor" val="tx"/>
                    </a:ext>
                  </a:extLst>
                </a:hlinkClick>
              </a:rPr>
              <a:t>Facebook</a:t>
            </a:r>
            <a:r>
              <a:rPr lang="es-419" sz="1900" noProof="0" dirty="0"/>
              <a:t> y </a:t>
            </a:r>
            <a:r>
              <a:rPr lang="es-419" sz="1900" u="sng" noProof="0" dirty="0">
                <a:solidFill>
                  <a:srgbClr val="1155CC"/>
                </a:solidFill>
                <a:hlinkClick r:id="rId9">
                  <a:extLst>
                    <a:ext uri="{A12FA001-AC4F-418D-AE19-62706E023703}">
                      <ahyp:hlinkClr xmlns:ahyp="http://schemas.microsoft.com/office/drawing/2018/hyperlinkcolor" val="tx"/>
                    </a:ext>
                  </a:extLst>
                </a:hlinkClick>
              </a:rPr>
              <a:t>LinkedIn</a:t>
            </a:r>
            <a:endParaRPr lang="es-419" sz="1900" noProof="0" dirty="0">
              <a:solidFill>
                <a:srgbClr val="1155CC"/>
              </a:solidFill>
            </a:endParaRPr>
          </a:p>
          <a:p>
            <a:pPr marL="0" lvl="0" indent="0" algn="l" rtl="0">
              <a:lnSpc>
                <a:spcPct val="115000"/>
              </a:lnSpc>
              <a:spcBef>
                <a:spcPts val="0"/>
              </a:spcBef>
              <a:spcAft>
                <a:spcPts val="800"/>
              </a:spcAft>
              <a:buNone/>
            </a:pPr>
            <a:endParaRPr lang="es-419" sz="1900" noProof="0" dirty="0"/>
          </a:p>
        </p:txBody>
      </p:sp>
      <p:sp>
        <p:nvSpPr>
          <p:cNvPr id="2049" name="Google Shape;2049;p307"/>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79</a:t>
            </a:fld>
            <a:endParaRPr lang="es-419" sz="10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236"/>
          <p:cNvSpPr txBox="1">
            <a:spLocks noGrp="1"/>
          </p:cNvSpPr>
          <p:nvPr>
            <p:ph type="title"/>
          </p:nvPr>
        </p:nvSpPr>
        <p:spPr>
          <a:xfrm>
            <a:off x="600075" y="-79688"/>
            <a:ext cx="7993856" cy="7200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0"/>
              </a:spcBef>
              <a:spcAft>
                <a:spcPts val="0"/>
              </a:spcAft>
              <a:buClr>
                <a:schemeClr val="dk1"/>
              </a:buClr>
              <a:buSzPts val="900"/>
              <a:buFont typeface="Arial"/>
              <a:buNone/>
            </a:pPr>
            <a:endParaRPr lang="es-419" sz="3000" noProof="0" dirty="0"/>
          </a:p>
          <a:p>
            <a:pPr marL="292100" lvl="0" indent="-152400" algn="ctr" rtl="0">
              <a:lnSpc>
                <a:spcPct val="100000"/>
              </a:lnSpc>
              <a:spcBef>
                <a:spcPts val="0"/>
              </a:spcBef>
              <a:spcAft>
                <a:spcPts val="0"/>
              </a:spcAft>
              <a:buNone/>
            </a:pPr>
            <a:r>
              <a:rPr lang="es-419" sz="2500" noProof="0" dirty="0"/>
              <a:t>Resumen de los requisitos laborales de la ley H.R. 1</a:t>
            </a:r>
          </a:p>
        </p:txBody>
      </p:sp>
      <p:sp>
        <p:nvSpPr>
          <p:cNvPr id="1460" name="Google Shape;1460;p236"/>
          <p:cNvSpPr txBox="1"/>
          <p:nvPr/>
        </p:nvSpPr>
        <p:spPr>
          <a:xfrm>
            <a:off x="57646" y="1251450"/>
            <a:ext cx="1207294"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600" b="1" noProof="0" dirty="0">
                <a:latin typeface="Trebuchet MS"/>
                <a:ea typeface="Trebuchet MS"/>
                <a:cs typeface="Trebuchet MS"/>
                <a:sym typeface="Trebuchet MS"/>
              </a:rPr>
              <a:t>¿QUIÉNES?</a:t>
            </a:r>
          </a:p>
        </p:txBody>
      </p:sp>
      <p:sp>
        <p:nvSpPr>
          <p:cNvPr id="1461" name="Google Shape;1461;p236"/>
          <p:cNvSpPr/>
          <p:nvPr/>
        </p:nvSpPr>
        <p:spPr>
          <a:xfrm>
            <a:off x="1213225" y="789750"/>
            <a:ext cx="7302000" cy="12963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700" b="1" noProof="0" dirty="0">
                <a:solidFill>
                  <a:schemeClr val="lt1"/>
                </a:solidFill>
                <a:latin typeface="Trebuchet MS"/>
                <a:ea typeface="Trebuchet MS"/>
                <a:cs typeface="Trebuchet MS"/>
                <a:sym typeface="Trebuchet MS"/>
              </a:rPr>
              <a:t>Adultos de entre 19 y 64 años que no estén inscritos en los servicios de apoyo a largo plazo (LTSS) ni en un programa de participación voluntaria, </a:t>
            </a:r>
            <a:r>
              <a:rPr lang="es-419" sz="1700" noProof="0" dirty="0">
                <a:solidFill>
                  <a:schemeClr val="lt1"/>
                </a:solidFill>
                <a:latin typeface="Trebuchet MS"/>
                <a:ea typeface="Trebuchet MS"/>
                <a:cs typeface="Trebuchet MS"/>
                <a:sym typeface="Trebuchet MS"/>
              </a:rPr>
              <a:t>y que no cumplan los requisitos para acogerse a una exclusión o una excepción. </a:t>
            </a:r>
            <a:endParaRPr lang="es-419" noProof="0" dirty="0">
              <a:solidFill>
                <a:schemeClr val="lt1"/>
              </a:solidFill>
              <a:latin typeface="Trebuchet MS"/>
              <a:ea typeface="Trebuchet MS"/>
              <a:cs typeface="Trebuchet MS"/>
              <a:sym typeface="Trebuchet MS"/>
            </a:endParaRPr>
          </a:p>
        </p:txBody>
      </p:sp>
      <p:sp>
        <p:nvSpPr>
          <p:cNvPr id="1462" name="Google Shape;1462;p236"/>
          <p:cNvSpPr txBox="1"/>
          <p:nvPr/>
        </p:nvSpPr>
        <p:spPr>
          <a:xfrm>
            <a:off x="57646" y="2632828"/>
            <a:ext cx="1198293"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600" b="1" noProof="0" dirty="0">
                <a:latin typeface="Trebuchet MS"/>
                <a:ea typeface="Trebuchet MS"/>
                <a:cs typeface="Trebuchet MS"/>
                <a:sym typeface="Trebuchet MS"/>
              </a:rPr>
              <a:t>¿CUÁNDO?</a:t>
            </a:r>
          </a:p>
        </p:txBody>
      </p:sp>
      <p:sp>
        <p:nvSpPr>
          <p:cNvPr id="1463" name="Google Shape;1463;p236"/>
          <p:cNvSpPr/>
          <p:nvPr/>
        </p:nvSpPr>
        <p:spPr>
          <a:xfrm>
            <a:off x="1213225" y="2336943"/>
            <a:ext cx="7302000" cy="10491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700" noProof="0" dirty="0">
                <a:solidFill>
                  <a:schemeClr val="lt1"/>
                </a:solidFill>
                <a:latin typeface="Trebuchet MS"/>
                <a:ea typeface="Trebuchet MS"/>
                <a:cs typeface="Trebuchet MS"/>
                <a:sym typeface="Trebuchet MS"/>
              </a:rPr>
              <a:t>Enero de 2027 para los </a:t>
            </a:r>
            <a:r>
              <a:rPr lang="es-419" sz="1700" b="1" noProof="0" dirty="0">
                <a:solidFill>
                  <a:schemeClr val="lt1"/>
                </a:solidFill>
                <a:latin typeface="Trebuchet MS"/>
                <a:ea typeface="Trebuchet MS"/>
                <a:cs typeface="Trebuchet MS"/>
                <a:sym typeface="Trebuchet MS"/>
              </a:rPr>
              <a:t>nuevos solicitantes </a:t>
            </a:r>
            <a:r>
              <a:rPr lang="es-419" sz="1700" noProof="0" dirty="0">
                <a:solidFill>
                  <a:schemeClr val="lt1"/>
                </a:solidFill>
                <a:latin typeface="Trebuchet MS"/>
                <a:ea typeface="Trebuchet MS"/>
                <a:cs typeface="Trebuchet MS"/>
                <a:sym typeface="Trebuchet MS"/>
              </a:rPr>
              <a:t>(con efecto retroactivo a diciembre de 2026)</a:t>
            </a:r>
          </a:p>
          <a:p>
            <a:pPr lvl="0" algn="ctr"/>
            <a:r>
              <a:rPr lang="es-419" sz="1700" noProof="0" dirty="0">
                <a:solidFill>
                  <a:schemeClr val="lt1"/>
                </a:solidFill>
                <a:latin typeface="Trebuchet MS"/>
                <a:ea typeface="Trebuchet MS"/>
                <a:cs typeface="Trebuchet MS"/>
                <a:sym typeface="Trebuchet MS"/>
              </a:rPr>
              <a:t>Marzo de 2027 para las </a:t>
            </a:r>
            <a:r>
              <a:rPr lang="es-419" sz="1700" b="1" noProof="0" dirty="0">
                <a:solidFill>
                  <a:schemeClr val="lt1"/>
                </a:solidFill>
                <a:latin typeface="Trebuchet MS"/>
                <a:ea typeface="Trebuchet MS"/>
                <a:cs typeface="Trebuchet MS"/>
                <a:sym typeface="Trebuchet MS"/>
              </a:rPr>
              <a:t>renovaciones</a:t>
            </a:r>
            <a:r>
              <a:rPr lang="es-419" sz="1700" noProof="0" dirty="0">
                <a:solidFill>
                  <a:schemeClr val="lt1"/>
                </a:solidFill>
                <a:latin typeface="Trebuchet MS"/>
                <a:ea typeface="Trebuchet MS"/>
                <a:cs typeface="Trebuchet MS"/>
                <a:sym typeface="Trebuchet MS"/>
              </a:rPr>
              <a:t> iniciadas en enero de 2027 </a:t>
            </a:r>
          </a:p>
        </p:txBody>
      </p:sp>
      <p:sp>
        <p:nvSpPr>
          <p:cNvPr id="1464" name="Google Shape;1464;p236"/>
          <p:cNvSpPr txBox="1"/>
          <p:nvPr/>
        </p:nvSpPr>
        <p:spPr>
          <a:xfrm>
            <a:off x="237395" y="3880693"/>
            <a:ext cx="975830" cy="3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419" sz="1600" b="1" noProof="0" dirty="0">
                <a:latin typeface="Trebuchet MS"/>
                <a:ea typeface="Trebuchet MS"/>
                <a:cs typeface="Trebuchet MS"/>
                <a:sym typeface="Trebuchet MS"/>
              </a:rPr>
              <a:t>¿CÓMO?</a:t>
            </a:r>
          </a:p>
        </p:txBody>
      </p:sp>
      <p:sp>
        <p:nvSpPr>
          <p:cNvPr id="1465" name="Google Shape;1465;p236"/>
          <p:cNvSpPr/>
          <p:nvPr/>
        </p:nvSpPr>
        <p:spPr>
          <a:xfrm>
            <a:off x="1213225" y="3646100"/>
            <a:ext cx="7302000" cy="876600"/>
          </a:xfrm>
          <a:prstGeom prst="roundRect">
            <a:avLst>
              <a:gd name="adj" fmla="val 1666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r>
              <a:rPr lang="es-419" sz="1700" b="1" noProof="0" dirty="0">
                <a:solidFill>
                  <a:schemeClr val="lt1"/>
                </a:solidFill>
                <a:latin typeface="Trebuchet MS"/>
                <a:ea typeface="Trebuchet MS"/>
                <a:cs typeface="Trebuchet MS"/>
                <a:sym typeface="Trebuchet MS"/>
              </a:rPr>
              <a:t>SNAP/TANF, empleo, programas de empleo, voluntariado, educación, combinación</a:t>
            </a:r>
            <a:endParaRPr lang="es-419" sz="1700" noProof="0" dirty="0">
              <a:solidFill>
                <a:schemeClr val="lt1"/>
              </a:solidFill>
              <a:latin typeface="Trebuchet MS"/>
              <a:ea typeface="Trebuchet MS"/>
              <a:cs typeface="Trebuchet MS"/>
              <a:sym typeface="Trebuchet MS"/>
            </a:endParaRPr>
          </a:p>
        </p:txBody>
      </p:sp>
      <p:sp>
        <p:nvSpPr>
          <p:cNvPr id="1466" name="Google Shape;1466;p236"/>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8</a:t>
            </a:fld>
            <a:endParaRPr lang="es-419" sz="1000"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2054"/>
        <p:cNvGrpSpPr/>
        <p:nvPr/>
      </p:nvGrpSpPr>
      <p:grpSpPr>
        <a:xfrm>
          <a:off x="0" y="0"/>
          <a:ext cx="0" cy="0"/>
          <a:chOff x="0" y="0"/>
          <a:chExt cx="0" cy="0"/>
        </a:xfrm>
      </p:grpSpPr>
      <p:sp>
        <p:nvSpPr>
          <p:cNvPr id="2055" name="Google Shape;2055;p308"/>
          <p:cNvSpPr txBox="1">
            <a:spLocks noGrp="1"/>
          </p:cNvSpPr>
          <p:nvPr>
            <p:ph type="title"/>
          </p:nvPr>
        </p:nvSpPr>
        <p:spPr>
          <a:xfrm>
            <a:off x="446484" y="1961881"/>
            <a:ext cx="8251031" cy="121973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s-419" noProof="0" dirty="0"/>
              <a:t>¡Gracias!</a:t>
            </a:r>
          </a:p>
        </p:txBody>
      </p:sp>
      <p:sp>
        <p:nvSpPr>
          <p:cNvPr id="2056" name="Google Shape;2056;p308"/>
          <p:cNvSpPr txBox="1">
            <a:spLocks noGrp="1"/>
          </p:cNvSpPr>
          <p:nvPr>
            <p:ph type="sldNum" idx="12"/>
          </p:nvPr>
        </p:nvSpPr>
        <p:spPr>
          <a:xfrm>
            <a:off x="6880594" y="4778066"/>
            <a:ext cx="2057400" cy="273844"/>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s-419" sz="1000" noProof="0" smtClean="0"/>
              <a:t>80</a:t>
            </a:fld>
            <a:endParaRPr lang="es-419" sz="1000"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237"/>
          <p:cNvSpPr txBox="1">
            <a:spLocks noGrp="1"/>
          </p:cNvSpPr>
          <p:nvPr>
            <p:ph type="title"/>
          </p:nvPr>
        </p:nvSpPr>
        <p:spPr>
          <a:xfrm>
            <a:off x="657225" y="-11"/>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s-419" sz="3200" noProof="0" dirty="0"/>
              <a:t>Lo que sabemos (y lo que no sabemos)</a:t>
            </a:r>
          </a:p>
        </p:txBody>
      </p:sp>
      <p:sp>
        <p:nvSpPr>
          <p:cNvPr id="1473" name="Google Shape;1473;p237"/>
          <p:cNvSpPr txBox="1">
            <a:spLocks noGrp="1"/>
          </p:cNvSpPr>
          <p:nvPr>
            <p:ph type="body" idx="1"/>
          </p:nvPr>
        </p:nvSpPr>
        <p:spPr>
          <a:xfrm>
            <a:off x="628725" y="719989"/>
            <a:ext cx="7943700" cy="3728945"/>
          </a:xfrm>
          <a:prstGeom prst="rect">
            <a:avLst/>
          </a:prstGeom>
        </p:spPr>
        <p:txBody>
          <a:bodyPr spcFirstLastPara="1" wrap="square" lIns="68575" tIns="34275" rIns="68575" bIns="34275" anchor="t" anchorCtr="0">
            <a:noAutofit/>
          </a:bodyPr>
          <a:lstStyle/>
          <a:p>
            <a:pPr marL="457200" marR="0" lvl="0" indent="-374650" algn="l" rtl="0">
              <a:lnSpc>
                <a:spcPct val="115000"/>
              </a:lnSpc>
              <a:spcBef>
                <a:spcPts val="800"/>
              </a:spcBef>
              <a:spcAft>
                <a:spcPts val="0"/>
              </a:spcAft>
              <a:buSzPts val="2300"/>
              <a:buChar char="•"/>
            </a:pPr>
            <a:r>
              <a:rPr lang="es-419" sz="1800" noProof="0" dirty="0"/>
              <a:t>Norma definitiva provisional publicada por los CMS el 1 de junio</a:t>
            </a:r>
          </a:p>
          <a:p>
            <a:pPr marL="457200" marR="0" lvl="0" indent="-374650" algn="l" rtl="0">
              <a:lnSpc>
                <a:spcPct val="115000"/>
              </a:lnSpc>
              <a:spcBef>
                <a:spcPts val="800"/>
              </a:spcBef>
              <a:spcAft>
                <a:spcPts val="0"/>
              </a:spcAft>
              <a:buSzPts val="2300"/>
              <a:buChar char="•"/>
            </a:pPr>
            <a:r>
              <a:rPr lang="es-419" sz="1800" noProof="0" dirty="0"/>
              <a:t>¿Qué ha cambiado?</a:t>
            </a:r>
          </a:p>
          <a:p>
            <a:pPr marL="914400" marR="0" lvl="1" indent="-336550" algn="l" rtl="0">
              <a:lnSpc>
                <a:spcPct val="115000"/>
              </a:lnSpc>
              <a:spcBef>
                <a:spcPts val="0"/>
              </a:spcBef>
              <a:spcAft>
                <a:spcPts val="0"/>
              </a:spcAft>
              <a:buSzPts val="1700"/>
              <a:buChar char="⮚"/>
            </a:pPr>
            <a:r>
              <a:rPr lang="es-419" sz="1500" noProof="0" dirty="0"/>
              <a:t>Declaración propia sobre los requisitos laborales, incluida la fragilidad médica </a:t>
            </a:r>
          </a:p>
          <a:p>
            <a:pPr marL="1371600" marR="0" lvl="2" indent="-323850" algn="l" rtl="0">
              <a:lnSpc>
                <a:spcPct val="115000"/>
              </a:lnSpc>
              <a:spcBef>
                <a:spcPts val="0"/>
              </a:spcBef>
              <a:spcAft>
                <a:spcPts val="0"/>
              </a:spcAft>
              <a:buSzPts val="1500"/>
              <a:buFont typeface="Trebuchet MS"/>
              <a:buChar char="▪"/>
            </a:pPr>
            <a:r>
              <a:rPr lang="es-419" sz="1400" noProof="0" dirty="0">
                <a:latin typeface="Trebuchet MS"/>
                <a:ea typeface="Trebuchet MS"/>
                <a:cs typeface="Trebuchet MS"/>
                <a:sym typeface="Trebuchet MS"/>
              </a:rPr>
              <a:t>Seguiremos solicitando información para identificar exclusiones, excepciones o actividades que cumplan los requisitos en caso de que no se disponga de fuentes de datos</a:t>
            </a:r>
          </a:p>
          <a:p>
            <a:pPr marL="914400" marR="0" lvl="1" indent="-336550" algn="l" rtl="0">
              <a:lnSpc>
                <a:spcPct val="115000"/>
              </a:lnSpc>
              <a:spcBef>
                <a:spcPts val="0"/>
              </a:spcBef>
              <a:spcAft>
                <a:spcPts val="0"/>
              </a:spcAft>
              <a:buSzPts val="1700"/>
              <a:buChar char="⮚"/>
            </a:pPr>
            <a:r>
              <a:rPr lang="es-419" sz="1500" noProof="0" dirty="0"/>
              <a:t>Se exige que la «fragilidad médica» menoscabe de manera significativa la capacidad de la persona para trabajar </a:t>
            </a:r>
          </a:p>
          <a:p>
            <a:pPr marL="457200" marR="0" lvl="0" indent="-374650" algn="l" rtl="0">
              <a:lnSpc>
                <a:spcPct val="115000"/>
              </a:lnSpc>
              <a:spcBef>
                <a:spcPts val="0"/>
              </a:spcBef>
              <a:spcAft>
                <a:spcPts val="0"/>
              </a:spcAft>
              <a:buSzPts val="2300"/>
              <a:buChar char="•"/>
            </a:pPr>
            <a:r>
              <a:rPr lang="es-419" sz="1800" noProof="0" dirty="0"/>
              <a:t>Lo que no sabemos </a:t>
            </a:r>
          </a:p>
          <a:p>
            <a:pPr marL="914400" marR="0" lvl="1" indent="-336550" algn="l" rtl="0">
              <a:lnSpc>
                <a:spcPct val="115000"/>
              </a:lnSpc>
              <a:spcBef>
                <a:spcPts val="0"/>
              </a:spcBef>
              <a:spcAft>
                <a:spcPts val="0"/>
              </a:spcAft>
              <a:buSzPts val="1700"/>
              <a:buChar char="⮚"/>
            </a:pPr>
            <a:r>
              <a:rPr lang="es-419" sz="1500" noProof="0" dirty="0"/>
              <a:t>Es posible que las directrices federales sigan evolucionando</a:t>
            </a:r>
          </a:p>
          <a:p>
            <a:pPr marL="914400" marR="0" lvl="1" indent="-336550" algn="l" rtl="0">
              <a:lnSpc>
                <a:spcPct val="115000"/>
              </a:lnSpc>
              <a:spcBef>
                <a:spcPts val="0"/>
              </a:spcBef>
              <a:spcAft>
                <a:spcPts val="0"/>
              </a:spcAft>
              <a:buSzPts val="1700"/>
              <a:buChar char="⮚"/>
            </a:pPr>
            <a:r>
              <a:rPr lang="es-419" sz="1500" noProof="0" dirty="0"/>
              <a:t>Los procesos operativos aún no están definidos, pero les comunicaremos lo que sabemos hasta el momento</a:t>
            </a:r>
          </a:p>
        </p:txBody>
      </p:sp>
      <p:sp>
        <p:nvSpPr>
          <p:cNvPr id="1474" name="Google Shape;1474;p237"/>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s-419" sz="1000" noProof="0" smtClean="0"/>
              <a:t>9</a:t>
            </a:fld>
            <a:endParaRPr lang="es-419" sz="1000" noProof="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ain">
  <a:themeElements>
    <a:clrScheme name="CDLE Branding 2">
      <a:dk1>
        <a:srgbClr val="000000"/>
      </a:dk1>
      <a:lt1>
        <a:srgbClr val="FFFFFF"/>
      </a:lt1>
      <a:dk2>
        <a:srgbClr val="1D1D1D"/>
      </a:dk2>
      <a:lt2>
        <a:srgbClr val="E7E6E6"/>
      </a:lt2>
      <a:accent1>
        <a:srgbClr val="004989"/>
      </a:accent1>
      <a:accent2>
        <a:srgbClr val="001970"/>
      </a:accent2>
      <a:accent3>
        <a:srgbClr val="FFDD00"/>
      </a:accent3>
      <a:accent4>
        <a:srgbClr val="F3BB12"/>
      </a:accent4>
      <a:accent5>
        <a:srgbClr val="C3002F"/>
      </a:accent5>
      <a:accent6>
        <a:srgbClr val="88002F"/>
      </a:accent6>
      <a:hlink>
        <a:srgbClr val="004989"/>
      </a:hlink>
      <a:folHlink>
        <a:srgbClr val="B8D3D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DHE Color Scheme">
      <a:dk1>
        <a:srgbClr val="000000"/>
      </a:dk1>
      <a:lt1>
        <a:srgbClr val="FFFFFF"/>
      </a:lt1>
      <a:dk2>
        <a:srgbClr val="5C6670"/>
      </a:dk2>
      <a:lt2>
        <a:srgbClr val="D0D2D3"/>
      </a:lt2>
      <a:accent1>
        <a:srgbClr val="001970"/>
      </a:accent1>
      <a:accent2>
        <a:srgbClr val="407CCA"/>
      </a:accent2>
      <a:accent3>
        <a:srgbClr val="34647E"/>
      </a:accent3>
      <a:accent4>
        <a:srgbClr val="6D3A5D"/>
      </a:accent4>
      <a:accent5>
        <a:srgbClr val="6CC049"/>
      </a:accent5>
      <a:accent6>
        <a:srgbClr val="F6B333"/>
      </a:accent6>
      <a:hlink>
        <a:srgbClr val="0563C1"/>
      </a:hlink>
      <a:folHlink>
        <a:srgbClr val="6D3A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DHS-JBC Simple Light">
  <a:themeElements>
    <a:clrScheme name="Simple Light">
      <a:dk1>
        <a:srgbClr val="000000"/>
      </a:dk1>
      <a:lt1>
        <a:srgbClr val="FFFFFF"/>
      </a:lt1>
      <a:dk2>
        <a:srgbClr val="525249"/>
      </a:dk2>
      <a:lt2>
        <a:srgbClr val="011970"/>
      </a:lt2>
      <a:accent1>
        <a:srgbClr val="259ADD"/>
      </a:accent1>
      <a:accent2>
        <a:srgbClr val="72A84F"/>
      </a:accent2>
      <a:accent3>
        <a:srgbClr val="DC5F12"/>
      </a:accent3>
      <a:accent4>
        <a:srgbClr val="C3052E"/>
      </a:accent4>
      <a:accent5>
        <a:srgbClr val="FDD100"/>
      </a:accent5>
      <a:accent6>
        <a:srgbClr val="8FC6E8"/>
      </a:accent6>
      <a:hlink>
        <a:srgbClr val="245D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764</TotalTime>
  <Words>5535</Words>
  <Application>Microsoft Office PowerPoint</Application>
  <PresentationFormat>On-screen Show (16:9)</PresentationFormat>
  <Paragraphs>589</Paragraphs>
  <Slides>80</Slides>
  <Notes>80</Notes>
  <HiddenSlides>0</HiddenSlides>
  <MMClips>0</MMClips>
  <ScaleCrop>false</ScaleCrop>
  <HeadingPairs>
    <vt:vector size="6" baseType="variant">
      <vt:variant>
        <vt:lpstr>Fonts Used</vt:lpstr>
      </vt:variant>
      <vt:variant>
        <vt:i4>12</vt:i4>
      </vt:variant>
      <vt:variant>
        <vt:lpstr>Theme</vt:lpstr>
      </vt:variant>
      <vt:variant>
        <vt:i4>9</vt:i4>
      </vt:variant>
      <vt:variant>
        <vt:lpstr>Slide Titles</vt:lpstr>
      </vt:variant>
      <vt:variant>
        <vt:i4>80</vt:i4>
      </vt:variant>
    </vt:vector>
  </HeadingPairs>
  <TitlesOfParts>
    <vt:vector size="101" baseType="lpstr">
      <vt:lpstr>Open Sans SemiBold</vt:lpstr>
      <vt:lpstr>Arial</vt:lpstr>
      <vt:lpstr>Trebuchet MS</vt:lpstr>
      <vt:lpstr>Courier New</vt:lpstr>
      <vt:lpstr>Noto Sans Symbols</vt:lpstr>
      <vt:lpstr>Georgia</vt:lpstr>
      <vt:lpstr>Lato</vt:lpstr>
      <vt:lpstr>Roboto Slab Black</vt:lpstr>
      <vt:lpstr>Open Sans</vt:lpstr>
      <vt:lpstr>Calibri</vt:lpstr>
      <vt:lpstr>Roboto Slab</vt:lpstr>
      <vt:lpstr>Verdana</vt:lpstr>
      <vt:lpstr>Simple Light</vt:lpstr>
      <vt:lpstr>Blue Theme</vt:lpstr>
      <vt:lpstr>White Theme</vt:lpstr>
      <vt:lpstr>White Theme</vt:lpstr>
      <vt:lpstr>White Theme</vt:lpstr>
      <vt:lpstr>Important Campaign Style</vt:lpstr>
      <vt:lpstr>Main</vt:lpstr>
      <vt:lpstr>Office Theme</vt:lpstr>
      <vt:lpstr>CDHS-JBC Simple Light</vt:lpstr>
      <vt:lpstr> Seminario web sobre los requisitos laborales de Medicaid</vt:lpstr>
      <vt:lpstr>Subtítulos</vt:lpstr>
      <vt:lpstr>Organización de la reunión</vt:lpstr>
      <vt:lpstr>PowerPoint Presentation</vt:lpstr>
      <vt:lpstr>Qué hacemos</vt:lpstr>
      <vt:lpstr>Objetivo</vt:lpstr>
      <vt:lpstr>Orden del día</vt:lpstr>
      <vt:lpstr> Resumen de los requisitos laborales de la ley H.R. 1</vt:lpstr>
      <vt:lpstr>Lo que sabemos (y lo que no sabemos)</vt:lpstr>
      <vt:lpstr>Cumplimiento normativo a través de los programas SNAP y TANF</vt:lpstr>
      <vt:lpstr>Pregunta más frecuente: SNAP/TANF y Medicaid</vt:lpstr>
      <vt:lpstr>Departamento de Servicios Sociales de Colorado    </vt:lpstr>
      <vt:lpstr>El empleo es lo primero: Ayudamos a los habitantes de Colorado a cumplir los requisitos laborales del programa   </vt:lpstr>
      <vt:lpstr>Orden del día</vt:lpstr>
      <vt:lpstr>H.R. 1:  Repercusiones para los habitantes de Colorado: requisitos laborales</vt:lpstr>
      <vt:lpstr>La H.R. 1 y los posibles cambios en los requisitos laborales de Medicaid</vt:lpstr>
      <vt:lpstr>Requisitos laborales del programa TANF</vt:lpstr>
      <vt:lpstr>Requisitos laborales del programa SNAP</vt:lpstr>
      <vt:lpstr>¿Qué es Empleo Primero?</vt:lpstr>
      <vt:lpstr>Sobre Empleo Primero (EF)</vt:lpstr>
      <vt:lpstr>Condados de Empleo Primero</vt:lpstr>
      <vt:lpstr>Otras ventajas de participar en el programa «Empleo Primero»</vt:lpstr>
      <vt:lpstr>PowerPoint Presentation</vt:lpstr>
      <vt:lpstr>¿Tiene preguntas?</vt:lpstr>
      <vt:lpstr>Cumplimiento mediante el trabajo y los programas de empleo</vt:lpstr>
      <vt:lpstr>Preguntas más frecuentes: El trabajo y los programas de empleo</vt:lpstr>
      <vt:lpstr>Preguntas más frecuentes: El trabajo y los programas de empleo</vt:lpstr>
      <vt:lpstr>Preguntas más frecuentes: El trabajo y los programas de empleo</vt:lpstr>
      <vt:lpstr>Departamento de Trabajo y Empleo de Colorado    </vt:lpstr>
      <vt:lpstr>Conectando a Colorado</vt:lpstr>
      <vt:lpstr>Workforce Colorado</vt:lpstr>
      <vt:lpstr>Cómo ayudamos a quienes buscan empleo</vt:lpstr>
      <vt:lpstr>PowerPoint Presentation</vt:lpstr>
      <vt:lpstr>Logotipo, tecnología e imagen renovados</vt:lpstr>
      <vt:lpstr>Envíe su currículum</vt:lpstr>
      <vt:lpstr>Edite su página de perfil </vt:lpstr>
      <vt:lpstr>Encuentre un puesto que se ajuste a sus habilidades</vt:lpstr>
      <vt:lpstr>Busque, encuentre y aplique</vt:lpstr>
      <vt:lpstr>Recursos para personas en busca de empleo</vt:lpstr>
      <vt:lpstr>Explorar cursos</vt:lpstr>
      <vt:lpstr>Asesor de currículums</vt:lpstr>
      <vt:lpstr>Orientación profesional</vt:lpstr>
      <vt:lpstr>“Juntos, estamos construyendo un sistema de empleo más sólido y mejor conectado para Colorado.”</vt:lpstr>
      <vt:lpstr>¡Gracias!</vt:lpstr>
      <vt:lpstr>Cumplimiento normativo a través del voluntariado</vt:lpstr>
      <vt:lpstr>Preguntas más frecuentes: Voluntariado (servicio a la comunidad)</vt:lpstr>
      <vt:lpstr>Preguntas más frecuentes: Voluntariado (servicio a la comunidad)</vt:lpstr>
      <vt:lpstr>Prime Health      </vt:lpstr>
      <vt:lpstr>Organización de servicio comunitario y voluntariado</vt:lpstr>
      <vt:lpstr>Iniciativa de Acción Participativa de Medicaid</vt:lpstr>
      <vt:lpstr>Perspectivas de los miembros y de las organizaciones</vt:lpstr>
      <vt:lpstr>Dos niveles de capacidad,  dos necesidades muy diferentes</vt:lpstr>
      <vt:lpstr>Póngase en contacto con una organización de voluntariado</vt:lpstr>
      <vt:lpstr>Un llamado a la acción</vt:lpstr>
      <vt:lpstr>Cumplimiento normativo a través de la educación</vt:lpstr>
      <vt:lpstr>Preguntas más frecuentes: Educación</vt:lpstr>
      <vt:lpstr>Departamento de Educación Superior de Colorado    </vt:lpstr>
      <vt:lpstr>Preguntas más frecuentes: ¿Qué hay que tener en cuenta a la hora de combinar?</vt:lpstr>
      <vt:lpstr>La educación superior en Colorado</vt:lpstr>
      <vt:lpstr>Orden del día </vt:lpstr>
      <vt:lpstr>Departamento de Educación Superior de Colorado(CDHE)</vt:lpstr>
      <vt:lpstr>Declaraciones de misión y visión del CDHE</vt:lpstr>
      <vt:lpstr>Búsqueda de una universidad en Colorado</vt:lpstr>
      <vt:lpstr>PowerPoint Presentation</vt:lpstr>
      <vt:lpstr>Información sobre el acceso a la universidad</vt:lpstr>
      <vt:lpstr>Información sobre admisiones </vt:lpstr>
      <vt:lpstr>Jornadas de inscripción gratuita </vt:lpstr>
      <vt:lpstr>Cómo financiar los estudios universitarios en Colorado</vt:lpstr>
      <vt:lpstr>PowerPoint Presentation</vt:lpstr>
      <vt:lpstr>PowerPoint Presentation</vt:lpstr>
      <vt:lpstr>PowerPoint Presentation</vt:lpstr>
      <vt:lpstr>PowerPoint Presentation</vt:lpstr>
      <vt:lpstr>PowerPoint Presentation</vt:lpstr>
      <vt:lpstr>Recursos adicionales</vt:lpstr>
      <vt:lpstr>PowerPoint Presentation</vt:lpstr>
      <vt:lpstr>PowerPoint Presentation</vt:lpstr>
      <vt:lpstr>PowerPoint Presentation</vt:lpstr>
      <vt:lpstr>¡Gracias!</vt:lpstr>
      <vt:lpstr>Próximos eventos y recursos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Seminario web sobre los requisitos laborales de Medicaid</dc:title>
  <cp:lastModifiedBy>Sound Ventures Inc</cp:lastModifiedBy>
  <cp:revision>13</cp:revision>
  <dcterms:modified xsi:type="dcterms:W3CDTF">2026-07-18T16:54:32Z</dcterms:modified>
</cp:coreProperties>
</file>