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5.xml"/>
  <Override ContentType="application/vnd.openxmlformats-officedocument.presentationml.comments+xml" PartName="/ppt/comments/comment4.xml"/>
  <Override ContentType="application/vnd.openxmlformats-officedocument.presentationml.comments+xml" PartName="/ppt/comments/comment3.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 id="2147483661" r:id="rId5"/>
    <p:sldMasterId id="2147483699" r:id="rId6"/>
    <p:sldMasterId id="2147483718"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gqMdETjHWAcblFolEic2h6slNWAg=="/>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5" name="Ryan Lazo - HCPF He Him"/>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1.xml"/><Relationship Id="rId26" Type="http://schemas.openxmlformats.org/officeDocument/2006/relationships/slide" Target="slides/slide18.xml"/><Relationship Id="rId25" Type="http://schemas.openxmlformats.org/officeDocument/2006/relationships/slide" Target="slides/slide17.xml"/><Relationship Id="rId27" Type="http://customschemas.google.com/relationships/presentationmetadata" Target="meta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notesMaster" Target="notesMasters/notesMaster1.xml"/><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4-10-21T20:33:54.016">
    <p:pos x="4004" y="1018"/>
    <p:text>Spanish text will go here</p:text>
    <p:extLst>
      <p:ext uri="{C676402C-5697-4E1C-873F-D02D1690AC5C}">
        <p15:threadingInfo timeZoneBias="0"/>
      </p:ext>
      <p:ext uri="http://customooxmlschemas.google.com/">
        <go:slidesCustomData xmlns:go="http://customooxmlschemas.google.com/" commentPostId="AAABXoi7oQk"/>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4-10-21T20:33:30.465">
    <p:pos x="4067" y="1166"/>
    <p:text>Spanish text will go here</p:text>
    <p:extLst>
      <p:ext uri="{C676402C-5697-4E1C-873F-D02D1690AC5C}">
        <p15:threadingInfo timeZoneBias="0"/>
      </p:ext>
      <p:ext uri="http://customooxmlschemas.google.com/">
        <go:slidesCustomData xmlns:go="http://customooxmlschemas.google.com/" commentPostId="AAABXoi7oQg"/>
      </p:ext>
    </p:extLs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3" dt="2024-10-21T20:36:44.666">
    <p:pos x="288" y="1332"/>
    <p:text>Spanish text here</p:text>
    <p:extLst>
      <p:ext uri="{C676402C-5697-4E1C-873F-D02D1690AC5C}">
        <p15:threadingInfo timeZoneBias="0"/>
      </p:ext>
      <p:ext uri="http://customooxmlschemas.google.com/">
        <go:slidesCustomData xmlns:go="http://customooxmlschemas.google.com/" commentPostId="AAABXouxfzo"/>
      </p:ext>
    </p:extLs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4" dt="2024-10-21T20:44:19.162">
    <p:pos x="141" y="-86"/>
    <p:text>Spanish text here</p:text>
    <p:extLst>
      <p:ext uri="{C676402C-5697-4E1C-873F-D02D1690AC5C}">
        <p15:threadingInfo timeZoneBias="0"/>
      </p:ext>
      <p:ext uri="http://customooxmlschemas.google.com/">
        <go:slidesCustomData xmlns:go="http://customooxmlschemas.google.com/" commentPostId="AAABXouxfz4"/>
      </p:ext>
    </p:extLst>
  </p:cm>
</p:cmLst>
</file>

<file path=ppt/comments/comment5.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5" dt="2024-10-21T20:45:35.401">
    <p:pos x="4213" y="948"/>
    <p:text>Spanish text here</p:text>
    <p:extLst>
      <p:ext uri="{C676402C-5697-4E1C-873F-D02D1690AC5C}">
        <p15:threadingInfo timeZoneBias="0"/>
      </p:ext>
      <p:ext uri="http://customooxmlschemas.google.com/">
        <go:slidesCustomData xmlns:go="http://customooxmlschemas.google.com/" commentPostId="AAABXouxf0A"/>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upport.zoom.com/hc/en/article?id=zm_kb&amp;sysparm_article=KB0064768#h_6802bbbc-2ec9-47cb-a04c-6aac35914d82"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upport.zoom.com/hc/en/article?id=zm_kb&amp;sysparm_article=KB0059762" TargetMode="External"/><Relationship Id="rId3" Type="http://schemas.openxmlformats.org/officeDocument/2006/relationships/hyperlink" Target="https://support.zoom.com/hc/en/article?id=zm_kb&amp;sysparm_article=KB0060844"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8" name="Google Shape;37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2:notes"/>
          <p:cNvSpPr/>
          <p:nvPr>
            <p:ph idx="2" type="sldImg"/>
          </p:nvPr>
        </p:nvSpPr>
        <p:spPr>
          <a:xfrm>
            <a:off x="365125" y="185738"/>
            <a:ext cx="6127750" cy="34464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5" name="Google Shape;46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2" name="Google Shape;47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i="0" lang="en-US" sz="1800" u="none" strike="noStrike">
                <a:solidFill>
                  <a:srgbClr val="000000"/>
                </a:solidFill>
                <a:latin typeface="Trebuchet MS"/>
                <a:ea typeface="Trebuchet MS"/>
                <a:cs typeface="Trebuchet MS"/>
                <a:sym typeface="Trebuchet MS"/>
              </a:rPr>
              <a:t>Why do we recognize the land?</a:t>
            </a:r>
            <a:endParaRPr b="0"/>
          </a:p>
          <a:p>
            <a:pPr indent="0" lvl="0" marL="0" rtl="0" algn="l">
              <a:lnSpc>
                <a:spcPct val="100000"/>
              </a:lnSpc>
              <a:spcBef>
                <a:spcPts val="0"/>
              </a:spcBef>
              <a:spcAft>
                <a:spcPts val="0"/>
              </a:spcAft>
              <a:buSzPts val="1400"/>
              <a:buNone/>
            </a:pPr>
            <a:br>
              <a:rPr b="0" lang="en-US"/>
            </a:br>
            <a:r>
              <a:rPr b="0" i="0" lang="en-US" sz="1800" u="none" strike="noStrike">
                <a:solidFill>
                  <a:srgbClr val="000000"/>
                </a:solidFill>
                <a:latin typeface="Trebuchet MS"/>
                <a:ea typeface="Trebuchet MS"/>
                <a:cs typeface="Trebuchet MS"/>
                <a:sym typeface="Trebuchet MS"/>
              </a:rPr>
              <a:t>     To recognize the land is an expression of gratitude and appreciation to those whose territory you reside on, a way of honoring the Indigenous people who have been living and working on the land from time immemorial. It is important to understand the long-standing history that has brought you to reside on the land, and to seek to understand your place within that history.</a:t>
            </a:r>
            <a:endParaRPr b="0"/>
          </a:p>
          <a:p>
            <a:pPr indent="0" lvl="0" marL="0" rtl="0" algn="l">
              <a:lnSpc>
                <a:spcPct val="100000"/>
              </a:lnSpc>
              <a:spcBef>
                <a:spcPts val="0"/>
              </a:spcBef>
              <a:spcAft>
                <a:spcPts val="0"/>
              </a:spcAft>
              <a:buSzPts val="1400"/>
              <a:buNone/>
            </a:pPr>
            <a:br>
              <a:rPr b="0" lang="en-US"/>
            </a:br>
            <a:r>
              <a:rPr b="0" i="0" lang="en-US" sz="1800" u="none" strike="noStrike">
                <a:solidFill>
                  <a:srgbClr val="000000"/>
                </a:solidFill>
                <a:latin typeface="Trebuchet MS"/>
                <a:ea typeface="Trebuchet MS"/>
                <a:cs typeface="Trebuchet MS"/>
                <a:sym typeface="Trebuchet MS"/>
              </a:rPr>
              <a:t>     Land acknowledgements do not exist in a past tense, or historical context: colonialism is a current ongoing process, and we need to build our mindfulness of our present participation. It is also worth noting that acknowledging the land is Indigenous protocol.</a:t>
            </a:r>
            <a:endParaRPr b="0"/>
          </a:p>
          <a:p>
            <a:pPr indent="0" lvl="0" marL="0" rtl="0" algn="l">
              <a:lnSpc>
                <a:spcPct val="100000"/>
              </a:lnSpc>
              <a:spcBef>
                <a:spcPts val="0"/>
              </a:spcBef>
              <a:spcAft>
                <a:spcPts val="0"/>
              </a:spcAft>
              <a:buSzPts val="1400"/>
              <a:buNone/>
            </a:pPr>
            <a:br>
              <a:rPr lang="en-US"/>
            </a:br>
            <a:endParaRPr/>
          </a:p>
        </p:txBody>
      </p:sp>
      <p:sp>
        <p:nvSpPr>
          <p:cNvPr id="473" name="Google Shape;47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0" name="Google Shape;48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g308098ffd8d_0_1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g308098ffd8d_0_1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7" name="Google Shape;487;g308098ffd8d_0_1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30d3c5e12c4_4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5" name="Google Shape;495;g30d3c5e12c4_4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6" name="Google Shape;496;g30d3c5e12c4_4_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2f9b2879f70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This may be a good place to pause and just note we will put the slides in the chat so folks can follow along. They will be available in English and </a:t>
            </a:r>
            <a:r>
              <a:rPr lang="en-US">
                <a:extLst>
                  <a:ext uri="http://customooxmlschemas.google.com/">
                    <go:slidesCustomData xmlns:go="http://customooxmlschemas.google.com/" textRoundtripDataId="3"/>
                  </a:ext>
                </a:extLst>
              </a:rPr>
              <a:t>Spanish</a:t>
            </a:r>
            <a:r>
              <a:rPr lang="en-US"/>
              <a: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504" name="Google Shape;504;g2f9b2879f70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0" name="Google Shape;510;p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1" name="Google Shape;511;p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15b170f782e_0_4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g15b170f782e_0_4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0" name="Google Shape;520;g15b170f782e_0_4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15f3d47b889_1_37:notes"/>
          <p:cNvSpPr/>
          <p:nvPr>
            <p:ph idx="2" type="sldImg"/>
          </p:nvPr>
        </p:nvSpPr>
        <p:spPr>
          <a:xfrm>
            <a:off x="365125" y="185738"/>
            <a:ext cx="6127750" cy="34464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6" name="Google Shape;526;g15f3d47b889_1_37: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7" name="Google Shape;527;g15f3d47b889_1_37:notes"/>
          <p:cNvSpPr txBox="1"/>
          <p:nvPr>
            <p:ph idx="12" type="sldNum"/>
          </p:nvPr>
        </p:nvSpPr>
        <p:spPr>
          <a:xfrm>
            <a:off x="3520937" y="8499614"/>
            <a:ext cx="2971800" cy="4587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33e6662c207_3_38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85" name="Google Shape;385;g33e6662c207_3_38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b="0"/>
          </a:p>
          <a:p>
            <a:pPr indent="0" lvl="0" marL="0" rtl="0" algn="l">
              <a:spcBef>
                <a:spcPts val="0"/>
              </a:spcBef>
              <a:spcAft>
                <a:spcPts val="0"/>
              </a:spcAft>
              <a:buClr>
                <a:schemeClr val="dk1"/>
              </a:buClr>
              <a:buSzPts val="1400"/>
              <a:buFont typeface="Arial"/>
              <a:buNone/>
            </a:pPr>
            <a:r>
              <a:rPr b="0" lang="en-US"/>
              <a:t>Welcome to the meeting. </a:t>
            </a:r>
            <a:endParaRPr b="0"/>
          </a:p>
          <a:p>
            <a:pPr indent="0" lvl="0" marL="0" rtl="0" algn="l">
              <a:spcBef>
                <a:spcPts val="0"/>
              </a:spcBef>
              <a:spcAft>
                <a:spcPts val="0"/>
              </a:spcAft>
              <a:buClr>
                <a:schemeClr val="dk1"/>
              </a:buClr>
              <a:buSzPts val="1400"/>
              <a:buFont typeface="Arial"/>
              <a:buNone/>
            </a:pPr>
            <a:r>
              <a:t/>
            </a:r>
            <a:endParaRPr b="0"/>
          </a:p>
          <a:p>
            <a:pPr indent="0" lvl="0" marL="0" rtl="0" algn="l">
              <a:spcBef>
                <a:spcPts val="0"/>
              </a:spcBef>
              <a:spcAft>
                <a:spcPts val="0"/>
              </a:spcAft>
              <a:buClr>
                <a:schemeClr val="dk1"/>
              </a:buClr>
              <a:buSzPts val="1400"/>
              <a:buFont typeface="Arial"/>
              <a:buNone/>
            </a:pPr>
            <a:r>
              <a:rPr b="0" lang="en-US"/>
              <a:t>I’d like to let the Spanish interpreter introduce themselves right now. </a:t>
            </a:r>
            <a:endParaRPr b="0"/>
          </a:p>
          <a:p>
            <a:pPr indent="0" lvl="0" marL="0" rtl="0" algn="l">
              <a:spcBef>
                <a:spcPts val="0"/>
              </a:spcBef>
              <a:spcAft>
                <a:spcPts val="0"/>
              </a:spcAft>
              <a:buClr>
                <a:schemeClr val="dk1"/>
              </a:buClr>
              <a:buSzPts val="1400"/>
              <a:buFont typeface="Arial"/>
              <a:buNone/>
            </a:pPr>
            <a:r>
              <a:t/>
            </a:r>
            <a:endParaRPr/>
          </a:p>
          <a:p>
            <a:pPr indent="-304800" lvl="0" marL="457200" rtl="0" algn="l">
              <a:spcBef>
                <a:spcPts val="0"/>
              </a:spcBef>
              <a:spcAft>
                <a:spcPts val="0"/>
              </a:spcAft>
              <a:buClr>
                <a:srgbClr val="202124"/>
              </a:buClr>
              <a:buSzPts val="1200"/>
              <a:buFont typeface="Trebuchet MS"/>
              <a:buChar char="●"/>
            </a:pPr>
            <a:r>
              <a:rPr b="0" lang="en-US">
                <a:solidFill>
                  <a:srgbClr val="202124"/>
                </a:solidFill>
              </a:rPr>
              <a:t>SPANISH INTERPRETER COMES ON SCREEN and IS HIGHLIGHTED; Interpreter READS SCRIPT BELOW VERBATIM. </a:t>
            </a:r>
            <a:endParaRPr b="0">
              <a:solidFill>
                <a:srgbClr val="202124"/>
              </a:solidFill>
            </a:endParaRPr>
          </a:p>
          <a:p>
            <a:pPr indent="0" lvl="0" marL="457200" rtl="0" algn="l">
              <a:spcBef>
                <a:spcPts val="0"/>
              </a:spcBef>
              <a:spcAft>
                <a:spcPts val="0"/>
              </a:spcAft>
              <a:buClr>
                <a:schemeClr val="dk1"/>
              </a:buClr>
              <a:buSzPts val="1400"/>
              <a:buFont typeface="Arial"/>
              <a:buNone/>
            </a:pPr>
            <a:r>
              <a:t/>
            </a:r>
            <a:endParaRPr b="0">
              <a:solidFill>
                <a:srgbClr val="202124"/>
              </a:solidFill>
            </a:endParaRPr>
          </a:p>
          <a:p>
            <a:pPr indent="0" lvl="0" marL="457200" rtl="0" algn="l">
              <a:spcBef>
                <a:spcPts val="0"/>
              </a:spcBef>
              <a:spcAft>
                <a:spcPts val="0"/>
              </a:spcAft>
              <a:buClr>
                <a:schemeClr val="dk1"/>
              </a:buClr>
              <a:buSzPts val="1400"/>
              <a:buFont typeface="Arial"/>
              <a:buNone/>
            </a:pPr>
            <a:r>
              <a:rPr lang="en-US">
                <a:solidFill>
                  <a:srgbClr val="202124"/>
                </a:solidFill>
              </a:rPr>
              <a:t>Interpreter reads (in Spanish, </a:t>
            </a:r>
            <a:r>
              <a:rPr b="0" lang="en-US">
                <a:solidFill>
                  <a:srgbClr val="202124"/>
                </a:solidFill>
              </a:rPr>
              <a:t>but this is what she is saying in English</a:t>
            </a:r>
            <a:r>
              <a:rPr lang="en-US">
                <a:solidFill>
                  <a:srgbClr val="202124"/>
                </a:solidFill>
              </a:rPr>
              <a:t>):  </a:t>
            </a:r>
            <a:endParaRPr>
              <a:solidFill>
                <a:srgbClr val="202124"/>
              </a:solidFill>
            </a:endParaRPr>
          </a:p>
          <a:p>
            <a:pPr indent="0" lvl="0" marL="457200" rtl="0" algn="l">
              <a:spcBef>
                <a:spcPts val="0"/>
              </a:spcBef>
              <a:spcAft>
                <a:spcPts val="0"/>
              </a:spcAft>
              <a:buClr>
                <a:schemeClr val="dk1"/>
              </a:buClr>
              <a:buSzPts val="1400"/>
              <a:buFont typeface="Arial"/>
              <a:buNone/>
            </a:pPr>
            <a:r>
              <a:rPr b="0" lang="en-US"/>
              <a:t>“My name is _____________and I will be providing Spanish interpretation services. In a moment, this service will be activated. To hear live Spanish interpretation of today’s event, select the “interpretation” pod from the Zoom toolbar and then select “Spanish”. You will have the option to select “mute original audio” if you want to hear only Spanish. This interpretation pod will be activated momentarily.”</a:t>
            </a:r>
            <a:endParaRPr b="0"/>
          </a:p>
          <a:p>
            <a:pPr indent="0" lvl="0" marL="0" rtl="0" algn="l">
              <a:spcBef>
                <a:spcPts val="0"/>
              </a:spcBef>
              <a:spcAft>
                <a:spcPts val="0"/>
              </a:spcAft>
              <a:buClr>
                <a:schemeClr val="dk1"/>
              </a:buClr>
              <a:buSzPts val="1400"/>
              <a:buFont typeface="Arial"/>
              <a:buNone/>
            </a:pPr>
            <a:r>
              <a:t/>
            </a:r>
            <a:endParaRPr/>
          </a:p>
          <a:p>
            <a:pPr indent="0" lvl="0" marL="0" rtl="0" algn="l">
              <a:spcBef>
                <a:spcPts val="0"/>
              </a:spcBef>
              <a:spcAft>
                <a:spcPts val="0"/>
              </a:spcAft>
              <a:buClr>
                <a:schemeClr val="dk1"/>
              </a:buClr>
              <a:buSzPts val="1400"/>
              <a:buFont typeface="Arial"/>
              <a:buNone/>
            </a:pPr>
            <a:r>
              <a:rPr lang="en-US">
                <a:solidFill>
                  <a:srgbClr val="202124"/>
                </a:solidFill>
              </a:rPr>
              <a:t>Then [Webinar Leader] speaks once the interpreter is done: </a:t>
            </a:r>
            <a:endParaRPr>
              <a:solidFill>
                <a:srgbClr val="202124"/>
              </a:solidFill>
            </a:endParaRPr>
          </a:p>
          <a:p>
            <a:pPr indent="0" lvl="0" marL="457200" rtl="0" algn="l">
              <a:spcBef>
                <a:spcPts val="0"/>
              </a:spcBef>
              <a:spcAft>
                <a:spcPts val="0"/>
              </a:spcAft>
              <a:buNone/>
            </a:pPr>
            <a:r>
              <a:rPr b="0" lang="en-US"/>
              <a:t>Thank you, [</a:t>
            </a:r>
            <a:r>
              <a:rPr lang="en-US"/>
              <a:t>Interpreter Name</a:t>
            </a:r>
            <a:r>
              <a:rPr b="0" lang="en-US"/>
              <a:t>]. If you would like to listen to this webinar in Spanish, please select the “Interpretation” pod on your Zoom toolbar and select “Spanish”. We have also posted instructions for now to access language interpretation in the chat. </a:t>
            </a:r>
            <a:endParaRPr b="0"/>
          </a:p>
          <a:p>
            <a:pPr indent="0" lvl="0" marL="457200" rtl="0" algn="l">
              <a:spcBef>
                <a:spcPts val="0"/>
              </a:spcBef>
              <a:spcAft>
                <a:spcPts val="0"/>
              </a:spcAft>
              <a:buNone/>
            </a:pPr>
            <a:r>
              <a:t/>
            </a:r>
            <a:endParaRPr b="0"/>
          </a:p>
          <a:p>
            <a:pPr indent="0" lvl="0" marL="457200" rtl="0" algn="l">
              <a:spcBef>
                <a:spcPts val="0"/>
              </a:spcBef>
              <a:spcAft>
                <a:spcPts val="0"/>
              </a:spcAft>
              <a:buClr>
                <a:schemeClr val="dk1"/>
              </a:buClr>
              <a:buSzPts val="1400"/>
              <a:buFont typeface="Arial"/>
              <a:buNone/>
            </a:pPr>
            <a:r>
              <a:t/>
            </a:r>
            <a:endParaRPr b="0"/>
          </a:p>
          <a:p>
            <a:pPr indent="0" lvl="0" marL="0" rtl="0" algn="l">
              <a:lnSpc>
                <a:spcPct val="115000"/>
              </a:lnSpc>
              <a:spcBef>
                <a:spcPts val="0"/>
              </a:spcBef>
              <a:spcAft>
                <a:spcPts val="0"/>
              </a:spcAft>
              <a:buNone/>
            </a:pPr>
            <a:r>
              <a:rPr lang="en-US" u="sng">
                <a:solidFill>
                  <a:srgbClr val="444444"/>
                </a:solidFill>
              </a:rPr>
              <a:t>[Webinar Tech] </a:t>
            </a:r>
            <a:r>
              <a:rPr b="0" lang="en-US" u="sng">
                <a:solidFill>
                  <a:srgbClr val="444444"/>
                </a:solidFill>
              </a:rPr>
              <a:t>Post in Chat:​</a:t>
            </a:r>
            <a:endParaRPr b="0" u="sng">
              <a:solidFill>
                <a:srgbClr val="444444"/>
              </a:solidFill>
            </a:endParaRPr>
          </a:p>
          <a:p>
            <a:pPr indent="0" lvl="0" marL="0" rtl="0" algn="l">
              <a:lnSpc>
                <a:spcPct val="115000"/>
              </a:lnSpc>
              <a:spcBef>
                <a:spcPts val="0"/>
              </a:spcBef>
              <a:spcAft>
                <a:spcPts val="0"/>
              </a:spcAft>
              <a:buNone/>
            </a:pPr>
            <a:r>
              <a:t/>
            </a:r>
            <a:endParaRPr b="0" u="sng">
              <a:solidFill>
                <a:srgbClr val="444444"/>
              </a:solidFill>
            </a:endParaRPr>
          </a:p>
          <a:p>
            <a:pPr indent="-317500" lvl="0" marL="457200" rtl="0" algn="l">
              <a:spcBef>
                <a:spcPts val="0"/>
              </a:spcBef>
              <a:spcAft>
                <a:spcPts val="0"/>
              </a:spcAft>
              <a:buSzPts val="1400"/>
              <a:buAutoNum type="arabicPeriod"/>
            </a:pPr>
            <a:r>
              <a:rPr lang="en-US"/>
              <a:t>Spanish version of interpreter script: </a:t>
            </a:r>
            <a:r>
              <a:rPr b="0" lang="en-US"/>
              <a:t>Mi nombre es </a:t>
            </a:r>
            <a:r>
              <a:rPr lang="en-US"/>
              <a:t>[Interpreter Name]</a:t>
            </a:r>
            <a:r>
              <a:rPr b="0" lang="en-US"/>
              <a:t> y brindaré servicios de interpretación en español. En un momento, este servicio estará activado. Para escuchar la interpretación en vivo en español del evento de hoy, seleccione el módulo 'interpretaciones' en la barra de herramientas de Zoom y luego seleccione 'Español.' Tendrás la opción de seleccionar 'silenciar audio original' si deseas escuchar solo español. Este módulo de interpretación se activará momentáneamente.</a:t>
            </a:r>
            <a:endParaRPr b="0"/>
          </a:p>
          <a:p>
            <a:pPr indent="-317500" lvl="0" marL="457200" rtl="0" algn="l">
              <a:spcBef>
                <a:spcPts val="0"/>
              </a:spcBef>
              <a:spcAft>
                <a:spcPts val="0"/>
              </a:spcAft>
              <a:buSzPts val="1400"/>
              <a:buAutoNum type="arabicPeriod"/>
            </a:pPr>
            <a:r>
              <a:t/>
            </a:r>
            <a:endParaRPr b="0"/>
          </a:p>
          <a:p>
            <a:pPr indent="-317500" lvl="0" marL="457200" rtl="0" algn="l">
              <a:spcBef>
                <a:spcPts val="0"/>
              </a:spcBef>
              <a:spcAft>
                <a:spcPts val="0"/>
              </a:spcAft>
              <a:buSzPts val="1400"/>
              <a:buAutoNum type="arabicPeriod"/>
            </a:pPr>
            <a:r>
              <a:rPr b="0" lang="en-US"/>
              <a:t>How to listen to Language Interpretation: </a:t>
            </a:r>
            <a:r>
              <a:rPr b="0" lang="en-US" u="sng">
                <a:solidFill>
                  <a:schemeClr val="hlink"/>
                </a:solidFill>
                <a:hlinkClick r:id="rId2"/>
              </a:rPr>
              <a:t>https://support.zoom.com/hc/en/article?id=zm_kb&amp;sysparm_article=KB0064768#h_6802bbbc-2ec9-47cb-a04c-6aac35914d82</a:t>
            </a:r>
            <a:r>
              <a:rPr b="0" lang="en-US"/>
              <a:t> </a:t>
            </a:r>
            <a:endParaRPr b="0"/>
          </a:p>
          <a:p>
            <a:pPr indent="-317500" lvl="0" marL="457200" rtl="0" algn="l">
              <a:spcBef>
                <a:spcPts val="0"/>
              </a:spcBef>
              <a:spcAft>
                <a:spcPts val="0"/>
              </a:spcAft>
              <a:buSzPts val="1400"/>
              <a:buAutoNum type="arabicPeriod"/>
            </a:pPr>
            <a:r>
              <a:rPr b="0" lang="en-US"/>
              <a:t> </a:t>
            </a:r>
            <a:endParaRPr b="0"/>
          </a:p>
          <a:p>
            <a:pPr indent="0" lvl="0" marL="0" rtl="0" algn="l">
              <a:lnSpc>
                <a:spcPct val="115000"/>
              </a:lnSpc>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3e6662c207_3_18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97" name="Google Shape;397;g33e6662c207_3_18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Links:</a:t>
            </a:r>
            <a:br>
              <a:rPr lang="en-US"/>
            </a:br>
            <a:br>
              <a:rPr lang="en-US"/>
            </a:br>
            <a:r>
              <a:rPr lang="en-US"/>
              <a:t>How to turn on closed captions: </a:t>
            </a:r>
            <a:r>
              <a:rPr lang="en-US" u="sng">
                <a:solidFill>
                  <a:schemeClr val="hlink"/>
                </a:solidFill>
                <a:hlinkClick r:id="rId2"/>
              </a:rPr>
              <a:t>https://support.zoom.com/hc/en/article?id=zm_kb&amp;sysparm_article=KB0059762</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How to turn closed captions on in another language: </a:t>
            </a:r>
            <a:r>
              <a:rPr lang="en-US" u="sng">
                <a:solidFill>
                  <a:schemeClr val="hlink"/>
                </a:solidFill>
                <a:hlinkClick r:id="rId3"/>
              </a:rPr>
              <a:t>https://support.zoom.com/hc/en/article?id=zm_kb&amp;sysparm_article=KB0060844</a:t>
            </a:r>
            <a:r>
              <a:rPr lang="en-US"/>
              <a:t>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b="0"/>
          </a:p>
          <a:p>
            <a:pPr indent="0" lvl="0" marL="0" rtl="0" algn="l">
              <a:lnSpc>
                <a:spcPct val="115000"/>
              </a:lnSpc>
              <a:spcBef>
                <a:spcPts val="0"/>
              </a:spcBef>
              <a:spcAft>
                <a:spcPts val="0"/>
              </a:spcAft>
              <a:buNone/>
            </a:pPr>
            <a:r>
              <a:rPr lang="en-US">
                <a:solidFill>
                  <a:srgbClr val="444444"/>
                </a:solidFill>
              </a:rPr>
              <a:t>[Webinar Tech] </a:t>
            </a:r>
            <a:r>
              <a:rPr b="0" lang="en-US">
                <a:solidFill>
                  <a:srgbClr val="444444"/>
                </a:solidFill>
              </a:rPr>
              <a:t>Post in Chat:​</a:t>
            </a:r>
            <a:endParaRPr b="0">
              <a:solidFill>
                <a:srgbClr val="444444"/>
              </a:solidFill>
            </a:endParaRPr>
          </a:p>
          <a:p>
            <a:pPr indent="0" lvl="0" marL="0" rtl="0" algn="l">
              <a:lnSpc>
                <a:spcPct val="115000"/>
              </a:lnSpc>
              <a:spcBef>
                <a:spcPts val="0"/>
              </a:spcBef>
              <a:spcAft>
                <a:spcPts val="0"/>
              </a:spcAft>
              <a:buNone/>
            </a:pPr>
            <a:r>
              <a:t/>
            </a:r>
            <a:endParaRPr b="0" u="sng">
              <a:solidFill>
                <a:srgbClr val="444444"/>
              </a:solidFill>
            </a:endParaRPr>
          </a:p>
          <a:p>
            <a:pPr indent="-317500" lvl="0" marL="457200" rtl="0" algn="l">
              <a:lnSpc>
                <a:spcPct val="115000"/>
              </a:lnSpc>
              <a:spcBef>
                <a:spcPts val="0"/>
              </a:spcBef>
              <a:spcAft>
                <a:spcPts val="0"/>
              </a:spcAft>
              <a:buClr>
                <a:srgbClr val="444444"/>
              </a:buClr>
              <a:buSzPts val="1400"/>
              <a:buAutoNum type="arabicPeriod"/>
            </a:pPr>
            <a:r>
              <a:rPr b="0" lang="en-US">
                <a:solidFill>
                  <a:srgbClr val="444444"/>
                </a:solidFill>
              </a:rPr>
              <a:t>Closed Captions are available in the meeting controls toolbar at the bottom of your screen. To turn them on, click the Show Captions icon.</a:t>
            </a:r>
            <a:endParaRPr b="0">
              <a:solidFill>
                <a:srgbClr val="444444"/>
              </a:solidFill>
            </a:endParaRPr>
          </a:p>
          <a:p>
            <a:pPr indent="-317500" lvl="0" marL="457200" rtl="0" algn="l">
              <a:lnSpc>
                <a:spcPct val="115000"/>
              </a:lnSpc>
              <a:spcBef>
                <a:spcPts val="0"/>
              </a:spcBef>
              <a:spcAft>
                <a:spcPts val="0"/>
              </a:spcAft>
              <a:buClr>
                <a:srgbClr val="444444"/>
              </a:buClr>
              <a:buSzPts val="1400"/>
              <a:buAutoNum type="arabicPeriod"/>
            </a:pPr>
            <a:r>
              <a:rPr b="0" lang="en-US">
                <a:solidFill>
                  <a:srgbClr val="444444"/>
                </a:solidFill>
              </a:rPr>
              <a:t>Los subtítulos están disponibles en la barra de herramientas de controles de la reunión en la parte inferior de su pantalla. Para activarlos, haga clic en el icono "Mostrar subtítulos".</a:t>
            </a:r>
            <a:endParaRPr b="0">
              <a:solidFill>
                <a:srgbClr val="444444"/>
              </a:solidFill>
            </a:endParaRPr>
          </a:p>
          <a:p>
            <a:pPr indent="0" lvl="0" marL="914400" rtl="0" algn="l">
              <a:lnSpc>
                <a:spcPct val="115000"/>
              </a:lnSpc>
              <a:spcBef>
                <a:spcPts val="0"/>
              </a:spcBef>
              <a:spcAft>
                <a:spcPts val="0"/>
              </a:spcAft>
              <a:buNone/>
            </a:pPr>
            <a:r>
              <a:t/>
            </a:r>
            <a:endParaRPr b="0">
              <a:solidFill>
                <a:srgbClr val="444444"/>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3e6662c207_3_47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08" name="Google Shape;408;g33e6662c207_3_47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a:solidFill>
                  <a:srgbClr val="444444"/>
                </a:solidFill>
              </a:rPr>
              <a:t>[Webinar Tech] </a:t>
            </a:r>
            <a:r>
              <a:rPr b="0" lang="en-US">
                <a:solidFill>
                  <a:srgbClr val="444444"/>
                </a:solidFill>
              </a:rPr>
              <a:t>Post in Chat:​ </a:t>
            </a:r>
            <a:endParaRPr b="0">
              <a:solidFill>
                <a:srgbClr val="444444"/>
              </a:solidFill>
            </a:endParaRPr>
          </a:p>
          <a:p>
            <a:pPr indent="0" lvl="0" marL="0" rtl="0" algn="l">
              <a:lnSpc>
                <a:spcPct val="115000"/>
              </a:lnSpc>
              <a:spcBef>
                <a:spcPts val="0"/>
              </a:spcBef>
              <a:spcAft>
                <a:spcPts val="0"/>
              </a:spcAft>
              <a:buNone/>
            </a:pPr>
            <a:r>
              <a:t/>
            </a:r>
            <a:endParaRPr b="0">
              <a:solidFill>
                <a:srgbClr val="444444"/>
              </a:solidFill>
            </a:endParaRPr>
          </a:p>
          <a:p>
            <a:pPr indent="-317500" lvl="0" marL="457200" rtl="0" algn="l">
              <a:lnSpc>
                <a:spcPct val="115000"/>
              </a:lnSpc>
              <a:spcBef>
                <a:spcPts val="0"/>
              </a:spcBef>
              <a:spcAft>
                <a:spcPts val="0"/>
              </a:spcAft>
              <a:buClr>
                <a:srgbClr val="444444"/>
              </a:buClr>
              <a:buSzPts val="1400"/>
              <a:buAutoNum type="arabicPeriod"/>
            </a:pPr>
            <a:r>
              <a:rPr b="0" lang="en-US">
                <a:solidFill>
                  <a:srgbClr val="444444"/>
                </a:solidFill>
              </a:rPr>
              <a:t>Enter specific Meeting logistics here</a:t>
            </a:r>
            <a:endParaRPr b="0">
              <a:solidFill>
                <a:srgbClr val="444444"/>
              </a:solidFill>
            </a:endParaRPr>
          </a:p>
          <a:p>
            <a:pPr indent="0" lvl="0" marL="0" rtl="0" algn="l">
              <a:lnSpc>
                <a:spcPct val="115000"/>
              </a:lnSpc>
              <a:spcBef>
                <a:spcPts val="0"/>
              </a:spcBef>
              <a:spcAft>
                <a:spcPts val="0"/>
              </a:spcAft>
              <a:buNone/>
            </a:pPr>
            <a:r>
              <a:t/>
            </a:r>
            <a:endParaRPr b="0" u="sng">
              <a:solidFill>
                <a:srgbClr val="444444"/>
              </a:solidFill>
            </a:endParaRPr>
          </a:p>
          <a:p>
            <a:pPr indent="0" lvl="0" marL="0" rtl="0" algn="l">
              <a:lnSpc>
                <a:spcPct val="115000"/>
              </a:lnSpc>
              <a:spcBef>
                <a:spcPts val="0"/>
              </a:spcBef>
              <a:spcAft>
                <a:spcPts val="0"/>
              </a:spcAft>
              <a:buNone/>
            </a:pPr>
            <a:r>
              <a:t/>
            </a:r>
            <a:endParaRPr b="0" u="sng">
              <a:solidFill>
                <a:srgbClr val="444444"/>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33e6662c207_3_48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17" name="Google Shape;417;g33e6662c207_3_48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a:solidFill>
                  <a:srgbClr val="444444"/>
                </a:solidFill>
              </a:rPr>
              <a:t>[Webinar Tech] </a:t>
            </a:r>
            <a:r>
              <a:rPr b="0" lang="en-US">
                <a:solidFill>
                  <a:srgbClr val="444444"/>
                </a:solidFill>
              </a:rPr>
              <a:t>Post in Chat:​ </a:t>
            </a:r>
            <a:endParaRPr b="0">
              <a:solidFill>
                <a:srgbClr val="444444"/>
              </a:solidFill>
            </a:endParaRPr>
          </a:p>
          <a:p>
            <a:pPr indent="0" lvl="0" marL="0" rtl="0" algn="l">
              <a:lnSpc>
                <a:spcPct val="115000"/>
              </a:lnSpc>
              <a:spcBef>
                <a:spcPts val="0"/>
              </a:spcBef>
              <a:spcAft>
                <a:spcPts val="0"/>
              </a:spcAft>
              <a:buNone/>
            </a:pPr>
            <a:r>
              <a:t/>
            </a:r>
            <a:endParaRPr b="0">
              <a:solidFill>
                <a:srgbClr val="444444"/>
              </a:solidFill>
            </a:endParaRPr>
          </a:p>
          <a:p>
            <a:pPr indent="-317500" lvl="0" marL="457200" rtl="0" algn="l">
              <a:lnSpc>
                <a:spcPct val="115000"/>
              </a:lnSpc>
              <a:spcBef>
                <a:spcPts val="0"/>
              </a:spcBef>
              <a:spcAft>
                <a:spcPts val="0"/>
              </a:spcAft>
              <a:buClr>
                <a:srgbClr val="444444"/>
              </a:buClr>
              <a:buSzPts val="1400"/>
              <a:buAutoNum type="arabicPeriod"/>
            </a:pPr>
            <a:r>
              <a:rPr b="0" lang="en-US">
                <a:solidFill>
                  <a:srgbClr val="444444"/>
                </a:solidFill>
              </a:rPr>
              <a:t>Enter specific Meeting logistics here</a:t>
            </a:r>
            <a:endParaRPr b="0">
              <a:solidFill>
                <a:srgbClr val="444444"/>
              </a:solidFill>
            </a:endParaRPr>
          </a:p>
          <a:p>
            <a:pPr indent="0" lvl="0" marL="0" rtl="0" algn="l">
              <a:lnSpc>
                <a:spcPct val="115000"/>
              </a:lnSpc>
              <a:spcBef>
                <a:spcPts val="0"/>
              </a:spcBef>
              <a:spcAft>
                <a:spcPts val="0"/>
              </a:spcAft>
              <a:buNone/>
            </a:pPr>
            <a:r>
              <a:t/>
            </a:r>
            <a:endParaRPr b="0" u="sng">
              <a:solidFill>
                <a:srgbClr val="444444"/>
              </a:solidFill>
            </a:endParaRPr>
          </a:p>
          <a:p>
            <a:pPr indent="0" lvl="0" marL="0" rtl="0" algn="l">
              <a:lnSpc>
                <a:spcPct val="115000"/>
              </a:lnSpc>
              <a:spcBef>
                <a:spcPts val="0"/>
              </a:spcBef>
              <a:spcAft>
                <a:spcPts val="0"/>
              </a:spcAft>
              <a:buNone/>
            </a:pPr>
            <a:r>
              <a:t/>
            </a:r>
            <a:endParaRPr b="0" u="sng">
              <a:solidFill>
                <a:srgbClr val="444444"/>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3e6662c207_3_64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lang="en-US"/>
              <a:t>Sarah</a:t>
            </a:r>
            <a:endParaRPr/>
          </a:p>
        </p:txBody>
      </p:sp>
      <p:sp>
        <p:nvSpPr>
          <p:cNvPr id="427" name="Google Shape;427;g33e6662c207_3_6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fecc1e33d0_3_77:notes"/>
          <p:cNvSpPr txBox="1"/>
          <p:nvPr>
            <p:ph idx="1" type="body"/>
          </p:nvPr>
        </p:nvSpPr>
        <p:spPr>
          <a:xfrm>
            <a:off x="365263" y="3803373"/>
            <a:ext cx="6127500" cy="4532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
        <p:nvSpPr>
          <p:cNvPr id="437" name="Google Shape;437;g2fecc1e33d0_3_77:notes"/>
          <p:cNvSpPr/>
          <p:nvPr>
            <p:ph idx="2" type="sldImg"/>
          </p:nvPr>
        </p:nvSpPr>
        <p:spPr>
          <a:xfrm>
            <a:off x="366713" y="185738"/>
            <a:ext cx="6126162" cy="3446462"/>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g280e6828fe8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6" name="Google Shape;446;g280e6828fe8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7" name="Google Shape;447;g280e6828fe8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211ef924dc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g2211ef924dc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6" name="Google Shape;456;g2211ef924dc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jp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5.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3.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19.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0.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15" name="Shape 15"/>
        <p:cNvGrpSpPr/>
        <p:nvPr/>
      </p:nvGrpSpPr>
      <p:grpSpPr>
        <a:xfrm>
          <a:off x="0" y="0"/>
          <a:ext cx="0" cy="0"/>
          <a:chOff x="0" y="0"/>
          <a:chExt cx="0" cy="0"/>
        </a:xfrm>
      </p:grpSpPr>
      <p:sp>
        <p:nvSpPr>
          <p:cNvPr id="16" name="Google Shape;16;p20"/>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20"/>
          <p:cNvSpPr txBox="1"/>
          <p:nvPr>
            <p:ph idx="1" type="body"/>
          </p:nvPr>
        </p:nvSpPr>
        <p:spPr>
          <a:xfrm>
            <a:off x="838200" y="1852302"/>
            <a:ext cx="10515600" cy="4205598"/>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75285" lvl="1" marL="914400" marR="0" rtl="0" algn="l">
              <a:lnSpc>
                <a:spcPct val="90000"/>
              </a:lnSpc>
              <a:spcBef>
                <a:spcPts val="500"/>
              </a:spcBef>
              <a:spcAft>
                <a:spcPts val="0"/>
              </a:spcAft>
              <a:buClr>
                <a:schemeClr val="lt1"/>
              </a:buClr>
              <a:buSzPts val="2310"/>
              <a:buFont typeface="Noto Sans Symbols"/>
              <a:buChar char="⮚"/>
              <a:defRPr b="0" i="0" sz="3300" u="none" cap="none" strike="noStrike">
                <a:solidFill>
                  <a:schemeClr val="lt1"/>
                </a:solidFill>
                <a:latin typeface="Trebuchet MS"/>
                <a:ea typeface="Trebuchet MS"/>
                <a:cs typeface="Trebuchet MS"/>
                <a:sym typeface="Trebuchet MS"/>
              </a:defRPr>
            </a:lvl2pPr>
            <a:lvl3pPr indent="-400050" lvl="2" marL="1371600" marR="0" rtl="0" algn="l">
              <a:lnSpc>
                <a:spcPct val="90000"/>
              </a:lnSpc>
              <a:spcBef>
                <a:spcPts val="500"/>
              </a:spcBef>
              <a:spcAft>
                <a:spcPts val="0"/>
              </a:spcAft>
              <a:buClr>
                <a:schemeClr val="lt1"/>
              </a:buClr>
              <a:buSzPts val="2700"/>
              <a:buFont typeface="Noto Sans Symbols"/>
              <a:buChar char="▪"/>
              <a:defRPr b="0" i="0" sz="2700" u="none" cap="none" strike="noStrike">
                <a:solidFill>
                  <a:schemeClr val="lt1"/>
                </a:solidFill>
                <a:latin typeface="Calibri"/>
                <a:ea typeface="Calibri"/>
                <a:cs typeface="Calibri"/>
                <a:sym typeface="Calibri"/>
              </a:defRPr>
            </a:lvl3pPr>
            <a:lvl4pPr indent="-381000" lvl="3" marL="18288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4pPr>
            <a:lvl5pPr indent="-228600" lvl="4" marL="22860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9pPr>
          </a:lstStyle>
          <a:p/>
        </p:txBody>
      </p:sp>
      <p:sp>
        <p:nvSpPr>
          <p:cNvPr id="18" name="Google Shape;18;p20"/>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54" name="Shape 54"/>
        <p:cNvGrpSpPr/>
        <p:nvPr/>
      </p:nvGrpSpPr>
      <p:grpSpPr>
        <a:xfrm>
          <a:off x="0" y="0"/>
          <a:ext cx="0" cy="0"/>
          <a:chOff x="0" y="0"/>
          <a:chExt cx="0" cy="0"/>
        </a:xfrm>
      </p:grpSpPr>
      <p:sp>
        <p:nvSpPr>
          <p:cNvPr id="55" name="Google Shape;55;p70"/>
          <p:cNvSpPr txBox="1"/>
          <p:nvPr>
            <p:ph type="title"/>
          </p:nvPr>
        </p:nvSpPr>
        <p:spPr>
          <a:xfrm>
            <a:off x="6122788" y="2253854"/>
            <a:ext cx="5759473" cy="2350294"/>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70"/>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hat" id="57" name="Google Shape;57;p70"/>
          <p:cNvPicPr preferRelativeResize="0"/>
          <p:nvPr/>
        </p:nvPicPr>
        <p:blipFill rotWithShape="1">
          <a:blip r:embed="rId2">
            <a:alphaModFix/>
          </a:blip>
          <a:srcRect b="0" l="0" r="0" t="0"/>
          <a:stretch/>
        </p:blipFill>
        <p:spPr>
          <a:xfrm>
            <a:off x="-226026" y="107156"/>
            <a:ext cx="6589909" cy="659011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1_Title Slide">
    <p:spTree>
      <p:nvGrpSpPr>
        <p:cNvPr id="58" name="Shape 58"/>
        <p:cNvGrpSpPr/>
        <p:nvPr/>
      </p:nvGrpSpPr>
      <p:grpSpPr>
        <a:xfrm>
          <a:off x="0" y="0"/>
          <a:ext cx="0" cy="0"/>
          <a:chOff x="0" y="0"/>
          <a:chExt cx="0" cy="0"/>
        </a:xfrm>
      </p:grpSpPr>
      <p:sp>
        <p:nvSpPr>
          <p:cNvPr id="59" name="Google Shape;59;p73"/>
          <p:cNvSpPr txBox="1"/>
          <p:nvPr>
            <p:ph type="ctrTitle"/>
          </p:nvPr>
        </p:nvSpPr>
        <p:spPr>
          <a:xfrm>
            <a:off x="1040524" y="1411694"/>
            <a:ext cx="10110952" cy="990216"/>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4800"/>
              <a:buFont typeface="Trebuchet MS"/>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73"/>
          <p:cNvSpPr txBox="1"/>
          <p:nvPr>
            <p:ph idx="1" type="subTitle"/>
          </p:nvPr>
        </p:nvSpPr>
        <p:spPr>
          <a:xfrm>
            <a:off x="1524000" y="2489967"/>
            <a:ext cx="9144000" cy="738734"/>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750"/>
              </a:spcBef>
              <a:spcAft>
                <a:spcPts val="0"/>
              </a:spcAft>
              <a:buClr>
                <a:schemeClr val="lt1"/>
              </a:buClr>
              <a:buSzPts val="3713"/>
              <a:buFont typeface="Arial"/>
              <a:buNone/>
              <a:defRPr b="1" i="0" sz="3713" u="none" cap="none" strike="noStrike">
                <a:solidFill>
                  <a:schemeClr val="lt1"/>
                </a:solidFill>
                <a:latin typeface="Trebuchet MS"/>
                <a:ea typeface="Trebuchet MS"/>
                <a:cs typeface="Trebuchet MS"/>
                <a:sym typeface="Trebuchet MS"/>
              </a:defRPr>
            </a:lvl1pPr>
            <a:lvl2pPr lvl="1" marR="0" rtl="0" algn="ctr">
              <a:lnSpc>
                <a:spcPct val="90000"/>
              </a:lnSpc>
              <a:spcBef>
                <a:spcPts val="375"/>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2pPr>
            <a:lvl3pPr lvl="2" marR="0" rtl="0" algn="ctr">
              <a:lnSpc>
                <a:spcPct val="90000"/>
              </a:lnSpc>
              <a:spcBef>
                <a:spcPts val="375"/>
              </a:spcBef>
              <a:spcAft>
                <a:spcPts val="0"/>
              </a:spcAft>
              <a:buClr>
                <a:schemeClr val="lt1"/>
              </a:buClr>
              <a:buSzPts val="1350"/>
              <a:buFont typeface="Arial"/>
              <a:buNone/>
              <a:defRPr b="0" i="0" sz="1350" u="none" cap="none" strike="noStrike">
                <a:solidFill>
                  <a:schemeClr val="lt1"/>
                </a:solidFill>
                <a:latin typeface="Calibri"/>
                <a:ea typeface="Calibri"/>
                <a:cs typeface="Calibri"/>
                <a:sym typeface="Calibri"/>
              </a:defRPr>
            </a:lvl3pPr>
            <a:lvl4pPr lvl="3" marR="0" rtl="0" algn="ctr">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4pPr>
            <a:lvl5pPr lvl="4" marR="0" rtl="0" algn="ctr">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5pPr>
            <a:lvl6pPr lvl="5" marR="0" rtl="0" algn="ctr">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6pPr>
            <a:lvl7pPr lvl="6" marR="0" rtl="0" algn="ctr">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7pPr>
            <a:lvl8pPr lvl="7" marR="0" rtl="0" algn="ctr">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8pPr>
            <a:lvl9pPr lvl="8" marR="0" rtl="0" algn="ctr">
              <a:lnSpc>
                <a:spcPct val="90000"/>
              </a:lnSpc>
              <a:spcBef>
                <a:spcPts val="375"/>
              </a:spcBef>
              <a:spcAft>
                <a:spcPts val="0"/>
              </a:spcAft>
              <a:buClr>
                <a:schemeClr val="lt1"/>
              </a:buClr>
              <a:buSzPts val="1200"/>
              <a:buFont typeface="Arial"/>
              <a:buNone/>
              <a:defRPr b="0" i="0" sz="1200" u="none" cap="none" strike="noStrike">
                <a:solidFill>
                  <a:schemeClr val="lt1"/>
                </a:solidFill>
                <a:latin typeface="Calibri"/>
                <a:ea typeface="Calibri"/>
                <a:cs typeface="Calibri"/>
                <a:sym typeface="Calibri"/>
              </a:defRPr>
            </a:lvl9pPr>
          </a:lstStyle>
          <a:p/>
        </p:txBody>
      </p:sp>
      <p:sp>
        <p:nvSpPr>
          <p:cNvPr id="61" name="Google Shape;61;p73"/>
          <p:cNvSpPr txBox="1"/>
          <p:nvPr>
            <p:ph idx="10" type="dt"/>
          </p:nvPr>
        </p:nvSpPr>
        <p:spPr>
          <a:xfrm>
            <a:off x="4724400" y="4917558"/>
            <a:ext cx="27432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chemeClr val="lt1"/>
              </a:buClr>
              <a:buSzPts val="1400"/>
              <a:buFont typeface="Trebuchet MS"/>
              <a:buNone/>
              <a:defRPr/>
            </a:lvl1pPr>
            <a:lvl2pPr lvl="1" algn="l">
              <a:lnSpc>
                <a:spcPct val="100000"/>
              </a:lnSpc>
              <a:spcBef>
                <a:spcPts val="0"/>
              </a:spcBef>
              <a:spcAft>
                <a:spcPts val="0"/>
              </a:spcAft>
              <a:buClr>
                <a:schemeClr val="lt1"/>
              </a:buClr>
              <a:buSzPts val="1400"/>
              <a:buFont typeface="Calibri"/>
              <a:buNone/>
              <a:defRPr/>
            </a:lvl2pPr>
            <a:lvl3pPr lvl="2" algn="l">
              <a:lnSpc>
                <a:spcPct val="100000"/>
              </a:lnSpc>
              <a:spcBef>
                <a:spcPts val="0"/>
              </a:spcBef>
              <a:spcAft>
                <a:spcPts val="0"/>
              </a:spcAft>
              <a:buClr>
                <a:schemeClr val="lt1"/>
              </a:buClr>
              <a:buSzPts val="1400"/>
              <a:buFont typeface="Calibri"/>
              <a:buNone/>
              <a:defRPr/>
            </a:lvl3pPr>
            <a:lvl4pPr lvl="3" algn="l">
              <a:lnSpc>
                <a:spcPct val="100000"/>
              </a:lnSpc>
              <a:spcBef>
                <a:spcPts val="0"/>
              </a:spcBef>
              <a:spcAft>
                <a:spcPts val="0"/>
              </a:spcAft>
              <a:buClr>
                <a:schemeClr val="lt1"/>
              </a:buClr>
              <a:buSzPts val="1400"/>
              <a:buFont typeface="Calibri"/>
              <a:buNone/>
              <a:defRPr/>
            </a:lvl4pPr>
            <a:lvl5pPr lvl="4" algn="l">
              <a:lnSpc>
                <a:spcPct val="100000"/>
              </a:lnSpc>
              <a:spcBef>
                <a:spcPts val="0"/>
              </a:spcBef>
              <a:spcAft>
                <a:spcPts val="0"/>
              </a:spcAft>
              <a:buClr>
                <a:schemeClr val="lt1"/>
              </a:buClr>
              <a:buSzPts val="1400"/>
              <a:buFont typeface="Calibri"/>
              <a:buNone/>
              <a:defRPr/>
            </a:lvl5pPr>
            <a:lvl6pPr lvl="5" algn="l">
              <a:lnSpc>
                <a:spcPct val="100000"/>
              </a:lnSpc>
              <a:spcBef>
                <a:spcPts val="0"/>
              </a:spcBef>
              <a:spcAft>
                <a:spcPts val="0"/>
              </a:spcAft>
              <a:buClr>
                <a:schemeClr val="lt1"/>
              </a:buClr>
              <a:buSzPts val="1400"/>
              <a:buFont typeface="Calibri"/>
              <a:buNone/>
              <a:defRPr/>
            </a:lvl6pPr>
            <a:lvl7pPr lvl="6" algn="l">
              <a:lnSpc>
                <a:spcPct val="100000"/>
              </a:lnSpc>
              <a:spcBef>
                <a:spcPts val="0"/>
              </a:spcBef>
              <a:spcAft>
                <a:spcPts val="0"/>
              </a:spcAft>
              <a:buClr>
                <a:schemeClr val="lt1"/>
              </a:buClr>
              <a:buSzPts val="1400"/>
              <a:buFont typeface="Calibri"/>
              <a:buNone/>
              <a:defRPr/>
            </a:lvl7pPr>
            <a:lvl8pPr lvl="7" algn="l">
              <a:lnSpc>
                <a:spcPct val="100000"/>
              </a:lnSpc>
              <a:spcBef>
                <a:spcPts val="0"/>
              </a:spcBef>
              <a:spcAft>
                <a:spcPts val="0"/>
              </a:spcAft>
              <a:buClr>
                <a:schemeClr val="lt1"/>
              </a:buClr>
              <a:buSzPts val="1400"/>
              <a:buFont typeface="Calibri"/>
              <a:buNone/>
              <a:defRPr/>
            </a:lvl8pPr>
            <a:lvl9pPr lvl="8" algn="l">
              <a:lnSpc>
                <a:spcPct val="100000"/>
              </a:lnSpc>
              <a:spcBef>
                <a:spcPts val="0"/>
              </a:spcBef>
              <a:spcAft>
                <a:spcPts val="0"/>
              </a:spcAft>
              <a:buClr>
                <a:schemeClr val="lt1"/>
              </a:buClr>
              <a:buSzPts val="1400"/>
              <a:buFont typeface="Calibri"/>
              <a:buNone/>
              <a:defRPr/>
            </a:lvl9pPr>
          </a:lstStyle>
          <a:p/>
        </p:txBody>
      </p:sp>
      <p:sp>
        <p:nvSpPr>
          <p:cNvPr id="62" name="Google Shape;62;p73"/>
          <p:cNvSpPr txBox="1"/>
          <p:nvPr>
            <p:ph idx="12" type="sldNum"/>
          </p:nvPr>
        </p:nvSpPr>
        <p:spPr>
          <a:xfrm>
            <a:off x="9174127" y="6370756"/>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chemeClr val="dk1"/>
              </a:buClr>
              <a:buSzPts val="1200"/>
              <a:buFont typeface="Trebuchet MS"/>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chemeClr val="dk1"/>
              </a:buClr>
              <a:buSzPts val="1200"/>
              <a:buFont typeface="Trebuchet MS"/>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chemeClr val="dk1"/>
              </a:buClr>
              <a:buSzPts val="1200"/>
              <a:buFont typeface="Trebuchet MS"/>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chemeClr val="dk1"/>
              </a:buClr>
              <a:buSzPts val="1200"/>
              <a:buFont typeface="Trebuchet MS"/>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chemeClr val="dk1"/>
              </a:buClr>
              <a:buSzPts val="1200"/>
              <a:buFont typeface="Trebuchet MS"/>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chemeClr val="dk1"/>
              </a:buClr>
              <a:buSzPts val="1200"/>
              <a:buFont typeface="Trebuchet MS"/>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chemeClr val="dk1"/>
              </a:buClr>
              <a:buSzPts val="1200"/>
              <a:buFont typeface="Trebuchet MS"/>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chemeClr val="dk1"/>
              </a:buClr>
              <a:buSzPts val="1200"/>
              <a:buFont typeface="Trebuchet MS"/>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chemeClr val="dk1"/>
              </a:buClr>
              <a:buSzPts val="1200"/>
              <a:buFont typeface="Trebuchet MS"/>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63" name="Google Shape;63;p73"/>
          <p:cNvSpPr txBox="1"/>
          <p:nvPr>
            <p:ph idx="2" type="body"/>
          </p:nvPr>
        </p:nvSpPr>
        <p:spPr>
          <a:xfrm>
            <a:off x="1913862" y="3586564"/>
            <a:ext cx="8364279" cy="914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750"/>
              </a:spcBef>
              <a:spcAft>
                <a:spcPts val="0"/>
              </a:spcAft>
              <a:buClr>
                <a:schemeClr val="lt1"/>
              </a:buClr>
              <a:buSzPts val="2475"/>
              <a:buFont typeface="Arial"/>
              <a:buNone/>
              <a:defRPr b="0" i="0" sz="2475" u="none" cap="none" strike="noStrike">
                <a:solidFill>
                  <a:schemeClr val="lt1"/>
                </a:solidFill>
                <a:latin typeface="Trebuchet MS"/>
                <a:ea typeface="Trebuchet MS"/>
                <a:cs typeface="Trebuchet MS"/>
                <a:sym typeface="Trebuchet MS"/>
              </a:defRPr>
            </a:lvl1pPr>
            <a:lvl2pPr indent="-228600" lvl="1" marL="914400" marR="0" rtl="0" algn="ctr">
              <a:lnSpc>
                <a:spcPct val="90000"/>
              </a:lnSpc>
              <a:spcBef>
                <a:spcPts val="375"/>
              </a:spcBef>
              <a:spcAft>
                <a:spcPts val="0"/>
              </a:spcAft>
              <a:buClr>
                <a:schemeClr val="lt1"/>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228600" lvl="2" marL="1371600" marR="0" rtl="0" algn="ctr">
              <a:lnSpc>
                <a:spcPct val="90000"/>
              </a:lnSpc>
              <a:spcBef>
                <a:spcPts val="375"/>
              </a:spcBef>
              <a:spcAft>
                <a:spcPts val="0"/>
              </a:spcAft>
              <a:buClr>
                <a:schemeClr val="lt1"/>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228600" lvl="3" marL="1828800" marR="0" rtl="0" algn="ctr">
              <a:lnSpc>
                <a:spcPct val="90000"/>
              </a:lnSpc>
              <a:spcBef>
                <a:spcPts val="375"/>
              </a:spcBef>
              <a:spcAft>
                <a:spcPts val="0"/>
              </a:spcAft>
              <a:buClr>
                <a:schemeClr val="lt1"/>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228600" lvl="4" marL="2286000" marR="0" rtl="0" algn="ctr">
              <a:lnSpc>
                <a:spcPct val="90000"/>
              </a:lnSpc>
              <a:spcBef>
                <a:spcPts val="375"/>
              </a:spcBef>
              <a:spcAft>
                <a:spcPts val="0"/>
              </a:spcAft>
              <a:buClr>
                <a:schemeClr val="lt1"/>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314325" lvl="5" marL="27432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lt1"/>
              </a:buClr>
              <a:buSzPts val="1350"/>
              <a:buFont typeface="Arial"/>
              <a:buChar char="•"/>
              <a:defRPr b="0" i="0" sz="1350" u="none" cap="none" strike="noStrike">
                <a:solidFill>
                  <a:schemeClr val="lt1"/>
                </a:solidFill>
                <a:latin typeface="Calibri"/>
                <a:ea typeface="Calibri"/>
                <a:cs typeface="Calibri"/>
                <a:sym typeface="Calibri"/>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1_Contact Info Slide">
    <p:spTree>
      <p:nvGrpSpPr>
        <p:cNvPr id="64" name="Shape 64"/>
        <p:cNvGrpSpPr/>
        <p:nvPr/>
      </p:nvGrpSpPr>
      <p:grpSpPr>
        <a:xfrm>
          <a:off x="0" y="0"/>
          <a:ext cx="0" cy="0"/>
          <a:chOff x="0" y="0"/>
          <a:chExt cx="0" cy="0"/>
        </a:xfrm>
      </p:grpSpPr>
      <p:sp>
        <p:nvSpPr>
          <p:cNvPr id="65" name="Google Shape;65;p74"/>
          <p:cNvSpPr txBox="1"/>
          <p:nvPr>
            <p:ph idx="12" type="sldNum"/>
          </p:nvPr>
        </p:nvSpPr>
        <p:spPr>
          <a:xfrm>
            <a:off x="9174127" y="6370755"/>
            <a:ext cx="2743200" cy="365200"/>
          </a:xfrm>
          <a:prstGeom prst="rect">
            <a:avLst/>
          </a:prstGeom>
          <a:noFill/>
          <a:ln>
            <a:noFill/>
          </a:ln>
        </p:spPr>
        <p:txBody>
          <a:bodyPr anchorCtr="0" anchor="ctr" bIns="34275" lIns="68575" spcFirstLastPara="1" rIns="68575" wrap="square" tIns="34275">
            <a:noAutofit/>
          </a:bodyPr>
          <a:lstStyle>
            <a:lvl1pPr indent="0" lvl="0" marL="0" marR="0" algn="r">
              <a:lnSpc>
                <a:spcPct val="100000"/>
              </a:lnSpc>
              <a:spcBef>
                <a:spcPts val="0"/>
              </a:spcBef>
              <a:spcAft>
                <a:spcPts val="0"/>
              </a:spcAft>
              <a:buClr>
                <a:srgbClr val="000000"/>
              </a:buClr>
              <a:buSzPts val="9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66" name="Google Shape;66;p74"/>
          <p:cNvSpPr txBox="1"/>
          <p:nvPr>
            <p:ph idx="1" type="body"/>
          </p:nvPr>
        </p:nvSpPr>
        <p:spPr>
          <a:xfrm>
            <a:off x="410533" y="858400"/>
            <a:ext cx="11514000" cy="5263600"/>
          </a:xfrm>
          <a:prstGeom prst="rect">
            <a:avLst/>
          </a:prstGeom>
          <a:noFill/>
          <a:ln>
            <a:noFill/>
          </a:ln>
        </p:spPr>
        <p:txBody>
          <a:bodyPr anchorCtr="0" anchor="t" bIns="34275" lIns="68575" spcFirstLastPara="1" rIns="68575" wrap="square" tIns="34275">
            <a:noAutofit/>
          </a:bodyPr>
          <a:lstStyle>
            <a:lvl1pPr indent="-387350" lvl="0" marL="457200" marR="0" rtl="0" algn="l">
              <a:lnSpc>
                <a:spcPct val="90000"/>
              </a:lnSpc>
              <a:spcBef>
                <a:spcPts val="0"/>
              </a:spcBef>
              <a:spcAft>
                <a:spcPts val="0"/>
              </a:spcAft>
              <a:buClr>
                <a:schemeClr val="lt1"/>
              </a:buClr>
              <a:buSzPts val="2500"/>
              <a:buFont typeface="Arial"/>
              <a:buChar char="•"/>
              <a:defRPr b="0" i="0" sz="2400" u="none" cap="none" strike="noStrike">
                <a:solidFill>
                  <a:schemeClr val="lt1"/>
                </a:solidFill>
                <a:latin typeface="Calibri"/>
                <a:ea typeface="Calibri"/>
                <a:cs typeface="Calibri"/>
                <a:sym typeface="Calibri"/>
              </a:defRPr>
            </a:lvl1pPr>
            <a:lvl2pPr indent="-342900" lvl="1" marL="914400" marR="0" rtl="0" algn="l">
              <a:lnSpc>
                <a:spcPct val="90000"/>
              </a:lnSpc>
              <a:spcBef>
                <a:spcPts val="1333"/>
              </a:spcBef>
              <a:spcAft>
                <a:spcPts val="0"/>
              </a:spcAft>
              <a:buClr>
                <a:schemeClr val="lt1"/>
              </a:buClr>
              <a:buSzPts val="1800"/>
              <a:buFont typeface="Arial"/>
              <a:buChar char="•"/>
              <a:defRPr b="0" i="0" sz="2400" u="none" cap="none" strike="noStrike">
                <a:solidFill>
                  <a:schemeClr val="lt1"/>
                </a:solidFill>
                <a:latin typeface="Calibri"/>
                <a:ea typeface="Calibri"/>
                <a:cs typeface="Calibri"/>
                <a:sym typeface="Calibri"/>
              </a:defRPr>
            </a:lvl2pPr>
            <a:lvl3pPr indent="-323850" lvl="2" marL="1371600" marR="0" rtl="0" algn="l">
              <a:lnSpc>
                <a:spcPct val="90000"/>
              </a:lnSpc>
              <a:spcBef>
                <a:spcPts val="1333"/>
              </a:spcBef>
              <a:spcAft>
                <a:spcPts val="0"/>
              </a:spcAft>
              <a:buClr>
                <a:schemeClr val="lt1"/>
              </a:buClr>
              <a:buSzPts val="1500"/>
              <a:buFont typeface="Arial"/>
              <a:buChar char="•"/>
              <a:defRPr b="0" i="0" sz="2400" u="none" cap="none" strike="noStrike">
                <a:solidFill>
                  <a:schemeClr val="lt1"/>
                </a:solidFill>
                <a:latin typeface="Calibri"/>
                <a:ea typeface="Calibri"/>
                <a:cs typeface="Calibri"/>
                <a:sym typeface="Calibri"/>
              </a:defRPr>
            </a:lvl3pPr>
            <a:lvl4pPr indent="-317500" lvl="3" marL="1828800" marR="0" rtl="0" algn="l">
              <a:lnSpc>
                <a:spcPct val="90000"/>
              </a:lnSpc>
              <a:spcBef>
                <a:spcPts val="533"/>
              </a:spcBef>
              <a:spcAft>
                <a:spcPts val="0"/>
              </a:spcAft>
              <a:buClr>
                <a:schemeClr val="lt1"/>
              </a:buClr>
              <a:buSzPts val="1400"/>
              <a:buFont typeface="Arial"/>
              <a:buChar char="•"/>
              <a:defRPr b="0" i="0" sz="1867" u="none" cap="none" strike="noStrike">
                <a:solidFill>
                  <a:schemeClr val="lt1"/>
                </a:solidFill>
                <a:latin typeface="Calibri"/>
                <a:ea typeface="Calibri"/>
                <a:cs typeface="Calibri"/>
                <a:sym typeface="Calibri"/>
              </a:defRPr>
            </a:lvl4pPr>
            <a:lvl5pPr indent="-317500" lvl="4" marL="2286000" marR="0" rtl="0" algn="l">
              <a:lnSpc>
                <a:spcPct val="90000"/>
              </a:lnSpc>
              <a:spcBef>
                <a:spcPts val="533"/>
              </a:spcBef>
              <a:spcAft>
                <a:spcPts val="0"/>
              </a:spcAft>
              <a:buClr>
                <a:schemeClr val="lt1"/>
              </a:buClr>
              <a:buSzPts val="1400"/>
              <a:buFont typeface="Arial"/>
              <a:buChar char="•"/>
              <a:defRPr b="0" i="0" sz="1867" u="none" cap="none" strike="noStrike">
                <a:solidFill>
                  <a:schemeClr val="lt1"/>
                </a:solidFill>
                <a:latin typeface="Calibri"/>
                <a:ea typeface="Calibri"/>
                <a:cs typeface="Calibri"/>
                <a:sym typeface="Calibri"/>
              </a:defRPr>
            </a:lvl5pPr>
            <a:lvl6pPr indent="-317500" lvl="5" marL="2743200" marR="0" rtl="0" algn="l">
              <a:lnSpc>
                <a:spcPct val="90000"/>
              </a:lnSpc>
              <a:spcBef>
                <a:spcPts val="533"/>
              </a:spcBef>
              <a:spcAft>
                <a:spcPts val="0"/>
              </a:spcAft>
              <a:buClr>
                <a:schemeClr val="lt1"/>
              </a:buClr>
              <a:buSzPts val="1400"/>
              <a:buFont typeface="Arial"/>
              <a:buChar char="•"/>
              <a:defRPr b="0" i="0" sz="1867" u="none" cap="none" strike="noStrike">
                <a:solidFill>
                  <a:schemeClr val="lt1"/>
                </a:solidFill>
                <a:latin typeface="Calibri"/>
                <a:ea typeface="Calibri"/>
                <a:cs typeface="Calibri"/>
                <a:sym typeface="Calibri"/>
              </a:defRPr>
            </a:lvl6pPr>
            <a:lvl7pPr indent="-317500" lvl="6" marL="3200400" marR="0" rtl="0" algn="l">
              <a:lnSpc>
                <a:spcPct val="90000"/>
              </a:lnSpc>
              <a:spcBef>
                <a:spcPts val="533"/>
              </a:spcBef>
              <a:spcAft>
                <a:spcPts val="0"/>
              </a:spcAft>
              <a:buClr>
                <a:schemeClr val="lt1"/>
              </a:buClr>
              <a:buSzPts val="1400"/>
              <a:buFont typeface="Arial"/>
              <a:buChar char="•"/>
              <a:defRPr b="0" i="0" sz="1867" u="none" cap="none" strike="noStrike">
                <a:solidFill>
                  <a:schemeClr val="lt1"/>
                </a:solidFill>
                <a:latin typeface="Calibri"/>
                <a:ea typeface="Calibri"/>
                <a:cs typeface="Calibri"/>
                <a:sym typeface="Calibri"/>
              </a:defRPr>
            </a:lvl7pPr>
            <a:lvl8pPr indent="-317500" lvl="7" marL="3657600" marR="0" rtl="0" algn="l">
              <a:lnSpc>
                <a:spcPct val="90000"/>
              </a:lnSpc>
              <a:spcBef>
                <a:spcPts val="533"/>
              </a:spcBef>
              <a:spcAft>
                <a:spcPts val="0"/>
              </a:spcAft>
              <a:buClr>
                <a:schemeClr val="lt1"/>
              </a:buClr>
              <a:buSzPts val="1400"/>
              <a:buFont typeface="Arial"/>
              <a:buChar char="•"/>
              <a:defRPr b="0" i="0" sz="1867" u="none" cap="none" strike="noStrike">
                <a:solidFill>
                  <a:schemeClr val="lt1"/>
                </a:solidFill>
                <a:latin typeface="Calibri"/>
                <a:ea typeface="Calibri"/>
                <a:cs typeface="Calibri"/>
                <a:sym typeface="Calibri"/>
              </a:defRPr>
            </a:lvl8pPr>
            <a:lvl9pPr indent="-317500" lvl="8" marL="4114800" marR="0" rtl="0" algn="l">
              <a:lnSpc>
                <a:spcPct val="90000"/>
              </a:lnSpc>
              <a:spcBef>
                <a:spcPts val="533"/>
              </a:spcBef>
              <a:spcAft>
                <a:spcPts val="0"/>
              </a:spcAft>
              <a:buClr>
                <a:schemeClr val="lt1"/>
              </a:buClr>
              <a:buSzPts val="1400"/>
              <a:buFont typeface="Arial"/>
              <a:buChar char="•"/>
              <a:defRPr b="0" i="0" sz="1867" u="none" cap="none" strike="noStrike">
                <a:solidFill>
                  <a:schemeClr val="lt1"/>
                </a:solidFill>
                <a:latin typeface="Calibri"/>
                <a:ea typeface="Calibri"/>
                <a:cs typeface="Calibri"/>
                <a:sym typeface="Calibri"/>
              </a:defRPr>
            </a:lvl9pPr>
          </a:lstStyle>
          <a:p/>
        </p:txBody>
      </p:sp>
      <p:sp>
        <p:nvSpPr>
          <p:cNvPr id="67" name="Google Shape;67;p74"/>
          <p:cNvSpPr txBox="1"/>
          <p:nvPr>
            <p:ph type="title"/>
          </p:nvPr>
        </p:nvSpPr>
        <p:spPr>
          <a:xfrm>
            <a:off x="838200" y="437985"/>
            <a:ext cx="10515600" cy="960000"/>
          </a:xfrm>
          <a:prstGeom prst="rect">
            <a:avLst/>
          </a:prstGeom>
          <a:noFill/>
          <a:ln>
            <a:noFill/>
          </a:ln>
        </p:spPr>
        <p:txBody>
          <a:bodyPr anchorCtr="0" anchor="b" bIns="34275" lIns="68575" spcFirstLastPara="1" rIns="68575" wrap="square" tIns="34275">
            <a:noAutofit/>
          </a:bodyPr>
          <a:lstStyle>
            <a:lvl1pPr lvl="0" algn="ctr">
              <a:lnSpc>
                <a:spcPct val="90000"/>
              </a:lnSpc>
              <a:spcBef>
                <a:spcPts val="0"/>
              </a:spcBef>
              <a:spcAft>
                <a:spcPts val="0"/>
              </a:spcAft>
              <a:buClr>
                <a:schemeClr val="lt1"/>
              </a:buClr>
              <a:buSzPts val="4500"/>
              <a:buFont typeface="Trebuchet MS"/>
              <a:buNone/>
              <a:defRPr sz="60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Title Slide">
  <p:cSld name="White Title Slide">
    <p:spTree>
      <p:nvGrpSpPr>
        <p:cNvPr id="74" name="Shape 74"/>
        <p:cNvGrpSpPr/>
        <p:nvPr/>
      </p:nvGrpSpPr>
      <p:grpSpPr>
        <a:xfrm>
          <a:off x="0" y="0"/>
          <a:ext cx="0" cy="0"/>
          <a:chOff x="0" y="0"/>
          <a:chExt cx="0" cy="0"/>
        </a:xfrm>
      </p:grpSpPr>
      <p:sp>
        <p:nvSpPr>
          <p:cNvPr id="75" name="Google Shape;75;p23"/>
          <p:cNvSpPr txBox="1"/>
          <p:nvPr>
            <p:ph type="title"/>
          </p:nvPr>
        </p:nvSpPr>
        <p:spPr>
          <a:xfrm>
            <a:off x="595313" y="1121619"/>
            <a:ext cx="11001375" cy="1289397"/>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1400"/>
              <a:buNone/>
              <a:defRPr sz="6750">
                <a:solidFill>
                  <a:srgbClr val="00125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76" name="Google Shape;76;p23"/>
          <p:cNvSpPr txBox="1"/>
          <p:nvPr>
            <p:ph idx="1" type="body"/>
          </p:nvPr>
        </p:nvSpPr>
        <p:spPr>
          <a:xfrm>
            <a:off x="1522573" y="2773204"/>
            <a:ext cx="9146857" cy="81653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3937"/>
              </a:spcBef>
              <a:spcAft>
                <a:spcPts val="0"/>
              </a:spcAft>
              <a:buClr>
                <a:srgbClr val="000000"/>
              </a:buClr>
              <a:buSzPts val="1400"/>
              <a:buFont typeface="Arial"/>
              <a:buNone/>
              <a:defRPr b="1" i="0" sz="4640" u="none" cap="none" strike="noStrike">
                <a:solidFill>
                  <a:srgbClr val="001254"/>
                </a:solidFill>
                <a:latin typeface="Trebuchet MS"/>
                <a:ea typeface="Trebuchet MS"/>
                <a:cs typeface="Trebuchet MS"/>
                <a:sym typeface="Trebuchet MS"/>
              </a:defRPr>
            </a:lvl1pPr>
            <a:lvl2pPr indent="-228600" lvl="1" marL="914400" marR="0" rtl="0" algn="r">
              <a:lnSpc>
                <a:spcPct val="100000"/>
              </a:lnSpc>
              <a:spcBef>
                <a:spcPts val="3937"/>
              </a:spcBef>
              <a:spcAft>
                <a:spcPts val="0"/>
              </a:spcAft>
              <a:buClr>
                <a:srgbClr val="000000"/>
              </a:buClr>
              <a:buSzPts val="1400"/>
              <a:buFont typeface="Arial"/>
              <a:buNone/>
              <a:defRPr b="0" i="0" sz="2812" u="none" cap="none" strike="noStrike">
                <a:solidFill>
                  <a:schemeClr val="lt1"/>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77" name="Google Shape;77;p23"/>
          <p:cNvSpPr txBox="1"/>
          <p:nvPr>
            <p:ph idx="2" type="body"/>
          </p:nvPr>
        </p:nvSpPr>
        <p:spPr>
          <a:xfrm>
            <a:off x="2916317" y="4179094"/>
            <a:ext cx="6359366" cy="4114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3094"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78" name="Google Shape;78;p23"/>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79" name="Google Shape;79;p23"/>
          <p:cNvSpPr txBox="1"/>
          <p:nvPr>
            <p:ph idx="10" type="dt"/>
          </p:nvPr>
        </p:nvSpPr>
        <p:spPr>
          <a:xfrm>
            <a:off x="4724549" y="5099968"/>
            <a:ext cx="2742902" cy="365001"/>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sz="1875">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Mission Slide">
  <p:cSld name="White Mission Slide">
    <p:spTree>
      <p:nvGrpSpPr>
        <p:cNvPr id="80" name="Shape 80"/>
        <p:cNvGrpSpPr/>
        <p:nvPr/>
      </p:nvGrpSpPr>
      <p:grpSpPr>
        <a:xfrm>
          <a:off x="0" y="0"/>
          <a:ext cx="0" cy="0"/>
          <a:chOff x="0" y="0"/>
          <a:chExt cx="0" cy="0"/>
        </a:xfrm>
      </p:grpSpPr>
      <p:sp>
        <p:nvSpPr>
          <p:cNvPr id="81" name="Google Shape;81;p26"/>
          <p:cNvSpPr txBox="1"/>
          <p:nvPr/>
        </p:nvSpPr>
        <p:spPr>
          <a:xfrm>
            <a:off x="220132" y="654981"/>
            <a:ext cx="10215563" cy="1044453"/>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6187"/>
              <a:buFont typeface="Arial"/>
              <a:buNone/>
            </a:pPr>
            <a:r>
              <a:rPr b="1" i="0" lang="en-US" sz="6187" u="none" cap="none" strike="noStrike">
                <a:solidFill>
                  <a:srgbClr val="001254"/>
                </a:solidFill>
                <a:latin typeface="Trebuchet MS"/>
                <a:ea typeface="Trebuchet MS"/>
                <a:cs typeface="Trebuchet MS"/>
                <a:sym typeface="Trebuchet MS"/>
              </a:rPr>
              <a:t>Our Mission</a:t>
            </a:r>
            <a:endParaRPr b="0" i="0" sz="1400" u="none" cap="none" strike="noStrike">
              <a:solidFill>
                <a:srgbClr val="000000"/>
              </a:solidFill>
              <a:latin typeface="Arial"/>
              <a:ea typeface="Arial"/>
              <a:cs typeface="Arial"/>
              <a:sym typeface="Arial"/>
            </a:endParaRPr>
          </a:p>
        </p:txBody>
      </p:sp>
      <p:sp>
        <p:nvSpPr>
          <p:cNvPr id="82" name="Google Shape;82;p26"/>
          <p:cNvSpPr txBox="1"/>
          <p:nvPr/>
        </p:nvSpPr>
        <p:spPr>
          <a:xfrm>
            <a:off x="844554" y="1674530"/>
            <a:ext cx="10502892" cy="4247188"/>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chemeClr val="dk1"/>
              </a:buClr>
              <a:buSzPts val="5625"/>
              <a:buFont typeface="Trebuchet MS"/>
              <a:buNone/>
            </a:pPr>
            <a:r>
              <a:rPr b="1" i="0" lang="en-US" sz="5625" u="none" cap="none" strike="noStrike">
                <a:solidFill>
                  <a:schemeClr val="dk1"/>
                </a:solidFill>
                <a:latin typeface="Trebuchet MS"/>
                <a:ea typeface="Trebuchet MS"/>
                <a:cs typeface="Trebuchet MS"/>
                <a:sym typeface="Trebuchet MS"/>
              </a:rPr>
              <a:t>Improving</a:t>
            </a:r>
            <a:r>
              <a:rPr b="0" i="0" lang="en-US" sz="5625" u="none" cap="none" strike="noStrike">
                <a:solidFill>
                  <a:schemeClr val="dk1"/>
                </a:solidFill>
                <a:latin typeface="Trebuchet MS"/>
                <a:ea typeface="Trebuchet MS"/>
                <a:cs typeface="Trebuchet MS"/>
                <a:sym typeface="Trebuchet MS"/>
              </a:rPr>
              <a:t> </a:t>
            </a:r>
            <a:r>
              <a:rPr b="0" i="0" lang="en-US" sz="5062" u="none" cap="none" strike="noStrike">
                <a:solidFill>
                  <a:schemeClr val="dk1"/>
                </a:solidFill>
                <a:latin typeface="Trebuchet MS"/>
                <a:ea typeface="Trebuchet MS"/>
                <a:cs typeface="Trebuchet MS"/>
                <a:sym typeface="Trebuchet MS"/>
              </a:rPr>
              <a:t>health care access and outcomes for the </a:t>
            </a:r>
            <a:r>
              <a:rPr b="1" i="0" lang="en-US" sz="5625" u="none" cap="none" strike="noStrike">
                <a:solidFill>
                  <a:schemeClr val="dk1"/>
                </a:solidFill>
                <a:latin typeface="Trebuchet MS"/>
                <a:ea typeface="Trebuchet MS"/>
                <a:cs typeface="Trebuchet MS"/>
                <a:sym typeface="Trebuchet MS"/>
              </a:rPr>
              <a:t>people</a:t>
            </a:r>
            <a:r>
              <a:rPr b="0" i="0" lang="en-US" sz="5625" u="none" cap="none" strike="noStrike">
                <a:solidFill>
                  <a:schemeClr val="dk1"/>
                </a:solidFill>
                <a:latin typeface="Trebuchet MS"/>
                <a:ea typeface="Trebuchet MS"/>
                <a:cs typeface="Trebuchet MS"/>
                <a:sym typeface="Trebuchet MS"/>
              </a:rPr>
              <a:t> </a:t>
            </a:r>
            <a:r>
              <a:rPr b="0" i="0" lang="en-US" sz="5062" u="none" cap="none" strike="noStrike">
                <a:solidFill>
                  <a:schemeClr val="dk1"/>
                </a:solidFill>
                <a:latin typeface="Trebuchet MS"/>
                <a:ea typeface="Trebuchet MS"/>
                <a:cs typeface="Trebuchet MS"/>
                <a:sym typeface="Trebuchet MS"/>
              </a:rPr>
              <a:t>we serve </a:t>
            </a:r>
            <a:br>
              <a:rPr b="0" i="0" lang="en-US" sz="5062" u="none" cap="none" strike="noStrike">
                <a:solidFill>
                  <a:schemeClr val="dk1"/>
                </a:solidFill>
                <a:latin typeface="Trebuchet MS"/>
                <a:ea typeface="Trebuchet MS"/>
                <a:cs typeface="Trebuchet MS"/>
                <a:sym typeface="Trebuchet MS"/>
              </a:rPr>
            </a:br>
            <a:r>
              <a:rPr b="0" i="0" lang="en-US" sz="5062" u="none" cap="none" strike="noStrike">
                <a:solidFill>
                  <a:schemeClr val="dk1"/>
                </a:solidFill>
                <a:latin typeface="Trebuchet MS"/>
                <a:ea typeface="Trebuchet MS"/>
                <a:cs typeface="Trebuchet MS"/>
                <a:sym typeface="Trebuchet MS"/>
              </a:rPr>
              <a:t>while demonstrating sound stewardship of financial </a:t>
            </a:r>
            <a:r>
              <a:rPr b="1" i="0" lang="en-US" sz="5625" u="none" cap="none" strike="noStrike">
                <a:solidFill>
                  <a:schemeClr val="dk1"/>
                </a:solidFill>
                <a:latin typeface="Trebuchet MS"/>
                <a:ea typeface="Trebuchet MS"/>
                <a:cs typeface="Trebuchet MS"/>
                <a:sym typeface="Trebuchet MS"/>
              </a:rPr>
              <a:t>resources</a:t>
            </a:r>
            <a:endParaRPr b="1" i="0" sz="5062" u="none" cap="none" strike="noStrike">
              <a:solidFill>
                <a:schemeClr val="dk1"/>
              </a:solidFill>
              <a:latin typeface="Trebuchet MS"/>
              <a:ea typeface="Trebuchet MS"/>
              <a:cs typeface="Trebuchet MS"/>
              <a:sym typeface="Trebuchet MS"/>
            </a:endParaRPr>
          </a:p>
        </p:txBody>
      </p:sp>
      <p:sp>
        <p:nvSpPr>
          <p:cNvPr id="83" name="Google Shape;83;p26"/>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84" name="Shape 84"/>
        <p:cNvGrpSpPr/>
        <p:nvPr/>
      </p:nvGrpSpPr>
      <p:grpSpPr>
        <a:xfrm>
          <a:off x="0" y="0"/>
          <a:ext cx="0" cy="0"/>
          <a:chOff x="0" y="0"/>
          <a:chExt cx="0" cy="0"/>
        </a:xfrm>
      </p:grpSpPr>
      <p:sp>
        <p:nvSpPr>
          <p:cNvPr id="85" name="Google Shape;85;p27"/>
          <p:cNvSpPr txBox="1"/>
          <p:nvPr>
            <p:ph idx="1" type="body"/>
          </p:nvPr>
        </p:nvSpPr>
        <p:spPr>
          <a:xfrm>
            <a:off x="309739" y="1714500"/>
            <a:ext cx="11572522" cy="433982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3937"/>
              </a:spcBef>
              <a:spcAft>
                <a:spcPts val="0"/>
              </a:spcAft>
              <a:buClr>
                <a:srgbClr val="000000"/>
              </a:buClr>
              <a:buSzPts val="1400"/>
              <a:buFont typeface="Arial"/>
              <a:buNone/>
              <a:defRPr b="0" i="0" sz="3375"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3094" u="none" cap="none" strike="noStrike">
                <a:solidFill>
                  <a:schemeClr val="dk1"/>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531" u="none" cap="none" strike="noStrike">
                <a:solidFill>
                  <a:schemeClr val="dk1"/>
                </a:solidFill>
                <a:latin typeface="Trebuchet MS"/>
                <a:ea typeface="Trebuchet MS"/>
                <a:cs typeface="Trebuchet MS"/>
                <a:sym typeface="Trebuchet MS"/>
              </a:defRPr>
            </a:lvl3pPr>
            <a:lvl4pPr indent="-371475" lvl="3" marL="1828800" marR="0" rtl="0" algn="l">
              <a:lnSpc>
                <a:spcPct val="100000"/>
              </a:lnSpc>
              <a:spcBef>
                <a:spcPts val="3937"/>
              </a:spcBef>
              <a:spcAft>
                <a:spcPts val="0"/>
              </a:spcAft>
              <a:buClr>
                <a:schemeClr val="dk1"/>
              </a:buClr>
              <a:buSzPts val="2250"/>
              <a:buFont typeface="Noto Sans Symbols"/>
              <a:buChar char="❖"/>
              <a:defRPr b="0" i="0" sz="2250" u="none" cap="none" strike="noStrike">
                <a:solidFill>
                  <a:schemeClr val="dk1"/>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86" name="Google Shape;86;p27"/>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87" name="Google Shape;87;p27"/>
          <p:cNvSpPr txBox="1"/>
          <p:nvPr>
            <p:ph type="title"/>
          </p:nvPr>
        </p:nvSpPr>
        <p:spPr>
          <a:xfrm>
            <a:off x="309739" y="439118"/>
            <a:ext cx="11572522" cy="816531"/>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1400"/>
              <a:buNone/>
              <a:defRPr sz="6187">
                <a:solidFill>
                  <a:srgbClr val="00125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by-Side Content Slide 2">
  <p:cSld name="Side-by-Side Content Slide 2">
    <p:spTree>
      <p:nvGrpSpPr>
        <p:cNvPr id="88" name="Shape 88"/>
        <p:cNvGrpSpPr/>
        <p:nvPr/>
      </p:nvGrpSpPr>
      <p:grpSpPr>
        <a:xfrm>
          <a:off x="0" y="0"/>
          <a:ext cx="0" cy="0"/>
          <a:chOff x="0" y="0"/>
          <a:chExt cx="0" cy="0"/>
        </a:xfrm>
      </p:grpSpPr>
      <p:sp>
        <p:nvSpPr>
          <p:cNvPr id="89" name="Google Shape;89;p28"/>
          <p:cNvSpPr txBox="1"/>
          <p:nvPr>
            <p:ph idx="1" type="body"/>
          </p:nvPr>
        </p:nvSpPr>
        <p:spPr>
          <a:xfrm>
            <a:off x="309739" y="1714500"/>
            <a:ext cx="5464802" cy="433982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3937"/>
              </a:spcBef>
              <a:spcAft>
                <a:spcPts val="0"/>
              </a:spcAft>
              <a:buClr>
                <a:srgbClr val="000000"/>
              </a:buClr>
              <a:buSzPts val="1400"/>
              <a:buFont typeface="Arial"/>
              <a:buNone/>
              <a:defRPr b="0" i="0" sz="2812"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531" u="none" cap="none" strike="noStrike">
                <a:solidFill>
                  <a:schemeClr val="dk1"/>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250" u="none" cap="none" strike="noStrike">
                <a:solidFill>
                  <a:schemeClr val="dk1"/>
                </a:solidFill>
                <a:latin typeface="Trebuchet MS"/>
                <a:ea typeface="Trebuchet MS"/>
                <a:cs typeface="Trebuchet MS"/>
                <a:sym typeface="Trebuchet MS"/>
              </a:defRPr>
            </a:lvl3pPr>
            <a:lvl4pPr indent="-353631" lvl="3" marL="1828800" marR="0" rtl="0" algn="l">
              <a:lnSpc>
                <a:spcPct val="100000"/>
              </a:lnSpc>
              <a:spcBef>
                <a:spcPts val="3937"/>
              </a:spcBef>
              <a:spcAft>
                <a:spcPts val="0"/>
              </a:spcAft>
              <a:buClr>
                <a:schemeClr val="dk1"/>
              </a:buClr>
              <a:buSzPts val="1969"/>
              <a:buFont typeface="Noto Sans Symbols"/>
              <a:buChar char="❖"/>
              <a:defRPr b="0" i="0" sz="1969" u="none" cap="none" strike="noStrike">
                <a:solidFill>
                  <a:schemeClr val="dk1"/>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90" name="Google Shape;90;p28"/>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91" name="Google Shape;91;p28"/>
          <p:cNvSpPr txBox="1"/>
          <p:nvPr>
            <p:ph type="title"/>
          </p:nvPr>
        </p:nvSpPr>
        <p:spPr>
          <a:xfrm>
            <a:off x="309739" y="439118"/>
            <a:ext cx="11572522" cy="816531"/>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1400"/>
              <a:buNone/>
              <a:defRPr sz="6187">
                <a:solidFill>
                  <a:srgbClr val="00125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92" name="Google Shape;92;p28"/>
          <p:cNvSpPr txBox="1"/>
          <p:nvPr>
            <p:ph idx="2" type="body"/>
          </p:nvPr>
        </p:nvSpPr>
        <p:spPr>
          <a:xfrm>
            <a:off x="6417458" y="1714500"/>
            <a:ext cx="5464802" cy="4339828"/>
          </a:xfrm>
          <a:prstGeom prst="rect">
            <a:avLst/>
          </a:prstGeom>
          <a:solidFill>
            <a:schemeClr val="accent5"/>
          </a:solidFill>
          <a:ln>
            <a:noFill/>
          </a:ln>
        </p:spPr>
        <p:txBody>
          <a:bodyPr anchorCtr="0" anchor="t" bIns="45700" lIns="91425" spcFirstLastPara="1" rIns="91425" wrap="square" tIns="45700">
            <a:noAutofit/>
          </a:bodyPr>
          <a:lstStyle>
            <a:lvl1pPr indent="-228600" lvl="0" marL="457200" marR="0" rtl="0" algn="l">
              <a:lnSpc>
                <a:spcPct val="100000"/>
              </a:lnSpc>
              <a:spcBef>
                <a:spcPts val="3937"/>
              </a:spcBef>
              <a:spcAft>
                <a:spcPts val="0"/>
              </a:spcAft>
              <a:buClr>
                <a:srgbClr val="000000"/>
              </a:buClr>
              <a:buSzPts val="1400"/>
              <a:buFont typeface="Arial"/>
              <a:buNone/>
              <a:defRPr b="0" i="0" sz="2812" u="none" cap="none" strike="noStrike">
                <a:solidFill>
                  <a:schemeClr val="lt1"/>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531" u="none" cap="none" strike="noStrike">
                <a:solidFill>
                  <a:schemeClr val="lt1"/>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250" u="none" cap="none" strike="noStrike">
                <a:solidFill>
                  <a:schemeClr val="lt1"/>
                </a:solidFill>
                <a:latin typeface="Trebuchet MS"/>
                <a:ea typeface="Trebuchet MS"/>
                <a:cs typeface="Trebuchet MS"/>
                <a:sym typeface="Trebuchet MS"/>
              </a:defRPr>
            </a:lvl3pPr>
            <a:lvl4pPr indent="-353631" lvl="3" marL="1828800" marR="0" rtl="0" algn="l">
              <a:lnSpc>
                <a:spcPct val="100000"/>
              </a:lnSpc>
              <a:spcBef>
                <a:spcPts val="3937"/>
              </a:spcBef>
              <a:spcAft>
                <a:spcPts val="0"/>
              </a:spcAft>
              <a:buClr>
                <a:schemeClr val="lt1"/>
              </a:buClr>
              <a:buSzPts val="1969"/>
              <a:buFont typeface="Noto Sans Symbols"/>
              <a:buChar char="❖"/>
              <a:defRPr b="0" i="0" sz="1969" u="none" cap="none" strike="noStrike">
                <a:solidFill>
                  <a:schemeClr val="lt1"/>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Main + Supporting Slide">
  <p:cSld name="White Main + Supporting Slide">
    <p:spTree>
      <p:nvGrpSpPr>
        <p:cNvPr id="93" name="Shape 93"/>
        <p:cNvGrpSpPr/>
        <p:nvPr/>
      </p:nvGrpSpPr>
      <p:grpSpPr>
        <a:xfrm>
          <a:off x="0" y="0"/>
          <a:ext cx="0" cy="0"/>
          <a:chOff x="0" y="0"/>
          <a:chExt cx="0" cy="0"/>
        </a:xfrm>
      </p:grpSpPr>
      <p:sp>
        <p:nvSpPr>
          <p:cNvPr id="94" name="Google Shape;94;p30"/>
          <p:cNvSpPr txBox="1"/>
          <p:nvPr>
            <p:ph idx="1" type="body"/>
          </p:nvPr>
        </p:nvSpPr>
        <p:spPr>
          <a:xfrm>
            <a:off x="256163" y="2518647"/>
            <a:ext cx="4892399" cy="1820708"/>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3937"/>
              </a:spcBef>
              <a:spcAft>
                <a:spcPts val="0"/>
              </a:spcAft>
              <a:buClr>
                <a:srgbClr val="001254"/>
              </a:buClr>
              <a:buSzPts val="6187"/>
              <a:buFont typeface="Trebuchet MS"/>
              <a:buNone/>
              <a:defRPr b="1" i="0" sz="6187" u="none" cap="none" strike="noStrike">
                <a:solidFill>
                  <a:srgbClr val="001254"/>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95" name="Google Shape;95;p30"/>
          <p:cNvSpPr txBox="1"/>
          <p:nvPr>
            <p:ph idx="2" type="body"/>
          </p:nvPr>
        </p:nvSpPr>
        <p:spPr>
          <a:xfrm>
            <a:off x="6149576" y="1500188"/>
            <a:ext cx="5732684" cy="3857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3937"/>
              </a:spcBef>
              <a:spcAft>
                <a:spcPts val="0"/>
              </a:spcAft>
              <a:buClr>
                <a:srgbClr val="000000"/>
              </a:buClr>
              <a:buSzPts val="1400"/>
              <a:buFont typeface="Arial"/>
              <a:buNone/>
              <a:defRPr b="0" i="0" sz="3797"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3094" u="none" cap="none" strike="noStrike">
                <a:solidFill>
                  <a:schemeClr val="dk1"/>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chemeClr val="dk1"/>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531" u="none" cap="none" strike="noStrike">
                <a:solidFill>
                  <a:schemeClr val="dk1"/>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chemeClr val="lt1"/>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96" name="Google Shape;96;p30"/>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Main + Image Slide">
  <p:cSld name="White Main + Image Slide">
    <p:spTree>
      <p:nvGrpSpPr>
        <p:cNvPr id="97" name="Shape 97"/>
        <p:cNvGrpSpPr/>
        <p:nvPr/>
      </p:nvGrpSpPr>
      <p:grpSpPr>
        <a:xfrm>
          <a:off x="0" y="0"/>
          <a:ext cx="0" cy="0"/>
          <a:chOff x="0" y="0"/>
          <a:chExt cx="0" cy="0"/>
        </a:xfrm>
      </p:grpSpPr>
      <p:sp>
        <p:nvSpPr>
          <p:cNvPr descr="&quot;&quot;" id="98" name="Google Shape;98;p31"/>
          <p:cNvSpPr/>
          <p:nvPr/>
        </p:nvSpPr>
        <p:spPr>
          <a:xfrm>
            <a:off x="-1" y="2026899"/>
            <a:ext cx="12192001" cy="2804204"/>
          </a:xfrm>
          <a:prstGeom prst="rect">
            <a:avLst/>
          </a:prstGeom>
          <a:solidFill>
            <a:schemeClr val="accent5"/>
          </a:solidFill>
          <a:ln>
            <a:noFill/>
          </a:ln>
        </p:spPr>
        <p:txBody>
          <a:bodyPr anchorCtr="0" anchor="ctr" bIns="54700" lIns="109400" spcFirstLastPara="1" rIns="109400" wrap="square" tIns="54700">
            <a:noAutofit/>
          </a:bodyPr>
          <a:lstStyle/>
          <a:p>
            <a:pPr indent="0" lvl="0" marL="0" marR="0" rtl="0" algn="ctr">
              <a:lnSpc>
                <a:spcPct val="100000"/>
              </a:lnSpc>
              <a:spcBef>
                <a:spcPts val="0"/>
              </a:spcBef>
              <a:spcAft>
                <a:spcPts val="0"/>
              </a:spcAft>
              <a:buClr>
                <a:srgbClr val="000000"/>
              </a:buClr>
              <a:buSzPts val="1266"/>
              <a:buFont typeface="Arial"/>
              <a:buNone/>
            </a:pPr>
            <a:r>
              <a:t/>
            </a:r>
            <a:endParaRPr b="0" i="0" sz="1266" u="none" cap="none" strike="noStrike">
              <a:solidFill>
                <a:srgbClr val="001254"/>
              </a:solidFill>
              <a:latin typeface="Trebuchet MS"/>
              <a:ea typeface="Trebuchet MS"/>
              <a:cs typeface="Trebuchet MS"/>
              <a:sym typeface="Trebuchet MS"/>
            </a:endParaRPr>
          </a:p>
        </p:txBody>
      </p:sp>
      <p:sp>
        <p:nvSpPr>
          <p:cNvPr id="99" name="Google Shape;99;p31"/>
          <p:cNvSpPr txBox="1"/>
          <p:nvPr>
            <p:ph idx="1" type="body"/>
          </p:nvPr>
        </p:nvSpPr>
        <p:spPr>
          <a:xfrm>
            <a:off x="5720964" y="535782"/>
            <a:ext cx="5839837" cy="5460729"/>
          </a:xfrm>
          <a:prstGeom prst="rect">
            <a:avLst/>
          </a:prstGeom>
          <a:solidFill>
            <a:schemeClr val="lt1"/>
          </a:solidFill>
          <a:ln cap="flat" cmpd="sng" w="57150">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397891" lvl="0" marL="457200" marR="0" rtl="0" algn="l">
              <a:lnSpc>
                <a:spcPct val="100000"/>
              </a:lnSpc>
              <a:spcBef>
                <a:spcPts val="3937"/>
              </a:spcBef>
              <a:spcAft>
                <a:spcPts val="0"/>
              </a:spcAft>
              <a:buClr>
                <a:srgbClr val="7F7F7F"/>
              </a:buClr>
              <a:buSzPts val="2666"/>
              <a:buFont typeface="Arial"/>
              <a:buChar char="•"/>
              <a:defRPr b="0" i="1" sz="2666" u="none" cap="none" strike="noStrike">
                <a:solidFill>
                  <a:srgbClr val="7F7F7F"/>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100" name="Google Shape;100;p31"/>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01" name="Google Shape;101;p31"/>
          <p:cNvSpPr txBox="1"/>
          <p:nvPr>
            <p:ph idx="2" type="body"/>
          </p:nvPr>
        </p:nvSpPr>
        <p:spPr>
          <a:xfrm>
            <a:off x="309741" y="2411016"/>
            <a:ext cx="5143341" cy="203596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3937"/>
              </a:spcBef>
              <a:spcAft>
                <a:spcPts val="0"/>
              </a:spcAft>
              <a:buClr>
                <a:srgbClr val="000000"/>
              </a:buClr>
              <a:buSzPts val="1400"/>
              <a:buFont typeface="Arial"/>
              <a:buNone/>
              <a:defRPr b="1" i="0" sz="6187" u="none" cap="none" strike="noStrike">
                <a:solidFill>
                  <a:schemeClr val="lt1"/>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Images + Text Slide">
  <p:cSld name="White Images + Text Slide">
    <p:spTree>
      <p:nvGrpSpPr>
        <p:cNvPr id="102" name="Shape 102"/>
        <p:cNvGrpSpPr/>
        <p:nvPr/>
      </p:nvGrpSpPr>
      <p:grpSpPr>
        <a:xfrm>
          <a:off x="0" y="0"/>
          <a:ext cx="0" cy="0"/>
          <a:chOff x="0" y="0"/>
          <a:chExt cx="0" cy="0"/>
        </a:xfrm>
      </p:grpSpPr>
      <p:sp>
        <p:nvSpPr>
          <p:cNvPr descr="&quot;&quot;" id="103" name="Google Shape;103;p33"/>
          <p:cNvSpPr/>
          <p:nvPr/>
        </p:nvSpPr>
        <p:spPr>
          <a:xfrm>
            <a:off x="840105" y="1685254"/>
            <a:ext cx="11351897" cy="805333"/>
          </a:xfrm>
          <a:prstGeom prst="rect">
            <a:avLst/>
          </a:prstGeom>
          <a:solidFill>
            <a:schemeClr val="accent5"/>
          </a:solidFill>
          <a:ln>
            <a:noFill/>
          </a:ln>
        </p:spPr>
        <p:txBody>
          <a:bodyPr anchorCtr="0" anchor="ctr" bIns="54700" lIns="109400" spcFirstLastPara="1" rIns="109400" wrap="square" tIns="54700">
            <a:noAutofit/>
          </a:bodyPr>
          <a:lstStyle/>
          <a:p>
            <a:pPr indent="0" lvl="0" marL="0" marR="0" rtl="0" algn="ctr">
              <a:lnSpc>
                <a:spcPct val="100000"/>
              </a:lnSpc>
              <a:spcBef>
                <a:spcPts val="0"/>
              </a:spcBef>
              <a:spcAft>
                <a:spcPts val="0"/>
              </a:spcAft>
              <a:buClr>
                <a:srgbClr val="000000"/>
              </a:buClr>
              <a:buSzPts val="1266"/>
              <a:buFont typeface="Arial"/>
              <a:buNone/>
            </a:pPr>
            <a:r>
              <a:t/>
            </a:r>
            <a:endParaRPr b="0" i="0" sz="1266" u="none" cap="none" strike="noStrike">
              <a:solidFill>
                <a:schemeClr val="lt1"/>
              </a:solidFill>
              <a:latin typeface="Trebuchet MS"/>
              <a:ea typeface="Trebuchet MS"/>
              <a:cs typeface="Trebuchet MS"/>
              <a:sym typeface="Trebuchet MS"/>
            </a:endParaRPr>
          </a:p>
        </p:txBody>
      </p:sp>
      <p:sp>
        <p:nvSpPr>
          <p:cNvPr descr="&quot;&quot;" id="104" name="Google Shape;104;p33"/>
          <p:cNvSpPr/>
          <p:nvPr/>
        </p:nvSpPr>
        <p:spPr>
          <a:xfrm>
            <a:off x="840105" y="3372965"/>
            <a:ext cx="11351897" cy="805333"/>
          </a:xfrm>
          <a:prstGeom prst="rect">
            <a:avLst/>
          </a:prstGeom>
          <a:solidFill>
            <a:schemeClr val="accent5"/>
          </a:solidFill>
          <a:ln>
            <a:noFill/>
          </a:ln>
        </p:spPr>
        <p:txBody>
          <a:bodyPr anchorCtr="0" anchor="ctr" bIns="54700" lIns="109400" spcFirstLastPara="1" rIns="109400" wrap="square" tIns="54700">
            <a:noAutofit/>
          </a:bodyPr>
          <a:lstStyle/>
          <a:p>
            <a:pPr indent="0" lvl="0" marL="0" marR="0" rtl="0" algn="ctr">
              <a:lnSpc>
                <a:spcPct val="100000"/>
              </a:lnSpc>
              <a:spcBef>
                <a:spcPts val="0"/>
              </a:spcBef>
              <a:spcAft>
                <a:spcPts val="0"/>
              </a:spcAft>
              <a:buClr>
                <a:srgbClr val="000000"/>
              </a:buClr>
              <a:buSzPts val="1266"/>
              <a:buFont typeface="Arial"/>
              <a:buNone/>
            </a:pPr>
            <a:r>
              <a:t/>
            </a:r>
            <a:endParaRPr b="0" i="0" sz="1266" u="none" cap="none" strike="noStrike">
              <a:solidFill>
                <a:schemeClr val="lt1"/>
              </a:solidFill>
              <a:latin typeface="Trebuchet MS"/>
              <a:ea typeface="Trebuchet MS"/>
              <a:cs typeface="Trebuchet MS"/>
              <a:sym typeface="Trebuchet MS"/>
            </a:endParaRPr>
          </a:p>
        </p:txBody>
      </p:sp>
      <p:sp>
        <p:nvSpPr>
          <p:cNvPr descr="&quot;&quot;" id="105" name="Google Shape;105;p33"/>
          <p:cNvSpPr/>
          <p:nvPr/>
        </p:nvSpPr>
        <p:spPr>
          <a:xfrm>
            <a:off x="840105" y="5060676"/>
            <a:ext cx="11351897" cy="805333"/>
          </a:xfrm>
          <a:prstGeom prst="rect">
            <a:avLst/>
          </a:prstGeom>
          <a:solidFill>
            <a:schemeClr val="accent5"/>
          </a:solidFill>
          <a:ln>
            <a:noFill/>
          </a:ln>
        </p:spPr>
        <p:txBody>
          <a:bodyPr anchorCtr="0" anchor="ctr" bIns="54700" lIns="109400" spcFirstLastPara="1" rIns="109400" wrap="square" tIns="54700">
            <a:noAutofit/>
          </a:bodyPr>
          <a:lstStyle/>
          <a:p>
            <a:pPr indent="0" lvl="0" marL="0" marR="0" rtl="0" algn="ctr">
              <a:lnSpc>
                <a:spcPct val="100000"/>
              </a:lnSpc>
              <a:spcBef>
                <a:spcPts val="0"/>
              </a:spcBef>
              <a:spcAft>
                <a:spcPts val="0"/>
              </a:spcAft>
              <a:buClr>
                <a:srgbClr val="000000"/>
              </a:buClr>
              <a:buSzPts val="1266"/>
              <a:buFont typeface="Arial"/>
              <a:buNone/>
            </a:pPr>
            <a:r>
              <a:t/>
            </a:r>
            <a:endParaRPr b="0" i="0" sz="1266" u="none" cap="none" strike="noStrike">
              <a:solidFill>
                <a:schemeClr val="lt1"/>
              </a:solidFill>
              <a:latin typeface="Trebuchet MS"/>
              <a:ea typeface="Trebuchet MS"/>
              <a:cs typeface="Trebuchet MS"/>
              <a:sym typeface="Trebuchet MS"/>
            </a:endParaRPr>
          </a:p>
        </p:txBody>
      </p:sp>
      <p:sp>
        <p:nvSpPr>
          <p:cNvPr id="106" name="Google Shape;106;p33"/>
          <p:cNvSpPr txBox="1"/>
          <p:nvPr>
            <p:ph idx="1" type="body"/>
          </p:nvPr>
        </p:nvSpPr>
        <p:spPr>
          <a:xfrm>
            <a:off x="840105" y="428625"/>
            <a:ext cx="10518458" cy="81653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3937"/>
              </a:spcBef>
              <a:spcAft>
                <a:spcPts val="0"/>
              </a:spcAft>
              <a:buClr>
                <a:srgbClr val="000000"/>
              </a:buClr>
              <a:buSzPts val="1400"/>
              <a:buFont typeface="Arial"/>
              <a:buNone/>
              <a:defRPr b="1" i="0" sz="6187" u="none" cap="none" strike="noStrike">
                <a:solidFill>
                  <a:srgbClr val="001254"/>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107" name="Google Shape;107;p33"/>
          <p:cNvSpPr/>
          <p:nvPr>
            <p:ph idx="2" type="body"/>
          </p:nvPr>
        </p:nvSpPr>
        <p:spPr>
          <a:xfrm>
            <a:off x="310377" y="1336201"/>
            <a:ext cx="1575575" cy="1503440"/>
          </a:xfrm>
          <a:prstGeom prst="ellipse">
            <a:avLst/>
          </a:prstGeom>
          <a:solidFill>
            <a:schemeClr val="lt1"/>
          </a:solidFill>
          <a:ln cap="flat" cmpd="sng" w="57150">
            <a:solidFill>
              <a:srgbClr val="001254"/>
            </a:solidFill>
            <a:prstDash val="solid"/>
            <a:round/>
            <a:headEnd len="sm" w="sm" type="none"/>
            <a:tailEnd len="sm" w="sm" type="none"/>
          </a:ln>
        </p:spPr>
        <p:txBody>
          <a:bodyPr anchorCtr="0" anchor="ctr" bIns="45700" lIns="91425" spcFirstLastPara="1" rIns="91425" wrap="square" tIns="45700">
            <a:noAutofit/>
          </a:bodyPr>
          <a:lstStyle>
            <a:lvl1pPr indent="-228600" lvl="0" marL="457200" marR="0" rtl="0" algn="l">
              <a:lnSpc>
                <a:spcPct val="100000"/>
              </a:lnSpc>
              <a:spcBef>
                <a:spcPts val="3937"/>
              </a:spcBef>
              <a:spcAft>
                <a:spcPts val="0"/>
              </a:spcAft>
              <a:buClr>
                <a:srgbClr val="000000"/>
              </a:buClr>
              <a:buSzPts val="1400"/>
              <a:buFont typeface="Arial"/>
              <a:buNone/>
              <a:defRPr b="0" i="1" sz="2531" u="none" cap="none" strike="noStrike">
                <a:solidFill>
                  <a:srgbClr val="7F7F7F"/>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108" name="Google Shape;108;p33"/>
          <p:cNvSpPr txBox="1"/>
          <p:nvPr>
            <p:ph idx="3" type="body"/>
          </p:nvPr>
        </p:nvSpPr>
        <p:spPr>
          <a:xfrm>
            <a:off x="2146044" y="1666797"/>
            <a:ext cx="9736216" cy="842248"/>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3937"/>
              </a:spcBef>
              <a:spcAft>
                <a:spcPts val="0"/>
              </a:spcAft>
              <a:buClr>
                <a:srgbClr val="000000"/>
              </a:buClr>
              <a:buSzPts val="1400"/>
              <a:buFont typeface="Arial"/>
              <a:buNone/>
              <a:defRPr b="0" i="0" sz="4125" u="none" cap="none" strike="noStrike">
                <a:solidFill>
                  <a:schemeClr val="lt1"/>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109" name="Google Shape;109;p33"/>
          <p:cNvSpPr/>
          <p:nvPr>
            <p:ph idx="4" type="body"/>
          </p:nvPr>
        </p:nvSpPr>
        <p:spPr>
          <a:xfrm>
            <a:off x="305613" y="3023911"/>
            <a:ext cx="1575575" cy="1503440"/>
          </a:xfrm>
          <a:prstGeom prst="ellipse">
            <a:avLst/>
          </a:prstGeom>
          <a:solidFill>
            <a:schemeClr val="lt1"/>
          </a:solidFill>
          <a:ln cap="flat" cmpd="sng" w="57150">
            <a:solidFill>
              <a:srgbClr val="001254"/>
            </a:solidFill>
            <a:prstDash val="solid"/>
            <a:round/>
            <a:headEnd len="sm" w="sm" type="none"/>
            <a:tailEnd len="sm" w="sm" type="none"/>
          </a:ln>
        </p:spPr>
        <p:txBody>
          <a:bodyPr anchorCtr="0" anchor="ctr" bIns="45700" lIns="91425" spcFirstLastPara="1" rIns="91425" wrap="square" tIns="45700">
            <a:noAutofit/>
          </a:bodyPr>
          <a:lstStyle>
            <a:lvl1pPr indent="-228600" lvl="0" marL="457200" marR="0" rtl="0" algn="l">
              <a:lnSpc>
                <a:spcPct val="100000"/>
              </a:lnSpc>
              <a:spcBef>
                <a:spcPts val="3937"/>
              </a:spcBef>
              <a:spcAft>
                <a:spcPts val="0"/>
              </a:spcAft>
              <a:buClr>
                <a:srgbClr val="000000"/>
              </a:buClr>
              <a:buSzPts val="1400"/>
              <a:buFont typeface="Arial"/>
              <a:buNone/>
              <a:defRPr b="0" i="1" sz="2531" u="none" cap="none" strike="noStrike">
                <a:solidFill>
                  <a:srgbClr val="7F7F7F"/>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110" name="Google Shape;110;p33"/>
          <p:cNvSpPr txBox="1"/>
          <p:nvPr>
            <p:ph idx="5" type="body"/>
          </p:nvPr>
        </p:nvSpPr>
        <p:spPr>
          <a:xfrm>
            <a:off x="2131340" y="3354507"/>
            <a:ext cx="9736216" cy="842248"/>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3937"/>
              </a:spcBef>
              <a:spcAft>
                <a:spcPts val="0"/>
              </a:spcAft>
              <a:buClr>
                <a:srgbClr val="000000"/>
              </a:buClr>
              <a:buSzPts val="1400"/>
              <a:buFont typeface="Arial"/>
              <a:buNone/>
              <a:defRPr b="0" i="0" sz="4125" u="none" cap="none" strike="noStrike">
                <a:solidFill>
                  <a:schemeClr val="lt1"/>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111" name="Google Shape;111;p33"/>
          <p:cNvSpPr/>
          <p:nvPr>
            <p:ph idx="6" type="body"/>
          </p:nvPr>
        </p:nvSpPr>
        <p:spPr>
          <a:xfrm>
            <a:off x="305613" y="4711622"/>
            <a:ext cx="1575575" cy="1503440"/>
          </a:xfrm>
          <a:prstGeom prst="ellipse">
            <a:avLst/>
          </a:prstGeom>
          <a:solidFill>
            <a:schemeClr val="lt1"/>
          </a:solidFill>
          <a:ln cap="flat" cmpd="sng" w="57150">
            <a:solidFill>
              <a:srgbClr val="001254"/>
            </a:solidFill>
            <a:prstDash val="solid"/>
            <a:round/>
            <a:headEnd len="sm" w="sm" type="none"/>
            <a:tailEnd len="sm" w="sm" type="none"/>
          </a:ln>
        </p:spPr>
        <p:txBody>
          <a:bodyPr anchorCtr="0" anchor="ctr" bIns="45700" lIns="91425" spcFirstLastPara="1" rIns="91425" wrap="square" tIns="45700">
            <a:noAutofit/>
          </a:bodyPr>
          <a:lstStyle>
            <a:lvl1pPr indent="-228600" lvl="0" marL="457200" marR="0" rtl="0" algn="l">
              <a:lnSpc>
                <a:spcPct val="100000"/>
              </a:lnSpc>
              <a:spcBef>
                <a:spcPts val="3937"/>
              </a:spcBef>
              <a:spcAft>
                <a:spcPts val="0"/>
              </a:spcAft>
              <a:buClr>
                <a:srgbClr val="000000"/>
              </a:buClr>
              <a:buSzPts val="1400"/>
              <a:buFont typeface="Arial"/>
              <a:buNone/>
              <a:defRPr b="0" i="1" sz="2531" u="none" cap="none" strike="noStrike">
                <a:solidFill>
                  <a:srgbClr val="7F7F7F"/>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112" name="Google Shape;112;p33"/>
          <p:cNvSpPr txBox="1"/>
          <p:nvPr>
            <p:ph idx="7" type="body"/>
          </p:nvPr>
        </p:nvSpPr>
        <p:spPr>
          <a:xfrm>
            <a:off x="2131340" y="5042218"/>
            <a:ext cx="9736216" cy="842248"/>
          </a:xfrm>
          <a:prstGeom prst="rect">
            <a:avLst/>
          </a:prstGeom>
          <a:noFill/>
          <a:ln>
            <a:noFill/>
          </a:ln>
        </p:spPr>
        <p:txBody>
          <a:bodyPr anchorCtr="0" anchor="ctr" bIns="45700" lIns="91425" spcFirstLastPara="1" rIns="91425" wrap="square" tIns="45700">
            <a:noAutofit/>
          </a:bodyPr>
          <a:lstStyle>
            <a:lvl1pPr indent="-490537" lvl="0" marL="457200" marR="0" rtl="0" algn="l">
              <a:lnSpc>
                <a:spcPct val="100000"/>
              </a:lnSpc>
              <a:spcBef>
                <a:spcPts val="3937"/>
              </a:spcBef>
              <a:spcAft>
                <a:spcPts val="0"/>
              </a:spcAft>
              <a:buClr>
                <a:schemeClr val="lt1"/>
              </a:buClr>
              <a:buSzPts val="4125"/>
              <a:buFont typeface="Calibri"/>
              <a:buChar char="→"/>
              <a:defRPr b="0" i="0" sz="4125" u="none" cap="none" strike="noStrike">
                <a:solidFill>
                  <a:schemeClr val="lt1"/>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113" name="Google Shape;113;p33"/>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19" name="Shape 19"/>
        <p:cNvGrpSpPr/>
        <p:nvPr/>
      </p:nvGrpSpPr>
      <p:grpSpPr>
        <a:xfrm>
          <a:off x="0" y="0"/>
          <a:ext cx="0" cy="0"/>
          <a:chOff x="0" y="0"/>
          <a:chExt cx="0" cy="0"/>
        </a:xfrm>
      </p:grpSpPr>
      <p:sp>
        <p:nvSpPr>
          <p:cNvPr id="20" name="Google Shape;20;g2fecc1e33d0_3_65"/>
          <p:cNvSpPr txBox="1"/>
          <p:nvPr>
            <p:ph idx="1" type="body"/>
          </p:nvPr>
        </p:nvSpPr>
        <p:spPr>
          <a:xfrm>
            <a:off x="309739" y="1714500"/>
            <a:ext cx="11572500" cy="4339800"/>
          </a:xfrm>
          <a:prstGeom prst="rect">
            <a:avLst/>
          </a:prstGeom>
          <a:noFill/>
          <a:ln>
            <a:noFill/>
          </a:ln>
        </p:spPr>
        <p:txBody>
          <a:bodyPr anchorCtr="0" anchor="t" bIns="32125" lIns="64275" spcFirstLastPara="1" rIns="64275" wrap="square" tIns="32125">
            <a:noAutofit/>
          </a:bodyPr>
          <a:lstStyle>
            <a:lvl1pPr indent="-228600" lvl="0" marL="457200" marR="0" rtl="0" algn="l">
              <a:lnSpc>
                <a:spcPct val="100000"/>
              </a:lnSpc>
              <a:spcBef>
                <a:spcPts val="3900"/>
              </a:spcBef>
              <a:spcAft>
                <a:spcPts val="0"/>
              </a:spcAft>
              <a:buClr>
                <a:srgbClr val="000000"/>
              </a:buClr>
              <a:buSzPts val="1000"/>
              <a:buFont typeface="Arial"/>
              <a:buNone/>
              <a:defRPr b="0" i="0" sz="3400"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3900"/>
              </a:spcBef>
              <a:spcAft>
                <a:spcPts val="0"/>
              </a:spcAft>
              <a:buClr>
                <a:srgbClr val="000000"/>
              </a:buClr>
              <a:buSzPts val="1000"/>
              <a:buFont typeface="Arial"/>
              <a:buNone/>
              <a:defRPr b="0" i="0" sz="3100" u="none" cap="none" strike="noStrike">
                <a:solidFill>
                  <a:schemeClr val="dk1"/>
                </a:solidFill>
                <a:latin typeface="Trebuchet MS"/>
                <a:ea typeface="Trebuchet MS"/>
                <a:cs typeface="Trebuchet MS"/>
                <a:sym typeface="Trebuchet MS"/>
              </a:defRPr>
            </a:lvl2pPr>
            <a:lvl3pPr indent="-228600" lvl="2" marL="1371600" marR="0" rtl="0" algn="l">
              <a:lnSpc>
                <a:spcPct val="100000"/>
              </a:lnSpc>
              <a:spcBef>
                <a:spcPts val="3900"/>
              </a:spcBef>
              <a:spcAft>
                <a:spcPts val="0"/>
              </a:spcAft>
              <a:buClr>
                <a:srgbClr val="000000"/>
              </a:buClr>
              <a:buSzPts val="1000"/>
              <a:buFont typeface="Arial"/>
              <a:buNone/>
              <a:defRPr b="0" i="0" sz="2500" u="none" cap="none" strike="noStrike">
                <a:solidFill>
                  <a:schemeClr val="dk1"/>
                </a:solidFill>
                <a:latin typeface="Trebuchet MS"/>
                <a:ea typeface="Trebuchet MS"/>
                <a:cs typeface="Trebuchet MS"/>
                <a:sym typeface="Trebuchet MS"/>
              </a:defRPr>
            </a:lvl3pPr>
            <a:lvl4pPr indent="-368300" lvl="3" marL="1828800" marR="0" rtl="0" algn="l">
              <a:lnSpc>
                <a:spcPct val="100000"/>
              </a:lnSpc>
              <a:spcBef>
                <a:spcPts val="3900"/>
              </a:spcBef>
              <a:spcAft>
                <a:spcPts val="0"/>
              </a:spcAft>
              <a:buClr>
                <a:schemeClr val="dk1"/>
              </a:buClr>
              <a:buSzPts val="2200"/>
              <a:buFont typeface="Noto Sans Symbols"/>
              <a:buChar char="❖"/>
              <a:defRPr b="0" i="0" sz="2200" u="none" cap="none" strike="noStrike">
                <a:solidFill>
                  <a:schemeClr val="dk1"/>
                </a:solidFill>
                <a:latin typeface="Trebuchet MS"/>
                <a:ea typeface="Trebuchet MS"/>
                <a:cs typeface="Trebuchet MS"/>
                <a:sym typeface="Trebuchet MS"/>
              </a:defRPr>
            </a:lvl4pPr>
            <a:lvl5pPr indent="-228600" lvl="4" marL="22860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00"/>
              </a:spcBef>
              <a:spcAft>
                <a:spcPts val="0"/>
              </a:spcAft>
              <a:buClr>
                <a:srgbClr val="000000"/>
              </a:buClr>
              <a:buSzPts val="1000"/>
              <a:buFont typeface="Arial"/>
              <a:buNone/>
              <a:defRPr b="0" i="0" sz="2800" u="none" cap="none" strike="noStrike">
                <a:solidFill>
                  <a:srgbClr val="5C6670"/>
                </a:solidFill>
                <a:latin typeface="Trebuchet MS"/>
                <a:ea typeface="Trebuchet MS"/>
                <a:cs typeface="Trebuchet MS"/>
                <a:sym typeface="Trebuchet MS"/>
              </a:defRPr>
            </a:lvl9pPr>
          </a:lstStyle>
          <a:p/>
        </p:txBody>
      </p:sp>
      <p:sp>
        <p:nvSpPr>
          <p:cNvPr id="21" name="Google Shape;21;g2fecc1e33d0_3_65"/>
          <p:cNvSpPr txBox="1"/>
          <p:nvPr>
            <p:ph idx="12" type="sldNum"/>
          </p:nvPr>
        </p:nvSpPr>
        <p:spPr>
          <a:xfrm>
            <a:off x="9846361" y="6425136"/>
            <a:ext cx="2012100" cy="365100"/>
          </a:xfrm>
          <a:prstGeom prst="rect">
            <a:avLst/>
          </a:prstGeom>
          <a:noFill/>
          <a:ln>
            <a:noFill/>
          </a:ln>
        </p:spPr>
        <p:txBody>
          <a:bodyPr anchorCtr="0" anchor="ctr" bIns="32125" lIns="64275" spcFirstLastPara="1" rIns="64275" wrap="square" tIns="32125">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2" name="Google Shape;22;g2fecc1e33d0_3_65"/>
          <p:cNvSpPr txBox="1"/>
          <p:nvPr>
            <p:ph type="title"/>
          </p:nvPr>
        </p:nvSpPr>
        <p:spPr>
          <a:xfrm>
            <a:off x="309739" y="439118"/>
            <a:ext cx="11572500" cy="8166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rgbClr val="000000"/>
              </a:buClr>
              <a:buSzPts val="1400"/>
              <a:buFont typeface="Arial"/>
              <a:buNone/>
              <a:defRPr b="0" i="0" sz="6200" u="none" cap="none" strike="noStrike">
                <a:solidFill>
                  <a:srgbClr val="001254"/>
                </a:solidFill>
                <a:latin typeface="Arial"/>
                <a:ea typeface="Arial"/>
                <a:cs typeface="Arial"/>
                <a:sym typeface="Arial"/>
              </a:defRPr>
            </a:lvl1pPr>
            <a:lvl2pPr lvl="1"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Image + Supporting Text Slide">
  <p:cSld name="White Image + Supporting Text Slide">
    <p:spTree>
      <p:nvGrpSpPr>
        <p:cNvPr id="114" name="Shape 114"/>
        <p:cNvGrpSpPr/>
        <p:nvPr/>
      </p:nvGrpSpPr>
      <p:grpSpPr>
        <a:xfrm>
          <a:off x="0" y="0"/>
          <a:ext cx="0" cy="0"/>
          <a:chOff x="0" y="0"/>
          <a:chExt cx="0" cy="0"/>
        </a:xfrm>
      </p:grpSpPr>
      <p:sp>
        <p:nvSpPr>
          <p:cNvPr id="115" name="Google Shape;115;p34"/>
          <p:cNvSpPr txBox="1"/>
          <p:nvPr>
            <p:ph idx="1" type="body"/>
          </p:nvPr>
        </p:nvSpPr>
        <p:spPr>
          <a:xfrm>
            <a:off x="836771" y="441485"/>
            <a:ext cx="10518458" cy="81653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3937"/>
              </a:spcBef>
              <a:spcAft>
                <a:spcPts val="0"/>
              </a:spcAft>
              <a:buClr>
                <a:srgbClr val="000000"/>
              </a:buClr>
              <a:buSzPts val="1400"/>
              <a:buFont typeface="Arial"/>
              <a:buNone/>
              <a:defRPr b="1" i="0" sz="6187" u="none" cap="none" strike="noStrike">
                <a:solidFill>
                  <a:srgbClr val="001254"/>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116" name="Google Shape;116;p34"/>
          <p:cNvSpPr txBox="1"/>
          <p:nvPr>
            <p:ph idx="2" type="body"/>
          </p:nvPr>
        </p:nvSpPr>
        <p:spPr>
          <a:xfrm>
            <a:off x="309739" y="1467883"/>
            <a:ext cx="5813049" cy="4532868"/>
          </a:xfrm>
          <a:prstGeom prst="rect">
            <a:avLst/>
          </a:prstGeom>
          <a:solidFill>
            <a:schemeClr val="lt1"/>
          </a:solidFill>
          <a:ln cap="flat" cmpd="sng" w="57150">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marR="0" rtl="0" algn="ctr">
              <a:lnSpc>
                <a:spcPct val="100000"/>
              </a:lnSpc>
              <a:spcBef>
                <a:spcPts val="3937"/>
              </a:spcBef>
              <a:spcAft>
                <a:spcPts val="0"/>
              </a:spcAft>
              <a:buClr>
                <a:srgbClr val="7F7F7F"/>
              </a:buClr>
              <a:buSzPts val="2250"/>
              <a:buFont typeface="Trebuchet MS"/>
              <a:buNone/>
              <a:defRPr b="0" i="1" sz="2250" u="none" cap="none" strike="noStrike">
                <a:solidFill>
                  <a:srgbClr val="7F7F7F"/>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5C6670"/>
              </a:buClr>
              <a:buSzPts val="2812"/>
              <a:buFont typeface="Trebuchet MS"/>
              <a:buNone/>
              <a:defRPr b="0" i="1"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5C6670"/>
              </a:buClr>
              <a:buSzPts val="2812"/>
              <a:buFont typeface="Trebuchet MS"/>
              <a:buNone/>
              <a:defRPr b="0" i="1"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5C6670"/>
              </a:buClr>
              <a:buSzPts val="2812"/>
              <a:buFont typeface="Trebuchet MS"/>
              <a:buNone/>
              <a:defRPr b="0" i="1"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5C6670"/>
              </a:buClr>
              <a:buSzPts val="2812"/>
              <a:buFont typeface="Trebuchet MS"/>
              <a:buNone/>
              <a:defRPr b="0" i="1"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117" name="Google Shape;117;p34"/>
          <p:cNvSpPr txBox="1"/>
          <p:nvPr>
            <p:ph idx="3" type="body"/>
          </p:nvPr>
        </p:nvSpPr>
        <p:spPr>
          <a:xfrm>
            <a:off x="6765706" y="1485188"/>
            <a:ext cx="5116555" cy="451556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3937"/>
              </a:spcBef>
              <a:spcAft>
                <a:spcPts val="0"/>
              </a:spcAft>
              <a:buClr>
                <a:srgbClr val="000000"/>
              </a:buClr>
              <a:buSzPts val="1400"/>
              <a:buFont typeface="Arial"/>
              <a:buNone/>
              <a:defRPr b="0" i="0" sz="3797"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3094" u="none" cap="none" strike="noStrike">
                <a:solidFill>
                  <a:schemeClr val="dk1"/>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chemeClr val="dk1"/>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531" u="none" cap="none" strike="noStrike">
                <a:solidFill>
                  <a:schemeClr val="dk1"/>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118" name="Google Shape;118;p34"/>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Questions Slide 1">
  <p:cSld name="White Questions Slide 1">
    <p:spTree>
      <p:nvGrpSpPr>
        <p:cNvPr id="119" name="Shape 119"/>
        <p:cNvGrpSpPr/>
        <p:nvPr/>
      </p:nvGrpSpPr>
      <p:grpSpPr>
        <a:xfrm>
          <a:off x="0" y="0"/>
          <a:ext cx="0" cy="0"/>
          <a:chOff x="0" y="0"/>
          <a:chExt cx="0" cy="0"/>
        </a:xfrm>
      </p:grpSpPr>
      <p:pic>
        <p:nvPicPr>
          <p:cNvPr id="120" name="Google Shape;120;p35"/>
          <p:cNvPicPr preferRelativeResize="0"/>
          <p:nvPr/>
        </p:nvPicPr>
        <p:blipFill rotWithShape="1">
          <a:blip r:embed="rId2">
            <a:alphaModFix/>
          </a:blip>
          <a:srcRect b="0" l="0" r="0" t="0"/>
          <a:stretch/>
        </p:blipFill>
        <p:spPr>
          <a:xfrm>
            <a:off x="308600" y="176806"/>
            <a:ext cx="6319883" cy="6198991"/>
          </a:xfrm>
          <a:prstGeom prst="rect">
            <a:avLst/>
          </a:prstGeom>
          <a:noFill/>
          <a:ln>
            <a:noFill/>
          </a:ln>
        </p:spPr>
      </p:pic>
      <p:sp>
        <p:nvSpPr>
          <p:cNvPr id="121" name="Google Shape;121;p35"/>
          <p:cNvSpPr txBox="1"/>
          <p:nvPr>
            <p:ph type="title"/>
          </p:nvPr>
        </p:nvSpPr>
        <p:spPr>
          <a:xfrm>
            <a:off x="6122788" y="2625328"/>
            <a:ext cx="5381431" cy="2313816"/>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sz="8086">
                <a:solidFill>
                  <a:schemeClr val="dk2"/>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22" name="Google Shape;122;p35"/>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Questions Slide 2">
  <p:cSld name="White Questions Slide 2">
    <p:spTree>
      <p:nvGrpSpPr>
        <p:cNvPr id="123" name="Shape 123"/>
        <p:cNvGrpSpPr/>
        <p:nvPr/>
      </p:nvGrpSpPr>
      <p:grpSpPr>
        <a:xfrm>
          <a:off x="0" y="0"/>
          <a:ext cx="0" cy="0"/>
          <a:chOff x="0" y="0"/>
          <a:chExt cx="0" cy="0"/>
        </a:xfrm>
      </p:grpSpPr>
      <p:sp>
        <p:nvSpPr>
          <p:cNvPr id="124" name="Google Shape;124;p36"/>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Help" id="125" name="Google Shape;125;p36"/>
          <p:cNvPicPr preferRelativeResize="0"/>
          <p:nvPr/>
        </p:nvPicPr>
        <p:blipFill rotWithShape="1">
          <a:blip r:embed="rId2">
            <a:alphaModFix/>
          </a:blip>
          <a:srcRect b="0" l="0" r="0" t="0"/>
          <a:stretch/>
        </p:blipFill>
        <p:spPr>
          <a:xfrm>
            <a:off x="416892" y="964406"/>
            <a:ext cx="4929037" cy="4929188"/>
          </a:xfrm>
          <a:prstGeom prst="rect">
            <a:avLst/>
          </a:prstGeom>
          <a:noFill/>
          <a:ln>
            <a:noFill/>
          </a:ln>
        </p:spPr>
      </p:pic>
      <p:sp>
        <p:nvSpPr>
          <p:cNvPr id="126" name="Google Shape;126;p36"/>
          <p:cNvSpPr txBox="1"/>
          <p:nvPr>
            <p:ph idx="1" type="body"/>
          </p:nvPr>
        </p:nvSpPr>
        <p:spPr>
          <a:xfrm>
            <a:off x="5723344" y="2721579"/>
            <a:ext cx="5534301" cy="1414842"/>
          </a:xfrm>
          <a:prstGeom prst="rect">
            <a:avLst/>
          </a:prstGeom>
          <a:noFill/>
          <a:ln>
            <a:noFill/>
          </a:ln>
        </p:spPr>
        <p:txBody>
          <a:bodyPr anchorCtr="0" anchor="ctr" bIns="0" lIns="0" spcFirstLastPara="1" rIns="0" wrap="square" tIns="0">
            <a:noAutofit/>
          </a:bodyPr>
          <a:lstStyle>
            <a:lvl1pPr indent="-228600" lvl="0" marL="457200" marR="0" rtl="0" algn="l">
              <a:lnSpc>
                <a:spcPct val="100000"/>
              </a:lnSpc>
              <a:spcBef>
                <a:spcPts val="3937"/>
              </a:spcBef>
              <a:spcAft>
                <a:spcPts val="0"/>
              </a:spcAft>
              <a:buClr>
                <a:srgbClr val="000000"/>
              </a:buClr>
              <a:buSzPts val="1400"/>
              <a:buFont typeface="Arial"/>
              <a:buNone/>
              <a:defRPr b="1" i="0" sz="8437" u="none" cap="none" strike="noStrike">
                <a:solidFill>
                  <a:schemeClr val="dk2"/>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Chat Slide">
  <p:cSld name="White Chat Slide">
    <p:spTree>
      <p:nvGrpSpPr>
        <p:cNvPr id="127" name="Shape 127"/>
        <p:cNvGrpSpPr/>
        <p:nvPr/>
      </p:nvGrpSpPr>
      <p:grpSpPr>
        <a:xfrm>
          <a:off x="0" y="0"/>
          <a:ext cx="0" cy="0"/>
          <a:chOff x="0" y="0"/>
          <a:chExt cx="0" cy="0"/>
        </a:xfrm>
      </p:grpSpPr>
      <p:sp>
        <p:nvSpPr>
          <p:cNvPr id="128" name="Google Shape;128;p37"/>
          <p:cNvSpPr txBox="1"/>
          <p:nvPr>
            <p:ph type="title"/>
          </p:nvPr>
        </p:nvSpPr>
        <p:spPr>
          <a:xfrm>
            <a:off x="6122788" y="2253854"/>
            <a:ext cx="5759473" cy="2350294"/>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sz="8086">
                <a:solidFill>
                  <a:schemeClr val="dk2"/>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29" name="Google Shape;129;p37"/>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hat" id="130" name="Google Shape;130;p37"/>
          <p:cNvPicPr preferRelativeResize="0"/>
          <p:nvPr/>
        </p:nvPicPr>
        <p:blipFill rotWithShape="1">
          <a:blip r:embed="rId2">
            <a:alphaModFix/>
          </a:blip>
          <a:srcRect b="0" l="0" r="0" t="0"/>
          <a:stretch/>
        </p:blipFill>
        <p:spPr>
          <a:xfrm>
            <a:off x="-226026" y="107156"/>
            <a:ext cx="6589909" cy="659011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Questions Slide 2">
  <p:cSld name="White Questions Slide 2 2">
    <p:spTree>
      <p:nvGrpSpPr>
        <p:cNvPr id="131" name="Shape 131"/>
        <p:cNvGrpSpPr/>
        <p:nvPr/>
      </p:nvGrpSpPr>
      <p:grpSpPr>
        <a:xfrm>
          <a:off x="0" y="0"/>
          <a:ext cx="0" cy="0"/>
          <a:chOff x="0" y="0"/>
          <a:chExt cx="0" cy="0"/>
        </a:xfrm>
      </p:grpSpPr>
      <p:sp>
        <p:nvSpPr>
          <p:cNvPr id="132" name="Google Shape;132;p38"/>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Help" id="133" name="Google Shape;133;p38"/>
          <p:cNvPicPr preferRelativeResize="0"/>
          <p:nvPr/>
        </p:nvPicPr>
        <p:blipFill rotWithShape="1">
          <a:blip r:embed="rId2">
            <a:alphaModFix/>
          </a:blip>
          <a:srcRect b="0" l="0" r="0" t="0"/>
          <a:stretch/>
        </p:blipFill>
        <p:spPr>
          <a:xfrm>
            <a:off x="416892" y="964406"/>
            <a:ext cx="4929037" cy="4929188"/>
          </a:xfrm>
          <a:prstGeom prst="rect">
            <a:avLst/>
          </a:prstGeom>
          <a:noFill/>
          <a:ln>
            <a:noFill/>
          </a:ln>
        </p:spPr>
      </p:pic>
      <p:sp>
        <p:nvSpPr>
          <p:cNvPr id="134" name="Google Shape;134;p38"/>
          <p:cNvSpPr txBox="1"/>
          <p:nvPr>
            <p:ph idx="1" type="body"/>
          </p:nvPr>
        </p:nvSpPr>
        <p:spPr>
          <a:xfrm>
            <a:off x="5723344" y="2721579"/>
            <a:ext cx="5534301" cy="1414842"/>
          </a:xfrm>
          <a:prstGeom prst="rect">
            <a:avLst/>
          </a:prstGeom>
          <a:noFill/>
          <a:ln>
            <a:noFill/>
          </a:ln>
        </p:spPr>
        <p:txBody>
          <a:bodyPr anchorCtr="0" anchor="ctr" bIns="0" lIns="0" spcFirstLastPara="1" rIns="0" wrap="square" tIns="0">
            <a:noAutofit/>
          </a:bodyPr>
          <a:lstStyle>
            <a:lvl1pPr indent="-228600" lvl="0" marL="457200" marR="0" rtl="0" algn="l">
              <a:lnSpc>
                <a:spcPct val="100000"/>
              </a:lnSpc>
              <a:spcBef>
                <a:spcPts val="3937"/>
              </a:spcBef>
              <a:spcAft>
                <a:spcPts val="0"/>
              </a:spcAft>
              <a:buClr>
                <a:srgbClr val="000000"/>
              </a:buClr>
              <a:buSzPts val="1400"/>
              <a:buFont typeface="Arial"/>
              <a:buNone/>
              <a:defRPr b="1" i="0" sz="8437" u="none" cap="none" strike="noStrike">
                <a:solidFill>
                  <a:schemeClr val="dk2"/>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Chat Slide">
  <p:cSld name="White Chat Slide 2">
    <p:spTree>
      <p:nvGrpSpPr>
        <p:cNvPr id="135" name="Shape 135"/>
        <p:cNvGrpSpPr/>
        <p:nvPr/>
      </p:nvGrpSpPr>
      <p:grpSpPr>
        <a:xfrm>
          <a:off x="0" y="0"/>
          <a:ext cx="0" cy="0"/>
          <a:chOff x="0" y="0"/>
          <a:chExt cx="0" cy="0"/>
        </a:xfrm>
      </p:grpSpPr>
      <p:sp>
        <p:nvSpPr>
          <p:cNvPr id="136" name="Google Shape;136;p39"/>
          <p:cNvSpPr txBox="1"/>
          <p:nvPr>
            <p:ph type="title"/>
          </p:nvPr>
        </p:nvSpPr>
        <p:spPr>
          <a:xfrm>
            <a:off x="6122788" y="2253854"/>
            <a:ext cx="5759473" cy="2350294"/>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sz="8086">
                <a:solidFill>
                  <a:schemeClr val="dk2"/>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37" name="Google Shape;137;p39"/>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hat" id="138" name="Google Shape;138;p39"/>
          <p:cNvPicPr preferRelativeResize="0"/>
          <p:nvPr/>
        </p:nvPicPr>
        <p:blipFill rotWithShape="1">
          <a:blip r:embed="rId2">
            <a:alphaModFix/>
          </a:blip>
          <a:srcRect b="0" l="0" r="0" t="0"/>
          <a:stretch/>
        </p:blipFill>
        <p:spPr>
          <a:xfrm>
            <a:off x="-226026" y="107156"/>
            <a:ext cx="6589909" cy="659011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Contact Info Slide">
  <p:cSld name="White Contact Info Slide">
    <p:spTree>
      <p:nvGrpSpPr>
        <p:cNvPr id="139" name="Shape 139"/>
        <p:cNvGrpSpPr/>
        <p:nvPr/>
      </p:nvGrpSpPr>
      <p:grpSpPr>
        <a:xfrm>
          <a:off x="0" y="0"/>
          <a:ext cx="0" cy="0"/>
          <a:chOff x="0" y="0"/>
          <a:chExt cx="0" cy="0"/>
        </a:xfrm>
      </p:grpSpPr>
      <p:sp>
        <p:nvSpPr>
          <p:cNvPr id="140" name="Google Shape;140;p40"/>
          <p:cNvSpPr txBox="1"/>
          <p:nvPr>
            <p:ph type="title"/>
          </p:nvPr>
        </p:nvSpPr>
        <p:spPr>
          <a:xfrm>
            <a:off x="595312" y="443627"/>
            <a:ext cx="11001375" cy="816531"/>
          </a:xfrm>
          <a:prstGeom prst="rect">
            <a:avLst/>
          </a:prstGeom>
          <a:noFill/>
          <a:ln>
            <a:noFill/>
          </a:ln>
        </p:spPr>
        <p:txBody>
          <a:bodyPr anchorCtr="0" anchor="ctr" bIns="0" lIns="0" spcFirstLastPara="1" rIns="0" wrap="square" tIns="0">
            <a:norm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41" name="Google Shape;141;p40"/>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42" name="Google Shape;142;p40"/>
          <p:cNvSpPr txBox="1"/>
          <p:nvPr>
            <p:ph idx="1" type="body"/>
          </p:nvPr>
        </p:nvSpPr>
        <p:spPr>
          <a:xfrm>
            <a:off x="595313" y="1500188"/>
            <a:ext cx="11001375" cy="3857624"/>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3375"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Thank You">
  <p:cSld name="White Thank You">
    <p:spTree>
      <p:nvGrpSpPr>
        <p:cNvPr id="143" name="Shape 143"/>
        <p:cNvGrpSpPr/>
        <p:nvPr/>
      </p:nvGrpSpPr>
      <p:grpSpPr>
        <a:xfrm>
          <a:off x="0" y="0"/>
          <a:ext cx="0" cy="0"/>
          <a:chOff x="0" y="0"/>
          <a:chExt cx="0" cy="0"/>
        </a:xfrm>
      </p:grpSpPr>
      <p:sp>
        <p:nvSpPr>
          <p:cNvPr id="144" name="Google Shape;144;p41"/>
          <p:cNvSpPr txBox="1"/>
          <p:nvPr>
            <p:ph type="title"/>
          </p:nvPr>
        </p:nvSpPr>
        <p:spPr>
          <a:xfrm>
            <a:off x="595312" y="2615841"/>
            <a:ext cx="11001375" cy="1626319"/>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1400"/>
              <a:buNone/>
              <a:defRPr sz="675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45" name="Google Shape;145;p41"/>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lank">
  <p:cSld name="White Blank">
    <p:spTree>
      <p:nvGrpSpPr>
        <p:cNvPr id="146" name="Shape 146"/>
        <p:cNvGrpSpPr/>
        <p:nvPr/>
      </p:nvGrpSpPr>
      <p:grpSpPr>
        <a:xfrm>
          <a:off x="0" y="0"/>
          <a:ext cx="0" cy="0"/>
          <a:chOff x="0" y="0"/>
          <a:chExt cx="0" cy="0"/>
        </a:xfrm>
      </p:grpSpPr>
      <p:sp>
        <p:nvSpPr>
          <p:cNvPr id="147" name="Google Shape;147;p42"/>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Solid">
  <p:cSld name="White Solid">
    <p:spTree>
      <p:nvGrpSpPr>
        <p:cNvPr id="148" name="Shape 148"/>
        <p:cNvGrpSpPr/>
        <p:nvPr/>
      </p:nvGrpSpPr>
      <p:grpSpPr>
        <a:xfrm>
          <a:off x="0" y="0"/>
          <a:ext cx="0" cy="0"/>
          <a:chOff x="0" y="0"/>
          <a:chExt cx="0" cy="0"/>
        </a:xfrm>
      </p:grpSpPr>
      <p:sp>
        <p:nvSpPr>
          <p:cNvPr id="149" name="Google Shape;149;p43"/>
          <p:cNvSpPr/>
          <p:nvPr/>
        </p:nvSpPr>
        <p:spPr>
          <a:xfrm>
            <a:off x="0" y="6375797"/>
            <a:ext cx="12192000" cy="482203"/>
          </a:xfrm>
          <a:prstGeom prst="rect">
            <a:avLst/>
          </a:prstGeom>
          <a:solidFill>
            <a:schemeClr val="lt1"/>
          </a:solidFill>
          <a:ln>
            <a:noFill/>
          </a:ln>
        </p:spPr>
        <p:txBody>
          <a:bodyPr anchorCtr="0" anchor="ctr" bIns="35700" lIns="35700" spcFirstLastPara="1" rIns="35700" wrap="square" tIns="35700">
            <a:noAutofit/>
          </a:bodyPr>
          <a:lstStyle/>
          <a:p>
            <a:pPr indent="0" lvl="0" marL="160729" marR="0" rtl="0" algn="l">
              <a:lnSpc>
                <a:spcPct val="100000"/>
              </a:lnSpc>
              <a:spcBef>
                <a:spcPts val="0"/>
              </a:spcBef>
              <a:spcAft>
                <a:spcPts val="0"/>
              </a:spcAft>
              <a:buClr>
                <a:schemeClr val="dk1"/>
              </a:buClr>
              <a:buSzPts val="1266"/>
              <a:buFont typeface="Trebuchet MS"/>
              <a:buNone/>
            </a:pPr>
            <a:r>
              <a:t/>
            </a:r>
            <a:endParaRPr b="0" i="0" sz="1266" u="none" cap="none" strike="noStrike">
              <a:solidFill>
                <a:srgbClr val="5C6670"/>
              </a:solidFill>
              <a:latin typeface="Trebuchet MS"/>
              <a:ea typeface="Trebuchet MS"/>
              <a:cs typeface="Trebuchet MS"/>
              <a:sym typeface="Trebuchet MS"/>
            </a:endParaRPr>
          </a:p>
        </p:txBody>
      </p:sp>
      <p:pic>
        <p:nvPicPr>
          <p:cNvPr id="150" name="Google Shape;150;p43"/>
          <p:cNvPicPr preferRelativeResize="0"/>
          <p:nvPr/>
        </p:nvPicPr>
        <p:blipFill rotWithShape="1">
          <a:blip r:embed="rId2">
            <a:alphaModFix/>
          </a:blip>
          <a:srcRect b="0" l="0" r="0" t="0"/>
          <a:stretch/>
        </p:blipFill>
        <p:spPr>
          <a:xfrm>
            <a:off x="308601" y="6466598"/>
            <a:ext cx="1776483" cy="298458"/>
          </a:xfrm>
          <a:prstGeom prst="rect">
            <a:avLst/>
          </a:prstGeom>
          <a:noFill/>
          <a:ln>
            <a:noFill/>
          </a:ln>
        </p:spPr>
      </p:pic>
      <p:sp>
        <p:nvSpPr>
          <p:cNvPr id="151" name="Google Shape;151;p43"/>
          <p:cNvSpPr txBox="1"/>
          <p:nvPr>
            <p:ph idx="12" type="sldNum"/>
          </p:nvPr>
        </p:nvSpPr>
        <p:spPr>
          <a:xfrm>
            <a:off x="9870563" y="6434398"/>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3" name="Shape 23"/>
        <p:cNvGrpSpPr/>
        <p:nvPr/>
      </p:nvGrpSpPr>
      <p:grpSpPr>
        <a:xfrm>
          <a:off x="0" y="0"/>
          <a:ext cx="0" cy="0"/>
          <a:chOff x="0" y="0"/>
          <a:chExt cx="0" cy="0"/>
        </a:xfrm>
      </p:grpSpPr>
      <p:sp>
        <p:nvSpPr>
          <p:cNvPr id="24" name="Google Shape;24;p21"/>
          <p:cNvSpPr txBox="1"/>
          <p:nvPr>
            <p:ph type="ctrTitle"/>
          </p:nvPr>
        </p:nvSpPr>
        <p:spPr>
          <a:xfrm>
            <a:off x="1040524" y="1001496"/>
            <a:ext cx="10110952" cy="990216"/>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7200"/>
              <a:buFont typeface="Trebuchet MS"/>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1"/>
          <p:cNvSpPr txBox="1"/>
          <p:nvPr>
            <p:ph idx="1" type="subTitle"/>
          </p:nvPr>
        </p:nvSpPr>
        <p:spPr>
          <a:xfrm>
            <a:off x="1524000" y="2214672"/>
            <a:ext cx="9144000" cy="738734"/>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1000"/>
              </a:spcBef>
              <a:spcAft>
                <a:spcPts val="0"/>
              </a:spcAft>
              <a:buClr>
                <a:schemeClr val="lt1"/>
              </a:buClr>
              <a:buSzPts val="4950"/>
              <a:buFont typeface="Arial"/>
              <a:buNone/>
              <a:defRPr b="1" i="0" sz="4950" u="none" cap="none" strike="noStrike">
                <a:solidFill>
                  <a:schemeClr val="lt1"/>
                </a:solidFill>
                <a:latin typeface="Trebuchet MS"/>
                <a:ea typeface="Trebuchet MS"/>
                <a:cs typeface="Trebuchet MS"/>
                <a:sym typeface="Trebuchet MS"/>
              </a:defRPr>
            </a:lvl1pPr>
            <a:lvl2pPr lvl="1"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2pPr>
            <a:lvl3pPr lvl="2" marR="0" rtl="0" algn="ctr">
              <a:lnSpc>
                <a:spcPct val="90000"/>
              </a:lnSpc>
              <a:spcBef>
                <a:spcPts val="5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3pPr>
            <a:lvl4pPr lvl="3"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4pPr>
            <a:lvl5pPr lvl="4"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5pPr>
            <a:lvl6pPr lvl="5"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6pPr>
            <a:lvl7pPr lvl="6"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7pPr>
            <a:lvl8pPr lvl="7"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8pPr>
            <a:lvl9pPr lvl="8"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9pPr>
          </a:lstStyle>
          <a:p/>
        </p:txBody>
      </p:sp>
      <p:sp>
        <p:nvSpPr>
          <p:cNvPr id="26" name="Google Shape;26;p21"/>
          <p:cNvSpPr txBox="1"/>
          <p:nvPr>
            <p:ph idx="10" type="dt"/>
          </p:nvPr>
        </p:nvSpPr>
        <p:spPr>
          <a:xfrm>
            <a:off x="4724400" y="4917556"/>
            <a:ext cx="27432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1"/>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8" name="Google Shape;28;p21"/>
          <p:cNvSpPr txBox="1"/>
          <p:nvPr>
            <p:ph idx="2" type="body"/>
          </p:nvPr>
        </p:nvSpPr>
        <p:spPr>
          <a:xfrm>
            <a:off x="1913861" y="3176366"/>
            <a:ext cx="8364279" cy="914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3300"/>
              <a:buFont typeface="Arial"/>
              <a:buNone/>
              <a:defRPr b="0" i="0" sz="3300" u="none" cap="none" strike="noStrike">
                <a:solidFill>
                  <a:schemeClr val="lt1"/>
                </a:solidFill>
                <a:latin typeface="Trebuchet MS"/>
                <a:ea typeface="Trebuchet MS"/>
                <a:cs typeface="Trebuchet MS"/>
                <a:sym typeface="Trebuchet MS"/>
              </a:defRPr>
            </a:lvl1pPr>
            <a:lvl2pPr indent="-228600" lvl="1" marL="9144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2pPr>
            <a:lvl3pPr indent="-228600" lvl="2" marL="13716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3pPr>
            <a:lvl4pPr indent="-228600" lvl="3" marL="18288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4pPr>
            <a:lvl5pPr indent="-228600" lvl="4" marL="22860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rebuchet-White Content Slide">
  <p:cSld name="Trebuchet-White Content Slide">
    <p:spTree>
      <p:nvGrpSpPr>
        <p:cNvPr id="152" name="Shape 152"/>
        <p:cNvGrpSpPr/>
        <p:nvPr/>
      </p:nvGrpSpPr>
      <p:grpSpPr>
        <a:xfrm>
          <a:off x="0" y="0"/>
          <a:ext cx="0" cy="0"/>
          <a:chOff x="0" y="0"/>
          <a:chExt cx="0" cy="0"/>
        </a:xfrm>
      </p:grpSpPr>
      <p:sp>
        <p:nvSpPr>
          <p:cNvPr id="153" name="Google Shape;153;p44"/>
          <p:cNvSpPr txBox="1"/>
          <p:nvPr>
            <p:ph type="title"/>
          </p:nvPr>
        </p:nvSpPr>
        <p:spPr>
          <a:xfrm>
            <a:off x="837903" y="642937"/>
            <a:ext cx="10516196" cy="813039"/>
          </a:xfrm>
          <a:prstGeom prst="rect">
            <a:avLst/>
          </a:prstGeom>
          <a:noFill/>
          <a:ln>
            <a:noFill/>
          </a:ln>
        </p:spPr>
        <p:txBody>
          <a:bodyPr anchorCtr="0" anchor="ctr" bIns="0" lIns="0" spcFirstLastPara="1" rIns="0" wrap="square" tIns="0">
            <a:normAutofit/>
          </a:bodyPr>
          <a:lstStyle>
            <a:lvl1pPr lvl="0" algn="ctr">
              <a:lnSpc>
                <a:spcPct val="100000"/>
              </a:lnSpc>
              <a:spcBef>
                <a:spcPts val="0"/>
              </a:spcBef>
              <a:spcAft>
                <a:spcPts val="0"/>
              </a:spcAft>
              <a:buSzPts val="1400"/>
              <a:buNone/>
              <a:defRPr sz="4219">
                <a:solidFill>
                  <a:schemeClr val="dk1"/>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54" name="Google Shape;154;p44"/>
          <p:cNvSpPr txBox="1"/>
          <p:nvPr>
            <p:ph idx="1" type="body"/>
          </p:nvPr>
        </p:nvSpPr>
        <p:spPr>
          <a:xfrm>
            <a:off x="837903" y="1714500"/>
            <a:ext cx="10516196" cy="4234815"/>
          </a:xfrm>
          <a:prstGeom prst="rect">
            <a:avLst/>
          </a:prstGeom>
          <a:noFill/>
          <a:ln>
            <a:noFill/>
          </a:ln>
        </p:spPr>
        <p:txBody>
          <a:bodyPr anchorCtr="0" anchor="t" bIns="45700" lIns="91425" spcFirstLastPara="1" rIns="91425" wrap="square" tIns="45700">
            <a:noAutofit/>
          </a:bodyPr>
          <a:lstStyle>
            <a:lvl1pPr indent="-389318" lvl="0" marL="457200" marR="0" rtl="0" algn="l">
              <a:lnSpc>
                <a:spcPct val="100000"/>
              </a:lnSpc>
              <a:spcBef>
                <a:spcPts val="540"/>
              </a:spcBef>
              <a:spcAft>
                <a:spcPts val="0"/>
              </a:spcAft>
              <a:buClr>
                <a:schemeClr val="dk1"/>
              </a:buClr>
              <a:buSzPts val="2531"/>
              <a:buFont typeface="Arial"/>
              <a:buChar char="•"/>
              <a:defRPr b="0" i="0" sz="2531" u="none" cap="none" strike="noStrike">
                <a:solidFill>
                  <a:schemeClr val="dk1"/>
                </a:solidFill>
                <a:latin typeface="Trebuchet MS"/>
                <a:ea typeface="Trebuchet MS"/>
                <a:cs typeface="Trebuchet MS"/>
                <a:sym typeface="Trebuchet MS"/>
              </a:defRPr>
            </a:lvl1pPr>
            <a:lvl2pPr indent="-335787" lvl="1" marL="914400" marR="0" rtl="0" algn="l">
              <a:lnSpc>
                <a:spcPct val="100000"/>
              </a:lnSpc>
              <a:spcBef>
                <a:spcPts val="540"/>
              </a:spcBef>
              <a:spcAft>
                <a:spcPts val="0"/>
              </a:spcAft>
              <a:buClr>
                <a:schemeClr val="dk1"/>
              </a:buClr>
              <a:buSzPts val="1688"/>
              <a:buFont typeface="Noto Sans Symbols"/>
              <a:buChar char="⮚"/>
              <a:defRPr b="0" i="0" sz="2250" u="none" cap="none" strike="noStrike">
                <a:solidFill>
                  <a:schemeClr val="dk1"/>
                </a:solidFill>
                <a:latin typeface="Trebuchet MS"/>
                <a:ea typeface="Trebuchet MS"/>
                <a:cs typeface="Trebuchet MS"/>
                <a:sym typeface="Trebuchet MS"/>
              </a:defRPr>
            </a:lvl2pPr>
            <a:lvl3pPr indent="-322389" lvl="2" marL="1371600" marR="0" rtl="0" algn="l">
              <a:lnSpc>
                <a:spcPct val="100000"/>
              </a:lnSpc>
              <a:spcBef>
                <a:spcPts val="540"/>
              </a:spcBef>
              <a:spcAft>
                <a:spcPts val="0"/>
              </a:spcAft>
              <a:buClr>
                <a:schemeClr val="dk1"/>
              </a:buClr>
              <a:buSzPts val="1477"/>
              <a:buFont typeface="Noto Sans Symbols"/>
              <a:buChar char="▪"/>
              <a:defRPr b="0" i="0" sz="1969" u="none" cap="none" strike="noStrike">
                <a:solidFill>
                  <a:schemeClr val="dk1"/>
                </a:solidFill>
                <a:latin typeface="Trebuchet MS"/>
                <a:ea typeface="Trebuchet MS"/>
                <a:cs typeface="Trebuchet MS"/>
                <a:sym typeface="Trebuchet MS"/>
              </a:defRPr>
            </a:lvl3pPr>
            <a:lvl4pPr indent="-335724" lvl="3" marL="1828800" marR="0" rtl="0" algn="l">
              <a:lnSpc>
                <a:spcPct val="100000"/>
              </a:lnSpc>
              <a:spcBef>
                <a:spcPts val="540"/>
              </a:spcBef>
              <a:spcAft>
                <a:spcPts val="0"/>
              </a:spcAft>
              <a:buClr>
                <a:schemeClr val="dk1"/>
              </a:buClr>
              <a:buSzPts val="1687"/>
              <a:buFont typeface="Arial"/>
              <a:buChar char="•"/>
              <a:defRPr b="0" i="0" sz="1687" u="none" cap="none" strike="noStrike">
                <a:solidFill>
                  <a:schemeClr val="dk1"/>
                </a:solidFill>
                <a:latin typeface="Trebuchet MS"/>
                <a:ea typeface="Trebuchet MS"/>
                <a:cs typeface="Trebuchet MS"/>
                <a:sym typeface="Trebuchet MS"/>
              </a:defRPr>
            </a:lvl4pPr>
            <a:lvl5pPr indent="-317881" lvl="4" marL="2286000" marR="0" rtl="0" algn="l">
              <a:lnSpc>
                <a:spcPct val="100000"/>
              </a:lnSpc>
              <a:spcBef>
                <a:spcPts val="540"/>
              </a:spcBef>
              <a:spcAft>
                <a:spcPts val="0"/>
              </a:spcAft>
              <a:buClr>
                <a:srgbClr val="5C6670"/>
              </a:buClr>
              <a:buSzPts val="1406"/>
              <a:buFont typeface="Arial"/>
              <a:buChar char="•"/>
              <a:defRPr b="0" i="0" sz="1406"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155" name="Google Shape;155;p44"/>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156" name="Shape 156"/>
        <p:cNvGrpSpPr/>
        <p:nvPr/>
      </p:nvGrpSpPr>
      <p:grpSpPr>
        <a:xfrm>
          <a:off x="0" y="0"/>
          <a:ext cx="0" cy="0"/>
          <a:chOff x="0" y="0"/>
          <a:chExt cx="0" cy="0"/>
        </a:xfrm>
      </p:grpSpPr>
      <p:sp>
        <p:nvSpPr>
          <p:cNvPr id="157" name="Google Shape;157;p45"/>
          <p:cNvSpPr txBox="1"/>
          <p:nvPr>
            <p:ph type="title"/>
          </p:nvPr>
        </p:nvSpPr>
        <p:spPr>
          <a:xfrm>
            <a:off x="487680" y="295683"/>
            <a:ext cx="11216640" cy="796518"/>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accent2"/>
              </a:buClr>
              <a:buSzPts val="1400"/>
              <a:buFont typeface="Arial"/>
              <a:buNone/>
              <a:defRPr b="0" i="0" sz="2800" u="none" cap="none" strike="noStrike">
                <a:solidFill>
                  <a:schemeClr val="accent2"/>
                </a:solidFill>
                <a:latin typeface="Arial"/>
                <a:ea typeface="Arial"/>
                <a:cs typeface="Arial"/>
                <a:sym typeface="Arial"/>
              </a:defRPr>
            </a:lvl1pPr>
            <a:lvl2pPr lvl="1" algn="l">
              <a:lnSpc>
                <a:spcPct val="100000"/>
              </a:lnSpc>
              <a:spcBef>
                <a:spcPts val="0"/>
              </a:spcBef>
              <a:spcAft>
                <a:spcPts val="0"/>
              </a:spcAft>
              <a:buClr>
                <a:srgbClr val="FFFFFF"/>
              </a:buClr>
              <a:buSzPts val="1400"/>
              <a:buFont typeface="Trebuchet MS"/>
              <a:buNone/>
              <a:defRPr sz="1800"/>
            </a:lvl2pPr>
            <a:lvl3pPr lvl="2" algn="l">
              <a:lnSpc>
                <a:spcPct val="100000"/>
              </a:lnSpc>
              <a:spcBef>
                <a:spcPts val="0"/>
              </a:spcBef>
              <a:spcAft>
                <a:spcPts val="0"/>
              </a:spcAft>
              <a:buClr>
                <a:srgbClr val="FFFFFF"/>
              </a:buClr>
              <a:buSzPts val="1400"/>
              <a:buFont typeface="Trebuchet MS"/>
              <a:buNone/>
              <a:defRPr sz="1800"/>
            </a:lvl3pPr>
            <a:lvl4pPr lvl="3" algn="l">
              <a:lnSpc>
                <a:spcPct val="100000"/>
              </a:lnSpc>
              <a:spcBef>
                <a:spcPts val="0"/>
              </a:spcBef>
              <a:spcAft>
                <a:spcPts val="0"/>
              </a:spcAft>
              <a:buClr>
                <a:srgbClr val="FFFFFF"/>
              </a:buClr>
              <a:buSzPts val="1400"/>
              <a:buFont typeface="Trebuchet MS"/>
              <a:buNone/>
              <a:defRPr sz="1800"/>
            </a:lvl4pPr>
            <a:lvl5pPr lvl="4" algn="l">
              <a:lnSpc>
                <a:spcPct val="100000"/>
              </a:lnSpc>
              <a:spcBef>
                <a:spcPts val="0"/>
              </a:spcBef>
              <a:spcAft>
                <a:spcPts val="0"/>
              </a:spcAft>
              <a:buClr>
                <a:srgbClr val="FFFFFF"/>
              </a:buClr>
              <a:buSzPts val="1400"/>
              <a:buFont typeface="Trebuchet MS"/>
              <a:buNone/>
              <a:defRPr sz="1800"/>
            </a:lvl5pPr>
            <a:lvl6pPr lvl="5" algn="l">
              <a:lnSpc>
                <a:spcPct val="100000"/>
              </a:lnSpc>
              <a:spcBef>
                <a:spcPts val="0"/>
              </a:spcBef>
              <a:spcAft>
                <a:spcPts val="0"/>
              </a:spcAft>
              <a:buClr>
                <a:srgbClr val="FFFFFF"/>
              </a:buClr>
              <a:buSzPts val="1400"/>
              <a:buFont typeface="Trebuchet MS"/>
              <a:buNone/>
              <a:defRPr sz="1800"/>
            </a:lvl6pPr>
            <a:lvl7pPr lvl="6" algn="l">
              <a:lnSpc>
                <a:spcPct val="100000"/>
              </a:lnSpc>
              <a:spcBef>
                <a:spcPts val="0"/>
              </a:spcBef>
              <a:spcAft>
                <a:spcPts val="0"/>
              </a:spcAft>
              <a:buClr>
                <a:srgbClr val="FFFFFF"/>
              </a:buClr>
              <a:buSzPts val="1400"/>
              <a:buFont typeface="Trebuchet MS"/>
              <a:buNone/>
              <a:defRPr sz="1800"/>
            </a:lvl7pPr>
            <a:lvl8pPr lvl="7" algn="l">
              <a:lnSpc>
                <a:spcPct val="100000"/>
              </a:lnSpc>
              <a:spcBef>
                <a:spcPts val="0"/>
              </a:spcBef>
              <a:spcAft>
                <a:spcPts val="0"/>
              </a:spcAft>
              <a:buClr>
                <a:srgbClr val="FFFFFF"/>
              </a:buClr>
              <a:buSzPts val="1400"/>
              <a:buFont typeface="Trebuchet MS"/>
              <a:buNone/>
              <a:defRPr sz="1800"/>
            </a:lvl8pPr>
            <a:lvl9pPr lvl="8" algn="l">
              <a:lnSpc>
                <a:spcPct val="100000"/>
              </a:lnSpc>
              <a:spcBef>
                <a:spcPts val="0"/>
              </a:spcBef>
              <a:spcAft>
                <a:spcPts val="0"/>
              </a:spcAft>
              <a:buClr>
                <a:srgbClr val="FFFFFF"/>
              </a:buClr>
              <a:buSzPts val="1400"/>
              <a:buFont typeface="Trebuchet MS"/>
              <a:buNone/>
              <a:defRPr sz="1800"/>
            </a:lvl9pPr>
          </a:lstStyle>
          <a:p/>
        </p:txBody>
      </p:sp>
      <p:sp>
        <p:nvSpPr>
          <p:cNvPr id="158" name="Google Shape;158;p45"/>
          <p:cNvSpPr/>
          <p:nvPr/>
        </p:nvSpPr>
        <p:spPr>
          <a:xfrm>
            <a:off x="0" y="6375797"/>
            <a:ext cx="12192000" cy="482203"/>
          </a:xfrm>
          <a:prstGeom prst="rect">
            <a:avLst/>
          </a:prstGeom>
          <a:solidFill>
            <a:schemeClr val="accent2"/>
          </a:solidFill>
          <a:ln>
            <a:noFill/>
          </a:ln>
        </p:spPr>
        <p:txBody>
          <a:bodyPr anchorCtr="0" anchor="ctr" bIns="35700" lIns="35700" spcFirstLastPara="1" rIns="35700" wrap="square" tIns="35700">
            <a:noAutofit/>
          </a:bodyPr>
          <a:lstStyle/>
          <a:p>
            <a:pPr indent="0" lvl="0" marL="160729" marR="0" rtl="0" algn="l">
              <a:lnSpc>
                <a:spcPct val="100000"/>
              </a:lnSpc>
              <a:spcBef>
                <a:spcPts val="0"/>
              </a:spcBef>
              <a:spcAft>
                <a:spcPts val="0"/>
              </a:spcAft>
              <a:buClr>
                <a:schemeClr val="dk1"/>
              </a:buClr>
              <a:buSzPts val="1266"/>
              <a:buFont typeface="Trebuchet MS"/>
              <a:buNone/>
            </a:pPr>
            <a:r>
              <a:t/>
            </a:r>
            <a:endParaRPr b="0" i="0" sz="1266" u="none" cap="none" strike="noStrike">
              <a:solidFill>
                <a:srgbClr val="5C6670"/>
              </a:solidFill>
              <a:latin typeface="Trebuchet MS"/>
              <a:ea typeface="Trebuchet MS"/>
              <a:cs typeface="Trebuchet MS"/>
              <a:sym typeface="Trebuchet MS"/>
            </a:endParaRPr>
          </a:p>
        </p:txBody>
      </p:sp>
      <p:pic>
        <p:nvPicPr>
          <p:cNvPr id="159" name="Google Shape;159;p45"/>
          <p:cNvPicPr preferRelativeResize="0"/>
          <p:nvPr/>
        </p:nvPicPr>
        <p:blipFill rotWithShape="1">
          <a:blip r:embed="rId2">
            <a:alphaModFix/>
          </a:blip>
          <a:srcRect b="0" l="0" r="0" t="0"/>
          <a:stretch/>
        </p:blipFill>
        <p:spPr>
          <a:xfrm>
            <a:off x="325172" y="6466598"/>
            <a:ext cx="1743341" cy="298458"/>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p:cSld name="Contents">
    <p:spTree>
      <p:nvGrpSpPr>
        <p:cNvPr id="160" name="Shape 160"/>
        <p:cNvGrpSpPr/>
        <p:nvPr/>
      </p:nvGrpSpPr>
      <p:grpSpPr>
        <a:xfrm>
          <a:off x="0" y="0"/>
          <a:ext cx="0" cy="0"/>
          <a:chOff x="0" y="0"/>
          <a:chExt cx="0" cy="0"/>
        </a:xfrm>
      </p:grpSpPr>
      <p:sp>
        <p:nvSpPr>
          <p:cNvPr id="161" name="Google Shape;161;p46"/>
          <p:cNvSpPr txBox="1"/>
          <p:nvPr>
            <p:ph idx="1" type="body"/>
          </p:nvPr>
        </p:nvSpPr>
        <p:spPr>
          <a:xfrm>
            <a:off x="469900" y="1665291"/>
            <a:ext cx="9348787" cy="463391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9pPr>
          </a:lstStyle>
          <a:p/>
        </p:txBody>
      </p:sp>
      <p:sp>
        <p:nvSpPr>
          <p:cNvPr id="162" name="Google Shape;162;p46"/>
          <p:cNvSpPr txBox="1"/>
          <p:nvPr>
            <p:ph idx="2" type="body"/>
          </p:nvPr>
        </p:nvSpPr>
        <p:spPr>
          <a:xfrm>
            <a:off x="469901" y="736688"/>
            <a:ext cx="11252200" cy="757255"/>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3937"/>
              </a:spcBef>
              <a:spcAft>
                <a:spcPts val="0"/>
              </a:spcAft>
              <a:buClr>
                <a:srgbClr val="575757"/>
              </a:buClr>
              <a:buSzPts val="1999"/>
              <a:buFont typeface="Trebuchet MS"/>
              <a:buNone/>
              <a:defRPr b="0" i="0" sz="1999" u="none" cap="none" strike="noStrike">
                <a:solidFill>
                  <a:srgbClr val="575757"/>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9pPr>
          </a:lstStyle>
          <a:p/>
        </p:txBody>
      </p:sp>
      <p:sp>
        <p:nvSpPr>
          <p:cNvPr id="163" name="Google Shape;163;p46"/>
          <p:cNvSpPr txBox="1"/>
          <p:nvPr>
            <p:ph type="title"/>
          </p:nvPr>
        </p:nvSpPr>
        <p:spPr>
          <a:xfrm>
            <a:off x="469901" y="402586"/>
            <a:ext cx="11252200" cy="698501"/>
          </a:xfrm>
          <a:prstGeom prst="rect">
            <a:avLst/>
          </a:prstGeom>
          <a:noFill/>
          <a:ln>
            <a:noFill/>
          </a:ln>
        </p:spPr>
        <p:txBody>
          <a:bodyPr anchorCtr="0" anchor="t" bIns="0" lIns="0" spcFirstLastPara="1" rIns="0" wrap="square" tIns="0">
            <a:noAutofit/>
          </a:bodyPr>
          <a:lstStyle>
            <a:lvl1pPr lvl="0" algn="l">
              <a:lnSpc>
                <a:spcPct val="100000"/>
              </a:lnSpc>
              <a:spcBef>
                <a:spcPts val="0"/>
              </a:spcBef>
              <a:spcAft>
                <a:spcPts val="0"/>
              </a:spcAft>
              <a:buClr>
                <a:srgbClr val="001254"/>
              </a:buClr>
              <a:buSzPts val="1400"/>
              <a:buFont typeface="Trebuchet MS"/>
              <a:buNone/>
              <a:defRPr sz="1999"/>
            </a:lvl1pPr>
            <a:lvl2pPr lvl="1" algn="ctr">
              <a:lnSpc>
                <a:spcPct val="100000"/>
              </a:lnSpc>
              <a:spcBef>
                <a:spcPts val="0"/>
              </a:spcBef>
              <a:spcAft>
                <a:spcPts val="0"/>
              </a:spcAft>
              <a:buClr>
                <a:srgbClr val="FFFFFF"/>
              </a:buClr>
              <a:buSzPts val="1400"/>
              <a:buFont typeface="Trebuchet MS"/>
              <a:buNone/>
              <a:defRPr/>
            </a:lvl2pPr>
            <a:lvl3pPr lvl="2" algn="ctr">
              <a:lnSpc>
                <a:spcPct val="100000"/>
              </a:lnSpc>
              <a:spcBef>
                <a:spcPts val="0"/>
              </a:spcBef>
              <a:spcAft>
                <a:spcPts val="0"/>
              </a:spcAft>
              <a:buClr>
                <a:srgbClr val="FFFFFF"/>
              </a:buClr>
              <a:buSzPts val="1400"/>
              <a:buFont typeface="Trebuchet MS"/>
              <a:buNone/>
              <a:defRPr/>
            </a:lvl3pPr>
            <a:lvl4pPr lvl="3" algn="ctr">
              <a:lnSpc>
                <a:spcPct val="100000"/>
              </a:lnSpc>
              <a:spcBef>
                <a:spcPts val="0"/>
              </a:spcBef>
              <a:spcAft>
                <a:spcPts val="0"/>
              </a:spcAft>
              <a:buClr>
                <a:srgbClr val="FFFFFF"/>
              </a:buClr>
              <a:buSzPts val="1400"/>
              <a:buFont typeface="Trebuchet MS"/>
              <a:buNone/>
              <a:defRPr/>
            </a:lvl4pPr>
            <a:lvl5pPr lvl="4" algn="ctr">
              <a:lnSpc>
                <a:spcPct val="100000"/>
              </a:lnSpc>
              <a:spcBef>
                <a:spcPts val="0"/>
              </a:spcBef>
              <a:spcAft>
                <a:spcPts val="0"/>
              </a:spcAft>
              <a:buClr>
                <a:srgbClr val="FFFFFF"/>
              </a:buClr>
              <a:buSzPts val="1400"/>
              <a:buFont typeface="Trebuchet MS"/>
              <a:buNone/>
              <a:defRPr/>
            </a:lvl5pPr>
            <a:lvl6pPr lvl="5" algn="ctr">
              <a:lnSpc>
                <a:spcPct val="100000"/>
              </a:lnSpc>
              <a:spcBef>
                <a:spcPts val="0"/>
              </a:spcBef>
              <a:spcAft>
                <a:spcPts val="0"/>
              </a:spcAft>
              <a:buClr>
                <a:srgbClr val="FFFFFF"/>
              </a:buClr>
              <a:buSzPts val="1400"/>
              <a:buFont typeface="Trebuchet MS"/>
              <a:buNone/>
              <a:defRPr/>
            </a:lvl6pPr>
            <a:lvl7pPr lvl="6" algn="ctr">
              <a:lnSpc>
                <a:spcPct val="100000"/>
              </a:lnSpc>
              <a:spcBef>
                <a:spcPts val="0"/>
              </a:spcBef>
              <a:spcAft>
                <a:spcPts val="0"/>
              </a:spcAft>
              <a:buClr>
                <a:srgbClr val="FFFFFF"/>
              </a:buClr>
              <a:buSzPts val="1400"/>
              <a:buFont typeface="Trebuchet MS"/>
              <a:buNone/>
              <a:defRPr/>
            </a:lvl7pPr>
            <a:lvl8pPr lvl="7" algn="ctr">
              <a:lnSpc>
                <a:spcPct val="100000"/>
              </a:lnSpc>
              <a:spcBef>
                <a:spcPts val="0"/>
              </a:spcBef>
              <a:spcAft>
                <a:spcPts val="0"/>
              </a:spcAft>
              <a:buClr>
                <a:srgbClr val="FFFFFF"/>
              </a:buClr>
              <a:buSzPts val="1400"/>
              <a:buFont typeface="Trebuchet MS"/>
              <a:buNone/>
              <a:defRPr/>
            </a:lvl8pPr>
            <a:lvl9pPr lvl="8" algn="ctr">
              <a:lnSpc>
                <a:spcPct val="100000"/>
              </a:lnSpc>
              <a:spcBef>
                <a:spcPts val="0"/>
              </a:spcBef>
              <a:spcAft>
                <a:spcPts val="0"/>
              </a:spcAft>
              <a:buClr>
                <a:srgbClr val="FFFFFF"/>
              </a:buClr>
              <a:buSzPts val="1400"/>
              <a:buFont typeface="Trebuchet MS"/>
              <a:buNone/>
              <a:defRPr/>
            </a:lvl9pPr>
          </a:lstStyle>
          <a:p/>
        </p:txBody>
      </p:sp>
    </p:spTree>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64" name="Shape 164"/>
        <p:cNvGrpSpPr/>
        <p:nvPr/>
      </p:nvGrpSpPr>
      <p:grpSpPr>
        <a:xfrm>
          <a:off x="0" y="0"/>
          <a:ext cx="0" cy="0"/>
          <a:chOff x="0" y="0"/>
          <a:chExt cx="0" cy="0"/>
        </a:xfrm>
      </p:grpSpPr>
      <p:sp>
        <p:nvSpPr>
          <p:cNvPr id="165" name="Google Shape;165;p47"/>
          <p:cNvSpPr txBox="1"/>
          <p:nvPr>
            <p:ph type="ctrTitle"/>
          </p:nvPr>
        </p:nvSpPr>
        <p:spPr>
          <a:xfrm>
            <a:off x="1524000" y="1122363"/>
            <a:ext cx="9144000" cy="2387600"/>
          </a:xfrm>
          <a:prstGeom prst="rect">
            <a:avLst/>
          </a:prstGeom>
          <a:noFill/>
          <a:ln>
            <a:noFill/>
          </a:ln>
        </p:spPr>
        <p:txBody>
          <a:bodyPr anchorCtr="0" anchor="b" bIns="0" lIns="0" spcFirstLastPara="1" rIns="0" wrap="square" tIns="0">
            <a:normAutofit/>
          </a:bodyPr>
          <a:lstStyle>
            <a:lvl1pPr lvl="0" algn="ctr">
              <a:lnSpc>
                <a:spcPct val="100000"/>
              </a:lnSpc>
              <a:spcBef>
                <a:spcPts val="0"/>
              </a:spcBef>
              <a:spcAft>
                <a:spcPts val="0"/>
              </a:spcAft>
              <a:buSzPts val="1400"/>
              <a:buNone/>
              <a:defRPr sz="60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66" name="Google Shape;166;p4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3937"/>
              </a:spcBef>
              <a:spcAft>
                <a:spcPts val="0"/>
              </a:spcAft>
              <a:buClr>
                <a:srgbClr val="5C6670"/>
              </a:buClr>
              <a:buSzPts val="2400"/>
              <a:buFont typeface="Trebuchet MS"/>
              <a:buNone/>
              <a:defRPr b="0" i="0" sz="2400" u="none" cap="none" strike="noStrike">
                <a:solidFill>
                  <a:srgbClr val="5C6670"/>
                </a:solidFill>
                <a:latin typeface="Trebuchet MS"/>
                <a:ea typeface="Trebuchet MS"/>
                <a:cs typeface="Trebuchet MS"/>
                <a:sym typeface="Trebuchet MS"/>
              </a:defRPr>
            </a:lvl1pPr>
            <a:lvl2pPr lvl="1" marR="0" rtl="0" algn="ctr">
              <a:lnSpc>
                <a:spcPct val="100000"/>
              </a:lnSpc>
              <a:spcBef>
                <a:spcPts val="3937"/>
              </a:spcBef>
              <a:spcAft>
                <a:spcPts val="0"/>
              </a:spcAft>
              <a:buClr>
                <a:srgbClr val="5C6670"/>
              </a:buClr>
              <a:buSzPts val="2000"/>
              <a:buFont typeface="Trebuchet MS"/>
              <a:buNone/>
              <a:defRPr b="0" i="0" sz="2000" u="none" cap="none" strike="noStrike">
                <a:solidFill>
                  <a:srgbClr val="5C6670"/>
                </a:solidFill>
                <a:latin typeface="Trebuchet MS"/>
                <a:ea typeface="Trebuchet MS"/>
                <a:cs typeface="Trebuchet MS"/>
                <a:sym typeface="Trebuchet MS"/>
              </a:defRPr>
            </a:lvl2pPr>
            <a:lvl3pPr lvl="2" marR="0" rtl="0" algn="ctr">
              <a:lnSpc>
                <a:spcPct val="100000"/>
              </a:lnSpc>
              <a:spcBef>
                <a:spcPts val="3937"/>
              </a:spcBef>
              <a:spcAft>
                <a:spcPts val="0"/>
              </a:spcAft>
              <a:buClr>
                <a:srgbClr val="5C6670"/>
              </a:buClr>
              <a:buSzPts val="1800"/>
              <a:buFont typeface="Trebuchet MS"/>
              <a:buNone/>
              <a:defRPr b="0" i="0" sz="1800" u="none" cap="none" strike="noStrike">
                <a:solidFill>
                  <a:srgbClr val="5C6670"/>
                </a:solidFill>
                <a:latin typeface="Trebuchet MS"/>
                <a:ea typeface="Trebuchet MS"/>
                <a:cs typeface="Trebuchet MS"/>
                <a:sym typeface="Trebuchet MS"/>
              </a:defRPr>
            </a:lvl3pPr>
            <a:lvl4pPr lvl="3" marR="0" rtl="0" algn="ctr">
              <a:lnSpc>
                <a:spcPct val="100000"/>
              </a:lnSpc>
              <a:spcBef>
                <a:spcPts val="3937"/>
              </a:spcBef>
              <a:spcAft>
                <a:spcPts val="0"/>
              </a:spcAft>
              <a:buClr>
                <a:srgbClr val="5C6670"/>
              </a:buClr>
              <a:buSzPts val="1600"/>
              <a:buFont typeface="Trebuchet MS"/>
              <a:buNone/>
              <a:defRPr b="0" i="0" sz="1600" u="none" cap="none" strike="noStrike">
                <a:solidFill>
                  <a:srgbClr val="5C6670"/>
                </a:solidFill>
                <a:latin typeface="Trebuchet MS"/>
                <a:ea typeface="Trebuchet MS"/>
                <a:cs typeface="Trebuchet MS"/>
                <a:sym typeface="Trebuchet MS"/>
              </a:defRPr>
            </a:lvl4pPr>
            <a:lvl5pPr lvl="4" marR="0" rtl="0" algn="ctr">
              <a:lnSpc>
                <a:spcPct val="100000"/>
              </a:lnSpc>
              <a:spcBef>
                <a:spcPts val="3937"/>
              </a:spcBef>
              <a:spcAft>
                <a:spcPts val="0"/>
              </a:spcAft>
              <a:buClr>
                <a:srgbClr val="5C6670"/>
              </a:buClr>
              <a:buSzPts val="1600"/>
              <a:buFont typeface="Trebuchet MS"/>
              <a:buNone/>
              <a:defRPr b="0" i="0" sz="1600" u="none" cap="none" strike="noStrike">
                <a:solidFill>
                  <a:srgbClr val="5C6670"/>
                </a:solidFill>
                <a:latin typeface="Trebuchet MS"/>
                <a:ea typeface="Trebuchet MS"/>
                <a:cs typeface="Trebuchet MS"/>
                <a:sym typeface="Trebuchet MS"/>
              </a:defRPr>
            </a:lvl5pPr>
            <a:lvl6pPr lvl="5" marR="0" rtl="0" algn="ctr">
              <a:lnSpc>
                <a:spcPct val="100000"/>
              </a:lnSpc>
              <a:spcBef>
                <a:spcPts val="3937"/>
              </a:spcBef>
              <a:spcAft>
                <a:spcPts val="0"/>
              </a:spcAft>
              <a:buClr>
                <a:srgbClr val="5C6670"/>
              </a:buClr>
              <a:buSzPts val="1600"/>
              <a:buFont typeface="Trebuchet MS"/>
              <a:buNone/>
              <a:defRPr b="0" i="0" sz="1600" u="none" cap="none" strike="noStrike">
                <a:solidFill>
                  <a:srgbClr val="5C6670"/>
                </a:solidFill>
                <a:latin typeface="Trebuchet MS"/>
                <a:ea typeface="Trebuchet MS"/>
                <a:cs typeface="Trebuchet MS"/>
                <a:sym typeface="Trebuchet MS"/>
              </a:defRPr>
            </a:lvl6pPr>
            <a:lvl7pPr lvl="6" marR="0" rtl="0" algn="ctr">
              <a:lnSpc>
                <a:spcPct val="100000"/>
              </a:lnSpc>
              <a:spcBef>
                <a:spcPts val="3937"/>
              </a:spcBef>
              <a:spcAft>
                <a:spcPts val="0"/>
              </a:spcAft>
              <a:buClr>
                <a:srgbClr val="5C6670"/>
              </a:buClr>
              <a:buSzPts val="1600"/>
              <a:buFont typeface="Trebuchet MS"/>
              <a:buNone/>
              <a:defRPr b="0" i="0" sz="1600" u="none" cap="none" strike="noStrike">
                <a:solidFill>
                  <a:srgbClr val="5C6670"/>
                </a:solidFill>
                <a:latin typeface="Trebuchet MS"/>
                <a:ea typeface="Trebuchet MS"/>
                <a:cs typeface="Trebuchet MS"/>
                <a:sym typeface="Trebuchet MS"/>
              </a:defRPr>
            </a:lvl7pPr>
            <a:lvl8pPr lvl="7" marR="0" rtl="0" algn="ctr">
              <a:lnSpc>
                <a:spcPct val="100000"/>
              </a:lnSpc>
              <a:spcBef>
                <a:spcPts val="3937"/>
              </a:spcBef>
              <a:spcAft>
                <a:spcPts val="0"/>
              </a:spcAft>
              <a:buClr>
                <a:srgbClr val="5C6670"/>
              </a:buClr>
              <a:buSzPts val="1600"/>
              <a:buFont typeface="Trebuchet MS"/>
              <a:buNone/>
              <a:defRPr b="0" i="0" sz="1600" u="none" cap="none" strike="noStrike">
                <a:solidFill>
                  <a:srgbClr val="5C6670"/>
                </a:solidFill>
                <a:latin typeface="Trebuchet MS"/>
                <a:ea typeface="Trebuchet MS"/>
                <a:cs typeface="Trebuchet MS"/>
                <a:sym typeface="Trebuchet MS"/>
              </a:defRPr>
            </a:lvl8pPr>
            <a:lvl9pPr lvl="8" marR="0" rtl="0" algn="ctr">
              <a:lnSpc>
                <a:spcPct val="100000"/>
              </a:lnSpc>
              <a:spcBef>
                <a:spcPts val="3937"/>
              </a:spcBef>
              <a:spcAft>
                <a:spcPts val="0"/>
              </a:spcAft>
              <a:buClr>
                <a:srgbClr val="5C6670"/>
              </a:buClr>
              <a:buSzPts val="1600"/>
              <a:buFont typeface="Trebuchet MS"/>
              <a:buNone/>
              <a:defRPr b="0" i="0" sz="1600" u="none" cap="none" strike="noStrike">
                <a:solidFill>
                  <a:srgbClr val="5C6670"/>
                </a:solidFill>
                <a:latin typeface="Trebuchet MS"/>
                <a:ea typeface="Trebuchet MS"/>
                <a:cs typeface="Trebuchet MS"/>
                <a:sym typeface="Trebuchet MS"/>
              </a:defRPr>
            </a:lvl9pPr>
          </a:lstStyle>
          <a:p/>
        </p:txBody>
      </p:sp>
      <p:sp>
        <p:nvSpPr>
          <p:cNvPr id="167" name="Google Shape;167;p47"/>
          <p:cNvSpPr txBox="1"/>
          <p:nvPr>
            <p:ph idx="10" type="dt"/>
          </p:nvPr>
        </p:nvSpPr>
        <p:spPr>
          <a:xfrm>
            <a:off x="4724549" y="5098494"/>
            <a:ext cx="2742902" cy="365001"/>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8" name="Google Shape;168;p47"/>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169" name="Google Shape;169;p47"/>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1_Content Slide 2">
    <p:spTree>
      <p:nvGrpSpPr>
        <p:cNvPr id="170" name="Shape 170"/>
        <p:cNvGrpSpPr/>
        <p:nvPr/>
      </p:nvGrpSpPr>
      <p:grpSpPr>
        <a:xfrm>
          <a:off x="0" y="0"/>
          <a:ext cx="0" cy="0"/>
          <a:chOff x="0" y="0"/>
          <a:chExt cx="0" cy="0"/>
        </a:xfrm>
      </p:grpSpPr>
      <p:sp>
        <p:nvSpPr>
          <p:cNvPr id="171" name="Google Shape;171;p48"/>
          <p:cNvSpPr txBox="1"/>
          <p:nvPr>
            <p:ph idx="1" type="body"/>
          </p:nvPr>
        </p:nvSpPr>
        <p:spPr>
          <a:xfrm>
            <a:off x="309739" y="1714500"/>
            <a:ext cx="11572522" cy="433982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3937"/>
              </a:spcBef>
              <a:spcAft>
                <a:spcPts val="0"/>
              </a:spcAft>
              <a:buClr>
                <a:schemeClr val="dk1"/>
              </a:buClr>
              <a:buSzPts val="1400"/>
              <a:buFont typeface="Trebuchet MS"/>
              <a:buNone/>
              <a:defRPr b="0" i="0" sz="3375"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chemeClr val="dk1"/>
              </a:buClr>
              <a:buSzPts val="1400"/>
              <a:buFont typeface="Trebuchet MS"/>
              <a:buNone/>
              <a:defRPr b="0" i="0" sz="3094" u="none" cap="none" strike="noStrike">
                <a:solidFill>
                  <a:schemeClr val="dk1"/>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chemeClr val="dk1"/>
              </a:buClr>
              <a:buSzPts val="1400"/>
              <a:buFont typeface="Trebuchet MS"/>
              <a:buNone/>
              <a:defRPr b="0" i="0" sz="2531" u="none" cap="none" strike="noStrike">
                <a:solidFill>
                  <a:schemeClr val="dk1"/>
                </a:solidFill>
                <a:latin typeface="Trebuchet MS"/>
                <a:ea typeface="Trebuchet MS"/>
                <a:cs typeface="Trebuchet MS"/>
                <a:sym typeface="Trebuchet MS"/>
              </a:defRPr>
            </a:lvl3pPr>
            <a:lvl4pPr indent="-371475" lvl="3" marL="1828800" marR="0" rtl="0" algn="l">
              <a:lnSpc>
                <a:spcPct val="100000"/>
              </a:lnSpc>
              <a:spcBef>
                <a:spcPts val="3937"/>
              </a:spcBef>
              <a:spcAft>
                <a:spcPts val="0"/>
              </a:spcAft>
              <a:buClr>
                <a:schemeClr val="dk1"/>
              </a:buClr>
              <a:buSzPts val="2250"/>
              <a:buFont typeface="Noto Sans Symbols"/>
              <a:buChar char="❖"/>
              <a:defRPr b="0" i="0" sz="2250" u="none" cap="none" strike="noStrike">
                <a:solidFill>
                  <a:schemeClr val="dk1"/>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9pPr>
          </a:lstStyle>
          <a:p/>
        </p:txBody>
      </p:sp>
      <p:sp>
        <p:nvSpPr>
          <p:cNvPr id="172" name="Google Shape;172;p48"/>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73" name="Google Shape;173;p48"/>
          <p:cNvSpPr txBox="1"/>
          <p:nvPr>
            <p:ph type="title"/>
          </p:nvPr>
        </p:nvSpPr>
        <p:spPr>
          <a:xfrm>
            <a:off x="309739" y="439118"/>
            <a:ext cx="11572522" cy="816531"/>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Clr>
                <a:srgbClr val="001254"/>
              </a:buClr>
              <a:buSzPts val="1400"/>
              <a:buFont typeface="Trebuchet MS"/>
              <a:buNone/>
              <a:defRPr sz="6187">
                <a:solidFill>
                  <a:srgbClr val="001254"/>
                </a:solidFill>
              </a:defRPr>
            </a:lvl1pPr>
            <a:lvl2pPr lvl="1" algn="ctr">
              <a:lnSpc>
                <a:spcPct val="100000"/>
              </a:lnSpc>
              <a:spcBef>
                <a:spcPts val="0"/>
              </a:spcBef>
              <a:spcAft>
                <a:spcPts val="0"/>
              </a:spcAft>
              <a:buClr>
                <a:srgbClr val="FFFFFF"/>
              </a:buClr>
              <a:buSzPts val="1400"/>
              <a:buFont typeface="Trebuchet MS"/>
              <a:buNone/>
              <a:defRPr/>
            </a:lvl2pPr>
            <a:lvl3pPr lvl="2" algn="ctr">
              <a:lnSpc>
                <a:spcPct val="100000"/>
              </a:lnSpc>
              <a:spcBef>
                <a:spcPts val="0"/>
              </a:spcBef>
              <a:spcAft>
                <a:spcPts val="0"/>
              </a:spcAft>
              <a:buClr>
                <a:srgbClr val="FFFFFF"/>
              </a:buClr>
              <a:buSzPts val="1400"/>
              <a:buFont typeface="Trebuchet MS"/>
              <a:buNone/>
              <a:defRPr/>
            </a:lvl3pPr>
            <a:lvl4pPr lvl="3" algn="ctr">
              <a:lnSpc>
                <a:spcPct val="100000"/>
              </a:lnSpc>
              <a:spcBef>
                <a:spcPts val="0"/>
              </a:spcBef>
              <a:spcAft>
                <a:spcPts val="0"/>
              </a:spcAft>
              <a:buClr>
                <a:srgbClr val="FFFFFF"/>
              </a:buClr>
              <a:buSzPts val="1400"/>
              <a:buFont typeface="Trebuchet MS"/>
              <a:buNone/>
              <a:defRPr/>
            </a:lvl4pPr>
            <a:lvl5pPr lvl="4" algn="ctr">
              <a:lnSpc>
                <a:spcPct val="100000"/>
              </a:lnSpc>
              <a:spcBef>
                <a:spcPts val="0"/>
              </a:spcBef>
              <a:spcAft>
                <a:spcPts val="0"/>
              </a:spcAft>
              <a:buClr>
                <a:srgbClr val="FFFFFF"/>
              </a:buClr>
              <a:buSzPts val="1400"/>
              <a:buFont typeface="Trebuchet MS"/>
              <a:buNone/>
              <a:defRPr/>
            </a:lvl5pPr>
            <a:lvl6pPr lvl="5" algn="ctr">
              <a:lnSpc>
                <a:spcPct val="100000"/>
              </a:lnSpc>
              <a:spcBef>
                <a:spcPts val="0"/>
              </a:spcBef>
              <a:spcAft>
                <a:spcPts val="0"/>
              </a:spcAft>
              <a:buClr>
                <a:srgbClr val="FFFFFF"/>
              </a:buClr>
              <a:buSzPts val="1400"/>
              <a:buFont typeface="Trebuchet MS"/>
              <a:buNone/>
              <a:defRPr/>
            </a:lvl6pPr>
            <a:lvl7pPr lvl="6" algn="ctr">
              <a:lnSpc>
                <a:spcPct val="100000"/>
              </a:lnSpc>
              <a:spcBef>
                <a:spcPts val="0"/>
              </a:spcBef>
              <a:spcAft>
                <a:spcPts val="0"/>
              </a:spcAft>
              <a:buClr>
                <a:srgbClr val="FFFFFF"/>
              </a:buClr>
              <a:buSzPts val="1400"/>
              <a:buFont typeface="Trebuchet MS"/>
              <a:buNone/>
              <a:defRPr/>
            </a:lvl7pPr>
            <a:lvl8pPr lvl="7" algn="ctr">
              <a:lnSpc>
                <a:spcPct val="100000"/>
              </a:lnSpc>
              <a:spcBef>
                <a:spcPts val="0"/>
              </a:spcBef>
              <a:spcAft>
                <a:spcPts val="0"/>
              </a:spcAft>
              <a:buClr>
                <a:srgbClr val="FFFFFF"/>
              </a:buClr>
              <a:buSzPts val="1400"/>
              <a:buFont typeface="Trebuchet MS"/>
              <a:buNone/>
              <a:defRPr/>
            </a:lvl8pPr>
            <a:lvl9pPr lvl="8" algn="ctr">
              <a:lnSpc>
                <a:spcPct val="100000"/>
              </a:lnSpc>
              <a:spcBef>
                <a:spcPts val="0"/>
              </a:spcBef>
              <a:spcAft>
                <a:spcPts val="0"/>
              </a:spcAft>
              <a:buClr>
                <a:srgbClr val="FFFFFF"/>
              </a:buClr>
              <a:buSzPts val="1400"/>
              <a:buFont typeface="Trebuchet MS"/>
              <a:buNone/>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lank White Logo">
  <p:cSld name="White Blank White Logo">
    <p:spTree>
      <p:nvGrpSpPr>
        <p:cNvPr id="174" name="Shape 174"/>
        <p:cNvGrpSpPr/>
        <p:nvPr/>
      </p:nvGrpSpPr>
      <p:grpSpPr>
        <a:xfrm>
          <a:off x="0" y="0"/>
          <a:ext cx="0" cy="0"/>
          <a:chOff x="0" y="0"/>
          <a:chExt cx="0" cy="0"/>
        </a:xfrm>
      </p:grpSpPr>
      <p:sp>
        <p:nvSpPr>
          <p:cNvPr id="175" name="Google Shape;175;p49"/>
          <p:cNvSpPr txBox="1"/>
          <p:nvPr>
            <p:ph idx="12" type="sldNum"/>
          </p:nvPr>
        </p:nvSpPr>
        <p:spPr>
          <a:xfrm>
            <a:off x="9846357"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49"/>
              <a:buFont typeface="Arial"/>
              <a:buNone/>
              <a:defRPr b="1" i="0" sz="949"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49"/>
              <a:buFont typeface="Arial"/>
              <a:buNone/>
              <a:defRPr b="1" i="0" sz="949"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49"/>
              <a:buFont typeface="Arial"/>
              <a:buNone/>
              <a:defRPr b="1" i="0" sz="949"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49"/>
              <a:buFont typeface="Arial"/>
              <a:buNone/>
              <a:defRPr b="1" i="0" sz="949"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49"/>
              <a:buFont typeface="Arial"/>
              <a:buNone/>
              <a:defRPr b="1" i="0" sz="949"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49"/>
              <a:buFont typeface="Arial"/>
              <a:buNone/>
              <a:defRPr b="1" i="0" sz="949"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49"/>
              <a:buFont typeface="Arial"/>
              <a:buNone/>
              <a:defRPr b="1" i="0" sz="949"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49"/>
              <a:buFont typeface="Arial"/>
              <a:buNone/>
              <a:defRPr b="1" i="0" sz="949"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49"/>
              <a:buFont typeface="Arial"/>
              <a:buNone/>
              <a:defRPr b="1" i="0" sz="949"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76" name="Shape 176"/>
        <p:cNvGrpSpPr/>
        <p:nvPr/>
      </p:nvGrpSpPr>
      <p:grpSpPr>
        <a:xfrm>
          <a:off x="0" y="0"/>
          <a:ext cx="0" cy="0"/>
          <a:chOff x="0" y="0"/>
          <a:chExt cx="0" cy="0"/>
        </a:xfrm>
      </p:grpSpPr>
      <p:sp>
        <p:nvSpPr>
          <p:cNvPr id="177" name="Google Shape;177;p50"/>
          <p:cNvSpPr txBox="1"/>
          <p:nvPr>
            <p:ph type="title"/>
          </p:nvPr>
        </p:nvSpPr>
        <p:spPr>
          <a:xfrm>
            <a:off x="807546" y="1806137"/>
            <a:ext cx="4803226" cy="2970815"/>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SzPts val="1400"/>
              <a:buNone/>
              <a:defRPr sz="7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78" name="Google Shape;178;p50"/>
          <p:cNvSpPr txBox="1"/>
          <p:nvPr>
            <p:ph idx="1" type="body"/>
          </p:nvPr>
        </p:nvSpPr>
        <p:spPr>
          <a:xfrm>
            <a:off x="6476562" y="1806136"/>
            <a:ext cx="4855778" cy="29708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3937"/>
              </a:spcBef>
              <a:spcAft>
                <a:spcPts val="0"/>
              </a:spcAft>
              <a:buClr>
                <a:srgbClr val="000000"/>
              </a:buClr>
              <a:buSzPts val="1400"/>
              <a:buFont typeface="Arial"/>
              <a:buNone/>
              <a:defRPr b="0" i="0" sz="3600" u="none" cap="none" strike="noStrike">
                <a:solidFill>
                  <a:srgbClr val="5C6670"/>
                </a:solidFill>
                <a:latin typeface="Trebuchet MS"/>
                <a:ea typeface="Trebuchet MS"/>
                <a:cs typeface="Trebuchet MS"/>
                <a:sym typeface="Trebuchet MS"/>
              </a:defRPr>
            </a:lvl1pPr>
            <a:lvl2pPr indent="-370840" lvl="1" marL="914400" marR="0" rtl="0" algn="l">
              <a:lnSpc>
                <a:spcPct val="100000"/>
              </a:lnSpc>
              <a:spcBef>
                <a:spcPts val="3937"/>
              </a:spcBef>
              <a:spcAft>
                <a:spcPts val="0"/>
              </a:spcAft>
              <a:buClr>
                <a:srgbClr val="5C6670"/>
              </a:buClr>
              <a:buSzPts val="2240"/>
              <a:buFont typeface="Noto Sans Symbols"/>
              <a:buChar char="⮚"/>
              <a:defRPr b="0" i="0" sz="3200" u="none" cap="none" strike="noStrike">
                <a:solidFill>
                  <a:srgbClr val="5C6670"/>
                </a:solidFill>
                <a:latin typeface="Trebuchet MS"/>
                <a:ea typeface="Trebuchet MS"/>
                <a:cs typeface="Trebuchet MS"/>
                <a:sym typeface="Trebuchet MS"/>
              </a:defRPr>
            </a:lvl2pPr>
            <a:lvl3pPr indent="-406400" lvl="2" marL="1371600" marR="0" rtl="0" algn="l">
              <a:lnSpc>
                <a:spcPct val="100000"/>
              </a:lnSpc>
              <a:spcBef>
                <a:spcPts val="3937"/>
              </a:spcBef>
              <a:spcAft>
                <a:spcPts val="0"/>
              </a:spcAft>
              <a:buClr>
                <a:srgbClr val="5C6670"/>
              </a:buClr>
              <a:buSzPts val="2800"/>
              <a:buFont typeface="Noto Sans Symbols"/>
              <a:buChar char="▪"/>
              <a:defRPr b="0" i="0" sz="2800"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400"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179" name="Google Shape;179;p50"/>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180" name="Google Shape;180;p50"/>
          <p:cNvCxnSpPr/>
          <p:nvPr/>
        </p:nvCxnSpPr>
        <p:spPr>
          <a:xfrm>
            <a:off x="6096000" y="1327150"/>
            <a:ext cx="0" cy="4203700"/>
          </a:xfrm>
          <a:prstGeom prst="straightConnector1">
            <a:avLst/>
          </a:prstGeom>
          <a:noFill/>
          <a:ln cap="flat" cmpd="sng" w="38100">
            <a:solidFill>
              <a:schemeClr val="dk1"/>
            </a:solidFill>
            <a:prstDash val="solid"/>
            <a:round/>
            <a:headEnd len="sm" w="sm" type="none"/>
            <a:tailEnd len="sm" w="sm" type="none"/>
          </a:ln>
        </p:spPr>
      </p:cxn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181" name="Shape 181"/>
        <p:cNvGrpSpPr/>
        <p:nvPr/>
      </p:nvGrpSpPr>
      <p:grpSpPr>
        <a:xfrm>
          <a:off x="0" y="0"/>
          <a:ext cx="0" cy="0"/>
          <a:chOff x="0" y="0"/>
          <a:chExt cx="0" cy="0"/>
        </a:xfrm>
      </p:grpSpPr>
      <p:sp>
        <p:nvSpPr>
          <p:cNvPr id="182" name="Google Shape;182;p51"/>
          <p:cNvSpPr txBox="1"/>
          <p:nvPr>
            <p:ph type="title"/>
          </p:nvPr>
        </p:nvSpPr>
        <p:spPr>
          <a:xfrm>
            <a:off x="595312" y="2615841"/>
            <a:ext cx="11001375" cy="1626319"/>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sz="675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83" name="Google Shape;183;p51"/>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ue Blank">
  <p:cSld name="Blue Blank">
    <p:spTree>
      <p:nvGrpSpPr>
        <p:cNvPr id="184" name="Shape 184"/>
        <p:cNvGrpSpPr/>
        <p:nvPr/>
      </p:nvGrpSpPr>
      <p:grpSpPr>
        <a:xfrm>
          <a:off x="0" y="0"/>
          <a:ext cx="0" cy="0"/>
          <a:chOff x="0" y="0"/>
          <a:chExt cx="0" cy="0"/>
        </a:xfrm>
      </p:grpSpPr>
      <p:sp>
        <p:nvSpPr>
          <p:cNvPr id="185" name="Google Shape;185;p52"/>
          <p:cNvSpPr/>
          <p:nvPr/>
        </p:nvSpPr>
        <p:spPr>
          <a:xfrm>
            <a:off x="0" y="6375797"/>
            <a:ext cx="12192000" cy="482203"/>
          </a:xfrm>
          <a:prstGeom prst="rect">
            <a:avLst/>
          </a:prstGeom>
          <a:solidFill>
            <a:srgbClr val="FEFEFE"/>
          </a:solidFill>
          <a:ln>
            <a:noFill/>
          </a:ln>
        </p:spPr>
        <p:txBody>
          <a:bodyPr anchorCtr="0" anchor="ctr" bIns="35700" lIns="35700" spcFirstLastPara="1" rIns="35700" wrap="square" tIns="35700">
            <a:noAutofit/>
          </a:bodyPr>
          <a:lstStyle/>
          <a:p>
            <a:pPr indent="0" lvl="0" marL="160729" marR="0" rtl="0" algn="l">
              <a:lnSpc>
                <a:spcPct val="100000"/>
              </a:lnSpc>
              <a:spcBef>
                <a:spcPts val="0"/>
              </a:spcBef>
              <a:spcAft>
                <a:spcPts val="0"/>
              </a:spcAft>
              <a:buClr>
                <a:schemeClr val="dk1"/>
              </a:buClr>
              <a:buSzPts val="1266"/>
              <a:buFont typeface="Trebuchet MS"/>
              <a:buNone/>
            </a:pPr>
            <a:r>
              <a:t/>
            </a:r>
            <a:endParaRPr b="0" i="0" sz="1266" u="none" cap="none" strike="noStrike">
              <a:solidFill>
                <a:srgbClr val="5C6670"/>
              </a:solidFill>
              <a:latin typeface="Trebuchet MS"/>
              <a:ea typeface="Trebuchet MS"/>
              <a:cs typeface="Trebuchet MS"/>
              <a:sym typeface="Trebuchet MS"/>
            </a:endParaRPr>
          </a:p>
        </p:txBody>
      </p:sp>
      <p:pic>
        <p:nvPicPr>
          <p:cNvPr id="186" name="Google Shape;186;p52"/>
          <p:cNvPicPr preferRelativeResize="0"/>
          <p:nvPr/>
        </p:nvPicPr>
        <p:blipFill rotWithShape="1">
          <a:blip r:embed="rId2">
            <a:alphaModFix/>
          </a:blip>
          <a:srcRect b="0" l="0" r="0" t="0"/>
          <a:stretch/>
        </p:blipFill>
        <p:spPr>
          <a:xfrm>
            <a:off x="308601" y="6466598"/>
            <a:ext cx="1776483" cy="298458"/>
          </a:xfrm>
          <a:prstGeom prst="rect">
            <a:avLst/>
          </a:prstGeom>
          <a:noFill/>
          <a:ln>
            <a:noFill/>
          </a:ln>
        </p:spPr>
      </p:pic>
      <p:sp>
        <p:nvSpPr>
          <p:cNvPr id="187" name="Google Shape;187;p52"/>
          <p:cNvSpPr txBox="1"/>
          <p:nvPr>
            <p:ph idx="12" type="sldNum"/>
          </p:nvPr>
        </p:nvSpPr>
        <p:spPr>
          <a:xfrm>
            <a:off x="9870563" y="6434398"/>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ontent Slide 2">
  <p:cSld name="3_Content Slide 2">
    <p:spTree>
      <p:nvGrpSpPr>
        <p:cNvPr id="188" name="Shape 188"/>
        <p:cNvGrpSpPr/>
        <p:nvPr/>
      </p:nvGrpSpPr>
      <p:grpSpPr>
        <a:xfrm>
          <a:off x="0" y="0"/>
          <a:ext cx="0" cy="0"/>
          <a:chOff x="0" y="0"/>
          <a:chExt cx="0" cy="0"/>
        </a:xfrm>
      </p:grpSpPr>
      <p:sp>
        <p:nvSpPr>
          <p:cNvPr id="189" name="Google Shape;189;p53"/>
          <p:cNvSpPr txBox="1"/>
          <p:nvPr>
            <p:ph idx="1" type="body"/>
          </p:nvPr>
        </p:nvSpPr>
        <p:spPr>
          <a:xfrm>
            <a:off x="309740" y="1714500"/>
            <a:ext cx="11572523" cy="433982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3937"/>
              </a:spcBef>
              <a:spcAft>
                <a:spcPts val="0"/>
              </a:spcAft>
              <a:buClr>
                <a:srgbClr val="000000"/>
              </a:buClr>
              <a:buSzPts val="1400"/>
              <a:buFont typeface="Arial"/>
              <a:buNone/>
              <a:defRPr b="0" i="0" sz="2531"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320" u="none" cap="none" strike="noStrike">
                <a:solidFill>
                  <a:schemeClr val="dk1"/>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1898" u="none" cap="none" strike="noStrike">
                <a:solidFill>
                  <a:schemeClr val="dk1"/>
                </a:solidFill>
                <a:latin typeface="Trebuchet MS"/>
                <a:ea typeface="Trebuchet MS"/>
                <a:cs typeface="Trebuchet MS"/>
                <a:sym typeface="Trebuchet MS"/>
              </a:defRPr>
            </a:lvl3pPr>
            <a:lvl4pPr indent="-335724" lvl="3" marL="1828800" marR="0" rtl="0" algn="l">
              <a:lnSpc>
                <a:spcPct val="100000"/>
              </a:lnSpc>
              <a:spcBef>
                <a:spcPts val="3937"/>
              </a:spcBef>
              <a:spcAft>
                <a:spcPts val="0"/>
              </a:spcAft>
              <a:buClr>
                <a:schemeClr val="dk1"/>
              </a:buClr>
              <a:buSzPts val="1687"/>
              <a:buFont typeface="Noto Sans Symbols"/>
              <a:buChar char="❖"/>
              <a:defRPr b="0" i="0" sz="1687" u="none" cap="none" strike="noStrike">
                <a:solidFill>
                  <a:schemeClr val="dk1"/>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190" name="Google Shape;190;p53"/>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191" name="Google Shape;191;p53"/>
          <p:cNvSpPr txBox="1"/>
          <p:nvPr>
            <p:ph type="title"/>
          </p:nvPr>
        </p:nvSpPr>
        <p:spPr>
          <a:xfrm>
            <a:off x="309740" y="439121"/>
            <a:ext cx="11572523" cy="816531"/>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1400"/>
              <a:buNone/>
              <a:defRPr sz="4640">
                <a:solidFill>
                  <a:srgbClr val="00125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67"/>
          <p:cNvSpPr txBox="1"/>
          <p:nvPr>
            <p:ph type="title"/>
          </p:nvPr>
        </p:nvSpPr>
        <p:spPr>
          <a:xfrm>
            <a:off x="183931" y="365125"/>
            <a:ext cx="11824138" cy="1325563"/>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67"/>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2" name="Shape 192"/>
        <p:cNvGrpSpPr/>
        <p:nvPr/>
      </p:nvGrpSpPr>
      <p:grpSpPr>
        <a:xfrm>
          <a:off x="0" y="0"/>
          <a:ext cx="0" cy="0"/>
          <a:chOff x="0" y="0"/>
          <a:chExt cx="0" cy="0"/>
        </a:xfrm>
      </p:grpSpPr>
      <p:sp>
        <p:nvSpPr>
          <p:cNvPr id="193" name="Google Shape;193;p54"/>
          <p:cNvSpPr txBox="1"/>
          <p:nvPr>
            <p:ph type="title"/>
          </p:nvPr>
        </p:nvSpPr>
        <p:spPr>
          <a:xfrm>
            <a:off x="309739" y="880043"/>
            <a:ext cx="11572522" cy="620145"/>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94" name="Google Shape;194;p54"/>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195" name="Google Shape;195;p54"/>
          <p:cNvSpPr txBox="1"/>
          <p:nvPr>
            <p:ph idx="10" type="dt"/>
          </p:nvPr>
        </p:nvSpPr>
        <p:spPr>
          <a:xfrm>
            <a:off x="4724549" y="5098494"/>
            <a:ext cx="2742902" cy="365001"/>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6" name="Google Shape;196;p54"/>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197" name="Google Shape;197;p54"/>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98" name="Shape 198"/>
        <p:cNvGrpSpPr/>
        <p:nvPr/>
      </p:nvGrpSpPr>
      <p:grpSpPr>
        <a:xfrm>
          <a:off x="0" y="0"/>
          <a:ext cx="0" cy="0"/>
          <a:chOff x="0" y="0"/>
          <a:chExt cx="0" cy="0"/>
        </a:xfrm>
      </p:grpSpPr>
      <p:sp>
        <p:nvSpPr>
          <p:cNvPr id="199" name="Google Shape;199;p55"/>
          <p:cNvSpPr txBox="1"/>
          <p:nvPr>
            <p:ph type="title"/>
          </p:nvPr>
        </p:nvSpPr>
        <p:spPr>
          <a:xfrm>
            <a:off x="556437" y="365125"/>
            <a:ext cx="11079126" cy="1325563"/>
          </a:xfrm>
          <a:prstGeom prst="rect">
            <a:avLst/>
          </a:prstGeom>
          <a:noFill/>
          <a:ln>
            <a:noFill/>
          </a:ln>
        </p:spPr>
        <p:txBody>
          <a:bodyPr anchorCtr="0" anchor="ctr" bIns="0" lIns="0" spcFirstLastPara="1" rIns="0" wrap="square" tIns="0">
            <a:normAutofit/>
          </a:bodyPr>
          <a:lstStyle>
            <a:lvl1pPr lvl="0" algn="ctr">
              <a:lnSpc>
                <a:spcPct val="100000"/>
              </a:lnSpc>
              <a:spcBef>
                <a:spcPts val="0"/>
              </a:spcBef>
              <a:spcAft>
                <a:spcPts val="0"/>
              </a:spcAft>
              <a:buSzPts val="1400"/>
              <a:buNone/>
              <a:defRPr b="1" sz="6000">
                <a:solidFill>
                  <a:schemeClr val="accent5"/>
                </a:solidFill>
                <a:latin typeface="Trebuchet MS"/>
                <a:ea typeface="Trebuchet MS"/>
                <a:cs typeface="Trebuchet MS"/>
                <a:sym typeface="Trebuchet MS"/>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00" name="Google Shape;200;p55"/>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ransition Slide">
  <p:cSld name="2_Transition Slide">
    <p:bg>
      <p:bgPr>
        <a:solidFill>
          <a:schemeClr val="lt1"/>
        </a:solidFill>
      </p:bgPr>
    </p:bg>
    <p:spTree>
      <p:nvGrpSpPr>
        <p:cNvPr id="201" name="Shape 201"/>
        <p:cNvGrpSpPr/>
        <p:nvPr/>
      </p:nvGrpSpPr>
      <p:grpSpPr>
        <a:xfrm>
          <a:off x="0" y="0"/>
          <a:ext cx="0" cy="0"/>
          <a:chOff x="0" y="0"/>
          <a:chExt cx="0" cy="0"/>
        </a:xfrm>
      </p:grpSpPr>
      <p:sp>
        <p:nvSpPr>
          <p:cNvPr id="202" name="Google Shape;202;p56"/>
          <p:cNvSpPr txBox="1"/>
          <p:nvPr>
            <p:ph type="title"/>
          </p:nvPr>
        </p:nvSpPr>
        <p:spPr>
          <a:xfrm>
            <a:off x="595313" y="2615841"/>
            <a:ext cx="11001300" cy="16263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Clr>
                <a:schemeClr val="accent5"/>
              </a:buClr>
              <a:buSzPts val="6000"/>
              <a:buFont typeface="Trebuchet MS"/>
              <a:buNone/>
              <a:defRPr sz="6000">
                <a:solidFill>
                  <a:schemeClr val="accent5"/>
                </a:solidFill>
              </a:defRPr>
            </a:lvl1pPr>
            <a:lvl2pPr lvl="1" algn="ctr">
              <a:lnSpc>
                <a:spcPct val="100000"/>
              </a:lnSpc>
              <a:spcBef>
                <a:spcPts val="0"/>
              </a:spcBef>
              <a:spcAft>
                <a:spcPts val="0"/>
              </a:spcAft>
              <a:buClr>
                <a:srgbClr val="FFFFFF"/>
              </a:buClr>
              <a:buSzPts val="1400"/>
              <a:buFont typeface="Trebuchet MS"/>
              <a:buNone/>
              <a:defRPr/>
            </a:lvl2pPr>
            <a:lvl3pPr lvl="2" algn="ctr">
              <a:lnSpc>
                <a:spcPct val="100000"/>
              </a:lnSpc>
              <a:spcBef>
                <a:spcPts val="0"/>
              </a:spcBef>
              <a:spcAft>
                <a:spcPts val="0"/>
              </a:spcAft>
              <a:buClr>
                <a:srgbClr val="FFFFFF"/>
              </a:buClr>
              <a:buSzPts val="1400"/>
              <a:buFont typeface="Trebuchet MS"/>
              <a:buNone/>
              <a:defRPr/>
            </a:lvl3pPr>
            <a:lvl4pPr lvl="3" algn="ctr">
              <a:lnSpc>
                <a:spcPct val="100000"/>
              </a:lnSpc>
              <a:spcBef>
                <a:spcPts val="0"/>
              </a:spcBef>
              <a:spcAft>
                <a:spcPts val="0"/>
              </a:spcAft>
              <a:buClr>
                <a:srgbClr val="FFFFFF"/>
              </a:buClr>
              <a:buSzPts val="1400"/>
              <a:buFont typeface="Trebuchet MS"/>
              <a:buNone/>
              <a:defRPr/>
            </a:lvl4pPr>
            <a:lvl5pPr lvl="4" algn="ctr">
              <a:lnSpc>
                <a:spcPct val="100000"/>
              </a:lnSpc>
              <a:spcBef>
                <a:spcPts val="0"/>
              </a:spcBef>
              <a:spcAft>
                <a:spcPts val="0"/>
              </a:spcAft>
              <a:buClr>
                <a:srgbClr val="FFFFFF"/>
              </a:buClr>
              <a:buSzPts val="1400"/>
              <a:buFont typeface="Trebuchet MS"/>
              <a:buNone/>
              <a:defRPr/>
            </a:lvl5pPr>
            <a:lvl6pPr lvl="5" algn="ctr">
              <a:lnSpc>
                <a:spcPct val="100000"/>
              </a:lnSpc>
              <a:spcBef>
                <a:spcPts val="0"/>
              </a:spcBef>
              <a:spcAft>
                <a:spcPts val="0"/>
              </a:spcAft>
              <a:buClr>
                <a:srgbClr val="FFFFFF"/>
              </a:buClr>
              <a:buSzPts val="1400"/>
              <a:buFont typeface="Trebuchet MS"/>
              <a:buNone/>
              <a:defRPr/>
            </a:lvl6pPr>
            <a:lvl7pPr lvl="6" algn="ctr">
              <a:lnSpc>
                <a:spcPct val="100000"/>
              </a:lnSpc>
              <a:spcBef>
                <a:spcPts val="0"/>
              </a:spcBef>
              <a:spcAft>
                <a:spcPts val="0"/>
              </a:spcAft>
              <a:buClr>
                <a:srgbClr val="FFFFFF"/>
              </a:buClr>
              <a:buSzPts val="1400"/>
              <a:buFont typeface="Trebuchet MS"/>
              <a:buNone/>
              <a:defRPr/>
            </a:lvl7pPr>
            <a:lvl8pPr lvl="7" algn="ctr">
              <a:lnSpc>
                <a:spcPct val="100000"/>
              </a:lnSpc>
              <a:spcBef>
                <a:spcPts val="0"/>
              </a:spcBef>
              <a:spcAft>
                <a:spcPts val="0"/>
              </a:spcAft>
              <a:buClr>
                <a:srgbClr val="FFFFFF"/>
              </a:buClr>
              <a:buSzPts val="1400"/>
              <a:buFont typeface="Trebuchet MS"/>
              <a:buNone/>
              <a:defRPr/>
            </a:lvl8pPr>
            <a:lvl9pPr lvl="8" algn="ctr">
              <a:lnSpc>
                <a:spcPct val="100000"/>
              </a:lnSpc>
              <a:spcBef>
                <a:spcPts val="0"/>
              </a:spcBef>
              <a:spcAft>
                <a:spcPts val="0"/>
              </a:spcAft>
              <a:buClr>
                <a:srgbClr val="FFFFFF"/>
              </a:buClr>
              <a:buSzPts val="1400"/>
              <a:buFont typeface="Trebuchet MS"/>
              <a:buNone/>
              <a:defRPr/>
            </a:lvl9pPr>
          </a:lstStyle>
          <a:p/>
        </p:txBody>
      </p:sp>
      <p:sp>
        <p:nvSpPr>
          <p:cNvPr id="203" name="Google Shape;203;p56"/>
          <p:cNvSpPr txBox="1"/>
          <p:nvPr>
            <p:ph idx="12" type="sldNum"/>
          </p:nvPr>
        </p:nvSpPr>
        <p:spPr>
          <a:xfrm>
            <a:off x="9870563" y="6434398"/>
            <a:ext cx="20118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chemeClr val="accent1"/>
              </a:buClr>
              <a:buSzPts val="1266"/>
              <a:buFont typeface="Trebuchet MS"/>
              <a:buNone/>
              <a:defRPr b="1" i="0" sz="1266" u="none" cap="none" strike="noStrike">
                <a:solidFill>
                  <a:schemeClr val="accent1"/>
                </a:solidFill>
                <a:latin typeface="Trebuchet MS"/>
                <a:ea typeface="Trebuchet MS"/>
                <a:cs typeface="Trebuchet MS"/>
                <a:sym typeface="Trebuchet MS"/>
              </a:defRPr>
            </a:lvl1pPr>
            <a:lvl2pPr indent="0" lvl="1" marL="0" marR="0" algn="r">
              <a:lnSpc>
                <a:spcPct val="100000"/>
              </a:lnSpc>
              <a:spcBef>
                <a:spcPts val="0"/>
              </a:spcBef>
              <a:spcAft>
                <a:spcPts val="0"/>
              </a:spcAft>
              <a:buClr>
                <a:schemeClr val="accent1"/>
              </a:buClr>
              <a:buSzPts val="1266"/>
              <a:buFont typeface="Trebuchet MS"/>
              <a:buNone/>
              <a:defRPr b="1" i="0" sz="1266" u="none" cap="none" strike="noStrike">
                <a:solidFill>
                  <a:schemeClr val="accent1"/>
                </a:solidFill>
                <a:latin typeface="Trebuchet MS"/>
                <a:ea typeface="Trebuchet MS"/>
                <a:cs typeface="Trebuchet MS"/>
                <a:sym typeface="Trebuchet MS"/>
              </a:defRPr>
            </a:lvl2pPr>
            <a:lvl3pPr indent="0" lvl="2" marL="0" marR="0" algn="r">
              <a:lnSpc>
                <a:spcPct val="100000"/>
              </a:lnSpc>
              <a:spcBef>
                <a:spcPts val="0"/>
              </a:spcBef>
              <a:spcAft>
                <a:spcPts val="0"/>
              </a:spcAft>
              <a:buClr>
                <a:schemeClr val="accent1"/>
              </a:buClr>
              <a:buSzPts val="1266"/>
              <a:buFont typeface="Trebuchet MS"/>
              <a:buNone/>
              <a:defRPr b="1" i="0" sz="1266" u="none" cap="none" strike="noStrike">
                <a:solidFill>
                  <a:schemeClr val="accent1"/>
                </a:solidFill>
                <a:latin typeface="Trebuchet MS"/>
                <a:ea typeface="Trebuchet MS"/>
                <a:cs typeface="Trebuchet MS"/>
                <a:sym typeface="Trebuchet MS"/>
              </a:defRPr>
            </a:lvl3pPr>
            <a:lvl4pPr indent="0" lvl="3" marL="0" marR="0" algn="r">
              <a:lnSpc>
                <a:spcPct val="100000"/>
              </a:lnSpc>
              <a:spcBef>
                <a:spcPts val="0"/>
              </a:spcBef>
              <a:spcAft>
                <a:spcPts val="0"/>
              </a:spcAft>
              <a:buClr>
                <a:schemeClr val="accent1"/>
              </a:buClr>
              <a:buSzPts val="1266"/>
              <a:buFont typeface="Trebuchet MS"/>
              <a:buNone/>
              <a:defRPr b="1" i="0" sz="1266" u="none" cap="none" strike="noStrike">
                <a:solidFill>
                  <a:schemeClr val="accent1"/>
                </a:solidFill>
                <a:latin typeface="Trebuchet MS"/>
                <a:ea typeface="Trebuchet MS"/>
                <a:cs typeface="Trebuchet MS"/>
                <a:sym typeface="Trebuchet MS"/>
              </a:defRPr>
            </a:lvl4pPr>
            <a:lvl5pPr indent="0" lvl="4" marL="0" marR="0" algn="r">
              <a:lnSpc>
                <a:spcPct val="100000"/>
              </a:lnSpc>
              <a:spcBef>
                <a:spcPts val="0"/>
              </a:spcBef>
              <a:spcAft>
                <a:spcPts val="0"/>
              </a:spcAft>
              <a:buClr>
                <a:schemeClr val="accent1"/>
              </a:buClr>
              <a:buSzPts val="1266"/>
              <a:buFont typeface="Trebuchet MS"/>
              <a:buNone/>
              <a:defRPr b="1" i="0" sz="1266" u="none" cap="none" strike="noStrike">
                <a:solidFill>
                  <a:schemeClr val="accent1"/>
                </a:solidFill>
                <a:latin typeface="Trebuchet MS"/>
                <a:ea typeface="Trebuchet MS"/>
                <a:cs typeface="Trebuchet MS"/>
                <a:sym typeface="Trebuchet MS"/>
              </a:defRPr>
            </a:lvl5pPr>
            <a:lvl6pPr indent="0" lvl="5" marL="0" marR="0" algn="r">
              <a:lnSpc>
                <a:spcPct val="100000"/>
              </a:lnSpc>
              <a:spcBef>
                <a:spcPts val="0"/>
              </a:spcBef>
              <a:spcAft>
                <a:spcPts val="0"/>
              </a:spcAft>
              <a:buClr>
                <a:schemeClr val="accent1"/>
              </a:buClr>
              <a:buSzPts val="1266"/>
              <a:buFont typeface="Trebuchet MS"/>
              <a:buNone/>
              <a:defRPr b="1" i="0" sz="1266" u="none" cap="none" strike="noStrike">
                <a:solidFill>
                  <a:schemeClr val="accent1"/>
                </a:solidFill>
                <a:latin typeface="Trebuchet MS"/>
                <a:ea typeface="Trebuchet MS"/>
                <a:cs typeface="Trebuchet MS"/>
                <a:sym typeface="Trebuchet MS"/>
              </a:defRPr>
            </a:lvl6pPr>
            <a:lvl7pPr indent="0" lvl="6" marL="0" marR="0" algn="r">
              <a:lnSpc>
                <a:spcPct val="100000"/>
              </a:lnSpc>
              <a:spcBef>
                <a:spcPts val="0"/>
              </a:spcBef>
              <a:spcAft>
                <a:spcPts val="0"/>
              </a:spcAft>
              <a:buClr>
                <a:schemeClr val="accent1"/>
              </a:buClr>
              <a:buSzPts val="1266"/>
              <a:buFont typeface="Trebuchet MS"/>
              <a:buNone/>
              <a:defRPr b="1" i="0" sz="1266" u="none" cap="none" strike="noStrike">
                <a:solidFill>
                  <a:schemeClr val="accent1"/>
                </a:solidFill>
                <a:latin typeface="Trebuchet MS"/>
                <a:ea typeface="Trebuchet MS"/>
                <a:cs typeface="Trebuchet MS"/>
                <a:sym typeface="Trebuchet MS"/>
              </a:defRPr>
            </a:lvl7pPr>
            <a:lvl8pPr indent="0" lvl="7" marL="0" marR="0" algn="r">
              <a:lnSpc>
                <a:spcPct val="100000"/>
              </a:lnSpc>
              <a:spcBef>
                <a:spcPts val="0"/>
              </a:spcBef>
              <a:spcAft>
                <a:spcPts val="0"/>
              </a:spcAft>
              <a:buClr>
                <a:schemeClr val="accent1"/>
              </a:buClr>
              <a:buSzPts val="1266"/>
              <a:buFont typeface="Trebuchet MS"/>
              <a:buNone/>
              <a:defRPr b="1" i="0" sz="1266" u="none" cap="none" strike="noStrike">
                <a:solidFill>
                  <a:schemeClr val="accent1"/>
                </a:solidFill>
                <a:latin typeface="Trebuchet MS"/>
                <a:ea typeface="Trebuchet MS"/>
                <a:cs typeface="Trebuchet MS"/>
                <a:sym typeface="Trebuchet MS"/>
              </a:defRPr>
            </a:lvl8pPr>
            <a:lvl9pPr indent="0" lvl="8" marL="0" marR="0" algn="r">
              <a:lnSpc>
                <a:spcPct val="100000"/>
              </a:lnSpc>
              <a:spcBef>
                <a:spcPts val="0"/>
              </a:spcBef>
              <a:spcAft>
                <a:spcPts val="0"/>
              </a:spcAft>
              <a:buClr>
                <a:schemeClr val="accent1"/>
              </a:buClr>
              <a:buSzPts val="1266"/>
              <a:buFont typeface="Trebuchet MS"/>
              <a:buNone/>
              <a:defRPr b="1" i="0" sz="1266" u="none" cap="none" strike="noStrike">
                <a:solidFill>
                  <a:schemeClr val="accen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204" name="Google Shape;204;p56"/>
          <p:cNvCxnSpPr/>
          <p:nvPr/>
        </p:nvCxnSpPr>
        <p:spPr>
          <a:xfrm>
            <a:off x="595312" y="2571750"/>
            <a:ext cx="5464800" cy="0"/>
          </a:xfrm>
          <a:prstGeom prst="straightConnector1">
            <a:avLst/>
          </a:prstGeom>
          <a:solidFill>
            <a:srgbClr val="14943F"/>
          </a:solidFill>
          <a:ln cap="flat" cmpd="sng" w="76200">
            <a:solidFill>
              <a:schemeClr val="accent5"/>
            </a:solidFill>
            <a:prstDash val="solid"/>
            <a:miter lim="0"/>
            <a:headEnd len="sm" w="sm" type="none"/>
            <a:tailEnd len="sm" w="sm" type="none"/>
          </a:ln>
        </p:spPr>
      </p:cxn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Slide 2">
  <p:cSld name="1_Content Slide 2 2">
    <p:spTree>
      <p:nvGrpSpPr>
        <p:cNvPr id="205" name="Shape 205"/>
        <p:cNvGrpSpPr/>
        <p:nvPr/>
      </p:nvGrpSpPr>
      <p:grpSpPr>
        <a:xfrm>
          <a:off x="0" y="0"/>
          <a:ext cx="0" cy="0"/>
          <a:chOff x="0" y="0"/>
          <a:chExt cx="0" cy="0"/>
        </a:xfrm>
      </p:grpSpPr>
      <p:sp>
        <p:nvSpPr>
          <p:cNvPr id="206" name="Google Shape;206;p57"/>
          <p:cNvSpPr txBox="1"/>
          <p:nvPr>
            <p:ph idx="1" type="body"/>
          </p:nvPr>
        </p:nvSpPr>
        <p:spPr>
          <a:xfrm>
            <a:off x="309739" y="1714500"/>
            <a:ext cx="11572522" cy="433982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3937"/>
              </a:spcBef>
              <a:spcAft>
                <a:spcPts val="0"/>
              </a:spcAft>
              <a:buClr>
                <a:srgbClr val="000000"/>
              </a:buClr>
              <a:buSzPts val="1400"/>
              <a:buFont typeface="Arial"/>
              <a:buNone/>
              <a:defRPr b="0" i="0" sz="3375"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3094" u="none" cap="none" strike="noStrike">
                <a:solidFill>
                  <a:schemeClr val="dk1"/>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531" u="none" cap="none" strike="noStrike">
                <a:solidFill>
                  <a:schemeClr val="dk1"/>
                </a:solidFill>
                <a:latin typeface="Trebuchet MS"/>
                <a:ea typeface="Trebuchet MS"/>
                <a:cs typeface="Trebuchet MS"/>
                <a:sym typeface="Trebuchet MS"/>
              </a:defRPr>
            </a:lvl3pPr>
            <a:lvl4pPr indent="-371475" lvl="3" marL="1828800" marR="0" rtl="0" algn="l">
              <a:lnSpc>
                <a:spcPct val="100000"/>
              </a:lnSpc>
              <a:spcBef>
                <a:spcPts val="3937"/>
              </a:spcBef>
              <a:spcAft>
                <a:spcPts val="0"/>
              </a:spcAft>
              <a:buClr>
                <a:schemeClr val="dk1"/>
              </a:buClr>
              <a:buSzPts val="2250"/>
              <a:buFont typeface="Noto Sans Symbols"/>
              <a:buChar char="❖"/>
              <a:defRPr b="0" i="0" sz="2250" u="none" cap="none" strike="noStrike">
                <a:solidFill>
                  <a:schemeClr val="dk1"/>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207" name="Google Shape;207;p57"/>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08" name="Google Shape;208;p57"/>
          <p:cNvSpPr txBox="1"/>
          <p:nvPr>
            <p:ph type="title"/>
          </p:nvPr>
        </p:nvSpPr>
        <p:spPr>
          <a:xfrm>
            <a:off x="309739" y="439119"/>
            <a:ext cx="11572522" cy="816531"/>
          </a:xfrm>
          <a:prstGeom prst="rect">
            <a:avLst/>
          </a:prstGeom>
          <a:noFill/>
          <a:ln>
            <a:noFill/>
          </a:ln>
        </p:spPr>
        <p:txBody>
          <a:bodyPr anchorCtr="0" anchor="ctr" bIns="0" lIns="0" spcFirstLastPara="1" rIns="0" wrap="square" tIns="0">
            <a:noAutofit/>
          </a:bodyPr>
          <a:lstStyle>
            <a:lvl1pPr lvl="0" algn="ctr">
              <a:lnSpc>
                <a:spcPct val="100000"/>
              </a:lnSpc>
              <a:spcBef>
                <a:spcPts val="0"/>
              </a:spcBef>
              <a:spcAft>
                <a:spcPts val="0"/>
              </a:spcAft>
              <a:buSzPts val="1400"/>
              <a:buNone/>
              <a:defRPr sz="6187">
                <a:solidFill>
                  <a:srgbClr val="001254"/>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White Main + Supporting Slide">
  <p:cSld name="1_White Main + Supporting Slide">
    <p:spTree>
      <p:nvGrpSpPr>
        <p:cNvPr id="209" name="Shape 209"/>
        <p:cNvGrpSpPr/>
        <p:nvPr/>
      </p:nvGrpSpPr>
      <p:grpSpPr>
        <a:xfrm>
          <a:off x="0" y="0"/>
          <a:ext cx="0" cy="0"/>
          <a:chOff x="0" y="0"/>
          <a:chExt cx="0" cy="0"/>
        </a:xfrm>
      </p:grpSpPr>
      <p:sp>
        <p:nvSpPr>
          <p:cNvPr id="210" name="Google Shape;210;p58"/>
          <p:cNvSpPr txBox="1"/>
          <p:nvPr>
            <p:ph idx="1" type="body"/>
          </p:nvPr>
        </p:nvSpPr>
        <p:spPr>
          <a:xfrm>
            <a:off x="256164" y="2518647"/>
            <a:ext cx="4892399" cy="1820708"/>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3937"/>
              </a:spcBef>
              <a:spcAft>
                <a:spcPts val="0"/>
              </a:spcAft>
              <a:buClr>
                <a:srgbClr val="001254"/>
              </a:buClr>
              <a:buSzPts val="4640"/>
              <a:buFont typeface="Trebuchet MS"/>
              <a:buNone/>
              <a:defRPr b="1" i="0" sz="4640" u="none" cap="none" strike="noStrike">
                <a:solidFill>
                  <a:srgbClr val="001254"/>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211" name="Google Shape;211;p58"/>
          <p:cNvSpPr txBox="1"/>
          <p:nvPr>
            <p:ph idx="2" type="body"/>
          </p:nvPr>
        </p:nvSpPr>
        <p:spPr>
          <a:xfrm>
            <a:off x="6149577" y="1500188"/>
            <a:ext cx="5732684" cy="3857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3937"/>
              </a:spcBef>
              <a:spcAft>
                <a:spcPts val="0"/>
              </a:spcAft>
              <a:buClr>
                <a:srgbClr val="000000"/>
              </a:buClr>
              <a:buSzPts val="1400"/>
              <a:buFont typeface="Arial"/>
              <a:buNone/>
              <a:defRPr b="0" i="0" sz="2848" u="none" cap="none" strike="noStrike">
                <a:solidFill>
                  <a:schemeClr val="dk1"/>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320" u="none" cap="none" strike="noStrike">
                <a:solidFill>
                  <a:schemeClr val="dk1"/>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109" u="none" cap="none" strike="noStrike">
                <a:solidFill>
                  <a:schemeClr val="dk1"/>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1898" u="none" cap="none" strike="noStrike">
                <a:solidFill>
                  <a:schemeClr val="dk1"/>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chemeClr val="lt1"/>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212" name="Google Shape;212;p58"/>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id="213" name="Google Shape;213;p58"/>
          <p:cNvPicPr preferRelativeResize="0"/>
          <p:nvPr/>
        </p:nvPicPr>
        <p:blipFill rotWithShape="1">
          <a:blip r:embed="rId2">
            <a:alphaModFix/>
          </a:blip>
          <a:srcRect b="0" l="0" r="0" t="0"/>
          <a:stretch/>
        </p:blipFill>
        <p:spPr>
          <a:xfrm>
            <a:off x="5238776" y="1875234"/>
            <a:ext cx="871704" cy="3000375"/>
          </a:xfrm>
          <a:prstGeom prst="rect">
            <a:avLst/>
          </a:prstGeom>
          <a:solidFill>
            <a:srgbClr val="FFFFFF"/>
          </a:solid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Examples Slide 2">
  <p:cSld name="1_4 Examples Slide 2">
    <p:spTree>
      <p:nvGrpSpPr>
        <p:cNvPr id="214" name="Shape 214"/>
        <p:cNvGrpSpPr/>
        <p:nvPr/>
      </p:nvGrpSpPr>
      <p:grpSpPr>
        <a:xfrm>
          <a:off x="0" y="0"/>
          <a:ext cx="0" cy="0"/>
          <a:chOff x="0" y="0"/>
          <a:chExt cx="0" cy="0"/>
        </a:xfrm>
      </p:grpSpPr>
      <p:sp>
        <p:nvSpPr>
          <p:cNvPr id="215" name="Google Shape;215;p59"/>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16" name="Google Shape;216;p59"/>
          <p:cNvSpPr txBox="1"/>
          <p:nvPr>
            <p:ph idx="1" type="body"/>
          </p:nvPr>
        </p:nvSpPr>
        <p:spPr>
          <a:xfrm>
            <a:off x="309739" y="1526977"/>
            <a:ext cx="3839352" cy="4578787"/>
          </a:xfrm>
          <a:prstGeom prst="rect">
            <a:avLst/>
          </a:prstGeom>
          <a:noFill/>
          <a:ln cap="flat" cmpd="sng" w="38100">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marR="0" rtl="0" algn="ctr">
              <a:lnSpc>
                <a:spcPct val="100000"/>
              </a:lnSpc>
              <a:spcBef>
                <a:spcPts val="3937"/>
              </a:spcBef>
              <a:spcAft>
                <a:spcPts val="0"/>
              </a:spcAft>
              <a:buClr>
                <a:srgbClr val="7F7F7F"/>
              </a:buClr>
              <a:buSzPts val="1400"/>
              <a:buFont typeface="Trebuchet MS"/>
              <a:buNone/>
              <a:defRPr b="0" i="1" sz="2812" u="none" cap="none" strike="noStrike">
                <a:solidFill>
                  <a:srgbClr val="7F7F7F"/>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9pPr>
          </a:lstStyle>
          <a:p/>
        </p:txBody>
      </p:sp>
      <p:sp>
        <p:nvSpPr>
          <p:cNvPr id="217" name="Google Shape;217;p59"/>
          <p:cNvSpPr txBox="1"/>
          <p:nvPr>
            <p:ph idx="2" type="body"/>
          </p:nvPr>
        </p:nvSpPr>
        <p:spPr>
          <a:xfrm>
            <a:off x="7963852" y="1526977"/>
            <a:ext cx="3918408" cy="4578787"/>
          </a:xfrm>
          <a:prstGeom prst="rect">
            <a:avLst/>
          </a:prstGeom>
          <a:noFill/>
          <a:ln cap="flat" cmpd="sng" w="38100">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marR="0" rtl="0" algn="ctr">
              <a:lnSpc>
                <a:spcPct val="100000"/>
              </a:lnSpc>
              <a:spcBef>
                <a:spcPts val="3937"/>
              </a:spcBef>
              <a:spcAft>
                <a:spcPts val="0"/>
              </a:spcAft>
              <a:buClr>
                <a:srgbClr val="7F7F7F"/>
              </a:buClr>
              <a:buSzPts val="1400"/>
              <a:buFont typeface="Trebuchet MS"/>
              <a:buNone/>
              <a:defRPr b="0" i="1" sz="2812" u="none" cap="none" strike="noStrike">
                <a:solidFill>
                  <a:srgbClr val="7F7F7F"/>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9pPr>
          </a:lstStyle>
          <a:p/>
        </p:txBody>
      </p:sp>
      <p:sp>
        <p:nvSpPr>
          <p:cNvPr id="218" name="Google Shape;218;p59"/>
          <p:cNvSpPr txBox="1"/>
          <p:nvPr>
            <p:ph idx="3" type="body"/>
          </p:nvPr>
        </p:nvSpPr>
        <p:spPr>
          <a:xfrm>
            <a:off x="4368641" y="1526977"/>
            <a:ext cx="3454717" cy="2019895"/>
          </a:xfrm>
          <a:prstGeom prst="rect">
            <a:avLst/>
          </a:prstGeom>
          <a:noFill/>
          <a:ln cap="flat" cmpd="sng" w="38100">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marR="0" rtl="0" algn="ctr">
              <a:lnSpc>
                <a:spcPct val="100000"/>
              </a:lnSpc>
              <a:spcBef>
                <a:spcPts val="3937"/>
              </a:spcBef>
              <a:spcAft>
                <a:spcPts val="0"/>
              </a:spcAft>
              <a:buClr>
                <a:srgbClr val="7F7F7F"/>
              </a:buClr>
              <a:buSzPts val="1400"/>
              <a:buFont typeface="Trebuchet MS"/>
              <a:buNone/>
              <a:defRPr b="0" i="1" sz="2812" u="none" cap="none" strike="noStrike">
                <a:solidFill>
                  <a:srgbClr val="7F7F7F"/>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9pPr>
          </a:lstStyle>
          <a:p/>
        </p:txBody>
      </p:sp>
      <p:sp>
        <p:nvSpPr>
          <p:cNvPr id="219" name="Google Shape;219;p59"/>
          <p:cNvSpPr txBox="1"/>
          <p:nvPr>
            <p:ph idx="4" type="body"/>
          </p:nvPr>
        </p:nvSpPr>
        <p:spPr>
          <a:xfrm>
            <a:off x="4368641" y="3801905"/>
            <a:ext cx="3454717" cy="2303859"/>
          </a:xfrm>
          <a:prstGeom prst="rect">
            <a:avLst/>
          </a:prstGeom>
          <a:noFill/>
          <a:ln cap="flat" cmpd="sng" w="38100">
            <a:solidFill>
              <a:schemeClr val="accent5"/>
            </a:solidFill>
            <a:prstDash val="solid"/>
            <a:round/>
            <a:headEnd len="sm" w="sm" type="none"/>
            <a:tailEnd len="sm" w="sm" type="none"/>
          </a:ln>
        </p:spPr>
        <p:txBody>
          <a:bodyPr anchorCtr="0" anchor="ctr" bIns="45700" lIns="91425" spcFirstLastPara="1" rIns="91425" wrap="square" tIns="45700">
            <a:noAutofit/>
          </a:bodyPr>
          <a:lstStyle>
            <a:lvl1pPr indent="-228600" lvl="0" marL="457200" marR="0" rtl="0" algn="ctr">
              <a:lnSpc>
                <a:spcPct val="100000"/>
              </a:lnSpc>
              <a:spcBef>
                <a:spcPts val="3937"/>
              </a:spcBef>
              <a:spcAft>
                <a:spcPts val="0"/>
              </a:spcAft>
              <a:buClr>
                <a:srgbClr val="7F7F7F"/>
              </a:buClr>
              <a:buSzPts val="1400"/>
              <a:buFont typeface="Trebuchet MS"/>
              <a:buNone/>
              <a:defRPr b="0" i="1" sz="2812" u="none" cap="none" strike="noStrike">
                <a:solidFill>
                  <a:srgbClr val="7F7F7F"/>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5C6670"/>
              </a:buClr>
              <a:buSzPts val="1400"/>
              <a:buFont typeface="Trebuchet MS"/>
              <a:buNone/>
              <a:defRPr b="0" i="0" sz="2812" u="none" cap="none" strike="noStrike">
                <a:solidFill>
                  <a:srgbClr val="5C6670"/>
                </a:solidFill>
                <a:latin typeface="Trebuchet MS"/>
                <a:ea typeface="Trebuchet MS"/>
                <a:cs typeface="Trebuchet MS"/>
                <a:sym typeface="Trebuchet MS"/>
              </a:defRPr>
            </a:lvl9pPr>
          </a:lstStyle>
          <a:p/>
        </p:txBody>
      </p:sp>
      <p:sp>
        <p:nvSpPr>
          <p:cNvPr id="220" name="Google Shape;220;p59"/>
          <p:cNvSpPr txBox="1"/>
          <p:nvPr>
            <p:ph type="title"/>
          </p:nvPr>
        </p:nvSpPr>
        <p:spPr>
          <a:xfrm>
            <a:off x="309739" y="441485"/>
            <a:ext cx="11572522" cy="816531"/>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001254"/>
              </a:buClr>
              <a:buSzPts val="1400"/>
              <a:buFont typeface="Trebuchet MS"/>
              <a:buNone/>
              <a:defRPr/>
            </a:lvl1pPr>
            <a:lvl2pPr lvl="1" algn="ctr">
              <a:lnSpc>
                <a:spcPct val="100000"/>
              </a:lnSpc>
              <a:spcBef>
                <a:spcPts val="0"/>
              </a:spcBef>
              <a:spcAft>
                <a:spcPts val="0"/>
              </a:spcAft>
              <a:buClr>
                <a:srgbClr val="FFFFFF"/>
              </a:buClr>
              <a:buSzPts val="1400"/>
              <a:buFont typeface="Trebuchet MS"/>
              <a:buNone/>
              <a:defRPr/>
            </a:lvl2pPr>
            <a:lvl3pPr lvl="2" algn="ctr">
              <a:lnSpc>
                <a:spcPct val="100000"/>
              </a:lnSpc>
              <a:spcBef>
                <a:spcPts val="0"/>
              </a:spcBef>
              <a:spcAft>
                <a:spcPts val="0"/>
              </a:spcAft>
              <a:buClr>
                <a:srgbClr val="FFFFFF"/>
              </a:buClr>
              <a:buSzPts val="1400"/>
              <a:buFont typeface="Trebuchet MS"/>
              <a:buNone/>
              <a:defRPr/>
            </a:lvl3pPr>
            <a:lvl4pPr lvl="3" algn="ctr">
              <a:lnSpc>
                <a:spcPct val="100000"/>
              </a:lnSpc>
              <a:spcBef>
                <a:spcPts val="0"/>
              </a:spcBef>
              <a:spcAft>
                <a:spcPts val="0"/>
              </a:spcAft>
              <a:buClr>
                <a:srgbClr val="FFFFFF"/>
              </a:buClr>
              <a:buSzPts val="1400"/>
              <a:buFont typeface="Trebuchet MS"/>
              <a:buNone/>
              <a:defRPr/>
            </a:lvl4pPr>
            <a:lvl5pPr lvl="4" algn="ctr">
              <a:lnSpc>
                <a:spcPct val="100000"/>
              </a:lnSpc>
              <a:spcBef>
                <a:spcPts val="0"/>
              </a:spcBef>
              <a:spcAft>
                <a:spcPts val="0"/>
              </a:spcAft>
              <a:buClr>
                <a:srgbClr val="FFFFFF"/>
              </a:buClr>
              <a:buSzPts val="1400"/>
              <a:buFont typeface="Trebuchet MS"/>
              <a:buNone/>
              <a:defRPr/>
            </a:lvl5pPr>
            <a:lvl6pPr lvl="5" algn="ctr">
              <a:lnSpc>
                <a:spcPct val="100000"/>
              </a:lnSpc>
              <a:spcBef>
                <a:spcPts val="0"/>
              </a:spcBef>
              <a:spcAft>
                <a:spcPts val="0"/>
              </a:spcAft>
              <a:buClr>
                <a:srgbClr val="FFFFFF"/>
              </a:buClr>
              <a:buSzPts val="1400"/>
              <a:buFont typeface="Trebuchet MS"/>
              <a:buNone/>
              <a:defRPr/>
            </a:lvl6pPr>
            <a:lvl7pPr lvl="6" algn="ctr">
              <a:lnSpc>
                <a:spcPct val="100000"/>
              </a:lnSpc>
              <a:spcBef>
                <a:spcPts val="0"/>
              </a:spcBef>
              <a:spcAft>
                <a:spcPts val="0"/>
              </a:spcAft>
              <a:buClr>
                <a:srgbClr val="FFFFFF"/>
              </a:buClr>
              <a:buSzPts val="1400"/>
              <a:buFont typeface="Trebuchet MS"/>
              <a:buNone/>
              <a:defRPr/>
            </a:lvl7pPr>
            <a:lvl8pPr lvl="7" algn="ctr">
              <a:lnSpc>
                <a:spcPct val="100000"/>
              </a:lnSpc>
              <a:spcBef>
                <a:spcPts val="0"/>
              </a:spcBef>
              <a:spcAft>
                <a:spcPts val="0"/>
              </a:spcAft>
              <a:buClr>
                <a:srgbClr val="FFFFFF"/>
              </a:buClr>
              <a:buSzPts val="1400"/>
              <a:buFont typeface="Trebuchet MS"/>
              <a:buNone/>
              <a:defRPr/>
            </a:lvl8pPr>
            <a:lvl9pPr lvl="8" algn="ctr">
              <a:lnSpc>
                <a:spcPct val="100000"/>
              </a:lnSpc>
              <a:spcBef>
                <a:spcPts val="0"/>
              </a:spcBef>
              <a:spcAft>
                <a:spcPts val="0"/>
              </a:spcAft>
              <a:buClr>
                <a:srgbClr val="FFFFFF"/>
              </a:buClr>
              <a:buSzPts val="1400"/>
              <a:buFont typeface="Trebuchet MS"/>
              <a:buNone/>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lank Color Logo">
  <p:cSld name="White Blank Color Logo">
    <p:spTree>
      <p:nvGrpSpPr>
        <p:cNvPr id="221" name="Shape 221"/>
        <p:cNvGrpSpPr/>
        <p:nvPr/>
      </p:nvGrpSpPr>
      <p:grpSpPr>
        <a:xfrm>
          <a:off x="0" y="0"/>
          <a:ext cx="0" cy="0"/>
          <a:chOff x="0" y="0"/>
          <a:chExt cx="0" cy="0"/>
        </a:xfrm>
      </p:grpSpPr>
      <p:sp>
        <p:nvSpPr>
          <p:cNvPr id="222" name="Google Shape;222;p60"/>
          <p:cNvSpPr/>
          <p:nvPr/>
        </p:nvSpPr>
        <p:spPr>
          <a:xfrm>
            <a:off x="0" y="6279356"/>
            <a:ext cx="12192000" cy="578644"/>
          </a:xfrm>
          <a:prstGeom prst="rect">
            <a:avLst/>
          </a:prstGeom>
          <a:solidFill>
            <a:schemeClr val="lt1"/>
          </a:solidFill>
          <a:ln>
            <a:noFill/>
          </a:ln>
        </p:spPr>
        <p:txBody>
          <a:bodyPr anchorCtr="0" anchor="ctr" bIns="26775" lIns="26775" spcFirstLastPara="1" rIns="26775" wrap="square" tIns="26775">
            <a:noAutofit/>
          </a:bodyPr>
          <a:lstStyle/>
          <a:p>
            <a:pPr indent="0" lvl="0" marL="120552" marR="0" rtl="0" algn="l">
              <a:lnSpc>
                <a:spcPct val="100000"/>
              </a:lnSpc>
              <a:spcBef>
                <a:spcPts val="0"/>
              </a:spcBef>
              <a:spcAft>
                <a:spcPts val="0"/>
              </a:spcAft>
              <a:buClr>
                <a:srgbClr val="000000"/>
              </a:buClr>
              <a:buSzPts val="949"/>
              <a:buFont typeface="Arial"/>
              <a:buNone/>
            </a:pPr>
            <a:r>
              <a:t/>
            </a:r>
            <a:endParaRPr b="0" i="0" sz="949" u="none" cap="none" strike="noStrike">
              <a:solidFill>
                <a:srgbClr val="5C6670"/>
              </a:solidFill>
              <a:latin typeface="Trebuchet MS"/>
              <a:ea typeface="Trebuchet MS"/>
              <a:cs typeface="Trebuchet MS"/>
              <a:sym typeface="Trebuchet MS"/>
            </a:endParaRPr>
          </a:p>
        </p:txBody>
      </p:sp>
      <p:pic>
        <p:nvPicPr>
          <p:cNvPr id="223" name="Google Shape;223;p60"/>
          <p:cNvPicPr preferRelativeResize="0"/>
          <p:nvPr/>
        </p:nvPicPr>
        <p:blipFill rotWithShape="1">
          <a:blip r:embed="rId2">
            <a:alphaModFix/>
          </a:blip>
          <a:srcRect b="0" l="0" r="0" t="0"/>
          <a:stretch/>
        </p:blipFill>
        <p:spPr>
          <a:xfrm>
            <a:off x="308604" y="6503909"/>
            <a:ext cx="1776483" cy="223836"/>
          </a:xfrm>
          <a:prstGeom prst="rect">
            <a:avLst/>
          </a:prstGeom>
          <a:noFill/>
          <a:ln>
            <a:noFill/>
          </a:ln>
        </p:spPr>
      </p:pic>
      <p:sp>
        <p:nvSpPr>
          <p:cNvPr id="224" name="Google Shape;224;p60"/>
          <p:cNvSpPr txBox="1"/>
          <p:nvPr>
            <p:ph idx="12" type="sldNum"/>
          </p:nvPr>
        </p:nvSpPr>
        <p:spPr>
          <a:xfrm>
            <a:off x="9870566" y="6434399"/>
            <a:ext cx="2011697"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49"/>
              <a:buFont typeface="Arial"/>
              <a:buNone/>
              <a:defRPr b="1" i="0" sz="949"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49"/>
              <a:buFont typeface="Arial"/>
              <a:buNone/>
              <a:defRPr b="1" i="0" sz="949"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49"/>
              <a:buFont typeface="Arial"/>
              <a:buNone/>
              <a:defRPr b="1" i="0" sz="949"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49"/>
              <a:buFont typeface="Arial"/>
              <a:buNone/>
              <a:defRPr b="1" i="0" sz="949"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49"/>
              <a:buFont typeface="Arial"/>
              <a:buNone/>
              <a:defRPr b="1" i="0" sz="949"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49"/>
              <a:buFont typeface="Arial"/>
              <a:buNone/>
              <a:defRPr b="1" i="0" sz="949"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49"/>
              <a:buFont typeface="Arial"/>
              <a:buNone/>
              <a:defRPr b="1" i="0" sz="949"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49"/>
              <a:buFont typeface="Arial"/>
              <a:buNone/>
              <a:defRPr b="1" i="0" sz="949"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49"/>
              <a:buFont typeface="Arial"/>
              <a:buNone/>
              <a:defRPr b="1" i="0" sz="949"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1">
  <p:cSld name="Text 1">
    <p:spTree>
      <p:nvGrpSpPr>
        <p:cNvPr id="225" name="Shape 225"/>
        <p:cNvGrpSpPr/>
        <p:nvPr/>
      </p:nvGrpSpPr>
      <p:grpSpPr>
        <a:xfrm>
          <a:off x="0" y="0"/>
          <a:ext cx="0" cy="0"/>
          <a:chOff x="0" y="0"/>
          <a:chExt cx="0" cy="0"/>
        </a:xfrm>
      </p:grpSpPr>
      <p:sp>
        <p:nvSpPr>
          <p:cNvPr id="226" name="Google Shape;226;p62"/>
          <p:cNvSpPr txBox="1"/>
          <p:nvPr>
            <p:ph type="title"/>
          </p:nvPr>
        </p:nvSpPr>
        <p:spPr>
          <a:xfrm>
            <a:off x="838200" y="437985"/>
            <a:ext cx="10515600" cy="96000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4500"/>
              <a:buFont typeface="Trebuchet MS"/>
              <a:buNone/>
              <a:defRPr sz="4500"/>
            </a:lvl1pPr>
            <a:lvl2pPr lvl="1" algn="ctr">
              <a:lnSpc>
                <a:spcPct val="100000"/>
              </a:lnSpc>
              <a:spcBef>
                <a:spcPts val="0"/>
              </a:spcBef>
              <a:spcAft>
                <a:spcPts val="0"/>
              </a:spcAft>
              <a:buClr>
                <a:srgbClr val="FFFFFF"/>
              </a:buClr>
              <a:buSzPts val="1400"/>
              <a:buFont typeface="Trebuchet MS"/>
              <a:buNone/>
              <a:defRPr/>
            </a:lvl2pPr>
            <a:lvl3pPr lvl="2" algn="ctr">
              <a:lnSpc>
                <a:spcPct val="100000"/>
              </a:lnSpc>
              <a:spcBef>
                <a:spcPts val="0"/>
              </a:spcBef>
              <a:spcAft>
                <a:spcPts val="0"/>
              </a:spcAft>
              <a:buClr>
                <a:srgbClr val="FFFFFF"/>
              </a:buClr>
              <a:buSzPts val="1400"/>
              <a:buFont typeface="Trebuchet MS"/>
              <a:buNone/>
              <a:defRPr/>
            </a:lvl3pPr>
            <a:lvl4pPr lvl="3" algn="ctr">
              <a:lnSpc>
                <a:spcPct val="100000"/>
              </a:lnSpc>
              <a:spcBef>
                <a:spcPts val="0"/>
              </a:spcBef>
              <a:spcAft>
                <a:spcPts val="0"/>
              </a:spcAft>
              <a:buClr>
                <a:srgbClr val="FFFFFF"/>
              </a:buClr>
              <a:buSzPts val="1400"/>
              <a:buFont typeface="Trebuchet MS"/>
              <a:buNone/>
              <a:defRPr/>
            </a:lvl4pPr>
            <a:lvl5pPr lvl="4" algn="ctr">
              <a:lnSpc>
                <a:spcPct val="100000"/>
              </a:lnSpc>
              <a:spcBef>
                <a:spcPts val="0"/>
              </a:spcBef>
              <a:spcAft>
                <a:spcPts val="0"/>
              </a:spcAft>
              <a:buClr>
                <a:srgbClr val="FFFFFF"/>
              </a:buClr>
              <a:buSzPts val="1400"/>
              <a:buFont typeface="Trebuchet MS"/>
              <a:buNone/>
              <a:defRPr/>
            </a:lvl5pPr>
            <a:lvl6pPr lvl="5" algn="ctr">
              <a:lnSpc>
                <a:spcPct val="100000"/>
              </a:lnSpc>
              <a:spcBef>
                <a:spcPts val="0"/>
              </a:spcBef>
              <a:spcAft>
                <a:spcPts val="0"/>
              </a:spcAft>
              <a:buClr>
                <a:srgbClr val="FFFFFF"/>
              </a:buClr>
              <a:buSzPts val="1400"/>
              <a:buFont typeface="Trebuchet MS"/>
              <a:buNone/>
              <a:defRPr/>
            </a:lvl6pPr>
            <a:lvl7pPr lvl="6" algn="ctr">
              <a:lnSpc>
                <a:spcPct val="100000"/>
              </a:lnSpc>
              <a:spcBef>
                <a:spcPts val="0"/>
              </a:spcBef>
              <a:spcAft>
                <a:spcPts val="0"/>
              </a:spcAft>
              <a:buClr>
                <a:srgbClr val="FFFFFF"/>
              </a:buClr>
              <a:buSzPts val="1400"/>
              <a:buFont typeface="Trebuchet MS"/>
              <a:buNone/>
              <a:defRPr/>
            </a:lvl7pPr>
            <a:lvl8pPr lvl="7" algn="ctr">
              <a:lnSpc>
                <a:spcPct val="100000"/>
              </a:lnSpc>
              <a:spcBef>
                <a:spcPts val="0"/>
              </a:spcBef>
              <a:spcAft>
                <a:spcPts val="0"/>
              </a:spcAft>
              <a:buClr>
                <a:srgbClr val="FFFFFF"/>
              </a:buClr>
              <a:buSzPts val="1400"/>
              <a:buFont typeface="Trebuchet MS"/>
              <a:buNone/>
              <a:defRPr/>
            </a:lvl8pPr>
            <a:lvl9pPr lvl="8" algn="ctr">
              <a:lnSpc>
                <a:spcPct val="100000"/>
              </a:lnSpc>
              <a:spcBef>
                <a:spcPts val="0"/>
              </a:spcBef>
              <a:spcAft>
                <a:spcPts val="0"/>
              </a:spcAft>
              <a:buClr>
                <a:srgbClr val="FFFFFF"/>
              </a:buClr>
              <a:buSzPts val="1400"/>
              <a:buFont typeface="Trebuchet MS"/>
              <a:buNone/>
              <a:defRPr/>
            </a:lvl9pPr>
          </a:lstStyle>
          <a:p/>
        </p:txBody>
      </p:sp>
      <p:sp>
        <p:nvSpPr>
          <p:cNvPr id="227" name="Google Shape;227;p62"/>
          <p:cNvSpPr txBox="1"/>
          <p:nvPr>
            <p:ph idx="1" type="body"/>
          </p:nvPr>
        </p:nvSpPr>
        <p:spPr>
          <a:xfrm>
            <a:off x="838200" y="1852302"/>
            <a:ext cx="10515600" cy="4205700"/>
          </a:xfrm>
          <a:prstGeom prst="rect">
            <a:avLst/>
          </a:prstGeom>
          <a:noFill/>
          <a:ln>
            <a:noFill/>
          </a:ln>
        </p:spPr>
        <p:txBody>
          <a:bodyPr anchorCtr="0" anchor="t" bIns="45700" lIns="91425" spcFirstLastPara="1" rIns="91425" wrap="square" tIns="45700">
            <a:noAutofit/>
          </a:bodyPr>
          <a:lstStyle>
            <a:lvl1pPr indent="-400050" lvl="0" marL="457200" marR="0" rtl="0" algn="l">
              <a:lnSpc>
                <a:spcPct val="90000"/>
              </a:lnSpc>
              <a:spcBef>
                <a:spcPts val="750"/>
              </a:spcBef>
              <a:spcAft>
                <a:spcPts val="0"/>
              </a:spcAft>
              <a:buClr>
                <a:schemeClr val="dk1"/>
              </a:buClr>
              <a:buSzPts val="2700"/>
              <a:buFont typeface="Arial"/>
              <a:buChar char="•"/>
              <a:defRPr b="0" i="0" sz="2700" u="none" cap="none" strike="noStrike">
                <a:solidFill>
                  <a:schemeClr val="dk1"/>
                </a:solidFill>
                <a:latin typeface="Calibri"/>
                <a:ea typeface="Calibri"/>
                <a:cs typeface="Calibri"/>
                <a:sym typeface="Calibri"/>
              </a:defRPr>
            </a:lvl1pPr>
            <a:lvl2pPr indent="-338645" lvl="1" marL="914400" marR="0" rtl="0" algn="l">
              <a:lnSpc>
                <a:spcPct val="90000"/>
              </a:lnSpc>
              <a:spcBef>
                <a:spcPts val="375"/>
              </a:spcBef>
              <a:spcAft>
                <a:spcPts val="0"/>
              </a:spcAft>
              <a:buClr>
                <a:schemeClr val="dk1"/>
              </a:buClr>
              <a:buSzPts val="1733"/>
              <a:buFont typeface="Noto Sans Symbols"/>
              <a:buChar char="⮚"/>
              <a:defRPr b="0" i="0" sz="2475" u="none" cap="none" strike="noStrike">
                <a:solidFill>
                  <a:schemeClr val="dk1"/>
                </a:solidFill>
                <a:latin typeface="Calibri"/>
                <a:ea typeface="Calibri"/>
                <a:cs typeface="Calibri"/>
                <a:sym typeface="Calibri"/>
              </a:defRPr>
            </a:lvl2pPr>
            <a:lvl3pPr indent="-357187" lvl="2" marL="1371600" marR="0" rtl="0" algn="l">
              <a:lnSpc>
                <a:spcPct val="90000"/>
              </a:lnSpc>
              <a:spcBef>
                <a:spcPts val="375"/>
              </a:spcBef>
              <a:spcAft>
                <a:spcPts val="0"/>
              </a:spcAft>
              <a:buClr>
                <a:schemeClr val="dk1"/>
              </a:buClr>
              <a:buSzPts val="2025"/>
              <a:buFont typeface="Noto Sans Symbols"/>
              <a:buChar char="▪"/>
              <a:defRPr b="0" i="0" sz="2025" u="none" cap="none" strike="noStrike">
                <a:solidFill>
                  <a:schemeClr val="dk1"/>
                </a:solidFill>
                <a:latin typeface="Calibri"/>
                <a:ea typeface="Calibri"/>
                <a:cs typeface="Calibri"/>
                <a:sym typeface="Calibri"/>
              </a:defRPr>
            </a:lvl3pPr>
            <a:lvl4pPr indent="-342900" lvl="3" marL="18288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228600" lvl="4" marL="22860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375"/>
              </a:spcBef>
              <a:spcAft>
                <a:spcPts val="0"/>
              </a:spcAft>
              <a:buClr>
                <a:srgbClr val="888888"/>
              </a:buClr>
              <a:buSzPts val="1200"/>
              <a:buFont typeface="Arial"/>
              <a:buNone/>
              <a:defRPr b="0" i="0" sz="1200" u="none" cap="none" strike="noStrike">
                <a:solidFill>
                  <a:srgbClr val="888888"/>
                </a:solidFill>
                <a:latin typeface="Calibri"/>
                <a:ea typeface="Calibri"/>
                <a:cs typeface="Calibri"/>
                <a:sym typeface="Calibri"/>
              </a:defRPr>
            </a:lvl9pPr>
          </a:lstStyle>
          <a:p/>
        </p:txBody>
      </p:sp>
      <p:sp>
        <p:nvSpPr>
          <p:cNvPr id="228" name="Google Shape;228;p62"/>
          <p:cNvSpPr txBox="1"/>
          <p:nvPr>
            <p:ph idx="12" type="sldNum"/>
          </p:nvPr>
        </p:nvSpPr>
        <p:spPr>
          <a:xfrm>
            <a:off x="9174127" y="6373687"/>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chemeClr val="lt1"/>
              </a:buClr>
              <a:buSzPts val="1266"/>
              <a:buFont typeface="Trebuchet MS"/>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Slide">
  <p:cSld name="2_Title Slide">
    <p:spTree>
      <p:nvGrpSpPr>
        <p:cNvPr id="229" name="Shape 229"/>
        <p:cNvGrpSpPr/>
        <p:nvPr/>
      </p:nvGrpSpPr>
      <p:grpSpPr>
        <a:xfrm>
          <a:off x="0" y="0"/>
          <a:ext cx="0" cy="0"/>
          <a:chOff x="0" y="0"/>
          <a:chExt cx="0" cy="0"/>
        </a:xfrm>
      </p:grpSpPr>
      <p:sp>
        <p:nvSpPr>
          <p:cNvPr id="230" name="Google Shape;230;p63"/>
          <p:cNvSpPr txBox="1"/>
          <p:nvPr>
            <p:ph type="title"/>
          </p:nvPr>
        </p:nvSpPr>
        <p:spPr>
          <a:xfrm>
            <a:off x="595313" y="1121623"/>
            <a:ext cx="11001375" cy="1289397"/>
          </a:xfrm>
          <a:prstGeom prst="rect">
            <a:avLst/>
          </a:prstGeom>
          <a:noFill/>
          <a:ln>
            <a:noFill/>
          </a:ln>
        </p:spPr>
        <p:txBody>
          <a:bodyPr anchorCtr="0" anchor="ctr" bIns="0" lIns="0" spcFirstLastPara="1" rIns="0" wrap="square" tIns="0">
            <a:normAutofit/>
          </a:bodyPr>
          <a:lstStyle>
            <a:lvl1pPr lvl="0" algn="l">
              <a:lnSpc>
                <a:spcPct val="100000"/>
              </a:lnSpc>
              <a:spcBef>
                <a:spcPts val="0"/>
              </a:spcBef>
              <a:spcAft>
                <a:spcPts val="0"/>
              </a:spcAft>
              <a:buSzPts val="1400"/>
              <a:buNone/>
              <a:defRPr sz="5062">
                <a:solidFill>
                  <a:schemeClr val="lt1"/>
                </a:solidFill>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31" name="Google Shape;231;p63"/>
          <p:cNvSpPr txBox="1"/>
          <p:nvPr>
            <p:ph idx="1" type="body"/>
          </p:nvPr>
        </p:nvSpPr>
        <p:spPr>
          <a:xfrm>
            <a:off x="1522572" y="2773204"/>
            <a:ext cx="9146858" cy="816531"/>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3937"/>
              </a:spcBef>
              <a:spcAft>
                <a:spcPts val="0"/>
              </a:spcAft>
              <a:buClr>
                <a:srgbClr val="000000"/>
              </a:buClr>
              <a:buSzPts val="1400"/>
              <a:buFont typeface="Arial"/>
              <a:buNone/>
              <a:defRPr b="1" i="0" sz="3480" u="none" cap="none" strike="noStrike">
                <a:solidFill>
                  <a:schemeClr val="lt1"/>
                </a:solidFill>
                <a:latin typeface="Trebuchet MS"/>
                <a:ea typeface="Trebuchet MS"/>
                <a:cs typeface="Trebuchet MS"/>
                <a:sym typeface="Trebuchet MS"/>
              </a:defRPr>
            </a:lvl1pPr>
            <a:lvl2pPr indent="-228600" lvl="1" marL="914400" marR="0" rtl="0" algn="r">
              <a:lnSpc>
                <a:spcPct val="100000"/>
              </a:lnSpc>
              <a:spcBef>
                <a:spcPts val="3937"/>
              </a:spcBef>
              <a:spcAft>
                <a:spcPts val="0"/>
              </a:spcAft>
              <a:buClr>
                <a:srgbClr val="000000"/>
              </a:buClr>
              <a:buSzPts val="1400"/>
              <a:buFont typeface="Arial"/>
              <a:buNone/>
              <a:defRPr b="0" i="0" sz="2812" u="none" cap="none" strike="noStrike">
                <a:solidFill>
                  <a:schemeClr val="lt1"/>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232" name="Google Shape;232;p63"/>
          <p:cNvSpPr txBox="1"/>
          <p:nvPr>
            <p:ph idx="2" type="body"/>
          </p:nvPr>
        </p:nvSpPr>
        <p:spPr>
          <a:xfrm>
            <a:off x="2916317" y="4179094"/>
            <a:ext cx="6359366" cy="41148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2320" u="none" cap="none" strike="noStrike">
                <a:solidFill>
                  <a:schemeClr val="lt1"/>
                </a:solidFill>
                <a:latin typeface="Trebuchet MS"/>
                <a:ea typeface="Trebuchet MS"/>
                <a:cs typeface="Trebuchet MS"/>
                <a:sym typeface="Trebuchet MS"/>
              </a:defRPr>
            </a:lvl1pPr>
            <a:lvl2pPr indent="-228600" lvl="1" marL="914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2pPr>
            <a:lvl3pPr indent="-228600" lvl="2" marL="1371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3pPr>
            <a:lvl4pPr indent="-228600" lvl="3" marL="1828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4pPr>
            <a:lvl5pPr indent="-228600" lvl="4" marL="22860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5pPr>
            <a:lvl6pPr indent="-228600" lvl="5" marL="27432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6pPr>
            <a:lvl7pPr indent="-228600" lvl="6" marL="32004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7pPr>
            <a:lvl8pPr indent="-228600" lvl="7" marL="36576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8pPr>
            <a:lvl9pPr indent="-228600" lvl="8" marL="4114800" marR="0" rtl="0" algn="l">
              <a:lnSpc>
                <a:spcPct val="100000"/>
              </a:lnSpc>
              <a:spcBef>
                <a:spcPts val="3937"/>
              </a:spcBef>
              <a:spcAft>
                <a:spcPts val="0"/>
              </a:spcAft>
              <a:buClr>
                <a:srgbClr val="000000"/>
              </a:buClr>
              <a:buSzPts val="1400"/>
              <a:buFont typeface="Arial"/>
              <a:buNone/>
              <a:defRPr b="0" i="0" sz="2812" u="none" cap="none" strike="noStrike">
                <a:solidFill>
                  <a:srgbClr val="5C6670"/>
                </a:solidFill>
                <a:latin typeface="Trebuchet MS"/>
                <a:ea typeface="Trebuchet MS"/>
                <a:cs typeface="Trebuchet MS"/>
                <a:sym typeface="Trebuchet MS"/>
              </a:defRPr>
            </a:lvl9pPr>
          </a:lstStyle>
          <a:p/>
        </p:txBody>
      </p:sp>
      <p:sp>
        <p:nvSpPr>
          <p:cNvPr id="233" name="Google Shape;233;p63"/>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34" name="Google Shape;234;p63"/>
          <p:cNvSpPr txBox="1"/>
          <p:nvPr>
            <p:ph idx="10" type="dt"/>
          </p:nvPr>
        </p:nvSpPr>
        <p:spPr>
          <a:xfrm>
            <a:off x="4724549" y="5099968"/>
            <a:ext cx="2742902" cy="365001"/>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sz="1406">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transition spd="slow">
    <p:push/>
  </p:transition>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5" name="Shape 235"/>
        <p:cNvGrpSpPr/>
        <p:nvPr/>
      </p:nvGrpSpPr>
      <p:grpSpPr>
        <a:xfrm>
          <a:off x="0" y="0"/>
          <a:ext cx="0" cy="0"/>
          <a:chOff x="0" y="0"/>
          <a:chExt cx="0" cy="0"/>
        </a:xfrm>
      </p:grpSpPr>
      <p:sp>
        <p:nvSpPr>
          <p:cNvPr id="236" name="Google Shape;236;g15b170f782e_0_110"/>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32" name="Shape 32"/>
        <p:cNvGrpSpPr/>
        <p:nvPr/>
      </p:nvGrpSpPr>
      <p:grpSpPr>
        <a:xfrm>
          <a:off x="0" y="0"/>
          <a:ext cx="0" cy="0"/>
          <a:chOff x="0" y="0"/>
          <a:chExt cx="0" cy="0"/>
        </a:xfrm>
      </p:grpSpPr>
      <p:sp>
        <p:nvSpPr>
          <p:cNvPr id="33" name="Google Shape;33;p71"/>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4" name="Google Shape;34;p71"/>
          <p:cNvSpPr txBox="1"/>
          <p:nvPr>
            <p:ph idx="1" type="body"/>
          </p:nvPr>
        </p:nvSpPr>
        <p:spPr>
          <a:xfrm>
            <a:off x="838200" y="1955502"/>
            <a:ext cx="10515600" cy="3857624"/>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0"/>
              </a:spcBef>
              <a:spcAft>
                <a:spcPts val="0"/>
              </a:spcAft>
              <a:buClr>
                <a:schemeClr val="lt1"/>
              </a:buClr>
              <a:buSzPts val="3375"/>
              <a:buFont typeface="Arial"/>
              <a:buNone/>
              <a:defRPr b="0" i="0" sz="3375" u="none" cap="none" strike="noStrike">
                <a:solidFill>
                  <a:schemeClr val="lt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35" name="Google Shape;35;p71"/>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43" name="Shape 243"/>
        <p:cNvGrpSpPr/>
        <p:nvPr/>
      </p:nvGrpSpPr>
      <p:grpSpPr>
        <a:xfrm>
          <a:off x="0" y="0"/>
          <a:ext cx="0" cy="0"/>
          <a:chOff x="0" y="0"/>
          <a:chExt cx="0" cy="0"/>
        </a:xfrm>
      </p:grpSpPr>
      <p:sp>
        <p:nvSpPr>
          <p:cNvPr id="244" name="Google Shape;244;g33e6662c207_3_398"/>
          <p:cNvSpPr txBox="1"/>
          <p:nvPr>
            <p:ph type="title"/>
          </p:nvPr>
        </p:nvSpPr>
        <p:spPr>
          <a:xfrm>
            <a:off x="415600" y="593368"/>
            <a:ext cx="11360700" cy="7635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SzPts val="77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45" name="Google Shape;245;g33e6662c207_3_398"/>
          <p:cNvSpPr txBox="1"/>
          <p:nvPr>
            <p:ph idx="1" type="body"/>
          </p:nvPr>
        </p:nvSpPr>
        <p:spPr>
          <a:xfrm>
            <a:off x="415600" y="1536634"/>
            <a:ext cx="11360700" cy="4555200"/>
          </a:xfrm>
          <a:prstGeom prst="rect">
            <a:avLst/>
          </a:prstGeom>
          <a:noFill/>
          <a:ln>
            <a:noFill/>
          </a:ln>
        </p:spPr>
        <p:txBody>
          <a:bodyPr anchorCtr="0" anchor="ctr" bIns="157125" lIns="157125" spcFirstLastPara="1" rIns="157125" wrap="square" tIns="157125">
            <a:noAutofit/>
          </a:bodyPr>
          <a:lstStyle>
            <a:lvl1pPr indent="-381000" lvl="0" marL="457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1pPr>
            <a:lvl2pPr indent="-381000" lvl="1" marL="914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indent="-381000" lvl="2" marL="1371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3pPr>
            <a:lvl4pPr indent="-381000" lvl="3" marL="1828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4pPr>
            <a:lvl5pPr indent="-381000" lvl="4" marL="22860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5pPr>
            <a:lvl6pPr indent="-381000" lvl="5" marL="2743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6pPr>
            <a:lvl7pPr indent="-381000" lvl="6" marL="3200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7pPr>
            <a:lvl8pPr indent="-381000" lvl="7" marL="3657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8pPr>
            <a:lvl9pPr indent="-381000" lvl="8" marL="4114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9pPr>
          </a:lstStyle>
          <a:p/>
        </p:txBody>
      </p:sp>
      <p:sp>
        <p:nvSpPr>
          <p:cNvPr id="246" name="Google Shape;246;g33e6662c207_3_398"/>
          <p:cNvSpPr txBox="1"/>
          <p:nvPr>
            <p:ph idx="12" type="sldNum"/>
          </p:nvPr>
        </p:nvSpPr>
        <p:spPr>
          <a:xfrm>
            <a:off x="11296611" y="6217622"/>
            <a:ext cx="731700" cy="5250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47" name="Shape 247"/>
        <p:cNvGrpSpPr/>
        <p:nvPr/>
      </p:nvGrpSpPr>
      <p:grpSpPr>
        <a:xfrm>
          <a:off x="0" y="0"/>
          <a:ext cx="0" cy="0"/>
          <a:chOff x="0" y="0"/>
          <a:chExt cx="0" cy="0"/>
        </a:xfrm>
      </p:grpSpPr>
      <p:sp>
        <p:nvSpPr>
          <p:cNvPr id="248" name="Google Shape;248;g33e6662c207_3_402"/>
          <p:cNvSpPr txBox="1"/>
          <p:nvPr>
            <p:ph type="ctrTitle"/>
          </p:nvPr>
        </p:nvSpPr>
        <p:spPr>
          <a:xfrm>
            <a:off x="1040524" y="1505158"/>
            <a:ext cx="10110900" cy="9903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49" name="Google Shape;249;g33e6662c207_3_402"/>
          <p:cNvSpPr txBox="1"/>
          <p:nvPr>
            <p:ph idx="1" type="subTitle"/>
          </p:nvPr>
        </p:nvSpPr>
        <p:spPr>
          <a:xfrm>
            <a:off x="1524000" y="2583430"/>
            <a:ext cx="9144000" cy="738600"/>
          </a:xfrm>
          <a:prstGeom prst="rect">
            <a:avLst/>
          </a:prstGeom>
          <a:noFill/>
          <a:ln>
            <a:noFill/>
          </a:ln>
        </p:spPr>
        <p:txBody>
          <a:bodyPr anchorCtr="0" anchor="ctr" bIns="58900" lIns="117825" spcFirstLastPara="1" rIns="117825" wrap="square" tIns="58900">
            <a:noAutofit/>
          </a:bodyPr>
          <a:lstStyle>
            <a:lvl1pPr lvl="0" marR="0" algn="ctr">
              <a:lnSpc>
                <a:spcPct val="90000"/>
              </a:lnSpc>
              <a:spcBef>
                <a:spcPts val="1300"/>
              </a:spcBef>
              <a:spcAft>
                <a:spcPts val="0"/>
              </a:spcAft>
              <a:buClr>
                <a:schemeClr val="dk1"/>
              </a:buClr>
              <a:buSzPts val="6400"/>
              <a:buFont typeface="Arial"/>
              <a:buNone/>
              <a:defRPr b="1" i="0" sz="6400" u="none" cap="none" strike="noStrike">
                <a:solidFill>
                  <a:schemeClr val="dk1"/>
                </a:solidFill>
                <a:latin typeface="Trebuchet MS"/>
                <a:ea typeface="Trebuchet MS"/>
                <a:cs typeface="Trebuchet MS"/>
                <a:sym typeface="Trebuchet MS"/>
              </a:defRPr>
            </a:lvl1pPr>
            <a:lvl2pPr lvl="1"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Calibri"/>
                <a:ea typeface="Calibri"/>
                <a:cs typeface="Calibri"/>
                <a:sym typeface="Calibri"/>
              </a:defRPr>
            </a:lvl2pPr>
            <a:lvl3pPr lvl="2" marR="0" algn="ctr">
              <a:lnSpc>
                <a:spcPct val="90000"/>
              </a:lnSpc>
              <a:spcBef>
                <a:spcPts val="600"/>
              </a:spcBef>
              <a:spcAft>
                <a:spcPts val="0"/>
              </a:spcAft>
              <a:buClr>
                <a:schemeClr val="dk1"/>
              </a:buClr>
              <a:buSzPts val="2300"/>
              <a:buFont typeface="Arial"/>
              <a:buNone/>
              <a:defRPr b="0" i="0" sz="2300" u="none" cap="none" strike="noStrike">
                <a:solidFill>
                  <a:schemeClr val="dk1"/>
                </a:solidFill>
                <a:latin typeface="Calibri"/>
                <a:ea typeface="Calibri"/>
                <a:cs typeface="Calibri"/>
                <a:sym typeface="Calibri"/>
              </a:defRPr>
            </a:lvl3pPr>
            <a:lvl4pPr lvl="3"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4pPr>
            <a:lvl5pPr lvl="4"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5pPr>
            <a:lvl6pPr lvl="5"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6pPr>
            <a:lvl7pPr lvl="6"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7pPr>
            <a:lvl8pPr lvl="7"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8pPr>
            <a:lvl9pPr lvl="8" marR="0" algn="ctr">
              <a:lnSpc>
                <a:spcPct val="90000"/>
              </a:lnSpc>
              <a:spcBef>
                <a:spcPts val="6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9pPr>
          </a:lstStyle>
          <a:p/>
        </p:txBody>
      </p:sp>
      <p:sp>
        <p:nvSpPr>
          <p:cNvPr id="250" name="Google Shape;250;g33e6662c207_3_402"/>
          <p:cNvSpPr txBox="1"/>
          <p:nvPr>
            <p:ph idx="10" type="dt"/>
          </p:nvPr>
        </p:nvSpPr>
        <p:spPr>
          <a:xfrm>
            <a:off x="4724400" y="4917556"/>
            <a:ext cx="2743200" cy="365100"/>
          </a:xfrm>
          <a:prstGeom prst="rect">
            <a:avLst/>
          </a:prstGeom>
          <a:noFill/>
          <a:ln>
            <a:noFill/>
          </a:ln>
        </p:spPr>
        <p:txBody>
          <a:bodyPr anchorCtr="0" anchor="ctr" bIns="58900" lIns="117825" spcFirstLastPara="1" rIns="117825" wrap="square" tIns="58900">
            <a:noAutofit/>
          </a:bodyPr>
          <a:lstStyle>
            <a:lvl1pPr lvl="0" algn="ctr">
              <a:lnSpc>
                <a:spcPct val="100000"/>
              </a:lnSpc>
              <a:spcBef>
                <a:spcPts val="0"/>
              </a:spcBef>
              <a:spcAft>
                <a:spcPts val="0"/>
              </a:spcAft>
              <a:buSzPts val="1800"/>
              <a:buNone/>
              <a:defRPr>
                <a:solidFill>
                  <a:schemeClr val="dk1"/>
                </a:solidFill>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51" name="Google Shape;251;g33e6662c207_3_402"/>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52" name="Google Shape;252;g33e6662c207_3_402"/>
          <p:cNvSpPr txBox="1"/>
          <p:nvPr>
            <p:ph idx="2" type="body"/>
          </p:nvPr>
        </p:nvSpPr>
        <p:spPr>
          <a:xfrm>
            <a:off x="1913861" y="3680028"/>
            <a:ext cx="8364300" cy="914400"/>
          </a:xfrm>
          <a:prstGeom prst="rect">
            <a:avLst/>
          </a:prstGeom>
          <a:noFill/>
          <a:ln>
            <a:noFill/>
          </a:ln>
        </p:spPr>
        <p:txBody>
          <a:bodyPr anchorCtr="0" anchor="ctr" bIns="58900" lIns="117825" spcFirstLastPara="1" rIns="117825" wrap="square" tIns="58900">
            <a:noAutofit/>
          </a:bodyPr>
          <a:lstStyle>
            <a:lvl1pPr indent="-228600" lvl="0" marL="457200" marR="0" algn="ctr">
              <a:lnSpc>
                <a:spcPct val="90000"/>
              </a:lnSpc>
              <a:spcBef>
                <a:spcPts val="1300"/>
              </a:spcBef>
              <a:spcAft>
                <a:spcPts val="0"/>
              </a:spcAft>
              <a:buClr>
                <a:schemeClr val="dk1"/>
              </a:buClr>
              <a:buSzPts val="4300"/>
              <a:buFont typeface="Arial"/>
              <a:buNone/>
              <a:defRPr b="0" i="0" sz="4300" u="none" cap="none" strike="noStrike">
                <a:solidFill>
                  <a:schemeClr val="dk1"/>
                </a:solidFill>
                <a:latin typeface="Trebuchet MS"/>
                <a:ea typeface="Trebuchet MS"/>
                <a:cs typeface="Trebuchet MS"/>
                <a:sym typeface="Trebuchet MS"/>
              </a:defRPr>
            </a:lvl1pPr>
            <a:lvl2pPr indent="-228600" lvl="1" marL="9144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2pPr>
            <a:lvl3pPr indent="-228600" lvl="2" marL="13716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3pPr>
            <a:lvl4pPr indent="-228600" lvl="3" marL="18288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4pPr>
            <a:lvl5pPr indent="-228600" lvl="4" marL="2286000" marR="0" algn="ctr">
              <a:lnSpc>
                <a:spcPct val="90000"/>
              </a:lnSpc>
              <a:spcBef>
                <a:spcPts val="600"/>
              </a:spcBef>
              <a:spcAft>
                <a:spcPts val="0"/>
              </a:spcAft>
              <a:buClr>
                <a:schemeClr val="dk1"/>
              </a:buClr>
              <a:buSzPts val="2600"/>
              <a:buFont typeface="Arial"/>
              <a:buNone/>
              <a:defRPr b="0" i="0" sz="2600" u="none" cap="none" strike="noStrike">
                <a:solidFill>
                  <a:schemeClr val="dk1"/>
                </a:solidFill>
                <a:latin typeface="Trebuchet MS"/>
                <a:ea typeface="Trebuchet MS"/>
                <a:cs typeface="Trebuchet MS"/>
                <a:sym typeface="Trebuchet MS"/>
              </a:defRPr>
            </a:lvl5pPr>
            <a:lvl6pPr indent="-374650" lvl="5" marL="27432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6pPr>
            <a:lvl7pPr indent="-374650" lvl="6" marL="32004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7pPr>
            <a:lvl8pPr indent="-374650" lvl="7" marL="36576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8pPr>
            <a:lvl9pPr indent="-374650" lvl="8" marL="4114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253" name="Shape 253"/>
        <p:cNvGrpSpPr/>
        <p:nvPr/>
      </p:nvGrpSpPr>
      <p:grpSpPr>
        <a:xfrm>
          <a:off x="0" y="0"/>
          <a:ext cx="0" cy="0"/>
          <a:chOff x="0" y="0"/>
          <a:chExt cx="0" cy="0"/>
        </a:xfrm>
      </p:grpSpPr>
      <p:sp>
        <p:nvSpPr>
          <p:cNvPr id="254" name="Google Shape;254;g33e6662c207_3_408"/>
          <p:cNvSpPr txBox="1"/>
          <p:nvPr>
            <p:ph type="title"/>
          </p:nvPr>
        </p:nvSpPr>
        <p:spPr>
          <a:xfrm>
            <a:off x="838200" y="437986"/>
            <a:ext cx="10515600" cy="960000"/>
          </a:xfrm>
          <a:prstGeom prst="rect">
            <a:avLst/>
          </a:prstGeom>
          <a:noFill/>
          <a:ln>
            <a:noFill/>
          </a:ln>
        </p:spPr>
        <p:txBody>
          <a:bodyPr anchorCtr="0" anchor="b" bIns="58900" lIns="117825" spcFirstLastPara="1" rIns="117825" wrap="square" tIns="5890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55" name="Google Shape;255;g33e6662c207_3_408"/>
          <p:cNvSpPr txBox="1"/>
          <p:nvPr>
            <p:ph idx="1" type="body"/>
          </p:nvPr>
        </p:nvSpPr>
        <p:spPr>
          <a:xfrm>
            <a:off x="838200" y="1299990"/>
            <a:ext cx="5257500" cy="4743600"/>
          </a:xfrm>
          <a:prstGeom prst="rect">
            <a:avLst/>
          </a:prstGeom>
          <a:noFill/>
          <a:ln>
            <a:noFill/>
          </a:ln>
        </p:spPr>
        <p:txBody>
          <a:bodyPr anchorCtr="0" anchor="t" bIns="58900" lIns="117825" spcFirstLastPara="1" rIns="117825" wrap="square" tIns="58900">
            <a:noAutofit/>
          </a:bodyPr>
          <a:lstStyle>
            <a:lvl1pPr indent="-520700" lvl="0" marL="457200" marR="0" algn="l">
              <a:lnSpc>
                <a:spcPct val="150000"/>
              </a:lnSpc>
              <a:spcBef>
                <a:spcPts val="1300"/>
              </a:spcBef>
              <a:spcAft>
                <a:spcPts val="0"/>
              </a:spcAft>
              <a:buClr>
                <a:schemeClr val="dk1"/>
              </a:buClr>
              <a:buSzPts val="4600"/>
              <a:buFont typeface="Trebuchet MS"/>
              <a:buChar char="•"/>
              <a:defRPr b="0" i="0" sz="2300" u="none" cap="none" strike="noStrike">
                <a:solidFill>
                  <a:schemeClr val="dk1"/>
                </a:solidFill>
                <a:latin typeface="Trebuchet MS"/>
                <a:ea typeface="Trebuchet MS"/>
                <a:cs typeface="Trebuchet MS"/>
                <a:sym typeface="Trebuchet MS"/>
              </a:defRPr>
            </a:lvl1pPr>
            <a:lvl2pPr indent="-419100" lvl="1" marL="914400" marR="0" algn="l">
              <a:lnSpc>
                <a:spcPct val="90000"/>
              </a:lnSpc>
              <a:spcBef>
                <a:spcPts val="600"/>
              </a:spcBef>
              <a:spcAft>
                <a:spcPts val="0"/>
              </a:spcAft>
              <a:buClr>
                <a:schemeClr val="dk1"/>
              </a:buClr>
              <a:buSzPts val="3000"/>
              <a:buFont typeface="Noto Sans Symbols"/>
              <a:buChar char="⮚"/>
              <a:defRPr b="0" i="0" sz="4300" u="none" cap="none" strike="noStrike">
                <a:solidFill>
                  <a:schemeClr val="dk1"/>
                </a:solidFill>
                <a:latin typeface="Trebuchet MS"/>
                <a:ea typeface="Trebuchet MS"/>
                <a:cs typeface="Trebuchet MS"/>
                <a:sym typeface="Trebuchet MS"/>
              </a:defRPr>
            </a:lvl2pPr>
            <a:lvl3pPr indent="-450850" lvl="2" marL="1371600" marR="0" algn="l">
              <a:lnSpc>
                <a:spcPct val="90000"/>
              </a:lnSpc>
              <a:spcBef>
                <a:spcPts val="600"/>
              </a:spcBef>
              <a:spcAft>
                <a:spcPts val="0"/>
              </a:spcAft>
              <a:buClr>
                <a:schemeClr val="dk1"/>
              </a:buClr>
              <a:buSzPts val="3500"/>
              <a:buFont typeface="Noto Sans Symbols"/>
              <a:buChar char="▪"/>
              <a:defRPr b="0" i="0" sz="3500" u="none" cap="none" strike="noStrike">
                <a:solidFill>
                  <a:schemeClr val="dk1"/>
                </a:solidFill>
                <a:latin typeface="Trebuchet MS"/>
                <a:ea typeface="Trebuchet MS"/>
                <a:cs typeface="Trebuchet MS"/>
                <a:sym typeface="Trebuchet MS"/>
              </a:defRPr>
            </a:lvl3pPr>
            <a:lvl4pPr indent="-425450" lvl="3" marL="1828800" marR="0" algn="l">
              <a:lnSpc>
                <a:spcPct val="90000"/>
              </a:lnSpc>
              <a:spcBef>
                <a:spcPts val="600"/>
              </a:spcBef>
              <a:spcAft>
                <a:spcPts val="0"/>
              </a:spcAft>
              <a:buClr>
                <a:schemeClr val="dk1"/>
              </a:buClr>
              <a:buSzPts val="3100"/>
              <a:buFont typeface="Arial"/>
              <a:buChar char="•"/>
              <a:defRPr b="0" i="0" sz="3100" u="none" cap="none" strike="noStrike">
                <a:solidFill>
                  <a:schemeClr val="dk1"/>
                </a:solidFill>
                <a:latin typeface="Trebuchet MS"/>
                <a:ea typeface="Trebuchet MS"/>
                <a:cs typeface="Trebuchet MS"/>
                <a:sym typeface="Trebuchet MS"/>
              </a:defRPr>
            </a:lvl4pPr>
            <a:lvl5pPr indent="-228600" lvl="4" marL="22860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5pPr>
            <a:lvl6pPr indent="-228600" lvl="5" marL="27432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6pPr>
            <a:lvl7pPr indent="-228600" lvl="6" marL="32004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7pPr>
            <a:lvl8pPr indent="-228600" lvl="7" marL="36576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8pPr>
            <a:lvl9pPr indent="-228600" lvl="8" marL="4114800" marR="0" algn="l">
              <a:lnSpc>
                <a:spcPct val="90000"/>
              </a:lnSpc>
              <a:spcBef>
                <a:spcPts val="600"/>
              </a:spcBef>
              <a:spcAft>
                <a:spcPts val="0"/>
              </a:spcAft>
              <a:buClr>
                <a:srgbClr val="888888"/>
              </a:buClr>
              <a:buSzPts val="2100"/>
              <a:buFont typeface="Arial"/>
              <a:buNone/>
              <a:defRPr b="0" i="0" sz="2100" u="none" cap="none" strike="noStrike">
                <a:solidFill>
                  <a:srgbClr val="888888"/>
                </a:solidFill>
                <a:latin typeface="Calibri"/>
                <a:ea typeface="Calibri"/>
                <a:cs typeface="Calibri"/>
                <a:sym typeface="Calibri"/>
              </a:defRPr>
            </a:lvl9pPr>
          </a:lstStyle>
          <a:p/>
        </p:txBody>
      </p:sp>
      <p:sp>
        <p:nvSpPr>
          <p:cNvPr id="256" name="Google Shape;256;g33e6662c207_3_408"/>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257" name="Shape 257"/>
        <p:cNvGrpSpPr/>
        <p:nvPr/>
      </p:nvGrpSpPr>
      <p:grpSpPr>
        <a:xfrm>
          <a:off x="0" y="0"/>
          <a:ext cx="0" cy="0"/>
          <a:chOff x="0" y="0"/>
          <a:chExt cx="0" cy="0"/>
        </a:xfrm>
      </p:grpSpPr>
      <p:sp>
        <p:nvSpPr>
          <p:cNvPr id="258" name="Google Shape;258;g33e6662c207_3_412"/>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59" name="Google Shape;259;g33e6662c207_3_412"/>
          <p:cNvSpPr/>
          <p:nvPr/>
        </p:nvSpPr>
        <p:spPr>
          <a:xfrm>
            <a:off x="838199" y="1873474"/>
            <a:ext cx="10433700" cy="2307900"/>
          </a:xfrm>
          <a:prstGeom prst="rect">
            <a:avLst/>
          </a:prstGeom>
          <a:noFill/>
          <a:ln>
            <a:noFill/>
          </a:ln>
        </p:spPr>
        <p:txBody>
          <a:bodyPr anchorCtr="0" anchor="t" bIns="58900" lIns="117825" spcFirstLastPara="1" rIns="117825" wrap="square" tIns="58900">
            <a:noAutofit/>
          </a:bodyPr>
          <a:lstStyle/>
          <a:p>
            <a:pPr indent="0" lvl="0" marL="0" marR="0" rtl="0" algn="l">
              <a:lnSpc>
                <a:spcPct val="100000"/>
              </a:lnSpc>
              <a:spcBef>
                <a:spcPts val="0"/>
              </a:spcBef>
              <a:spcAft>
                <a:spcPts val="0"/>
              </a:spcAft>
              <a:buClr>
                <a:schemeClr val="dk1"/>
              </a:buClr>
              <a:buSzPts val="4600"/>
              <a:buFont typeface="Trebuchet MS"/>
              <a:buNone/>
            </a:pPr>
            <a:r>
              <a:rPr b="0" i="0" lang="en-US" sz="4600" u="none" cap="none" strike="noStrike">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1800" u="none" cap="none" strike="noStrike">
              <a:solidFill>
                <a:srgbClr val="000000"/>
              </a:solidFill>
              <a:latin typeface="Arial"/>
              <a:ea typeface="Arial"/>
              <a:cs typeface="Arial"/>
              <a:sym typeface="Arial"/>
            </a:endParaRPr>
          </a:p>
        </p:txBody>
      </p:sp>
      <p:sp>
        <p:nvSpPr>
          <p:cNvPr id="260" name="Google Shape;260;g33e6662c207_3_412"/>
          <p:cNvSpPr/>
          <p:nvPr/>
        </p:nvSpPr>
        <p:spPr>
          <a:xfrm>
            <a:off x="878391" y="417892"/>
            <a:ext cx="10433700" cy="1015800"/>
          </a:xfrm>
          <a:prstGeom prst="rect">
            <a:avLst/>
          </a:prstGeom>
          <a:noFill/>
          <a:ln>
            <a:noFill/>
          </a:ln>
        </p:spPr>
        <p:txBody>
          <a:bodyPr anchorCtr="0" anchor="t" bIns="58900" lIns="117825" spcFirstLastPara="1" rIns="117825" wrap="square" tIns="58900">
            <a:noAutofit/>
          </a:bodyPr>
          <a:lstStyle/>
          <a:p>
            <a:pPr indent="0" lvl="0" marL="0" marR="0" rtl="0" algn="ctr">
              <a:lnSpc>
                <a:spcPct val="100000"/>
              </a:lnSpc>
              <a:spcBef>
                <a:spcPts val="0"/>
              </a:spcBef>
              <a:spcAft>
                <a:spcPts val="0"/>
              </a:spcAft>
              <a:buClr>
                <a:srgbClr val="000000"/>
              </a:buClr>
              <a:buSzPts val="7700"/>
              <a:buFont typeface="Arial"/>
              <a:buNone/>
            </a:pPr>
            <a:r>
              <a:rPr b="1" i="0" lang="en-US" sz="7700" u="none" cap="none" strike="noStrike">
                <a:solidFill>
                  <a:schemeClr val="dk2"/>
                </a:solidFill>
                <a:latin typeface="Trebuchet MS"/>
                <a:ea typeface="Trebuchet MS"/>
                <a:cs typeface="Trebuchet MS"/>
                <a:sym typeface="Trebuchet MS"/>
              </a:rPr>
              <a:t>Our Mission</a:t>
            </a:r>
            <a:endParaRPr b="0" i="0" sz="2300" u="none" cap="none" strike="noStrike">
              <a:solidFill>
                <a:schemeClr val="dk2"/>
              </a:solidFill>
              <a:latin typeface="Calibri"/>
              <a:ea typeface="Calibri"/>
              <a:cs typeface="Calibri"/>
              <a:sym typeface="Calibri"/>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261" name="Shape 261"/>
        <p:cNvGrpSpPr/>
        <p:nvPr/>
      </p:nvGrpSpPr>
      <p:grpSpPr>
        <a:xfrm>
          <a:off x="0" y="0"/>
          <a:ext cx="0" cy="0"/>
          <a:chOff x="0" y="0"/>
          <a:chExt cx="0" cy="0"/>
        </a:xfrm>
      </p:grpSpPr>
      <p:sp>
        <p:nvSpPr>
          <p:cNvPr id="262" name="Google Shape;262;g33e6662c207_3_416"/>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63" name="Google Shape;263;g33e6662c207_3_416"/>
          <p:cNvSpPr txBox="1"/>
          <p:nvPr/>
        </p:nvSpPr>
        <p:spPr>
          <a:xfrm>
            <a:off x="13628419" y="8737352"/>
            <a:ext cx="2172000" cy="394500"/>
          </a:xfrm>
          <a:prstGeom prst="rect">
            <a:avLst/>
          </a:prstGeom>
          <a:noFill/>
          <a:ln>
            <a:noFill/>
          </a:ln>
        </p:spPr>
        <p:txBody>
          <a:bodyPr anchorCtr="0" anchor="t" bIns="58900" lIns="117825" spcFirstLastPara="1" rIns="117825" wrap="square" tIns="58900">
            <a:noAutofit/>
          </a:bodyPr>
          <a:lstStyle/>
          <a:p>
            <a:pPr indent="0" lvl="0" marL="0" marR="0" rtl="0" algn="r">
              <a:lnSpc>
                <a:spcPct val="100000"/>
              </a:lnSpc>
              <a:spcBef>
                <a:spcPts val="0"/>
              </a:spcBef>
              <a:spcAft>
                <a:spcPts val="0"/>
              </a:spcAft>
              <a:buClr>
                <a:srgbClr val="000000"/>
              </a:buClr>
              <a:buSzPts val="2300"/>
              <a:buFont typeface="Arial"/>
              <a:buNone/>
            </a:pPr>
            <a:fld id="{00000000-1234-1234-1234-123412341234}" type="slidenum">
              <a:rPr b="1" i="0" lang="en-US" sz="2300" u="none" cap="none" strike="noStrike">
                <a:solidFill>
                  <a:srgbClr val="000000"/>
                </a:solidFill>
                <a:latin typeface="Trebuchet MS"/>
                <a:ea typeface="Trebuchet MS"/>
                <a:cs typeface="Trebuchet MS"/>
                <a:sym typeface="Trebuchet MS"/>
              </a:rPr>
              <a:t>‹#›</a:t>
            </a:fld>
            <a:endParaRPr b="1" i="0" sz="2300" u="none" cap="none" strike="noStrike">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264" name="Google Shape;264;g33e6662c207_3_416"/>
          <p:cNvPicPr preferRelativeResize="0"/>
          <p:nvPr/>
        </p:nvPicPr>
        <p:blipFill rotWithShape="1">
          <a:blip r:embed="rId2">
            <a:alphaModFix/>
          </a:blip>
          <a:srcRect b="4827" l="1681" r="0" t="12786"/>
          <a:stretch/>
        </p:blipFill>
        <p:spPr>
          <a:xfrm>
            <a:off x="0" y="-1"/>
            <a:ext cx="12191994" cy="6260124"/>
          </a:xfrm>
          <a:prstGeom prst="rect">
            <a:avLst/>
          </a:prstGeom>
          <a:noFill/>
          <a:ln>
            <a:noFill/>
          </a:ln>
        </p:spPr>
      </p:pic>
      <p:sp>
        <p:nvSpPr>
          <p:cNvPr id="265" name="Google Shape;265;g33e6662c207_3_416"/>
          <p:cNvSpPr/>
          <p:nvPr/>
        </p:nvSpPr>
        <p:spPr>
          <a:xfrm>
            <a:off x="0" y="3445746"/>
            <a:ext cx="12216300" cy="2559000"/>
          </a:xfrm>
          <a:prstGeom prst="rect">
            <a:avLst/>
          </a:prstGeom>
          <a:solidFill>
            <a:srgbClr val="001970">
              <a:alpha val="80000"/>
            </a:srgbClr>
          </a:solidFill>
          <a:ln>
            <a:noFill/>
          </a:ln>
        </p:spPr>
        <p:txBody>
          <a:bodyPr anchorCtr="0" anchor="ctr" bIns="235700" lIns="167600" spcFirstLastPara="1" rIns="167600" wrap="square" tIns="83775">
            <a:noAutofit/>
          </a:bodyPr>
          <a:lstStyle/>
          <a:p>
            <a:pPr indent="0" lvl="0" marL="203200" marR="0" rtl="0" algn="l">
              <a:lnSpc>
                <a:spcPct val="100000"/>
              </a:lnSpc>
              <a:spcBef>
                <a:spcPts val="0"/>
              </a:spcBef>
              <a:spcAft>
                <a:spcPts val="0"/>
              </a:spcAft>
              <a:buClr>
                <a:srgbClr val="FFFFFF"/>
              </a:buClr>
              <a:buSzPts val="7000"/>
              <a:buFont typeface="Trebuchet MS"/>
              <a:buNone/>
            </a:pPr>
            <a:r>
              <a:rPr b="1" i="0" lang="en-US" sz="7000" u="none" cap="none" strike="noStrike">
                <a:solidFill>
                  <a:srgbClr val="FFFFFF"/>
                </a:solidFill>
                <a:latin typeface="Trebuchet MS"/>
                <a:ea typeface="Trebuchet MS"/>
                <a:cs typeface="Trebuchet MS"/>
                <a:sym typeface="Trebuchet MS"/>
              </a:rPr>
              <a:t>Our Mission: </a:t>
            </a:r>
            <a:endParaRPr b="0" i="0" sz="7000" u="none" cap="none" strike="noStrike">
              <a:solidFill>
                <a:srgbClr val="5C6670"/>
              </a:solidFill>
              <a:latin typeface="Trebuchet MS"/>
              <a:ea typeface="Trebuchet MS"/>
              <a:cs typeface="Trebuchet MS"/>
              <a:sym typeface="Trebuchet MS"/>
            </a:endParaRPr>
          </a:p>
          <a:p>
            <a:pPr indent="0" lvl="0" marL="203200" marR="0" rtl="0" algn="l">
              <a:lnSpc>
                <a:spcPct val="100000"/>
              </a:lnSpc>
              <a:spcBef>
                <a:spcPts val="0"/>
              </a:spcBef>
              <a:spcAft>
                <a:spcPts val="0"/>
              </a:spcAft>
              <a:buClr>
                <a:srgbClr val="FFFFFF"/>
              </a:buClr>
              <a:buSzPts val="4100"/>
              <a:buFont typeface="Trebuchet MS"/>
              <a:buNone/>
            </a:pPr>
            <a:r>
              <a:rPr b="0" i="0" lang="en-US" sz="41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41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266" name="Shape 266"/>
        <p:cNvGrpSpPr/>
        <p:nvPr/>
      </p:nvGrpSpPr>
      <p:grpSpPr>
        <a:xfrm>
          <a:off x="0" y="0"/>
          <a:ext cx="0" cy="0"/>
          <a:chOff x="0" y="0"/>
          <a:chExt cx="0" cy="0"/>
        </a:xfrm>
      </p:grpSpPr>
      <p:sp>
        <p:nvSpPr>
          <p:cNvPr id="267" name="Google Shape;267;g33e6662c207_3_421"/>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68" name="Google Shape;268;g33e6662c207_3_421"/>
          <p:cNvSpPr/>
          <p:nvPr/>
        </p:nvSpPr>
        <p:spPr>
          <a:xfrm>
            <a:off x="838199" y="1873474"/>
            <a:ext cx="10433700" cy="2862300"/>
          </a:xfrm>
          <a:prstGeom prst="rect">
            <a:avLst/>
          </a:prstGeom>
          <a:noFill/>
          <a:ln>
            <a:noFill/>
          </a:ln>
        </p:spPr>
        <p:txBody>
          <a:bodyPr anchorCtr="0" anchor="t" bIns="58900" lIns="117825" spcFirstLastPara="1" rIns="117825" wrap="square" tIns="58900">
            <a:noAutofit/>
          </a:bodyPr>
          <a:lstStyle/>
          <a:p>
            <a:pPr indent="0" lvl="0" marL="0" marR="0" rtl="0" algn="l">
              <a:lnSpc>
                <a:spcPct val="100000"/>
              </a:lnSpc>
              <a:spcBef>
                <a:spcPts val="0"/>
              </a:spcBef>
              <a:spcAft>
                <a:spcPts val="0"/>
              </a:spcAft>
              <a:buClr>
                <a:schemeClr val="dk1"/>
              </a:buClr>
              <a:buSzPts val="4600"/>
              <a:buFont typeface="Trebuchet MS"/>
              <a:buNone/>
            </a:pPr>
            <a:r>
              <a:rPr b="0" i="0" lang="en-US" sz="4600" u="none" cap="none" strike="noStrike">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b="0" i="1" lang="en-US" sz="4600" u="none" cap="none" strike="noStrike">
                <a:solidFill>
                  <a:schemeClr val="dk1"/>
                </a:solidFill>
                <a:latin typeface="Trebuchet MS"/>
                <a:ea typeface="Trebuchet MS"/>
                <a:cs typeface="Trebuchet MS"/>
                <a:sym typeface="Trebuchet MS"/>
              </a:rPr>
              <a:t>Plus </a:t>
            </a:r>
            <a:r>
              <a:rPr b="0" i="0" lang="en-US" sz="4600" u="none" cap="none" strike="noStrike">
                <a:solidFill>
                  <a:schemeClr val="dk1"/>
                </a:solidFill>
                <a:latin typeface="Trebuchet MS"/>
                <a:ea typeface="Trebuchet MS"/>
                <a:cs typeface="Trebuchet MS"/>
                <a:sym typeface="Trebuchet MS"/>
              </a:rPr>
              <a:t>(CHP+) and other health care programs for Coloradans who qualify. </a:t>
            </a:r>
            <a:endParaRPr b="1" i="0" sz="4600" u="none" cap="none" strike="noStrike">
              <a:solidFill>
                <a:schemeClr val="dk1"/>
              </a:solidFill>
              <a:latin typeface="Trebuchet MS"/>
              <a:ea typeface="Trebuchet MS"/>
              <a:cs typeface="Trebuchet MS"/>
              <a:sym typeface="Trebuchet MS"/>
            </a:endParaRPr>
          </a:p>
        </p:txBody>
      </p:sp>
      <p:sp>
        <p:nvSpPr>
          <p:cNvPr id="269" name="Google Shape;269;g33e6662c207_3_421"/>
          <p:cNvSpPr/>
          <p:nvPr/>
        </p:nvSpPr>
        <p:spPr>
          <a:xfrm>
            <a:off x="838200" y="382212"/>
            <a:ext cx="10433700" cy="1015800"/>
          </a:xfrm>
          <a:prstGeom prst="rect">
            <a:avLst/>
          </a:prstGeom>
          <a:noFill/>
          <a:ln>
            <a:noFill/>
          </a:ln>
        </p:spPr>
        <p:txBody>
          <a:bodyPr anchorCtr="0" anchor="t" bIns="58900" lIns="117825" spcFirstLastPara="1" rIns="117825" wrap="square" tIns="58900">
            <a:noAutofit/>
          </a:bodyPr>
          <a:lstStyle/>
          <a:p>
            <a:pPr indent="0" lvl="0" marL="0" marR="0" rtl="0" algn="ctr">
              <a:lnSpc>
                <a:spcPct val="100000"/>
              </a:lnSpc>
              <a:spcBef>
                <a:spcPts val="0"/>
              </a:spcBef>
              <a:spcAft>
                <a:spcPts val="0"/>
              </a:spcAft>
              <a:buClr>
                <a:srgbClr val="000000"/>
              </a:buClr>
              <a:buSzPts val="7700"/>
              <a:buFont typeface="Arial"/>
              <a:buNone/>
            </a:pPr>
            <a:r>
              <a:rPr b="1" i="0" lang="en-US" sz="7700" u="none" cap="none" strike="noStrike">
                <a:solidFill>
                  <a:srgbClr val="232C68"/>
                </a:solidFill>
                <a:latin typeface="Trebuchet MS"/>
                <a:ea typeface="Trebuchet MS"/>
                <a:cs typeface="Trebuchet MS"/>
                <a:sym typeface="Trebuchet MS"/>
              </a:rPr>
              <a:t>What We Do</a:t>
            </a:r>
            <a:endParaRPr b="0" i="0" sz="23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0" name="Shape 270"/>
        <p:cNvGrpSpPr/>
        <p:nvPr/>
      </p:nvGrpSpPr>
      <p:grpSpPr>
        <a:xfrm>
          <a:off x="0" y="0"/>
          <a:ext cx="0" cy="0"/>
          <a:chOff x="0" y="0"/>
          <a:chExt cx="0" cy="0"/>
        </a:xfrm>
      </p:grpSpPr>
      <p:sp>
        <p:nvSpPr>
          <p:cNvPr id="271" name="Google Shape;271;g33e6662c207_3_425"/>
          <p:cNvSpPr txBox="1"/>
          <p:nvPr>
            <p:ph type="title"/>
          </p:nvPr>
        </p:nvSpPr>
        <p:spPr>
          <a:xfrm>
            <a:off x="183931" y="2193925"/>
            <a:ext cx="11824500" cy="13254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Clr>
                <a:schemeClr val="dk2"/>
              </a:buClr>
              <a:buSzPts val="23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72" name="Google Shape;272;g33e6662c207_3_425"/>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273" name="Shape 273"/>
        <p:cNvGrpSpPr/>
        <p:nvPr/>
      </p:nvGrpSpPr>
      <p:grpSpPr>
        <a:xfrm>
          <a:off x="0" y="0"/>
          <a:ext cx="0" cy="0"/>
          <a:chOff x="0" y="0"/>
          <a:chExt cx="0" cy="0"/>
        </a:xfrm>
      </p:grpSpPr>
      <p:sp>
        <p:nvSpPr>
          <p:cNvPr id="274" name="Google Shape;274;g33e6662c207_3_428"/>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275" name="Google Shape;275;g33e6662c207_3_428"/>
          <p:cNvSpPr txBox="1"/>
          <p:nvPr>
            <p:ph type="title"/>
          </p:nvPr>
        </p:nvSpPr>
        <p:spPr>
          <a:xfrm>
            <a:off x="838200" y="437986"/>
            <a:ext cx="10515600" cy="960000"/>
          </a:xfrm>
          <a:prstGeom prst="rect">
            <a:avLst/>
          </a:prstGeom>
          <a:noFill/>
          <a:ln>
            <a:noFill/>
          </a:ln>
        </p:spPr>
        <p:txBody>
          <a:bodyPr anchorCtr="0" anchor="b" bIns="58900" lIns="117825" spcFirstLastPara="1" rIns="117825" wrap="square" tIns="58900">
            <a:noAutofit/>
          </a:bodyPr>
          <a:lstStyle>
            <a:lvl1pPr lvl="0" algn="ctr">
              <a:lnSpc>
                <a:spcPct val="90000"/>
              </a:lnSpc>
              <a:spcBef>
                <a:spcPts val="0"/>
              </a:spcBef>
              <a:spcAft>
                <a:spcPts val="0"/>
              </a:spcAft>
              <a:buClr>
                <a:schemeClr val="dk2"/>
              </a:buClr>
              <a:buSzPts val="7700"/>
              <a:buFont typeface="Trebuchet MS"/>
              <a:buNone/>
              <a:defRPr sz="7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76" name="Google Shape;276;g33e6662c207_3_428"/>
          <p:cNvSpPr txBox="1"/>
          <p:nvPr>
            <p:ph idx="1" type="body"/>
          </p:nvPr>
        </p:nvSpPr>
        <p:spPr>
          <a:xfrm>
            <a:off x="2220148" y="2162014"/>
            <a:ext cx="7751700" cy="3819900"/>
          </a:xfrm>
          <a:prstGeom prst="rect">
            <a:avLst/>
          </a:prstGeom>
          <a:noFill/>
          <a:ln>
            <a:noFill/>
          </a:ln>
        </p:spPr>
        <p:txBody>
          <a:bodyPr anchorCtr="0" anchor="t" bIns="58900" lIns="117825" spcFirstLastPara="1" rIns="117825" wrap="square" tIns="58900">
            <a:noAutofit/>
          </a:bodyPr>
          <a:lstStyle>
            <a:lvl1pPr indent="-228600" lvl="0" marL="457200" marR="0" algn="l">
              <a:lnSpc>
                <a:spcPct val="90000"/>
              </a:lnSpc>
              <a:spcBef>
                <a:spcPts val="1300"/>
              </a:spcBef>
              <a:spcAft>
                <a:spcPts val="0"/>
              </a:spcAft>
              <a:buClr>
                <a:schemeClr val="dk1"/>
              </a:buClr>
              <a:buSzPts val="3600"/>
              <a:buFont typeface="Arial"/>
              <a:buNone/>
              <a:defRPr b="0" i="0" sz="3600" u="none" cap="none" strike="noStrike">
                <a:solidFill>
                  <a:schemeClr val="dk1"/>
                </a:solidFill>
                <a:latin typeface="Trebuchet MS"/>
                <a:ea typeface="Trebuchet MS"/>
                <a:cs typeface="Trebuchet MS"/>
                <a:sym typeface="Trebuchet MS"/>
              </a:defRPr>
            </a:lvl1pPr>
            <a:lvl2pPr indent="-425450" lvl="1" marL="914400" marR="0" algn="l">
              <a:lnSpc>
                <a:spcPct val="90000"/>
              </a:lnSpc>
              <a:spcBef>
                <a:spcPts val="600"/>
              </a:spcBef>
              <a:spcAft>
                <a:spcPts val="0"/>
              </a:spcAft>
              <a:buClr>
                <a:schemeClr val="dk1"/>
              </a:buClr>
              <a:buSzPts val="3100"/>
              <a:buFont typeface="Arial"/>
              <a:buChar char="•"/>
              <a:defRPr b="0" i="0" sz="3100" u="none" cap="none" strike="noStrike">
                <a:solidFill>
                  <a:schemeClr val="dk1"/>
                </a:solidFill>
                <a:latin typeface="Calibri"/>
                <a:ea typeface="Calibri"/>
                <a:cs typeface="Calibri"/>
                <a:sym typeface="Calibri"/>
              </a:defRPr>
            </a:lvl2pPr>
            <a:lvl3pPr indent="-393700" lvl="2" marL="1371600" marR="0" algn="l">
              <a:lnSpc>
                <a:spcPct val="90000"/>
              </a:lnSpc>
              <a:spcBef>
                <a:spcPts val="600"/>
              </a:spcBef>
              <a:spcAft>
                <a:spcPts val="0"/>
              </a:spcAft>
              <a:buClr>
                <a:schemeClr val="dk1"/>
              </a:buClr>
              <a:buSzPts val="2600"/>
              <a:buFont typeface="Arial"/>
              <a:buChar char="•"/>
              <a:defRPr b="0" i="0" sz="2600" u="none" cap="none" strike="noStrike">
                <a:solidFill>
                  <a:schemeClr val="dk1"/>
                </a:solidFill>
                <a:latin typeface="Calibri"/>
                <a:ea typeface="Calibri"/>
                <a:cs typeface="Calibri"/>
                <a:sym typeface="Calibri"/>
              </a:defRPr>
            </a:lvl3pPr>
            <a:lvl4pPr indent="-374650" lvl="3" marL="1828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4pPr>
            <a:lvl5pPr indent="-374650" lvl="4" marL="22860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5pPr>
            <a:lvl6pPr indent="-374650" lvl="5" marL="27432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6pPr>
            <a:lvl7pPr indent="-374650" lvl="6" marL="32004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7pPr>
            <a:lvl8pPr indent="-374650" lvl="7" marL="36576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8pPr>
            <a:lvl9pPr indent="-374650" lvl="8" marL="4114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77" name="Shape 277"/>
        <p:cNvGrpSpPr/>
        <p:nvPr/>
      </p:nvGrpSpPr>
      <p:grpSpPr>
        <a:xfrm>
          <a:off x="0" y="0"/>
          <a:ext cx="0" cy="0"/>
          <a:chOff x="0" y="0"/>
          <a:chExt cx="0" cy="0"/>
        </a:xfrm>
      </p:grpSpPr>
      <p:sp>
        <p:nvSpPr>
          <p:cNvPr id="278" name="Google Shape;278;g33e6662c207_3_432"/>
          <p:cNvSpPr txBox="1"/>
          <p:nvPr>
            <p:ph type="title"/>
          </p:nvPr>
        </p:nvSpPr>
        <p:spPr>
          <a:xfrm>
            <a:off x="807547" y="1806137"/>
            <a:ext cx="4803300" cy="2970600"/>
          </a:xfrm>
          <a:prstGeom prst="rect">
            <a:avLst/>
          </a:prstGeom>
          <a:noFill/>
          <a:ln>
            <a:noFill/>
          </a:ln>
        </p:spPr>
        <p:txBody>
          <a:bodyPr anchorCtr="0" anchor="ctr" bIns="58900" lIns="117825" spcFirstLastPara="1" rIns="117825" wrap="square" tIns="58900">
            <a:noAutofit/>
          </a:bodyPr>
          <a:lstStyle>
            <a:lvl1pPr lvl="0" algn="l">
              <a:lnSpc>
                <a:spcPct val="90000"/>
              </a:lnSpc>
              <a:spcBef>
                <a:spcPts val="0"/>
              </a:spcBef>
              <a:spcAft>
                <a:spcPts val="0"/>
              </a:spcAft>
              <a:buClr>
                <a:schemeClr val="dk2"/>
              </a:buClr>
              <a:buSzPts val="9300"/>
              <a:buFont typeface="Trebuchet MS"/>
              <a:buNone/>
              <a:defRPr sz="93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79" name="Google Shape;279;g33e6662c207_3_432"/>
          <p:cNvSpPr txBox="1"/>
          <p:nvPr>
            <p:ph idx="1" type="body"/>
          </p:nvPr>
        </p:nvSpPr>
        <p:spPr>
          <a:xfrm>
            <a:off x="6476563" y="1806136"/>
            <a:ext cx="4856100" cy="2970600"/>
          </a:xfrm>
          <a:prstGeom prst="rect">
            <a:avLst/>
          </a:prstGeom>
          <a:noFill/>
          <a:ln>
            <a:noFill/>
          </a:ln>
        </p:spPr>
        <p:txBody>
          <a:bodyPr anchorCtr="0" anchor="t" bIns="58900" lIns="117825" spcFirstLastPara="1" rIns="117825" wrap="square" tIns="58900">
            <a:noAutofit/>
          </a:bodyPr>
          <a:lstStyle>
            <a:lvl1pPr indent="-520700" lvl="0" marL="457200" marR="0" algn="l">
              <a:lnSpc>
                <a:spcPct val="90000"/>
              </a:lnSpc>
              <a:spcBef>
                <a:spcPts val="1300"/>
              </a:spcBef>
              <a:spcAft>
                <a:spcPts val="0"/>
              </a:spcAft>
              <a:buClr>
                <a:schemeClr val="dk1"/>
              </a:buClr>
              <a:buSzPts val="4600"/>
              <a:buFont typeface="Arial"/>
              <a:buChar char="•"/>
              <a:defRPr b="0" i="0" sz="4600" u="none" cap="none" strike="noStrike">
                <a:solidFill>
                  <a:schemeClr val="dk1"/>
                </a:solidFill>
                <a:latin typeface="Trebuchet MS"/>
                <a:ea typeface="Trebuchet MS"/>
                <a:cs typeface="Trebuchet MS"/>
                <a:sym typeface="Trebuchet MS"/>
              </a:defRPr>
            </a:lvl1pPr>
            <a:lvl2pPr indent="-412750" lvl="1" marL="914400" marR="0" algn="l">
              <a:lnSpc>
                <a:spcPct val="90000"/>
              </a:lnSpc>
              <a:spcBef>
                <a:spcPts val="600"/>
              </a:spcBef>
              <a:spcAft>
                <a:spcPts val="0"/>
              </a:spcAft>
              <a:buClr>
                <a:schemeClr val="dk1"/>
              </a:buClr>
              <a:buSzPts val="2900"/>
              <a:buFont typeface="Noto Sans Symbols"/>
              <a:buChar char="⮚"/>
              <a:defRPr b="0" i="0" sz="4100" u="none" cap="none" strike="noStrike">
                <a:solidFill>
                  <a:schemeClr val="dk1"/>
                </a:solidFill>
                <a:latin typeface="Trebuchet MS"/>
                <a:ea typeface="Trebuchet MS"/>
                <a:cs typeface="Trebuchet MS"/>
                <a:sym typeface="Trebuchet MS"/>
              </a:defRPr>
            </a:lvl2pPr>
            <a:lvl3pPr indent="-457200" lvl="2" marL="1371600" marR="0" algn="l">
              <a:lnSpc>
                <a:spcPct val="90000"/>
              </a:lnSpc>
              <a:spcBef>
                <a:spcPts val="600"/>
              </a:spcBef>
              <a:spcAft>
                <a:spcPts val="0"/>
              </a:spcAft>
              <a:buClr>
                <a:schemeClr val="dk1"/>
              </a:buClr>
              <a:buSzPts val="3600"/>
              <a:buFont typeface="Noto Sans Symbols"/>
              <a:buChar char="▪"/>
              <a:defRPr b="0" i="0" sz="3600" u="none" cap="none" strike="noStrike">
                <a:solidFill>
                  <a:schemeClr val="dk1"/>
                </a:solidFill>
                <a:latin typeface="Trebuchet MS"/>
                <a:ea typeface="Trebuchet MS"/>
                <a:cs typeface="Trebuchet MS"/>
                <a:sym typeface="Trebuchet MS"/>
              </a:defRPr>
            </a:lvl3pPr>
            <a:lvl4pPr indent="-425450" lvl="3" marL="1828800" marR="0" algn="l">
              <a:lnSpc>
                <a:spcPct val="90000"/>
              </a:lnSpc>
              <a:spcBef>
                <a:spcPts val="600"/>
              </a:spcBef>
              <a:spcAft>
                <a:spcPts val="0"/>
              </a:spcAft>
              <a:buClr>
                <a:schemeClr val="dk1"/>
              </a:buClr>
              <a:buSzPts val="3100"/>
              <a:buFont typeface="Arial"/>
              <a:buChar char="•"/>
              <a:defRPr b="0" i="0" sz="3100" u="none" cap="none" strike="noStrike">
                <a:solidFill>
                  <a:schemeClr val="dk1"/>
                </a:solidFill>
                <a:latin typeface="Trebuchet MS"/>
                <a:ea typeface="Trebuchet MS"/>
                <a:cs typeface="Trebuchet MS"/>
                <a:sym typeface="Trebuchet MS"/>
              </a:defRPr>
            </a:lvl4pPr>
            <a:lvl5pPr indent="-374650" lvl="4" marL="22860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5pPr>
            <a:lvl6pPr indent="-374650" lvl="5" marL="27432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6pPr>
            <a:lvl7pPr indent="-374650" lvl="6" marL="32004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7pPr>
            <a:lvl8pPr indent="-374650" lvl="7" marL="36576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8pPr>
            <a:lvl9pPr indent="-374650" lvl="8" marL="4114800" marR="0" algn="l">
              <a:lnSpc>
                <a:spcPct val="90000"/>
              </a:lnSpc>
              <a:spcBef>
                <a:spcPts val="600"/>
              </a:spcBef>
              <a:spcAft>
                <a:spcPts val="0"/>
              </a:spcAft>
              <a:buClr>
                <a:schemeClr val="dk1"/>
              </a:buClr>
              <a:buSzPts val="2300"/>
              <a:buFont typeface="Arial"/>
              <a:buChar char="•"/>
              <a:defRPr b="0" i="0" sz="2300" u="none" cap="none" strike="noStrike">
                <a:solidFill>
                  <a:schemeClr val="dk1"/>
                </a:solidFill>
                <a:latin typeface="Calibri"/>
                <a:ea typeface="Calibri"/>
                <a:cs typeface="Calibri"/>
                <a:sym typeface="Calibri"/>
              </a:defRPr>
            </a:lvl9pPr>
          </a:lstStyle>
          <a:p/>
        </p:txBody>
      </p:sp>
      <p:sp>
        <p:nvSpPr>
          <p:cNvPr id="280" name="Google Shape;280;g33e6662c207_3_432"/>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281" name="Google Shape;281;g33e6662c207_3_432"/>
          <p:cNvCxnSpPr/>
          <p:nvPr/>
        </p:nvCxnSpPr>
        <p:spPr>
          <a:xfrm>
            <a:off x="6096000" y="1327150"/>
            <a:ext cx="0" cy="42036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82" name="Shape 282"/>
        <p:cNvGrpSpPr/>
        <p:nvPr/>
      </p:nvGrpSpPr>
      <p:grpSpPr>
        <a:xfrm>
          <a:off x="0" y="0"/>
          <a:ext cx="0" cy="0"/>
          <a:chOff x="0" y="0"/>
          <a:chExt cx="0" cy="0"/>
        </a:xfrm>
      </p:grpSpPr>
      <p:sp>
        <p:nvSpPr>
          <p:cNvPr id="283" name="Google Shape;283;g33e6662c207_3_437"/>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ulti-Content">
  <p:cSld name="Multi-Content">
    <p:spTree>
      <p:nvGrpSpPr>
        <p:cNvPr id="36" name="Shape 36"/>
        <p:cNvGrpSpPr/>
        <p:nvPr/>
      </p:nvGrpSpPr>
      <p:grpSpPr>
        <a:xfrm>
          <a:off x="0" y="0"/>
          <a:ext cx="0" cy="0"/>
          <a:chOff x="0" y="0"/>
          <a:chExt cx="0" cy="0"/>
        </a:xfrm>
      </p:grpSpPr>
      <p:sp>
        <p:nvSpPr>
          <p:cNvPr id="37" name="Google Shape;37;p65"/>
          <p:cNvSpPr txBox="1"/>
          <p:nvPr>
            <p:ph idx="1" type="body"/>
          </p:nvPr>
        </p:nvSpPr>
        <p:spPr>
          <a:xfrm>
            <a:off x="8160449" y="1668379"/>
            <a:ext cx="3708497" cy="4443386"/>
          </a:xfrm>
          <a:prstGeom prst="rect">
            <a:avLst/>
          </a:prstGeom>
          <a:noFill/>
          <a:ln cap="flat" cmpd="sng" w="28575">
            <a:solidFill>
              <a:schemeClr val="lt2"/>
            </a:solidFill>
            <a:prstDash val="solid"/>
            <a:round/>
            <a:headEnd len="sm" w="sm" type="none"/>
            <a:tailEnd len="sm" w="sm" type="none"/>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000"/>
              <a:buFont typeface="Arial"/>
              <a:buNone/>
              <a:defRPr b="0" i="1" sz="3000" u="none" cap="none" strike="noStrike">
                <a:solidFill>
                  <a:schemeClr val="lt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38" name="Google Shape;38;p65"/>
          <p:cNvSpPr txBox="1"/>
          <p:nvPr>
            <p:ph idx="2" type="body"/>
          </p:nvPr>
        </p:nvSpPr>
        <p:spPr>
          <a:xfrm>
            <a:off x="4511090" y="1668379"/>
            <a:ext cx="3169818" cy="2041578"/>
          </a:xfrm>
          <a:prstGeom prst="rect">
            <a:avLst/>
          </a:prstGeom>
          <a:noFill/>
          <a:ln cap="flat" cmpd="sng" w="28575">
            <a:solidFill>
              <a:schemeClr val="lt1"/>
            </a:solidFill>
            <a:prstDash val="solid"/>
            <a:round/>
            <a:headEnd len="sm" w="sm" type="none"/>
            <a:tailEnd len="sm" w="sm" type="none"/>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000"/>
              <a:buFont typeface="Arial"/>
              <a:buNone/>
              <a:defRPr b="0" i="1" sz="3000" u="none" cap="none" strike="noStrike">
                <a:solidFill>
                  <a:schemeClr val="lt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39" name="Google Shape;39;p65"/>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40" name="Google Shape;40;p65"/>
          <p:cNvSpPr txBox="1"/>
          <p:nvPr>
            <p:ph idx="3" type="body"/>
          </p:nvPr>
        </p:nvSpPr>
        <p:spPr>
          <a:xfrm>
            <a:off x="330242" y="1668379"/>
            <a:ext cx="3708497" cy="4443386"/>
          </a:xfrm>
          <a:prstGeom prst="rect">
            <a:avLst/>
          </a:prstGeom>
          <a:noFill/>
          <a:ln cap="flat" cmpd="sng" w="28575">
            <a:solidFill>
              <a:schemeClr val="lt2"/>
            </a:solidFill>
            <a:prstDash val="solid"/>
            <a:round/>
            <a:headEnd len="sm" w="sm" type="none"/>
            <a:tailEnd len="sm" w="sm" type="none"/>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000"/>
              <a:buFont typeface="Arial"/>
              <a:buNone/>
              <a:defRPr b="0" i="1" sz="3000" u="none" cap="none" strike="noStrike">
                <a:solidFill>
                  <a:schemeClr val="lt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41" name="Google Shape;41;p65"/>
          <p:cNvSpPr txBox="1"/>
          <p:nvPr>
            <p:ph idx="4" type="body"/>
          </p:nvPr>
        </p:nvSpPr>
        <p:spPr>
          <a:xfrm>
            <a:off x="4511090" y="4018797"/>
            <a:ext cx="3169819" cy="2092968"/>
          </a:xfrm>
          <a:prstGeom prst="rect">
            <a:avLst/>
          </a:prstGeom>
          <a:noFill/>
          <a:ln cap="flat" cmpd="sng" w="28575">
            <a:solidFill>
              <a:schemeClr val="lt1"/>
            </a:solidFill>
            <a:prstDash val="solid"/>
            <a:round/>
            <a:headEnd len="sm" w="sm" type="none"/>
            <a:tailEnd len="sm" w="sm" type="none"/>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000"/>
              <a:buFont typeface="Arial"/>
              <a:buNone/>
              <a:defRPr b="0" i="1" sz="3000" u="none" cap="none" strike="noStrike">
                <a:solidFill>
                  <a:schemeClr val="lt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42" name="Google Shape;42;p65"/>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284" name="Shape 284"/>
        <p:cNvGrpSpPr/>
        <p:nvPr/>
      </p:nvGrpSpPr>
      <p:grpSpPr>
        <a:xfrm>
          <a:off x="0" y="0"/>
          <a:ext cx="0" cy="0"/>
          <a:chOff x="0" y="0"/>
          <a:chExt cx="0" cy="0"/>
        </a:xfrm>
      </p:grpSpPr>
      <p:sp>
        <p:nvSpPr>
          <p:cNvPr id="285" name="Google Shape;285;g33e6662c207_3_439"/>
          <p:cNvSpPr txBox="1"/>
          <p:nvPr>
            <p:ph type="title"/>
          </p:nvPr>
        </p:nvSpPr>
        <p:spPr>
          <a:xfrm>
            <a:off x="6122788" y="2625328"/>
            <a:ext cx="5381700" cy="23142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86" name="Google Shape;286;g33e6662c207_3_439"/>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Icon of two people with a word bubble between them containing a question mark." id="287" name="Google Shape;287;g33e6662c207_3_439"/>
          <p:cNvPicPr preferRelativeResize="0"/>
          <p:nvPr/>
        </p:nvPicPr>
        <p:blipFill rotWithShape="1">
          <a:blip r:embed="rId2">
            <a:alphaModFix/>
          </a:blip>
          <a:srcRect b="0" l="0" r="0" t="0"/>
          <a:stretch/>
        </p:blipFill>
        <p:spPr>
          <a:xfrm>
            <a:off x="-952499" y="-298450"/>
            <a:ext cx="5014913" cy="5014913"/>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288" name="Shape 288"/>
        <p:cNvGrpSpPr/>
        <p:nvPr/>
      </p:nvGrpSpPr>
      <p:grpSpPr>
        <a:xfrm>
          <a:off x="0" y="0"/>
          <a:ext cx="0" cy="0"/>
          <a:chOff x="0" y="0"/>
          <a:chExt cx="0" cy="0"/>
        </a:xfrm>
      </p:grpSpPr>
      <p:sp>
        <p:nvSpPr>
          <p:cNvPr id="289" name="Google Shape;289;g33e6662c207_3_443"/>
          <p:cNvSpPr txBox="1"/>
          <p:nvPr>
            <p:ph type="title"/>
          </p:nvPr>
        </p:nvSpPr>
        <p:spPr>
          <a:xfrm>
            <a:off x="6122788" y="2253854"/>
            <a:ext cx="5759100" cy="2350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10400"/>
              <a:buFont typeface="Trebuchet MS"/>
              <a:buNone/>
              <a:defRPr sz="104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90" name="Google Shape;290;g33e6662c207_3_443"/>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hat icon" id="291" name="Google Shape;291;g33e6662c207_3_443"/>
          <p:cNvPicPr preferRelativeResize="0"/>
          <p:nvPr/>
        </p:nvPicPr>
        <p:blipFill rotWithShape="1">
          <a:blip r:embed="rId2">
            <a:alphaModFix/>
          </a:blip>
          <a:srcRect b="0" l="0" r="0" t="0"/>
          <a:stretch/>
        </p:blipFill>
        <p:spPr>
          <a:xfrm>
            <a:off x="-226025" y="107156"/>
            <a:ext cx="4448189" cy="4448325"/>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292" name="Shape 292"/>
        <p:cNvGrpSpPr/>
        <p:nvPr/>
      </p:nvGrpSpPr>
      <p:grpSpPr>
        <a:xfrm>
          <a:off x="0" y="0"/>
          <a:ext cx="0" cy="0"/>
          <a:chOff x="0" y="0"/>
          <a:chExt cx="0" cy="0"/>
        </a:xfrm>
      </p:grpSpPr>
      <p:sp>
        <p:nvSpPr>
          <p:cNvPr id="293" name="Google Shape;293;g33e6662c207_3_447"/>
          <p:cNvSpPr txBox="1"/>
          <p:nvPr>
            <p:ph type="title"/>
          </p:nvPr>
        </p:nvSpPr>
        <p:spPr>
          <a:xfrm>
            <a:off x="595312" y="2180006"/>
            <a:ext cx="11001300" cy="16266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8700"/>
              <a:buFont typeface="Trebuchet MS"/>
              <a:buNone/>
              <a:defRPr sz="87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94" name="Google Shape;294;g33e6662c207_3_447"/>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95" name="Shape 295"/>
        <p:cNvGrpSpPr/>
        <p:nvPr/>
      </p:nvGrpSpPr>
      <p:grpSpPr>
        <a:xfrm>
          <a:off x="0" y="0"/>
          <a:ext cx="0" cy="0"/>
          <a:chOff x="0" y="0"/>
          <a:chExt cx="0" cy="0"/>
        </a:xfrm>
      </p:grpSpPr>
      <p:sp>
        <p:nvSpPr>
          <p:cNvPr id="296" name="Google Shape;296;g33e6662c207_3_450"/>
          <p:cNvSpPr txBox="1"/>
          <p:nvPr>
            <p:ph type="title"/>
          </p:nvPr>
        </p:nvSpPr>
        <p:spPr>
          <a:xfrm>
            <a:off x="556437" y="365125"/>
            <a:ext cx="11079300" cy="1325400"/>
          </a:xfrm>
          <a:prstGeom prst="rect">
            <a:avLst/>
          </a:prstGeom>
          <a:noFill/>
          <a:ln>
            <a:noFill/>
          </a:ln>
        </p:spPr>
        <p:txBody>
          <a:bodyPr anchorCtr="0" anchor="ctr" bIns="58900" lIns="117825" spcFirstLastPara="1" rIns="117825" wrap="square" tIns="58900">
            <a:noAutofit/>
          </a:bodyPr>
          <a:lstStyle>
            <a:lvl1pPr lvl="0" marR="0" algn="ctr">
              <a:lnSpc>
                <a:spcPct val="90000"/>
              </a:lnSpc>
              <a:spcBef>
                <a:spcPts val="0"/>
              </a:spcBef>
              <a:spcAft>
                <a:spcPts val="0"/>
              </a:spcAft>
              <a:buClr>
                <a:schemeClr val="dk2"/>
              </a:buClr>
              <a:buSzPts val="7700"/>
              <a:buFont typeface="Trebuchet MS"/>
              <a:buNone/>
              <a:defRPr b="1" i="0" sz="77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9pPr>
          </a:lstStyle>
          <a:p/>
        </p:txBody>
      </p:sp>
      <p:sp>
        <p:nvSpPr>
          <p:cNvPr id="297" name="Google Shape;297;g33e6662c207_3_450"/>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298" name="Shape 298"/>
        <p:cNvGrpSpPr/>
        <p:nvPr/>
      </p:nvGrpSpPr>
      <p:grpSpPr>
        <a:xfrm>
          <a:off x="0" y="0"/>
          <a:ext cx="0" cy="0"/>
          <a:chOff x="0" y="0"/>
          <a:chExt cx="0" cy="0"/>
        </a:xfrm>
      </p:grpSpPr>
      <p:sp>
        <p:nvSpPr>
          <p:cNvPr id="299" name="Google Shape;299;g33e6662c207_3_453"/>
          <p:cNvSpPr txBox="1"/>
          <p:nvPr>
            <p:ph idx="1" type="body"/>
          </p:nvPr>
        </p:nvSpPr>
        <p:spPr>
          <a:xfrm>
            <a:off x="309739" y="1714500"/>
            <a:ext cx="11572500" cy="4340100"/>
          </a:xfrm>
          <a:prstGeom prst="rect">
            <a:avLst/>
          </a:prstGeom>
          <a:noFill/>
          <a:ln>
            <a:noFill/>
          </a:ln>
        </p:spPr>
        <p:txBody>
          <a:bodyPr anchorCtr="0" anchor="t" bIns="41400" lIns="82850" spcFirstLastPara="1" rIns="82850" wrap="square" tIns="41400">
            <a:noAutofit/>
          </a:bodyPr>
          <a:lstStyle>
            <a:lvl1pPr indent="-228600" lvl="0" marL="457200" marR="0" algn="l">
              <a:lnSpc>
                <a:spcPct val="100000"/>
              </a:lnSpc>
              <a:spcBef>
                <a:spcPts val="5000"/>
              </a:spcBef>
              <a:spcAft>
                <a:spcPts val="0"/>
              </a:spcAft>
              <a:buClr>
                <a:srgbClr val="000000"/>
              </a:buClr>
              <a:buSzPts val="1300"/>
              <a:buFont typeface="Arial"/>
              <a:buNone/>
              <a:defRPr b="0" i="0" sz="44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5000"/>
              </a:spcBef>
              <a:spcAft>
                <a:spcPts val="0"/>
              </a:spcAft>
              <a:buClr>
                <a:srgbClr val="000000"/>
              </a:buClr>
              <a:buSzPts val="1300"/>
              <a:buFont typeface="Arial"/>
              <a:buNone/>
              <a:defRPr b="0" i="0" sz="40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5000"/>
              </a:spcBef>
              <a:spcAft>
                <a:spcPts val="0"/>
              </a:spcAft>
              <a:buClr>
                <a:srgbClr val="000000"/>
              </a:buClr>
              <a:buSzPts val="1300"/>
              <a:buFont typeface="Arial"/>
              <a:buNone/>
              <a:defRPr b="0" i="0" sz="3200" u="none" cap="none" strike="noStrike">
                <a:solidFill>
                  <a:schemeClr val="dk1"/>
                </a:solidFill>
                <a:latin typeface="Trebuchet MS"/>
                <a:ea typeface="Trebuchet MS"/>
                <a:cs typeface="Trebuchet MS"/>
                <a:sym typeface="Trebuchet MS"/>
              </a:defRPr>
            </a:lvl3pPr>
            <a:lvl4pPr indent="-406400" lvl="3" marL="1828800" marR="0" algn="l">
              <a:lnSpc>
                <a:spcPct val="100000"/>
              </a:lnSpc>
              <a:spcBef>
                <a:spcPts val="50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9pPr>
          </a:lstStyle>
          <a:p/>
        </p:txBody>
      </p:sp>
      <p:sp>
        <p:nvSpPr>
          <p:cNvPr id="300" name="Google Shape;300;g33e6662c207_3_453"/>
          <p:cNvSpPr txBox="1"/>
          <p:nvPr>
            <p:ph idx="12" type="sldNum"/>
          </p:nvPr>
        </p:nvSpPr>
        <p:spPr>
          <a:xfrm>
            <a:off x="9846361" y="6425136"/>
            <a:ext cx="2012100" cy="365100"/>
          </a:xfrm>
          <a:prstGeom prst="rect">
            <a:avLst/>
          </a:prstGeom>
          <a:noFill/>
          <a:ln>
            <a:noFill/>
          </a:ln>
        </p:spPr>
        <p:txBody>
          <a:bodyPr anchorCtr="0" anchor="ctr" bIns="41400" lIns="82850" spcFirstLastPara="1" rIns="82850" wrap="square" tIns="414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01" name="Google Shape;301;g33e6662c207_3_453"/>
          <p:cNvSpPr txBox="1"/>
          <p:nvPr>
            <p:ph type="title"/>
          </p:nvPr>
        </p:nvSpPr>
        <p:spPr>
          <a:xfrm>
            <a:off x="309739" y="439118"/>
            <a:ext cx="11572500" cy="8169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rgbClr val="000000"/>
              </a:buClr>
              <a:buSzPts val="1800"/>
              <a:buFont typeface="Arial"/>
              <a:buNone/>
              <a:defRPr b="0" i="0" sz="8000" u="none" cap="none" strike="noStrike">
                <a:solidFill>
                  <a:srgbClr val="001254"/>
                </a:solidFill>
                <a:latin typeface="Arial"/>
                <a:ea typeface="Arial"/>
                <a:cs typeface="Arial"/>
                <a:sym typeface="Arial"/>
              </a:defRPr>
            </a:lvl1pPr>
            <a:lvl2pPr lvl="1"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showMasterSp="0" type="title">
  <p:cSld name="TITLE">
    <p:spTree>
      <p:nvGrpSpPr>
        <p:cNvPr id="302" name="Shape 302"/>
        <p:cNvGrpSpPr/>
        <p:nvPr/>
      </p:nvGrpSpPr>
      <p:grpSpPr>
        <a:xfrm>
          <a:off x="0" y="0"/>
          <a:ext cx="0" cy="0"/>
          <a:chOff x="0" y="0"/>
          <a:chExt cx="0" cy="0"/>
        </a:xfrm>
      </p:grpSpPr>
      <p:sp>
        <p:nvSpPr>
          <p:cNvPr id="303" name="Google Shape;303;g33e6662c207_3_457"/>
          <p:cNvSpPr/>
          <p:nvPr/>
        </p:nvSpPr>
        <p:spPr>
          <a:xfrm>
            <a:off x="0" y="6256612"/>
            <a:ext cx="12192000" cy="6096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300"/>
              <a:buFont typeface="Calibri"/>
              <a:buNone/>
            </a:pPr>
            <a:r>
              <a:t/>
            </a:r>
            <a:endParaRPr b="0" i="0" sz="2300" u="none" cap="none" strike="noStrike">
              <a:solidFill>
                <a:srgbClr val="FFFFFF"/>
              </a:solidFill>
              <a:latin typeface="Calibri"/>
              <a:ea typeface="Calibri"/>
              <a:cs typeface="Calibri"/>
              <a:sym typeface="Calibri"/>
            </a:endParaRPr>
          </a:p>
        </p:txBody>
      </p:sp>
      <p:pic>
        <p:nvPicPr>
          <p:cNvPr descr="Google Shape;11;p1" id="304" name="Google Shape;304;g33e6662c207_3_457"/>
          <p:cNvPicPr preferRelativeResize="0"/>
          <p:nvPr/>
        </p:nvPicPr>
        <p:blipFill rotWithShape="1">
          <a:blip r:embed="rId2">
            <a:alphaModFix/>
          </a:blip>
          <a:srcRect b="0" l="0" r="0" t="0"/>
          <a:stretch/>
        </p:blipFill>
        <p:spPr>
          <a:xfrm>
            <a:off x="274320" y="6364223"/>
            <a:ext cx="1530942" cy="259234"/>
          </a:xfrm>
          <a:prstGeom prst="rect">
            <a:avLst/>
          </a:prstGeom>
          <a:noFill/>
          <a:ln>
            <a:noFill/>
          </a:ln>
        </p:spPr>
      </p:pic>
      <p:sp>
        <p:nvSpPr>
          <p:cNvPr id="305" name="Google Shape;305;g33e6662c207_3_457"/>
          <p:cNvSpPr txBox="1"/>
          <p:nvPr>
            <p:ph type="title"/>
          </p:nvPr>
        </p:nvSpPr>
        <p:spPr>
          <a:xfrm>
            <a:off x="1040523" y="1505158"/>
            <a:ext cx="10110900" cy="990300"/>
          </a:xfrm>
          <a:prstGeom prst="rect">
            <a:avLst/>
          </a:prstGeom>
          <a:noFill/>
          <a:ln>
            <a:noFill/>
          </a:ln>
        </p:spPr>
        <p:txBody>
          <a:bodyPr anchorCtr="0" anchor="ctr" bIns="58875" lIns="58875" spcFirstLastPara="1" rIns="58875" wrap="square" tIns="58875">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p:txBody>
      </p:sp>
      <p:sp>
        <p:nvSpPr>
          <p:cNvPr id="306" name="Google Shape;306;g33e6662c207_3_457"/>
          <p:cNvSpPr txBox="1"/>
          <p:nvPr>
            <p:ph idx="1" type="body"/>
          </p:nvPr>
        </p:nvSpPr>
        <p:spPr>
          <a:xfrm>
            <a:off x="1524000" y="2583430"/>
            <a:ext cx="9144000" cy="738600"/>
          </a:xfrm>
          <a:prstGeom prst="rect">
            <a:avLst/>
          </a:prstGeom>
          <a:noFill/>
          <a:ln>
            <a:noFill/>
          </a:ln>
        </p:spPr>
        <p:txBody>
          <a:bodyPr anchorCtr="0" anchor="ctr" bIns="58875" lIns="58875" spcFirstLastPara="1" rIns="58875" wrap="square" tIns="58875">
            <a:normAutofit/>
          </a:bodyPr>
          <a:lstStyle>
            <a:lvl1pPr indent="-628650" lvl="0" marL="4572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1pPr>
            <a:lvl2pPr indent="-628650" lvl="1" marL="9144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2pPr>
            <a:lvl3pPr indent="-628650" lvl="2" marL="13716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3pPr>
            <a:lvl4pPr indent="-628650" lvl="3" marL="18288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4pPr>
            <a:lvl5pPr indent="-628650" lvl="4" marL="2286000" marR="0" algn="ctr">
              <a:lnSpc>
                <a:spcPct val="90000"/>
              </a:lnSpc>
              <a:spcBef>
                <a:spcPts val="1300"/>
              </a:spcBef>
              <a:spcAft>
                <a:spcPts val="0"/>
              </a:spcAft>
              <a:buClr>
                <a:srgbClr val="000000"/>
              </a:buClr>
              <a:buSzPts val="6300"/>
              <a:buFont typeface="Trebuchet MS"/>
              <a:buChar char="○"/>
              <a:defRPr b="1" i="0" sz="6300" u="none" cap="none" strike="noStrike">
                <a:solidFill>
                  <a:srgbClr val="000000"/>
                </a:solidFill>
                <a:latin typeface="Trebuchet MS"/>
                <a:ea typeface="Trebuchet MS"/>
                <a:cs typeface="Trebuchet MS"/>
                <a:sym typeface="Trebuchet MS"/>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
        <p:nvSpPr>
          <p:cNvPr id="307" name="Google Shape;307;g33e6662c207_3_457"/>
          <p:cNvSpPr txBox="1"/>
          <p:nvPr>
            <p:ph idx="12" type="sldNum"/>
          </p:nvPr>
        </p:nvSpPr>
        <p:spPr>
          <a:xfrm>
            <a:off x="11653384" y="6421648"/>
            <a:ext cx="264000" cy="349800"/>
          </a:xfrm>
          <a:prstGeom prst="rect">
            <a:avLst/>
          </a:prstGeom>
          <a:noFill/>
          <a:ln>
            <a:noFill/>
          </a:ln>
        </p:spPr>
        <p:txBody>
          <a:bodyPr anchorCtr="0" anchor="ctr" bIns="58875" lIns="58875" spcFirstLastPara="1" rIns="58875" wrap="square" tIns="58875">
            <a:spAutoFit/>
          </a:bodyPr>
          <a:lstStyle>
            <a:lvl1pPr indent="0" lvl="0"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solidFill>
                <a:schemeClr val="lt1"/>
              </a:solidFill>
            </a:endParaRPr>
          </a:p>
        </p:txBody>
      </p:sp>
      <p:sp>
        <p:nvSpPr>
          <p:cNvPr id="308" name="Google Shape;308;g33e6662c207_3_457"/>
          <p:cNvSpPr txBox="1"/>
          <p:nvPr>
            <p:ph idx="2" type="body"/>
          </p:nvPr>
        </p:nvSpPr>
        <p:spPr>
          <a:xfrm>
            <a:off x="1913860" y="3680028"/>
            <a:ext cx="8364300" cy="914400"/>
          </a:xfrm>
          <a:prstGeom prst="rect">
            <a:avLst/>
          </a:prstGeom>
          <a:noFill/>
          <a:ln>
            <a:noFill/>
          </a:ln>
        </p:spPr>
        <p:txBody>
          <a:bodyPr anchorCtr="0" anchor="ctr" bIns="58875" lIns="58875" spcFirstLastPara="1" rIns="58875" wrap="square" tIns="58875">
            <a:normAutofit/>
          </a:bodyPr>
          <a:lstStyle>
            <a:lvl1pPr indent="-374650" lvl="0" marL="457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1pPr>
            <a:lvl2pPr indent="-374650" lvl="1" marL="914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2pPr>
            <a:lvl3pPr indent="-374650" lvl="2" marL="1371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3pPr>
            <a:lvl4pPr indent="-374650" lvl="3" marL="1828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4pPr>
            <a:lvl5pPr indent="-374650" lvl="4" marL="22860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 showMasterSp="0">
  <p:cSld name="SECTION_HEADER 2">
    <p:bg>
      <p:bgPr>
        <a:solidFill>
          <a:schemeClr val="accent1"/>
        </a:solidFill>
      </p:bgPr>
    </p:bg>
    <p:spTree>
      <p:nvGrpSpPr>
        <p:cNvPr id="309" name="Shape 309"/>
        <p:cNvGrpSpPr/>
        <p:nvPr/>
      </p:nvGrpSpPr>
      <p:grpSpPr>
        <a:xfrm>
          <a:off x="0" y="0"/>
          <a:ext cx="0" cy="0"/>
          <a:chOff x="0" y="0"/>
          <a:chExt cx="0" cy="0"/>
        </a:xfrm>
      </p:grpSpPr>
      <p:sp>
        <p:nvSpPr>
          <p:cNvPr id="310" name="Google Shape;310;g33e6662c207_3_464"/>
          <p:cNvSpPr/>
          <p:nvPr/>
        </p:nvSpPr>
        <p:spPr>
          <a:xfrm>
            <a:off x="0" y="6256612"/>
            <a:ext cx="12192000" cy="609600"/>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700"/>
              <a:buFont typeface="Calibri"/>
              <a:buNone/>
            </a:pPr>
            <a:r>
              <a:t/>
            </a:r>
            <a:endParaRPr b="0" i="0" sz="1700" u="none" cap="none" strike="noStrike">
              <a:solidFill>
                <a:srgbClr val="FFFFFF"/>
              </a:solidFill>
              <a:latin typeface="Calibri"/>
              <a:ea typeface="Calibri"/>
              <a:cs typeface="Calibri"/>
              <a:sym typeface="Calibri"/>
            </a:endParaRPr>
          </a:p>
        </p:txBody>
      </p:sp>
      <p:pic>
        <p:nvPicPr>
          <p:cNvPr descr="Google Shape;76;p17" id="311" name="Google Shape;311;g33e6662c207_3_464"/>
          <p:cNvPicPr preferRelativeResize="0"/>
          <p:nvPr/>
        </p:nvPicPr>
        <p:blipFill rotWithShape="1">
          <a:blip r:embed="rId2">
            <a:alphaModFix/>
          </a:blip>
          <a:srcRect b="0" l="0" r="0" t="0"/>
          <a:stretch/>
        </p:blipFill>
        <p:spPr>
          <a:xfrm>
            <a:off x="274673" y="6346757"/>
            <a:ext cx="1752566" cy="294431"/>
          </a:xfrm>
          <a:prstGeom prst="rect">
            <a:avLst/>
          </a:prstGeom>
          <a:noFill/>
          <a:ln>
            <a:noFill/>
          </a:ln>
        </p:spPr>
      </p:pic>
      <p:sp>
        <p:nvSpPr>
          <p:cNvPr id="312" name="Google Shape;312;g33e6662c207_3_464"/>
          <p:cNvSpPr txBox="1"/>
          <p:nvPr>
            <p:ph type="title"/>
          </p:nvPr>
        </p:nvSpPr>
        <p:spPr>
          <a:xfrm>
            <a:off x="838200" y="437984"/>
            <a:ext cx="10515600" cy="960000"/>
          </a:xfrm>
          <a:prstGeom prst="rect">
            <a:avLst/>
          </a:prstGeom>
          <a:noFill/>
          <a:ln>
            <a:noFill/>
          </a:ln>
        </p:spPr>
        <p:txBody>
          <a:bodyPr anchorCtr="0" anchor="ctr" bIns="58875" lIns="58875" spcFirstLastPara="1" rIns="58875" wrap="square" tIns="58875">
            <a:normAutofit/>
          </a:bodyPr>
          <a:lstStyle>
            <a:lvl1pPr lvl="0" algn="ctr">
              <a:lnSpc>
                <a:spcPct val="90000"/>
              </a:lnSpc>
              <a:spcBef>
                <a:spcPts val="0"/>
              </a:spcBef>
              <a:spcAft>
                <a:spcPts val="0"/>
              </a:spcAft>
              <a:buClr>
                <a:srgbClr val="FFFFFF"/>
              </a:buClr>
              <a:buSzPts val="5800"/>
              <a:buFont typeface="Trebuchet MS"/>
              <a:buNone/>
              <a:defRPr sz="5800">
                <a:solidFill>
                  <a:srgbClr val="FFFFFF"/>
                </a:solidFill>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p:txBody>
      </p:sp>
      <p:sp>
        <p:nvSpPr>
          <p:cNvPr id="313" name="Google Shape;313;g33e6662c207_3_464"/>
          <p:cNvSpPr txBox="1"/>
          <p:nvPr>
            <p:ph idx="1" type="body"/>
          </p:nvPr>
        </p:nvSpPr>
        <p:spPr>
          <a:xfrm>
            <a:off x="838200" y="1852302"/>
            <a:ext cx="10515600" cy="4205400"/>
          </a:xfrm>
          <a:prstGeom prst="rect">
            <a:avLst/>
          </a:prstGeom>
          <a:noFill/>
          <a:ln>
            <a:noFill/>
          </a:ln>
        </p:spPr>
        <p:txBody>
          <a:bodyPr anchorCtr="0" anchor="t" bIns="58875" lIns="58875" spcFirstLastPara="1" rIns="58875" wrap="square" tIns="58875">
            <a:normAutofit/>
          </a:bodyPr>
          <a:lstStyle>
            <a:lvl1pPr indent="-450850" lvl="0" marL="4572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1pPr>
            <a:lvl2pPr indent="-450850" lvl="1" marL="9144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2pPr>
            <a:lvl3pPr indent="-450850" lvl="2" marL="13716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3pPr>
            <a:lvl4pPr indent="-450850" lvl="3" marL="18288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4pPr>
            <a:lvl5pPr indent="-450850" lvl="4" marL="2286000" marR="0" algn="l">
              <a:lnSpc>
                <a:spcPct val="90000"/>
              </a:lnSpc>
              <a:spcBef>
                <a:spcPts val="900"/>
              </a:spcBef>
              <a:spcAft>
                <a:spcPts val="0"/>
              </a:spcAft>
              <a:buClr>
                <a:srgbClr val="FFFFFF"/>
              </a:buClr>
              <a:buSzPts val="3500"/>
              <a:buFont typeface="Arial"/>
              <a:buChar char="○"/>
              <a:defRPr b="0" i="0" sz="3500" u="none" cap="none" strike="noStrike">
                <a:solidFill>
                  <a:srgbClr val="FFFFFF"/>
                </a:solidFill>
                <a:latin typeface="Trebuchet MS"/>
                <a:ea typeface="Trebuchet MS"/>
                <a:cs typeface="Trebuchet MS"/>
                <a:sym typeface="Trebuchet MS"/>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
        <p:nvSpPr>
          <p:cNvPr id="314" name="Google Shape;314;g33e6662c207_3_464"/>
          <p:cNvSpPr txBox="1"/>
          <p:nvPr>
            <p:ph idx="12" type="sldNum"/>
          </p:nvPr>
        </p:nvSpPr>
        <p:spPr>
          <a:xfrm>
            <a:off x="11693345" y="6444104"/>
            <a:ext cx="224100" cy="303600"/>
          </a:xfrm>
          <a:prstGeom prst="rect">
            <a:avLst/>
          </a:prstGeom>
          <a:noFill/>
          <a:ln>
            <a:noFill/>
          </a:ln>
        </p:spPr>
        <p:txBody>
          <a:bodyPr anchorCtr="0" anchor="ctr" bIns="58875" lIns="58875" spcFirstLastPara="1" rIns="58875" wrap="square" tIns="58875">
            <a:spAutoFit/>
          </a:bodyPr>
          <a:lstStyle>
            <a:lvl1pPr indent="0" lvl="0"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Trebuchet MS"/>
              <a:buNone/>
              <a:defRPr b="0" i="0" sz="1200" u="none" cap="none" strike="noStrike">
                <a:solidFill>
                  <a:srgbClr val="000000"/>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sz="1500">
              <a:solidFill>
                <a:schemeClr val="lt1"/>
              </a:solidFil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p:cSld name="TITLE_AND_BODY 2">
    <p:spTree>
      <p:nvGrpSpPr>
        <p:cNvPr id="315" name="Shape 315"/>
        <p:cNvGrpSpPr/>
        <p:nvPr/>
      </p:nvGrpSpPr>
      <p:grpSpPr>
        <a:xfrm>
          <a:off x="0" y="0"/>
          <a:ext cx="0" cy="0"/>
          <a:chOff x="0" y="0"/>
          <a:chExt cx="0" cy="0"/>
        </a:xfrm>
      </p:grpSpPr>
      <p:sp>
        <p:nvSpPr>
          <p:cNvPr id="316" name="Google Shape;316;g33e6662c207_3_470"/>
          <p:cNvSpPr/>
          <p:nvPr/>
        </p:nvSpPr>
        <p:spPr>
          <a:xfrm>
            <a:off x="0" y="6256612"/>
            <a:ext cx="12192000" cy="609600"/>
          </a:xfrm>
          <a:prstGeom prst="rect">
            <a:avLst/>
          </a:prstGeom>
          <a:solidFill>
            <a:schemeClr val="accent1"/>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2300"/>
              <a:buFont typeface="Calibri"/>
              <a:buNone/>
            </a:pPr>
            <a:r>
              <a:t/>
            </a:r>
            <a:endParaRPr b="0" i="0" sz="2300" u="none" cap="none" strike="noStrike">
              <a:solidFill>
                <a:srgbClr val="FFFFFF"/>
              </a:solidFill>
              <a:latin typeface="Calibri"/>
              <a:ea typeface="Calibri"/>
              <a:cs typeface="Calibri"/>
              <a:sym typeface="Calibri"/>
            </a:endParaRPr>
          </a:p>
        </p:txBody>
      </p:sp>
      <p:pic>
        <p:nvPicPr>
          <p:cNvPr descr="Google Shape;11;p1" id="317" name="Google Shape;317;g33e6662c207_3_470"/>
          <p:cNvPicPr preferRelativeResize="0"/>
          <p:nvPr/>
        </p:nvPicPr>
        <p:blipFill rotWithShape="1">
          <a:blip r:embed="rId2">
            <a:alphaModFix/>
          </a:blip>
          <a:srcRect b="0" l="0" r="0" t="0"/>
          <a:stretch/>
        </p:blipFill>
        <p:spPr>
          <a:xfrm>
            <a:off x="274320" y="6364223"/>
            <a:ext cx="1530942" cy="259234"/>
          </a:xfrm>
          <a:prstGeom prst="rect">
            <a:avLst/>
          </a:prstGeom>
          <a:noFill/>
          <a:ln>
            <a:noFill/>
          </a:ln>
        </p:spPr>
      </p:pic>
      <p:sp>
        <p:nvSpPr>
          <p:cNvPr id="318" name="Google Shape;318;g33e6662c207_3_470"/>
          <p:cNvSpPr txBox="1"/>
          <p:nvPr>
            <p:ph type="title"/>
          </p:nvPr>
        </p:nvSpPr>
        <p:spPr>
          <a:xfrm>
            <a:off x="415600" y="593366"/>
            <a:ext cx="11360700" cy="763500"/>
          </a:xfrm>
          <a:prstGeom prst="rect">
            <a:avLst/>
          </a:prstGeom>
          <a:noFill/>
          <a:ln>
            <a:noFill/>
          </a:ln>
        </p:spPr>
        <p:txBody>
          <a:bodyPr anchorCtr="0" anchor="ctr" bIns="58875" lIns="58875" spcFirstLastPara="1" rIns="58875" wrap="square" tIns="58875">
            <a:normAutofit/>
          </a:bodyPr>
          <a:lstStyle>
            <a:lvl1pPr lvl="0" algn="ctr">
              <a:lnSpc>
                <a:spcPct val="90000"/>
              </a:lnSpc>
              <a:spcBef>
                <a:spcPts val="0"/>
              </a:spcBef>
              <a:spcAft>
                <a:spcPts val="0"/>
              </a:spcAft>
              <a:buClr>
                <a:schemeClr val="accent1"/>
              </a:buClr>
              <a:buSzPts val="2300"/>
              <a:buNone/>
              <a:defRPr/>
            </a:lvl1pPr>
            <a:lvl2pPr lvl="1" algn="ctr">
              <a:lnSpc>
                <a:spcPct val="90000"/>
              </a:lnSpc>
              <a:spcBef>
                <a:spcPts val="0"/>
              </a:spcBef>
              <a:spcAft>
                <a:spcPts val="0"/>
              </a:spcAft>
              <a:buClr>
                <a:schemeClr val="accent1"/>
              </a:buClr>
              <a:buSzPts val="2300"/>
              <a:buNone/>
              <a:defRPr/>
            </a:lvl2pPr>
            <a:lvl3pPr lvl="2" algn="ctr">
              <a:lnSpc>
                <a:spcPct val="90000"/>
              </a:lnSpc>
              <a:spcBef>
                <a:spcPts val="0"/>
              </a:spcBef>
              <a:spcAft>
                <a:spcPts val="0"/>
              </a:spcAft>
              <a:buClr>
                <a:schemeClr val="accent1"/>
              </a:buClr>
              <a:buSzPts val="2300"/>
              <a:buNone/>
              <a:defRPr/>
            </a:lvl3pPr>
            <a:lvl4pPr lvl="3" algn="ctr">
              <a:lnSpc>
                <a:spcPct val="90000"/>
              </a:lnSpc>
              <a:spcBef>
                <a:spcPts val="0"/>
              </a:spcBef>
              <a:spcAft>
                <a:spcPts val="0"/>
              </a:spcAft>
              <a:buClr>
                <a:schemeClr val="accent1"/>
              </a:buClr>
              <a:buSzPts val="2300"/>
              <a:buNone/>
              <a:defRPr/>
            </a:lvl4pPr>
            <a:lvl5pPr lvl="4" algn="ctr">
              <a:lnSpc>
                <a:spcPct val="90000"/>
              </a:lnSpc>
              <a:spcBef>
                <a:spcPts val="0"/>
              </a:spcBef>
              <a:spcAft>
                <a:spcPts val="0"/>
              </a:spcAft>
              <a:buClr>
                <a:schemeClr val="accent1"/>
              </a:buClr>
              <a:buSzPts val="2300"/>
              <a:buNone/>
              <a:defRPr/>
            </a:lvl5pPr>
            <a:lvl6pPr lvl="5" algn="ctr">
              <a:lnSpc>
                <a:spcPct val="90000"/>
              </a:lnSpc>
              <a:spcBef>
                <a:spcPts val="0"/>
              </a:spcBef>
              <a:spcAft>
                <a:spcPts val="0"/>
              </a:spcAft>
              <a:buClr>
                <a:schemeClr val="accent1"/>
              </a:buClr>
              <a:buSzPts val="2300"/>
              <a:buNone/>
              <a:defRPr/>
            </a:lvl6pPr>
            <a:lvl7pPr lvl="6" algn="ctr">
              <a:lnSpc>
                <a:spcPct val="90000"/>
              </a:lnSpc>
              <a:spcBef>
                <a:spcPts val="0"/>
              </a:spcBef>
              <a:spcAft>
                <a:spcPts val="0"/>
              </a:spcAft>
              <a:buClr>
                <a:schemeClr val="accent1"/>
              </a:buClr>
              <a:buSzPts val="2300"/>
              <a:buNone/>
              <a:defRPr/>
            </a:lvl7pPr>
            <a:lvl8pPr lvl="7" algn="ctr">
              <a:lnSpc>
                <a:spcPct val="90000"/>
              </a:lnSpc>
              <a:spcBef>
                <a:spcPts val="0"/>
              </a:spcBef>
              <a:spcAft>
                <a:spcPts val="0"/>
              </a:spcAft>
              <a:buClr>
                <a:schemeClr val="accent1"/>
              </a:buClr>
              <a:buSzPts val="2300"/>
              <a:buNone/>
              <a:defRPr/>
            </a:lvl8pPr>
            <a:lvl9pPr lvl="8" algn="ctr">
              <a:lnSpc>
                <a:spcPct val="90000"/>
              </a:lnSpc>
              <a:spcBef>
                <a:spcPts val="0"/>
              </a:spcBef>
              <a:spcAft>
                <a:spcPts val="0"/>
              </a:spcAft>
              <a:buClr>
                <a:schemeClr val="accent1"/>
              </a:buClr>
              <a:buSzPts val="2300"/>
              <a:buNone/>
              <a:defRPr/>
            </a:lvl9pPr>
          </a:lstStyle>
          <a:p/>
        </p:txBody>
      </p:sp>
      <p:sp>
        <p:nvSpPr>
          <p:cNvPr id="319" name="Google Shape;319;g33e6662c207_3_470"/>
          <p:cNvSpPr txBox="1"/>
          <p:nvPr>
            <p:ph idx="1" type="body"/>
          </p:nvPr>
        </p:nvSpPr>
        <p:spPr>
          <a:xfrm>
            <a:off x="415600" y="1536634"/>
            <a:ext cx="11360700" cy="4555200"/>
          </a:xfrm>
          <a:prstGeom prst="rect">
            <a:avLst/>
          </a:prstGeom>
          <a:noFill/>
          <a:ln>
            <a:noFill/>
          </a:ln>
        </p:spPr>
        <p:txBody>
          <a:bodyPr anchorCtr="0" anchor="ctr" bIns="157075" lIns="157075" spcFirstLastPara="1" rIns="157075" wrap="square" tIns="157075">
            <a:normAutofit/>
          </a:bodyPr>
          <a:lstStyle>
            <a:lvl1pPr indent="-381000" lvl="0" marL="4572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1pPr>
            <a:lvl2pPr indent="-381000" lvl="1" marL="9144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2pPr>
            <a:lvl3pPr indent="-381000" lvl="2" marL="13716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3pPr>
            <a:lvl4pPr indent="-381000" lvl="3" marL="18288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4pPr>
            <a:lvl5pPr indent="-381000" lvl="4" marL="2286000" marR="0" algn="l">
              <a:lnSpc>
                <a:spcPct val="100000"/>
              </a:lnSpc>
              <a:spcBef>
                <a:spcPts val="0"/>
              </a:spcBef>
              <a:spcAft>
                <a:spcPts val="0"/>
              </a:spcAft>
              <a:buClr>
                <a:srgbClr val="000000"/>
              </a:buClr>
              <a:buSzPts val="2400"/>
              <a:buFont typeface="Arial"/>
              <a:buChar char="○"/>
              <a:defRPr b="0" i="0" sz="2400" u="none" cap="none" strike="noStrike">
                <a:solidFill>
                  <a:srgbClr val="000000"/>
                </a:solidFill>
                <a:latin typeface="Arial"/>
                <a:ea typeface="Arial"/>
                <a:cs typeface="Arial"/>
                <a:sym typeface="Arial"/>
              </a:defRPr>
            </a:lvl5pPr>
            <a:lvl6pPr indent="-374650" lvl="5" marL="27432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6pPr>
            <a:lvl7pPr indent="-374650" lvl="6" marL="32004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7pPr>
            <a:lvl8pPr indent="-374650" lvl="7" marL="36576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8pPr>
            <a:lvl9pPr indent="-374650" lvl="8" marL="4114800" marR="0" algn="l">
              <a:lnSpc>
                <a:spcPct val="100000"/>
              </a:lnSpc>
              <a:spcBef>
                <a:spcPts val="0"/>
              </a:spcBef>
              <a:spcAft>
                <a:spcPts val="0"/>
              </a:spcAft>
              <a:buClr>
                <a:srgbClr val="000000"/>
              </a:buClr>
              <a:buSzPts val="2300"/>
              <a:buFont typeface="Arial"/>
              <a:buChar char="■"/>
              <a:defRPr b="0" i="0" sz="1800" u="none" cap="none" strike="noStrike">
                <a:solidFill>
                  <a:srgbClr val="000000"/>
                </a:solidFill>
                <a:latin typeface="Arial"/>
                <a:ea typeface="Arial"/>
                <a:cs typeface="Arial"/>
                <a:sym typeface="Arial"/>
              </a:defRPr>
            </a:lvl9pPr>
          </a:lstStyle>
          <a:p/>
        </p:txBody>
      </p:sp>
      <p:sp>
        <p:nvSpPr>
          <p:cNvPr id="320" name="Google Shape;320;g33e6662c207_3_470"/>
          <p:cNvSpPr txBox="1"/>
          <p:nvPr>
            <p:ph idx="12" type="sldNum"/>
          </p:nvPr>
        </p:nvSpPr>
        <p:spPr>
          <a:xfrm>
            <a:off x="11764368" y="6345371"/>
            <a:ext cx="264000" cy="349800"/>
          </a:xfrm>
          <a:prstGeom prst="rect">
            <a:avLst/>
          </a:prstGeom>
          <a:noFill/>
          <a:ln>
            <a:noFill/>
          </a:ln>
        </p:spPr>
        <p:txBody>
          <a:bodyPr anchorCtr="0" anchor="ctr" bIns="58875" lIns="58875" spcFirstLastPara="1" rIns="58875" wrap="square" tIns="58875">
            <a:spAutoFit/>
          </a:bodyPr>
          <a:lstStyle>
            <a:lvl1pPr indent="0" lvl="0"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FFFFFF"/>
              </a:buClr>
              <a:buSzPts val="1500"/>
              <a:buFont typeface="Trebuchet MS"/>
              <a:buNone/>
              <a:defRPr b="0" i="0" sz="1500" u="none" cap="none" strike="noStrike">
                <a:solidFill>
                  <a:srgbClr val="FFFFFF"/>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solidFill>
                <a:schemeClr val="lt1"/>
              </a:solidFil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solidFill>
          <a:schemeClr val="dk2"/>
        </a:solidFill>
      </p:bgPr>
    </p:bg>
    <p:spTree>
      <p:nvGrpSpPr>
        <p:cNvPr id="327" name="Shape 327"/>
        <p:cNvGrpSpPr/>
        <p:nvPr/>
      </p:nvGrpSpPr>
      <p:grpSpPr>
        <a:xfrm>
          <a:off x="0" y="0"/>
          <a:ext cx="0" cy="0"/>
          <a:chOff x="0" y="0"/>
          <a:chExt cx="0" cy="0"/>
        </a:xfrm>
      </p:grpSpPr>
      <p:sp>
        <p:nvSpPr>
          <p:cNvPr id="328" name="Google Shape;328;g33e6662c207_3_655"/>
          <p:cNvSpPr txBox="1"/>
          <p:nvPr>
            <p:ph type="ctrTitle"/>
          </p:nvPr>
        </p:nvSpPr>
        <p:spPr>
          <a:xfrm>
            <a:off x="1040524" y="1411694"/>
            <a:ext cx="10110900" cy="9903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Clr>
                <a:schemeClr val="lt1"/>
              </a:buClr>
              <a:buSzPts val="6200"/>
              <a:buFont typeface="Trebuchet MS"/>
              <a:buNone/>
              <a:defRPr sz="62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329" name="Google Shape;329;g33e6662c207_3_655"/>
          <p:cNvSpPr txBox="1"/>
          <p:nvPr>
            <p:ph idx="1" type="subTitle"/>
          </p:nvPr>
        </p:nvSpPr>
        <p:spPr>
          <a:xfrm>
            <a:off x="1524000" y="2489968"/>
            <a:ext cx="9144000" cy="738600"/>
          </a:xfrm>
          <a:prstGeom prst="rect">
            <a:avLst/>
          </a:prstGeom>
          <a:noFill/>
          <a:ln>
            <a:noFill/>
          </a:ln>
        </p:spPr>
        <p:txBody>
          <a:bodyPr anchorCtr="0" anchor="ctr" bIns="58900" lIns="117825" spcFirstLastPara="1" rIns="117825" wrap="square" tIns="58900">
            <a:noAutofit/>
          </a:bodyPr>
          <a:lstStyle>
            <a:lvl1pPr lvl="0" marR="0" algn="ctr">
              <a:lnSpc>
                <a:spcPct val="90000"/>
              </a:lnSpc>
              <a:spcBef>
                <a:spcPts val="1000"/>
              </a:spcBef>
              <a:spcAft>
                <a:spcPts val="0"/>
              </a:spcAft>
              <a:buClr>
                <a:schemeClr val="lt1"/>
              </a:buClr>
              <a:buSzPts val="4800"/>
              <a:buFont typeface="Arial"/>
              <a:buNone/>
              <a:defRPr b="1" i="0" sz="4800" u="none" cap="none" strike="noStrike">
                <a:solidFill>
                  <a:schemeClr val="lt1"/>
                </a:solidFill>
                <a:latin typeface="Trebuchet MS"/>
                <a:ea typeface="Trebuchet MS"/>
                <a:cs typeface="Trebuchet MS"/>
                <a:sym typeface="Trebuchet MS"/>
              </a:defRPr>
            </a:lvl1pPr>
            <a:lvl2pPr lvl="1" marR="0" algn="ctr">
              <a:lnSpc>
                <a:spcPct val="90000"/>
              </a:lnSpc>
              <a:spcBef>
                <a:spcPts val="500"/>
              </a:spcBef>
              <a:spcAft>
                <a:spcPts val="0"/>
              </a:spcAft>
              <a:buClr>
                <a:schemeClr val="lt1"/>
              </a:buClr>
              <a:buSzPts val="1900"/>
              <a:buFont typeface="Arial"/>
              <a:buNone/>
              <a:defRPr b="0" i="0" sz="1900" u="none" cap="none" strike="noStrike">
                <a:solidFill>
                  <a:schemeClr val="lt1"/>
                </a:solidFill>
                <a:latin typeface="Calibri"/>
                <a:ea typeface="Calibri"/>
                <a:cs typeface="Calibri"/>
                <a:sym typeface="Calibri"/>
              </a:defRPr>
            </a:lvl2pPr>
            <a:lvl3pPr lvl="2" marR="0" algn="ctr">
              <a:lnSpc>
                <a:spcPct val="90000"/>
              </a:lnSpc>
              <a:spcBef>
                <a:spcPts val="500"/>
              </a:spcBef>
              <a:spcAft>
                <a:spcPts val="0"/>
              </a:spcAft>
              <a:buClr>
                <a:schemeClr val="lt1"/>
              </a:buClr>
              <a:buSzPts val="1700"/>
              <a:buFont typeface="Arial"/>
              <a:buNone/>
              <a:defRPr b="0" i="0" sz="1700" u="none" cap="none" strike="noStrike">
                <a:solidFill>
                  <a:schemeClr val="lt1"/>
                </a:solidFill>
                <a:latin typeface="Calibri"/>
                <a:ea typeface="Calibri"/>
                <a:cs typeface="Calibri"/>
                <a:sym typeface="Calibri"/>
              </a:defRPr>
            </a:lvl3pPr>
            <a:lvl4pPr lvl="3"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4pPr>
            <a:lvl5pPr lvl="4"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5pPr>
            <a:lvl6pPr lvl="5"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6pPr>
            <a:lvl7pPr lvl="6"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7pPr>
            <a:lvl8pPr lvl="7"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8pPr>
            <a:lvl9pPr lvl="8" marR="0" algn="ctr">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9pPr>
          </a:lstStyle>
          <a:p/>
        </p:txBody>
      </p:sp>
      <p:sp>
        <p:nvSpPr>
          <p:cNvPr id="330" name="Google Shape;330;g33e6662c207_3_655"/>
          <p:cNvSpPr txBox="1"/>
          <p:nvPr>
            <p:ph idx="2" type="body"/>
          </p:nvPr>
        </p:nvSpPr>
        <p:spPr>
          <a:xfrm>
            <a:off x="1913861" y="3586564"/>
            <a:ext cx="8364300" cy="914400"/>
          </a:xfrm>
          <a:prstGeom prst="rect">
            <a:avLst/>
          </a:prstGeom>
          <a:noFill/>
          <a:ln>
            <a:noFill/>
          </a:ln>
        </p:spPr>
        <p:txBody>
          <a:bodyPr anchorCtr="0" anchor="ctr" bIns="58900" lIns="117825" spcFirstLastPara="1" rIns="117825" wrap="square" tIns="58900">
            <a:noAutofit/>
          </a:bodyPr>
          <a:lstStyle>
            <a:lvl1pPr indent="-228600" lvl="0" marL="457200" marR="0" algn="ctr">
              <a:lnSpc>
                <a:spcPct val="90000"/>
              </a:lnSpc>
              <a:spcBef>
                <a:spcPts val="1000"/>
              </a:spcBef>
              <a:spcAft>
                <a:spcPts val="0"/>
              </a:spcAft>
              <a:buClr>
                <a:schemeClr val="lt1"/>
              </a:buClr>
              <a:buSzPts val="3200"/>
              <a:buFont typeface="Arial"/>
              <a:buNone/>
              <a:defRPr b="0" i="0" sz="3200" u="none" cap="none" strike="noStrike">
                <a:solidFill>
                  <a:schemeClr val="lt1"/>
                </a:solidFill>
                <a:latin typeface="Trebuchet MS"/>
                <a:ea typeface="Trebuchet MS"/>
                <a:cs typeface="Trebuchet MS"/>
                <a:sym typeface="Trebuchet MS"/>
              </a:defRPr>
            </a:lvl1pPr>
            <a:lvl2pPr indent="-228600" lvl="1" marL="914400" marR="0" algn="ctr">
              <a:lnSpc>
                <a:spcPct val="90000"/>
              </a:lnSpc>
              <a:spcBef>
                <a:spcPts val="500"/>
              </a:spcBef>
              <a:spcAft>
                <a:spcPts val="0"/>
              </a:spcAft>
              <a:buClr>
                <a:schemeClr val="lt1"/>
              </a:buClr>
              <a:buSzPts val="1900"/>
              <a:buFont typeface="Arial"/>
              <a:buNone/>
              <a:defRPr b="0" i="0" sz="1900" u="none" cap="none" strike="noStrike">
                <a:solidFill>
                  <a:schemeClr val="lt1"/>
                </a:solidFill>
                <a:latin typeface="Trebuchet MS"/>
                <a:ea typeface="Trebuchet MS"/>
                <a:cs typeface="Trebuchet MS"/>
                <a:sym typeface="Trebuchet MS"/>
              </a:defRPr>
            </a:lvl2pPr>
            <a:lvl3pPr indent="-228600" lvl="2" marL="1371600" marR="0" algn="ctr">
              <a:lnSpc>
                <a:spcPct val="90000"/>
              </a:lnSpc>
              <a:spcBef>
                <a:spcPts val="500"/>
              </a:spcBef>
              <a:spcAft>
                <a:spcPts val="0"/>
              </a:spcAft>
              <a:buClr>
                <a:schemeClr val="lt1"/>
              </a:buClr>
              <a:buSzPts val="1900"/>
              <a:buFont typeface="Arial"/>
              <a:buNone/>
              <a:defRPr b="0" i="0" sz="1900" u="none" cap="none" strike="noStrike">
                <a:solidFill>
                  <a:schemeClr val="lt1"/>
                </a:solidFill>
                <a:latin typeface="Trebuchet MS"/>
                <a:ea typeface="Trebuchet MS"/>
                <a:cs typeface="Trebuchet MS"/>
                <a:sym typeface="Trebuchet MS"/>
              </a:defRPr>
            </a:lvl3pPr>
            <a:lvl4pPr indent="-228600" lvl="3" marL="1828800" marR="0" algn="ctr">
              <a:lnSpc>
                <a:spcPct val="90000"/>
              </a:lnSpc>
              <a:spcBef>
                <a:spcPts val="500"/>
              </a:spcBef>
              <a:spcAft>
                <a:spcPts val="0"/>
              </a:spcAft>
              <a:buClr>
                <a:schemeClr val="lt1"/>
              </a:buClr>
              <a:buSzPts val="1900"/>
              <a:buFont typeface="Arial"/>
              <a:buNone/>
              <a:defRPr b="0" i="0" sz="1900" u="none" cap="none" strike="noStrike">
                <a:solidFill>
                  <a:schemeClr val="lt1"/>
                </a:solidFill>
                <a:latin typeface="Trebuchet MS"/>
                <a:ea typeface="Trebuchet MS"/>
                <a:cs typeface="Trebuchet MS"/>
                <a:sym typeface="Trebuchet MS"/>
              </a:defRPr>
            </a:lvl4pPr>
            <a:lvl5pPr indent="-228600" lvl="4" marL="2286000" marR="0" algn="ctr">
              <a:lnSpc>
                <a:spcPct val="90000"/>
              </a:lnSpc>
              <a:spcBef>
                <a:spcPts val="500"/>
              </a:spcBef>
              <a:spcAft>
                <a:spcPts val="0"/>
              </a:spcAft>
              <a:buClr>
                <a:schemeClr val="lt1"/>
              </a:buClr>
              <a:buSzPts val="1900"/>
              <a:buFont typeface="Arial"/>
              <a:buNone/>
              <a:defRPr b="0" i="0" sz="1900" u="none" cap="none" strike="noStrike">
                <a:solidFill>
                  <a:schemeClr val="lt1"/>
                </a:solidFill>
                <a:latin typeface="Trebuchet MS"/>
                <a:ea typeface="Trebuchet MS"/>
                <a:cs typeface="Trebuchet MS"/>
                <a:sym typeface="Trebuchet MS"/>
              </a:defRPr>
            </a:lvl5pPr>
            <a:lvl6pPr indent="-336550" lvl="5" marL="2743200" marR="0" algn="l">
              <a:lnSpc>
                <a:spcPct val="90000"/>
              </a:lnSpc>
              <a:spcBef>
                <a:spcPts val="500"/>
              </a:spcBef>
              <a:spcAft>
                <a:spcPts val="0"/>
              </a:spcAft>
              <a:buClr>
                <a:schemeClr val="lt1"/>
              </a:buClr>
              <a:buSzPts val="1700"/>
              <a:buFont typeface="Arial"/>
              <a:buChar char="•"/>
              <a:defRPr b="0" i="0" sz="1700" u="none" cap="none" strike="noStrike">
                <a:solidFill>
                  <a:schemeClr val="lt1"/>
                </a:solidFill>
                <a:latin typeface="Calibri"/>
                <a:ea typeface="Calibri"/>
                <a:cs typeface="Calibri"/>
                <a:sym typeface="Calibri"/>
              </a:defRPr>
            </a:lvl6pPr>
            <a:lvl7pPr indent="-336550" lvl="6" marL="3200400" marR="0" algn="l">
              <a:lnSpc>
                <a:spcPct val="90000"/>
              </a:lnSpc>
              <a:spcBef>
                <a:spcPts val="500"/>
              </a:spcBef>
              <a:spcAft>
                <a:spcPts val="0"/>
              </a:spcAft>
              <a:buClr>
                <a:schemeClr val="lt1"/>
              </a:buClr>
              <a:buSzPts val="1700"/>
              <a:buFont typeface="Arial"/>
              <a:buChar char="•"/>
              <a:defRPr b="0" i="0" sz="1700" u="none" cap="none" strike="noStrike">
                <a:solidFill>
                  <a:schemeClr val="lt1"/>
                </a:solidFill>
                <a:latin typeface="Calibri"/>
                <a:ea typeface="Calibri"/>
                <a:cs typeface="Calibri"/>
                <a:sym typeface="Calibri"/>
              </a:defRPr>
            </a:lvl7pPr>
            <a:lvl8pPr indent="-336550" lvl="7" marL="3657600" marR="0" algn="l">
              <a:lnSpc>
                <a:spcPct val="90000"/>
              </a:lnSpc>
              <a:spcBef>
                <a:spcPts val="500"/>
              </a:spcBef>
              <a:spcAft>
                <a:spcPts val="0"/>
              </a:spcAft>
              <a:buClr>
                <a:schemeClr val="lt1"/>
              </a:buClr>
              <a:buSzPts val="1700"/>
              <a:buFont typeface="Arial"/>
              <a:buChar char="•"/>
              <a:defRPr b="0" i="0" sz="1700" u="none" cap="none" strike="noStrike">
                <a:solidFill>
                  <a:schemeClr val="lt1"/>
                </a:solidFill>
                <a:latin typeface="Calibri"/>
                <a:ea typeface="Calibri"/>
                <a:cs typeface="Calibri"/>
                <a:sym typeface="Calibri"/>
              </a:defRPr>
            </a:lvl8pPr>
            <a:lvl9pPr indent="-336550" lvl="8" marL="4114800" marR="0" algn="l">
              <a:lnSpc>
                <a:spcPct val="90000"/>
              </a:lnSpc>
              <a:spcBef>
                <a:spcPts val="500"/>
              </a:spcBef>
              <a:spcAft>
                <a:spcPts val="0"/>
              </a:spcAft>
              <a:buClr>
                <a:schemeClr val="lt1"/>
              </a:buClr>
              <a:buSzPts val="1700"/>
              <a:buFont typeface="Arial"/>
              <a:buChar char="•"/>
              <a:defRPr b="0" i="0" sz="1700" u="none" cap="none" strike="noStrike">
                <a:solidFill>
                  <a:schemeClr val="lt1"/>
                </a:solidFill>
                <a:latin typeface="Calibri"/>
                <a:ea typeface="Calibri"/>
                <a:cs typeface="Calibri"/>
                <a:sym typeface="Calibri"/>
              </a:defRPr>
            </a:lvl9pPr>
          </a:lstStyle>
          <a:p/>
        </p:txBody>
      </p:sp>
      <p:sp>
        <p:nvSpPr>
          <p:cNvPr id="331" name="Google Shape;331;g33e6662c207_3_655"/>
          <p:cNvSpPr txBox="1"/>
          <p:nvPr>
            <p:ph idx="10" type="dt"/>
          </p:nvPr>
        </p:nvSpPr>
        <p:spPr>
          <a:xfrm>
            <a:off x="4724400" y="4917557"/>
            <a:ext cx="2743200" cy="365100"/>
          </a:xfrm>
          <a:prstGeom prst="rect">
            <a:avLst/>
          </a:prstGeom>
          <a:noFill/>
          <a:ln>
            <a:noFill/>
          </a:ln>
        </p:spPr>
        <p:txBody>
          <a:bodyPr anchorCtr="0" anchor="ctr" bIns="58900" lIns="117825" spcFirstLastPara="1" rIns="117825" wrap="square" tIns="58900">
            <a:noAutofit/>
          </a:bodyPr>
          <a:lstStyle>
            <a:lvl1pPr lvl="0" algn="ctr">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332" name="Google Shape;332;g33e6662c207_3_655"/>
          <p:cNvSpPr txBox="1"/>
          <p:nvPr>
            <p:ph idx="12" type="sldNum"/>
          </p:nvPr>
        </p:nvSpPr>
        <p:spPr>
          <a:xfrm>
            <a:off x="9174127" y="637075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 showMasterSp="0">
  <p:cSld name="SECTION_HEADER 2">
    <p:bg>
      <p:bgPr>
        <a:solidFill>
          <a:schemeClr val="accent1"/>
        </a:solidFill>
      </p:bgPr>
    </p:bg>
    <p:spTree>
      <p:nvGrpSpPr>
        <p:cNvPr id="333" name="Shape 333"/>
        <p:cNvGrpSpPr/>
        <p:nvPr/>
      </p:nvGrpSpPr>
      <p:grpSpPr>
        <a:xfrm>
          <a:off x="0" y="0"/>
          <a:ext cx="0" cy="0"/>
          <a:chOff x="0" y="0"/>
          <a:chExt cx="0" cy="0"/>
        </a:xfrm>
      </p:grpSpPr>
      <p:sp>
        <p:nvSpPr>
          <p:cNvPr id="334" name="Google Shape;334;g33e6662c207_3_661"/>
          <p:cNvSpPr/>
          <p:nvPr/>
        </p:nvSpPr>
        <p:spPr>
          <a:xfrm>
            <a:off x="0" y="6256612"/>
            <a:ext cx="12192000" cy="609600"/>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300"/>
              <a:buFont typeface="Calibri"/>
              <a:buNone/>
            </a:pPr>
            <a:r>
              <a:t/>
            </a:r>
            <a:endParaRPr b="0" i="0" sz="1300" u="none" cap="none" strike="noStrike">
              <a:solidFill>
                <a:srgbClr val="FFFFFF"/>
              </a:solidFill>
              <a:latin typeface="Calibri"/>
              <a:ea typeface="Calibri"/>
              <a:cs typeface="Calibri"/>
              <a:sym typeface="Calibri"/>
            </a:endParaRPr>
          </a:p>
        </p:txBody>
      </p:sp>
      <p:pic>
        <p:nvPicPr>
          <p:cNvPr descr="Google Shape;76;p17" id="335" name="Google Shape;335;g33e6662c207_3_661"/>
          <p:cNvPicPr preferRelativeResize="0"/>
          <p:nvPr/>
        </p:nvPicPr>
        <p:blipFill rotWithShape="1">
          <a:blip r:embed="rId2">
            <a:alphaModFix/>
          </a:blip>
          <a:srcRect b="0" l="0" r="0" t="0"/>
          <a:stretch/>
        </p:blipFill>
        <p:spPr>
          <a:xfrm>
            <a:off x="274673" y="6346757"/>
            <a:ext cx="2336756" cy="392574"/>
          </a:xfrm>
          <a:prstGeom prst="rect">
            <a:avLst/>
          </a:prstGeom>
          <a:noFill/>
          <a:ln>
            <a:noFill/>
          </a:ln>
        </p:spPr>
      </p:pic>
      <p:sp>
        <p:nvSpPr>
          <p:cNvPr id="336" name="Google Shape;336;g33e6662c207_3_661"/>
          <p:cNvSpPr txBox="1"/>
          <p:nvPr>
            <p:ph type="title"/>
          </p:nvPr>
        </p:nvSpPr>
        <p:spPr>
          <a:xfrm>
            <a:off x="838200" y="437984"/>
            <a:ext cx="10515600" cy="960000"/>
          </a:xfrm>
          <a:prstGeom prst="rect">
            <a:avLst/>
          </a:prstGeom>
          <a:noFill/>
          <a:ln>
            <a:noFill/>
          </a:ln>
        </p:spPr>
        <p:txBody>
          <a:bodyPr anchorCtr="0" anchor="ctr" bIns="45800" lIns="45800" spcFirstLastPara="1" rIns="45800" wrap="square" tIns="45800">
            <a:normAutofit/>
          </a:bodyPr>
          <a:lstStyle>
            <a:lvl1pPr lvl="0" algn="ctr">
              <a:lnSpc>
                <a:spcPct val="90000"/>
              </a:lnSpc>
              <a:spcBef>
                <a:spcPts val="0"/>
              </a:spcBef>
              <a:spcAft>
                <a:spcPts val="0"/>
              </a:spcAft>
              <a:buClr>
                <a:srgbClr val="FFFFFF"/>
              </a:buClr>
              <a:buSzPts val="4500"/>
              <a:buFont typeface="Trebuchet MS"/>
              <a:buNone/>
              <a:defRPr sz="4500">
                <a:solidFill>
                  <a:srgbClr val="FFFFFF"/>
                </a:solidFill>
              </a:defRPr>
            </a:lvl1pPr>
            <a:lvl2pPr lvl="1" algn="ctr">
              <a:lnSpc>
                <a:spcPct val="90000"/>
              </a:lnSpc>
              <a:spcBef>
                <a:spcPts val="0"/>
              </a:spcBef>
              <a:spcAft>
                <a:spcPts val="0"/>
              </a:spcAft>
              <a:buClr>
                <a:schemeClr val="accent1"/>
              </a:buClr>
              <a:buSzPts val="1800"/>
              <a:buNone/>
              <a:defRPr/>
            </a:lvl2pPr>
            <a:lvl3pPr lvl="2" algn="ctr">
              <a:lnSpc>
                <a:spcPct val="90000"/>
              </a:lnSpc>
              <a:spcBef>
                <a:spcPts val="0"/>
              </a:spcBef>
              <a:spcAft>
                <a:spcPts val="0"/>
              </a:spcAft>
              <a:buClr>
                <a:schemeClr val="accent1"/>
              </a:buClr>
              <a:buSzPts val="1800"/>
              <a:buNone/>
              <a:defRPr/>
            </a:lvl3pPr>
            <a:lvl4pPr lvl="3" algn="ctr">
              <a:lnSpc>
                <a:spcPct val="90000"/>
              </a:lnSpc>
              <a:spcBef>
                <a:spcPts val="0"/>
              </a:spcBef>
              <a:spcAft>
                <a:spcPts val="0"/>
              </a:spcAft>
              <a:buClr>
                <a:schemeClr val="accent1"/>
              </a:buClr>
              <a:buSzPts val="1800"/>
              <a:buNone/>
              <a:defRPr/>
            </a:lvl4pPr>
            <a:lvl5pPr lvl="4" algn="ctr">
              <a:lnSpc>
                <a:spcPct val="90000"/>
              </a:lnSpc>
              <a:spcBef>
                <a:spcPts val="0"/>
              </a:spcBef>
              <a:spcAft>
                <a:spcPts val="0"/>
              </a:spcAft>
              <a:buClr>
                <a:schemeClr val="accent1"/>
              </a:buClr>
              <a:buSzPts val="1800"/>
              <a:buNone/>
              <a:defRPr/>
            </a:lvl5pPr>
            <a:lvl6pPr lvl="5" algn="ctr">
              <a:lnSpc>
                <a:spcPct val="90000"/>
              </a:lnSpc>
              <a:spcBef>
                <a:spcPts val="0"/>
              </a:spcBef>
              <a:spcAft>
                <a:spcPts val="0"/>
              </a:spcAft>
              <a:buClr>
                <a:schemeClr val="accent1"/>
              </a:buClr>
              <a:buSzPts val="1800"/>
              <a:buNone/>
              <a:defRPr/>
            </a:lvl6pPr>
            <a:lvl7pPr lvl="6" algn="ctr">
              <a:lnSpc>
                <a:spcPct val="90000"/>
              </a:lnSpc>
              <a:spcBef>
                <a:spcPts val="0"/>
              </a:spcBef>
              <a:spcAft>
                <a:spcPts val="0"/>
              </a:spcAft>
              <a:buClr>
                <a:schemeClr val="accent1"/>
              </a:buClr>
              <a:buSzPts val="1800"/>
              <a:buNone/>
              <a:defRPr/>
            </a:lvl7pPr>
            <a:lvl8pPr lvl="7" algn="ctr">
              <a:lnSpc>
                <a:spcPct val="90000"/>
              </a:lnSpc>
              <a:spcBef>
                <a:spcPts val="0"/>
              </a:spcBef>
              <a:spcAft>
                <a:spcPts val="0"/>
              </a:spcAft>
              <a:buClr>
                <a:schemeClr val="accent1"/>
              </a:buClr>
              <a:buSzPts val="1800"/>
              <a:buNone/>
              <a:defRPr/>
            </a:lvl8pPr>
            <a:lvl9pPr lvl="8" algn="ctr">
              <a:lnSpc>
                <a:spcPct val="90000"/>
              </a:lnSpc>
              <a:spcBef>
                <a:spcPts val="0"/>
              </a:spcBef>
              <a:spcAft>
                <a:spcPts val="0"/>
              </a:spcAft>
              <a:buClr>
                <a:schemeClr val="accent1"/>
              </a:buClr>
              <a:buSzPts val="1800"/>
              <a:buNone/>
              <a:defRPr/>
            </a:lvl9pPr>
          </a:lstStyle>
          <a:p/>
        </p:txBody>
      </p:sp>
      <p:sp>
        <p:nvSpPr>
          <p:cNvPr id="337" name="Google Shape;337;g33e6662c207_3_661"/>
          <p:cNvSpPr txBox="1"/>
          <p:nvPr>
            <p:ph idx="1" type="body"/>
          </p:nvPr>
        </p:nvSpPr>
        <p:spPr>
          <a:xfrm>
            <a:off x="838200" y="1852302"/>
            <a:ext cx="10515600" cy="4206000"/>
          </a:xfrm>
          <a:prstGeom prst="rect">
            <a:avLst/>
          </a:prstGeom>
          <a:noFill/>
          <a:ln>
            <a:noFill/>
          </a:ln>
        </p:spPr>
        <p:txBody>
          <a:bodyPr anchorCtr="0" anchor="t" bIns="45800" lIns="45800" spcFirstLastPara="1" rIns="45800" wrap="square" tIns="45800">
            <a:normAutofit/>
          </a:bodyPr>
          <a:lstStyle>
            <a:lvl1pPr indent="-400050" lvl="0" marL="457200" marR="0" algn="l">
              <a:lnSpc>
                <a:spcPct val="90000"/>
              </a:lnSpc>
              <a:spcBef>
                <a:spcPts val="600"/>
              </a:spcBef>
              <a:spcAft>
                <a:spcPts val="0"/>
              </a:spcAft>
              <a:buClr>
                <a:srgbClr val="FFFFFF"/>
              </a:buClr>
              <a:buSzPts val="2700"/>
              <a:buFont typeface="Arial"/>
              <a:buChar char="•"/>
              <a:defRPr b="0" i="0" sz="2700" u="none" cap="none" strike="noStrike">
                <a:solidFill>
                  <a:srgbClr val="FFFFFF"/>
                </a:solidFill>
                <a:latin typeface="Trebuchet MS"/>
                <a:ea typeface="Trebuchet MS"/>
                <a:cs typeface="Trebuchet MS"/>
                <a:sym typeface="Trebuchet MS"/>
              </a:defRPr>
            </a:lvl1pPr>
            <a:lvl2pPr indent="-400050" lvl="1" marL="914400" marR="0" algn="l">
              <a:lnSpc>
                <a:spcPct val="90000"/>
              </a:lnSpc>
              <a:spcBef>
                <a:spcPts val="600"/>
              </a:spcBef>
              <a:spcAft>
                <a:spcPts val="0"/>
              </a:spcAft>
              <a:buClr>
                <a:srgbClr val="FFFFFF"/>
              </a:buClr>
              <a:buSzPts val="2700"/>
              <a:buFont typeface="Arial"/>
              <a:buChar char="⮚"/>
              <a:defRPr b="0" i="0" sz="2700" u="none" cap="none" strike="noStrike">
                <a:solidFill>
                  <a:srgbClr val="FFFFFF"/>
                </a:solidFill>
                <a:latin typeface="Trebuchet MS"/>
                <a:ea typeface="Trebuchet MS"/>
                <a:cs typeface="Trebuchet MS"/>
                <a:sym typeface="Trebuchet MS"/>
              </a:defRPr>
            </a:lvl2pPr>
            <a:lvl3pPr indent="-400050" lvl="2" marL="1371600" marR="0" algn="l">
              <a:lnSpc>
                <a:spcPct val="90000"/>
              </a:lnSpc>
              <a:spcBef>
                <a:spcPts val="600"/>
              </a:spcBef>
              <a:spcAft>
                <a:spcPts val="0"/>
              </a:spcAft>
              <a:buClr>
                <a:srgbClr val="FFFFFF"/>
              </a:buClr>
              <a:buSzPts val="2700"/>
              <a:buFont typeface="Arial"/>
              <a:buChar char="▪"/>
              <a:defRPr b="0" i="0" sz="2700" u="none" cap="none" strike="noStrike">
                <a:solidFill>
                  <a:srgbClr val="FFFFFF"/>
                </a:solidFill>
                <a:latin typeface="Trebuchet MS"/>
                <a:ea typeface="Trebuchet MS"/>
                <a:cs typeface="Trebuchet MS"/>
                <a:sym typeface="Trebuchet MS"/>
              </a:defRPr>
            </a:lvl3pPr>
            <a:lvl4pPr indent="-400050" lvl="3" marL="1828800" marR="0" algn="l">
              <a:lnSpc>
                <a:spcPct val="90000"/>
              </a:lnSpc>
              <a:spcBef>
                <a:spcPts val="600"/>
              </a:spcBef>
              <a:spcAft>
                <a:spcPts val="0"/>
              </a:spcAft>
              <a:buClr>
                <a:srgbClr val="FFFFFF"/>
              </a:buClr>
              <a:buSzPts val="2700"/>
              <a:buFont typeface="Arial"/>
              <a:buChar char="•"/>
              <a:defRPr b="0" i="0" sz="2700" u="none" cap="none" strike="noStrike">
                <a:solidFill>
                  <a:srgbClr val="FFFFFF"/>
                </a:solidFill>
                <a:latin typeface="Trebuchet MS"/>
                <a:ea typeface="Trebuchet MS"/>
                <a:cs typeface="Trebuchet MS"/>
                <a:sym typeface="Trebuchet MS"/>
              </a:defRPr>
            </a:lvl4pPr>
            <a:lvl5pPr indent="-400050" lvl="4" marL="2286000" marR="0" algn="l">
              <a:lnSpc>
                <a:spcPct val="90000"/>
              </a:lnSpc>
              <a:spcBef>
                <a:spcPts val="600"/>
              </a:spcBef>
              <a:spcAft>
                <a:spcPts val="0"/>
              </a:spcAft>
              <a:buClr>
                <a:srgbClr val="FFFFFF"/>
              </a:buClr>
              <a:buSzPts val="2700"/>
              <a:buFont typeface="Arial"/>
              <a:buChar char="○"/>
              <a:defRPr b="0" i="0" sz="2700" u="none" cap="none" strike="noStrike">
                <a:solidFill>
                  <a:srgbClr val="FFFFFF"/>
                </a:solidFill>
                <a:latin typeface="Trebuchet MS"/>
                <a:ea typeface="Trebuchet MS"/>
                <a:cs typeface="Trebuchet MS"/>
                <a:sym typeface="Trebuchet MS"/>
              </a:defRPr>
            </a:lvl5pPr>
            <a:lvl6pPr indent="-342900" lvl="5" marL="27432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algn="l">
              <a:lnSpc>
                <a:spcPct val="100000"/>
              </a:lnSpc>
              <a:spcBef>
                <a:spcPts val="0"/>
              </a:spcBef>
              <a:spcAft>
                <a:spcPts val="0"/>
              </a:spcAft>
              <a:buClr>
                <a:srgbClr val="000000"/>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338" name="Google Shape;338;g33e6662c207_3_661"/>
          <p:cNvSpPr txBox="1"/>
          <p:nvPr>
            <p:ph idx="12" type="sldNum"/>
          </p:nvPr>
        </p:nvSpPr>
        <p:spPr>
          <a:xfrm>
            <a:off x="11693345" y="6444104"/>
            <a:ext cx="224100" cy="231000"/>
          </a:xfrm>
          <a:prstGeom prst="rect">
            <a:avLst/>
          </a:prstGeom>
          <a:noFill/>
          <a:ln>
            <a:noFill/>
          </a:ln>
        </p:spPr>
        <p:txBody>
          <a:bodyPr anchorCtr="0" anchor="ctr" bIns="45800" lIns="45800" spcFirstLastPara="1" rIns="45800" wrap="square" tIns="45800">
            <a:spAutoFit/>
          </a:bodyPr>
          <a:lstStyle>
            <a:lvl1pPr indent="0" lvl="0"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900"/>
              <a:buFont typeface="Trebuchet MS"/>
              <a:buNone/>
              <a:defRPr b="0" i="0" sz="900" u="none" cap="none" strike="noStrike">
                <a:solidFill>
                  <a:srgbClr val="000000"/>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sz="1200">
              <a:solidFill>
                <a:schemeClr val="dk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43" name="Shape 43"/>
        <p:cNvGrpSpPr/>
        <p:nvPr/>
      </p:nvGrpSpPr>
      <p:grpSpPr>
        <a:xfrm>
          <a:off x="0" y="0"/>
          <a:ext cx="0" cy="0"/>
          <a:chOff x="0" y="0"/>
          <a:chExt cx="0" cy="0"/>
        </a:xfrm>
      </p:grpSpPr>
      <p:sp>
        <p:nvSpPr>
          <p:cNvPr id="44" name="Google Shape;44;p66"/>
          <p:cNvSpPr txBox="1"/>
          <p:nvPr>
            <p:ph type="title"/>
          </p:nvPr>
        </p:nvSpPr>
        <p:spPr>
          <a:xfrm>
            <a:off x="807546" y="1806137"/>
            <a:ext cx="4803226" cy="297081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7200"/>
              <a:buFont typeface="Trebuchet MS"/>
              <a:buNone/>
              <a:defRPr sz="7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66"/>
          <p:cNvSpPr txBox="1"/>
          <p:nvPr>
            <p:ph idx="1" type="body"/>
          </p:nvPr>
        </p:nvSpPr>
        <p:spPr>
          <a:xfrm>
            <a:off x="6476562" y="1806136"/>
            <a:ext cx="4855778" cy="2970816"/>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70840" lvl="1" marL="914400" marR="0" rtl="0" algn="l">
              <a:lnSpc>
                <a:spcPct val="90000"/>
              </a:lnSpc>
              <a:spcBef>
                <a:spcPts val="500"/>
              </a:spcBef>
              <a:spcAft>
                <a:spcPts val="0"/>
              </a:spcAft>
              <a:buClr>
                <a:schemeClr val="lt1"/>
              </a:buClr>
              <a:buSzPts val="2240"/>
              <a:buFont typeface="Noto Sans Symbols"/>
              <a:buChar char="⮚"/>
              <a:defRPr b="0" i="0" sz="3200" u="none" cap="none" strike="noStrike">
                <a:solidFill>
                  <a:schemeClr val="lt1"/>
                </a:solidFill>
                <a:latin typeface="Trebuchet MS"/>
                <a:ea typeface="Trebuchet MS"/>
                <a:cs typeface="Trebuchet MS"/>
                <a:sym typeface="Trebuchet MS"/>
              </a:defRPr>
            </a:lvl2pPr>
            <a:lvl3pPr indent="-406400" lvl="2" marL="1371600" marR="0" rtl="0" algn="l">
              <a:lnSpc>
                <a:spcPct val="90000"/>
              </a:lnSpc>
              <a:spcBef>
                <a:spcPts val="500"/>
              </a:spcBef>
              <a:spcAft>
                <a:spcPts val="0"/>
              </a:spcAft>
              <a:buClr>
                <a:schemeClr val="lt1"/>
              </a:buClr>
              <a:buSzPts val="2800"/>
              <a:buFont typeface="Noto Sans Symbols"/>
              <a:buChar char="▪"/>
              <a:defRPr b="0" i="0" sz="2800" u="none" cap="none" strike="noStrike">
                <a:solidFill>
                  <a:schemeClr val="lt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46" name="Google Shape;46;p66"/>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47" name="Google Shape;47;p66"/>
          <p:cNvCxnSpPr/>
          <p:nvPr/>
        </p:nvCxnSpPr>
        <p:spPr>
          <a:xfrm>
            <a:off x="6096000" y="1327150"/>
            <a:ext cx="0" cy="4203700"/>
          </a:xfrm>
          <a:prstGeom prst="straightConnector1">
            <a:avLst/>
          </a:prstGeom>
          <a:noFill/>
          <a:ln cap="flat" cmpd="sng" w="38100">
            <a:solidFill>
              <a:schemeClr val="lt1"/>
            </a:solidFill>
            <a:prstDash val="solid"/>
            <a:miter lim="800000"/>
            <a:headEnd len="sm" w="sm" type="none"/>
            <a:tailEnd len="sm" w="sm" type="none"/>
          </a:ln>
        </p:spPr>
      </p:cxn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339" name="Shape 339"/>
        <p:cNvGrpSpPr/>
        <p:nvPr/>
      </p:nvGrpSpPr>
      <p:grpSpPr>
        <a:xfrm>
          <a:off x="0" y="0"/>
          <a:ext cx="0" cy="0"/>
          <a:chOff x="0" y="0"/>
          <a:chExt cx="0" cy="0"/>
        </a:xfrm>
      </p:grpSpPr>
      <p:sp>
        <p:nvSpPr>
          <p:cNvPr id="340" name="Google Shape;340;g33e6662c207_3_667"/>
          <p:cNvSpPr txBox="1"/>
          <p:nvPr>
            <p:ph type="title"/>
          </p:nvPr>
        </p:nvSpPr>
        <p:spPr>
          <a:xfrm>
            <a:off x="838200" y="437986"/>
            <a:ext cx="10515600" cy="9600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Clr>
                <a:schemeClr val="lt1"/>
              </a:buClr>
              <a:buSzPts val="5800"/>
              <a:buFont typeface="Trebuchet MS"/>
              <a:buNone/>
              <a:defRPr sz="58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341" name="Google Shape;341;g33e6662c207_3_667"/>
          <p:cNvSpPr txBox="1"/>
          <p:nvPr>
            <p:ph idx="1" type="body"/>
          </p:nvPr>
        </p:nvSpPr>
        <p:spPr>
          <a:xfrm>
            <a:off x="838200" y="1852302"/>
            <a:ext cx="10515600" cy="4205400"/>
          </a:xfrm>
          <a:prstGeom prst="rect">
            <a:avLst/>
          </a:prstGeom>
          <a:noFill/>
          <a:ln>
            <a:noFill/>
          </a:ln>
        </p:spPr>
        <p:txBody>
          <a:bodyPr anchorCtr="0" anchor="t" bIns="58900" lIns="117825" spcFirstLastPara="1" rIns="117825" wrap="square" tIns="58900">
            <a:noAutofit/>
          </a:bodyPr>
          <a:lstStyle>
            <a:lvl1pPr indent="-450850" lvl="0" marL="457200" marR="0" algn="l">
              <a:lnSpc>
                <a:spcPct val="90000"/>
              </a:lnSpc>
              <a:spcBef>
                <a:spcPts val="1000"/>
              </a:spcBef>
              <a:spcAft>
                <a:spcPts val="0"/>
              </a:spcAft>
              <a:buClr>
                <a:schemeClr val="lt1"/>
              </a:buClr>
              <a:buSzPts val="3500"/>
              <a:buFont typeface="Arial"/>
              <a:buChar char="•"/>
              <a:defRPr b="0" i="0" sz="3500" u="none" cap="none" strike="noStrike">
                <a:solidFill>
                  <a:schemeClr val="lt1"/>
                </a:solidFill>
                <a:latin typeface="Trebuchet MS"/>
                <a:ea typeface="Trebuchet MS"/>
                <a:cs typeface="Trebuchet MS"/>
                <a:sym typeface="Trebuchet MS"/>
              </a:defRPr>
            </a:lvl1pPr>
            <a:lvl2pPr indent="-368300" lvl="1" marL="914400" marR="0" algn="l">
              <a:lnSpc>
                <a:spcPct val="90000"/>
              </a:lnSpc>
              <a:spcBef>
                <a:spcPts val="500"/>
              </a:spcBef>
              <a:spcAft>
                <a:spcPts val="0"/>
              </a:spcAft>
              <a:buClr>
                <a:schemeClr val="lt1"/>
              </a:buClr>
              <a:buSzPts val="2200"/>
              <a:buFont typeface="Noto Sans Symbols"/>
              <a:buChar char="⮚"/>
              <a:defRPr b="0" i="0" sz="3200" u="none" cap="none" strike="noStrike">
                <a:solidFill>
                  <a:schemeClr val="lt1"/>
                </a:solidFill>
                <a:latin typeface="Trebuchet MS"/>
                <a:ea typeface="Trebuchet MS"/>
                <a:cs typeface="Trebuchet MS"/>
                <a:sym typeface="Trebuchet MS"/>
              </a:defRPr>
            </a:lvl2pPr>
            <a:lvl3pPr indent="-393700" lvl="2" marL="1371600" marR="0" algn="l">
              <a:lnSpc>
                <a:spcPct val="90000"/>
              </a:lnSpc>
              <a:spcBef>
                <a:spcPts val="500"/>
              </a:spcBef>
              <a:spcAft>
                <a:spcPts val="0"/>
              </a:spcAft>
              <a:buClr>
                <a:schemeClr val="lt1"/>
              </a:buClr>
              <a:buSzPts val="2600"/>
              <a:buFont typeface="Noto Sans Symbols"/>
              <a:buChar char="▪"/>
              <a:defRPr b="0" i="0" sz="2600" u="none" cap="none" strike="noStrike">
                <a:solidFill>
                  <a:schemeClr val="lt1"/>
                </a:solidFill>
                <a:latin typeface="Trebuchet MS"/>
                <a:ea typeface="Trebuchet MS"/>
                <a:cs typeface="Trebuchet MS"/>
                <a:sym typeface="Trebuchet MS"/>
              </a:defRPr>
            </a:lvl3pPr>
            <a:lvl4pPr indent="-374650" lvl="3" marL="1828800" marR="0" algn="l">
              <a:lnSpc>
                <a:spcPct val="90000"/>
              </a:lnSpc>
              <a:spcBef>
                <a:spcPts val="500"/>
              </a:spcBef>
              <a:spcAft>
                <a:spcPts val="0"/>
              </a:spcAft>
              <a:buClr>
                <a:schemeClr val="lt1"/>
              </a:buClr>
              <a:buSzPts val="2300"/>
              <a:buFont typeface="Arial"/>
              <a:buChar char="•"/>
              <a:defRPr b="0" i="0" sz="2300" u="none" cap="none" strike="noStrike">
                <a:solidFill>
                  <a:schemeClr val="lt1"/>
                </a:solidFill>
                <a:latin typeface="Trebuchet MS"/>
                <a:ea typeface="Trebuchet MS"/>
                <a:cs typeface="Trebuchet MS"/>
                <a:sym typeface="Trebuchet MS"/>
              </a:defRPr>
            </a:lvl4pPr>
            <a:lvl5pPr indent="-228600" lvl="4" marL="22860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5pPr>
            <a:lvl6pPr indent="-228600" lvl="5" marL="27432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6pPr>
            <a:lvl7pPr indent="-228600" lvl="6" marL="32004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7pPr>
            <a:lvl8pPr indent="-228600" lvl="7" marL="36576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8pPr>
            <a:lvl9pPr indent="-228600" lvl="8" marL="4114800" marR="0" algn="l">
              <a:lnSpc>
                <a:spcPct val="90000"/>
              </a:lnSpc>
              <a:spcBef>
                <a:spcPts val="500"/>
              </a:spcBef>
              <a:spcAft>
                <a:spcPts val="0"/>
              </a:spcAft>
              <a:buClr>
                <a:schemeClr val="lt1"/>
              </a:buClr>
              <a:buSzPts val="1500"/>
              <a:buFont typeface="Arial"/>
              <a:buNone/>
              <a:defRPr b="0" i="0" sz="1500" u="none" cap="none" strike="noStrike">
                <a:solidFill>
                  <a:schemeClr val="lt1"/>
                </a:solidFill>
                <a:latin typeface="Calibri"/>
                <a:ea typeface="Calibri"/>
                <a:cs typeface="Calibri"/>
                <a:sym typeface="Calibri"/>
              </a:defRPr>
            </a:lvl9pPr>
          </a:lstStyle>
          <a:p/>
        </p:txBody>
      </p:sp>
      <p:sp>
        <p:nvSpPr>
          <p:cNvPr id="342" name="Google Shape;342;g33e6662c207_3_667"/>
          <p:cNvSpPr txBox="1"/>
          <p:nvPr>
            <p:ph idx="12" type="sldNum"/>
          </p:nvPr>
        </p:nvSpPr>
        <p:spPr>
          <a:xfrm>
            <a:off x="9174127" y="637075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3" name="Shape 343"/>
        <p:cNvGrpSpPr/>
        <p:nvPr/>
      </p:nvGrpSpPr>
      <p:grpSpPr>
        <a:xfrm>
          <a:off x="0" y="0"/>
          <a:ext cx="0" cy="0"/>
          <a:chOff x="0" y="0"/>
          <a:chExt cx="0" cy="0"/>
        </a:xfrm>
      </p:grpSpPr>
      <p:sp>
        <p:nvSpPr>
          <p:cNvPr id="344" name="Google Shape;344;g33e6662c207_3_671"/>
          <p:cNvSpPr txBox="1"/>
          <p:nvPr>
            <p:ph type="title"/>
          </p:nvPr>
        </p:nvSpPr>
        <p:spPr>
          <a:xfrm>
            <a:off x="91965" y="2117012"/>
            <a:ext cx="12008100" cy="1325400"/>
          </a:xfrm>
          <a:prstGeom prst="rect">
            <a:avLst/>
          </a:prstGeom>
          <a:noFill/>
          <a:ln>
            <a:noFill/>
          </a:ln>
        </p:spPr>
        <p:txBody>
          <a:bodyPr anchorCtr="0" anchor="ctr" bIns="58900" lIns="117825" spcFirstLastPara="1" rIns="117825" wrap="square" tIns="58900">
            <a:noAutofit/>
          </a:bodyPr>
          <a:lstStyle>
            <a:lvl1pPr lvl="0" algn="ctr">
              <a:lnSpc>
                <a:spcPct val="90000"/>
              </a:lnSpc>
              <a:spcBef>
                <a:spcPts val="0"/>
              </a:spcBef>
              <a:spcAft>
                <a:spcPts val="0"/>
              </a:spcAft>
              <a:buClr>
                <a:schemeClr val="lt1"/>
              </a:buClr>
              <a:buSzPts val="23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345" name="Google Shape;345;g33e6662c207_3_671"/>
          <p:cNvSpPr txBox="1"/>
          <p:nvPr>
            <p:ph idx="12" type="sldNum"/>
          </p:nvPr>
        </p:nvSpPr>
        <p:spPr>
          <a:xfrm>
            <a:off x="9174127" y="637075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346" name="Shape 346"/>
        <p:cNvGrpSpPr/>
        <p:nvPr/>
      </p:nvGrpSpPr>
      <p:grpSpPr>
        <a:xfrm>
          <a:off x="0" y="0"/>
          <a:ext cx="0" cy="0"/>
          <a:chOff x="0" y="0"/>
          <a:chExt cx="0" cy="0"/>
        </a:xfrm>
      </p:grpSpPr>
      <p:sp>
        <p:nvSpPr>
          <p:cNvPr id="347" name="Google Shape;347;g33e6662c207_3_674"/>
          <p:cNvSpPr txBox="1"/>
          <p:nvPr>
            <p:ph type="title"/>
          </p:nvPr>
        </p:nvSpPr>
        <p:spPr>
          <a:xfrm>
            <a:off x="6122789" y="2625328"/>
            <a:ext cx="5381700" cy="23142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7800"/>
              <a:buFont typeface="Trebuchet MS"/>
              <a:buNone/>
              <a:defRPr sz="78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pic>
        <p:nvPicPr>
          <p:cNvPr id="348" name="Google Shape;348;g33e6662c207_3_674"/>
          <p:cNvPicPr preferRelativeResize="0"/>
          <p:nvPr/>
        </p:nvPicPr>
        <p:blipFill rotWithShape="1">
          <a:blip r:embed="rId2">
            <a:alphaModFix/>
          </a:blip>
          <a:srcRect b="0" l="0" r="0" t="0"/>
          <a:stretch/>
        </p:blipFill>
        <p:spPr>
          <a:xfrm>
            <a:off x="-664821" y="1148206"/>
            <a:ext cx="5014913" cy="5014913"/>
          </a:xfrm>
          <a:prstGeom prst="rect">
            <a:avLst/>
          </a:prstGeom>
          <a:noFill/>
          <a:ln>
            <a:noFill/>
          </a:ln>
        </p:spPr>
      </p:pic>
      <p:sp>
        <p:nvSpPr>
          <p:cNvPr id="349" name="Google Shape;349;g33e6662c207_3_674"/>
          <p:cNvSpPr txBox="1"/>
          <p:nvPr>
            <p:ph idx="12" type="sldNum"/>
          </p:nvPr>
        </p:nvSpPr>
        <p:spPr>
          <a:xfrm>
            <a:off x="9174127" y="637075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350" name="Shape 350"/>
        <p:cNvGrpSpPr/>
        <p:nvPr/>
      </p:nvGrpSpPr>
      <p:grpSpPr>
        <a:xfrm>
          <a:off x="0" y="0"/>
          <a:ext cx="0" cy="0"/>
          <a:chOff x="0" y="0"/>
          <a:chExt cx="0" cy="0"/>
        </a:xfrm>
      </p:grpSpPr>
      <p:sp>
        <p:nvSpPr>
          <p:cNvPr id="351" name="Google Shape;351;g33e6662c207_3_678"/>
          <p:cNvSpPr txBox="1"/>
          <p:nvPr>
            <p:ph type="title"/>
          </p:nvPr>
        </p:nvSpPr>
        <p:spPr>
          <a:xfrm>
            <a:off x="838200" y="437986"/>
            <a:ext cx="10515600" cy="960000"/>
          </a:xfrm>
          <a:prstGeom prst="rect">
            <a:avLst/>
          </a:prstGeom>
          <a:noFill/>
          <a:ln>
            <a:noFill/>
          </a:ln>
        </p:spPr>
        <p:txBody>
          <a:bodyPr anchorCtr="0" anchor="b" bIns="58900" lIns="117825" spcFirstLastPara="1" rIns="117825" wrap="square" tIns="58900">
            <a:noAutofit/>
          </a:bodyPr>
          <a:lstStyle>
            <a:lvl1pPr lvl="0" algn="ctr">
              <a:lnSpc>
                <a:spcPct val="90000"/>
              </a:lnSpc>
              <a:spcBef>
                <a:spcPts val="0"/>
              </a:spcBef>
              <a:spcAft>
                <a:spcPts val="0"/>
              </a:spcAft>
              <a:buClr>
                <a:schemeClr val="lt1"/>
              </a:buClr>
              <a:buSzPts val="5800"/>
              <a:buFont typeface="Trebuchet MS"/>
              <a:buNone/>
              <a:defRPr sz="58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352" name="Google Shape;352;g33e6662c207_3_678"/>
          <p:cNvSpPr txBox="1"/>
          <p:nvPr>
            <p:ph idx="1" type="body"/>
          </p:nvPr>
        </p:nvSpPr>
        <p:spPr>
          <a:xfrm>
            <a:off x="2603619" y="2208659"/>
            <a:ext cx="6984900" cy="3055800"/>
          </a:xfrm>
          <a:prstGeom prst="rect">
            <a:avLst/>
          </a:prstGeom>
          <a:noFill/>
          <a:ln>
            <a:noFill/>
          </a:ln>
        </p:spPr>
        <p:txBody>
          <a:bodyPr anchorCtr="0" anchor="t" bIns="58900" lIns="117825" spcFirstLastPara="1" rIns="117825" wrap="square" tIns="58900">
            <a:noAutofit/>
          </a:bodyPr>
          <a:lstStyle>
            <a:lvl1pPr indent="-228600" lvl="0" marL="457200" marR="0" algn="l">
              <a:lnSpc>
                <a:spcPct val="90000"/>
              </a:lnSpc>
              <a:spcBef>
                <a:spcPts val="1000"/>
              </a:spcBef>
              <a:spcAft>
                <a:spcPts val="0"/>
              </a:spcAft>
              <a:buClr>
                <a:schemeClr val="lt1"/>
              </a:buClr>
              <a:buSzPts val="2700"/>
              <a:buFont typeface="Arial"/>
              <a:buNone/>
              <a:defRPr b="0" i="0" sz="2700" u="none" cap="none" strike="noStrike">
                <a:solidFill>
                  <a:schemeClr val="lt1"/>
                </a:solidFill>
                <a:latin typeface="Calibri"/>
                <a:ea typeface="Calibri"/>
                <a:cs typeface="Calibri"/>
                <a:sym typeface="Calibri"/>
              </a:defRPr>
            </a:lvl1pPr>
            <a:lvl2pPr indent="-374650" lvl="1" marL="914400" marR="0" algn="l">
              <a:lnSpc>
                <a:spcPct val="90000"/>
              </a:lnSpc>
              <a:spcBef>
                <a:spcPts val="500"/>
              </a:spcBef>
              <a:spcAft>
                <a:spcPts val="0"/>
              </a:spcAft>
              <a:buClr>
                <a:schemeClr val="lt1"/>
              </a:buClr>
              <a:buSzPts val="2300"/>
              <a:buFont typeface="Arial"/>
              <a:buChar char="•"/>
              <a:defRPr b="0" i="0" sz="2300" u="none" cap="none" strike="noStrike">
                <a:solidFill>
                  <a:schemeClr val="lt1"/>
                </a:solidFill>
                <a:latin typeface="Calibri"/>
                <a:ea typeface="Calibri"/>
                <a:cs typeface="Calibri"/>
                <a:sym typeface="Calibri"/>
              </a:defRPr>
            </a:lvl2pPr>
            <a:lvl3pPr indent="-349250" lvl="2" marL="1371600" marR="0" algn="l">
              <a:lnSpc>
                <a:spcPct val="90000"/>
              </a:lnSpc>
              <a:spcBef>
                <a:spcPts val="500"/>
              </a:spcBef>
              <a:spcAft>
                <a:spcPts val="0"/>
              </a:spcAft>
              <a:buClr>
                <a:schemeClr val="lt1"/>
              </a:buClr>
              <a:buSzPts val="1900"/>
              <a:buFont typeface="Arial"/>
              <a:buChar char="•"/>
              <a:defRPr b="0" i="0" sz="1900" u="none" cap="none" strike="noStrike">
                <a:solidFill>
                  <a:schemeClr val="lt1"/>
                </a:solidFill>
                <a:latin typeface="Calibri"/>
                <a:ea typeface="Calibri"/>
                <a:cs typeface="Calibri"/>
                <a:sym typeface="Calibri"/>
              </a:defRPr>
            </a:lvl3pPr>
            <a:lvl4pPr indent="-336550" lvl="3" marL="1828800" marR="0" algn="l">
              <a:lnSpc>
                <a:spcPct val="90000"/>
              </a:lnSpc>
              <a:spcBef>
                <a:spcPts val="500"/>
              </a:spcBef>
              <a:spcAft>
                <a:spcPts val="0"/>
              </a:spcAft>
              <a:buClr>
                <a:schemeClr val="lt1"/>
              </a:buClr>
              <a:buSzPts val="1700"/>
              <a:buFont typeface="Arial"/>
              <a:buChar char="•"/>
              <a:defRPr b="0" i="0" sz="1700" u="none" cap="none" strike="noStrike">
                <a:solidFill>
                  <a:schemeClr val="lt1"/>
                </a:solidFill>
                <a:latin typeface="Calibri"/>
                <a:ea typeface="Calibri"/>
                <a:cs typeface="Calibri"/>
                <a:sym typeface="Calibri"/>
              </a:defRPr>
            </a:lvl4pPr>
            <a:lvl5pPr indent="-336550" lvl="4" marL="2286000" marR="0" algn="l">
              <a:lnSpc>
                <a:spcPct val="90000"/>
              </a:lnSpc>
              <a:spcBef>
                <a:spcPts val="500"/>
              </a:spcBef>
              <a:spcAft>
                <a:spcPts val="0"/>
              </a:spcAft>
              <a:buClr>
                <a:schemeClr val="lt1"/>
              </a:buClr>
              <a:buSzPts val="1700"/>
              <a:buFont typeface="Arial"/>
              <a:buChar char="•"/>
              <a:defRPr b="0" i="0" sz="1700" u="none" cap="none" strike="noStrike">
                <a:solidFill>
                  <a:schemeClr val="lt1"/>
                </a:solidFill>
                <a:latin typeface="Calibri"/>
                <a:ea typeface="Calibri"/>
                <a:cs typeface="Calibri"/>
                <a:sym typeface="Calibri"/>
              </a:defRPr>
            </a:lvl5pPr>
            <a:lvl6pPr indent="-336550" lvl="5" marL="2743200" marR="0" algn="l">
              <a:lnSpc>
                <a:spcPct val="90000"/>
              </a:lnSpc>
              <a:spcBef>
                <a:spcPts val="500"/>
              </a:spcBef>
              <a:spcAft>
                <a:spcPts val="0"/>
              </a:spcAft>
              <a:buClr>
                <a:schemeClr val="lt1"/>
              </a:buClr>
              <a:buSzPts val="1700"/>
              <a:buFont typeface="Arial"/>
              <a:buChar char="•"/>
              <a:defRPr b="0" i="0" sz="1700" u="none" cap="none" strike="noStrike">
                <a:solidFill>
                  <a:schemeClr val="lt1"/>
                </a:solidFill>
                <a:latin typeface="Calibri"/>
                <a:ea typeface="Calibri"/>
                <a:cs typeface="Calibri"/>
                <a:sym typeface="Calibri"/>
              </a:defRPr>
            </a:lvl6pPr>
            <a:lvl7pPr indent="-336550" lvl="6" marL="3200400" marR="0" algn="l">
              <a:lnSpc>
                <a:spcPct val="90000"/>
              </a:lnSpc>
              <a:spcBef>
                <a:spcPts val="500"/>
              </a:spcBef>
              <a:spcAft>
                <a:spcPts val="0"/>
              </a:spcAft>
              <a:buClr>
                <a:schemeClr val="lt1"/>
              </a:buClr>
              <a:buSzPts val="1700"/>
              <a:buFont typeface="Arial"/>
              <a:buChar char="•"/>
              <a:defRPr b="0" i="0" sz="1700" u="none" cap="none" strike="noStrike">
                <a:solidFill>
                  <a:schemeClr val="lt1"/>
                </a:solidFill>
                <a:latin typeface="Calibri"/>
                <a:ea typeface="Calibri"/>
                <a:cs typeface="Calibri"/>
                <a:sym typeface="Calibri"/>
              </a:defRPr>
            </a:lvl7pPr>
            <a:lvl8pPr indent="-336550" lvl="7" marL="3657600" marR="0" algn="l">
              <a:lnSpc>
                <a:spcPct val="90000"/>
              </a:lnSpc>
              <a:spcBef>
                <a:spcPts val="500"/>
              </a:spcBef>
              <a:spcAft>
                <a:spcPts val="0"/>
              </a:spcAft>
              <a:buClr>
                <a:schemeClr val="lt1"/>
              </a:buClr>
              <a:buSzPts val="1700"/>
              <a:buFont typeface="Arial"/>
              <a:buChar char="•"/>
              <a:defRPr b="0" i="0" sz="1700" u="none" cap="none" strike="noStrike">
                <a:solidFill>
                  <a:schemeClr val="lt1"/>
                </a:solidFill>
                <a:latin typeface="Calibri"/>
                <a:ea typeface="Calibri"/>
                <a:cs typeface="Calibri"/>
                <a:sym typeface="Calibri"/>
              </a:defRPr>
            </a:lvl8pPr>
            <a:lvl9pPr indent="-336550" lvl="8" marL="4114800" marR="0" algn="l">
              <a:lnSpc>
                <a:spcPct val="90000"/>
              </a:lnSpc>
              <a:spcBef>
                <a:spcPts val="500"/>
              </a:spcBef>
              <a:spcAft>
                <a:spcPts val="0"/>
              </a:spcAft>
              <a:buClr>
                <a:schemeClr val="lt1"/>
              </a:buClr>
              <a:buSzPts val="1700"/>
              <a:buFont typeface="Arial"/>
              <a:buChar char="•"/>
              <a:defRPr b="0" i="0" sz="1700" u="none" cap="none" strike="noStrike">
                <a:solidFill>
                  <a:schemeClr val="lt1"/>
                </a:solidFill>
                <a:latin typeface="Calibri"/>
                <a:ea typeface="Calibri"/>
                <a:cs typeface="Calibri"/>
                <a:sym typeface="Calibri"/>
              </a:defRPr>
            </a:lvl9pPr>
          </a:lstStyle>
          <a:p/>
        </p:txBody>
      </p:sp>
      <p:sp>
        <p:nvSpPr>
          <p:cNvPr id="353" name="Google Shape;353;g33e6662c207_3_678"/>
          <p:cNvSpPr txBox="1"/>
          <p:nvPr>
            <p:ph idx="12" type="sldNum"/>
          </p:nvPr>
        </p:nvSpPr>
        <p:spPr>
          <a:xfrm>
            <a:off x="9174127" y="637075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354" name="Shape 354"/>
        <p:cNvGrpSpPr/>
        <p:nvPr/>
      </p:nvGrpSpPr>
      <p:grpSpPr>
        <a:xfrm>
          <a:off x="0" y="0"/>
          <a:ext cx="0" cy="0"/>
          <a:chOff x="0" y="0"/>
          <a:chExt cx="0" cy="0"/>
        </a:xfrm>
      </p:grpSpPr>
      <p:sp>
        <p:nvSpPr>
          <p:cNvPr id="355" name="Google Shape;355;g33e6662c207_3_682"/>
          <p:cNvSpPr txBox="1"/>
          <p:nvPr>
            <p:ph type="title"/>
          </p:nvPr>
        </p:nvSpPr>
        <p:spPr>
          <a:xfrm>
            <a:off x="595312" y="2120186"/>
            <a:ext cx="11001300" cy="1626600"/>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lt1"/>
              </a:buClr>
              <a:buSzPts val="6500"/>
              <a:buFont typeface="Trebuchet MS"/>
              <a:buNone/>
              <a:defRPr sz="65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356" name="Google Shape;356;g33e6662c207_3_682"/>
          <p:cNvSpPr txBox="1"/>
          <p:nvPr>
            <p:ph idx="12" type="sldNum"/>
          </p:nvPr>
        </p:nvSpPr>
        <p:spPr>
          <a:xfrm>
            <a:off x="9174127" y="637075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Slide 2">
  <p:cSld name="Content Slide 2">
    <p:spTree>
      <p:nvGrpSpPr>
        <p:cNvPr id="357" name="Shape 357"/>
        <p:cNvGrpSpPr/>
        <p:nvPr/>
      </p:nvGrpSpPr>
      <p:grpSpPr>
        <a:xfrm>
          <a:off x="0" y="0"/>
          <a:ext cx="0" cy="0"/>
          <a:chOff x="0" y="0"/>
          <a:chExt cx="0" cy="0"/>
        </a:xfrm>
      </p:grpSpPr>
      <p:sp>
        <p:nvSpPr>
          <p:cNvPr id="358" name="Google Shape;358;g33e6662c207_3_685"/>
          <p:cNvSpPr txBox="1"/>
          <p:nvPr>
            <p:ph idx="1" type="body"/>
          </p:nvPr>
        </p:nvSpPr>
        <p:spPr>
          <a:xfrm>
            <a:off x="309739" y="1714500"/>
            <a:ext cx="11572500" cy="4340100"/>
          </a:xfrm>
          <a:prstGeom prst="rect">
            <a:avLst/>
          </a:prstGeom>
          <a:noFill/>
          <a:ln>
            <a:noFill/>
          </a:ln>
        </p:spPr>
        <p:txBody>
          <a:bodyPr anchorCtr="0" anchor="t" bIns="41400" lIns="82850" spcFirstLastPara="1" rIns="82850" wrap="square" tIns="41400">
            <a:noAutofit/>
          </a:bodyPr>
          <a:lstStyle>
            <a:lvl1pPr indent="-228600" lvl="0" marL="457200" marR="0" algn="l">
              <a:lnSpc>
                <a:spcPct val="100000"/>
              </a:lnSpc>
              <a:spcBef>
                <a:spcPts val="5000"/>
              </a:spcBef>
              <a:spcAft>
                <a:spcPts val="0"/>
              </a:spcAft>
              <a:buClr>
                <a:srgbClr val="000000"/>
              </a:buClr>
              <a:buSzPts val="1300"/>
              <a:buFont typeface="Arial"/>
              <a:buNone/>
              <a:defRPr b="0" i="0" sz="4400" u="none" cap="none" strike="noStrike">
                <a:solidFill>
                  <a:schemeClr val="dk1"/>
                </a:solidFill>
                <a:latin typeface="Trebuchet MS"/>
                <a:ea typeface="Trebuchet MS"/>
                <a:cs typeface="Trebuchet MS"/>
                <a:sym typeface="Trebuchet MS"/>
              </a:defRPr>
            </a:lvl1pPr>
            <a:lvl2pPr indent="-228600" lvl="1" marL="914400" marR="0" algn="l">
              <a:lnSpc>
                <a:spcPct val="100000"/>
              </a:lnSpc>
              <a:spcBef>
                <a:spcPts val="5000"/>
              </a:spcBef>
              <a:spcAft>
                <a:spcPts val="0"/>
              </a:spcAft>
              <a:buClr>
                <a:srgbClr val="000000"/>
              </a:buClr>
              <a:buSzPts val="1300"/>
              <a:buFont typeface="Arial"/>
              <a:buNone/>
              <a:defRPr b="0" i="0" sz="4000" u="none" cap="none" strike="noStrike">
                <a:solidFill>
                  <a:schemeClr val="dk1"/>
                </a:solidFill>
                <a:latin typeface="Trebuchet MS"/>
                <a:ea typeface="Trebuchet MS"/>
                <a:cs typeface="Trebuchet MS"/>
                <a:sym typeface="Trebuchet MS"/>
              </a:defRPr>
            </a:lvl2pPr>
            <a:lvl3pPr indent="-228600" lvl="2" marL="1371600" marR="0" algn="l">
              <a:lnSpc>
                <a:spcPct val="100000"/>
              </a:lnSpc>
              <a:spcBef>
                <a:spcPts val="5000"/>
              </a:spcBef>
              <a:spcAft>
                <a:spcPts val="0"/>
              </a:spcAft>
              <a:buClr>
                <a:srgbClr val="000000"/>
              </a:buClr>
              <a:buSzPts val="1300"/>
              <a:buFont typeface="Arial"/>
              <a:buNone/>
              <a:defRPr b="0" i="0" sz="3200" u="none" cap="none" strike="noStrike">
                <a:solidFill>
                  <a:schemeClr val="dk1"/>
                </a:solidFill>
                <a:latin typeface="Trebuchet MS"/>
                <a:ea typeface="Trebuchet MS"/>
                <a:cs typeface="Trebuchet MS"/>
                <a:sym typeface="Trebuchet MS"/>
              </a:defRPr>
            </a:lvl3pPr>
            <a:lvl4pPr indent="-406400" lvl="3" marL="1828800" marR="0" algn="l">
              <a:lnSpc>
                <a:spcPct val="100000"/>
              </a:lnSpc>
              <a:spcBef>
                <a:spcPts val="50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4pPr>
            <a:lvl5pPr indent="-228600" lvl="4" marL="22860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5pPr>
            <a:lvl6pPr indent="-228600" lvl="5" marL="27432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6pPr>
            <a:lvl7pPr indent="-228600" lvl="6" marL="32004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7pPr>
            <a:lvl8pPr indent="-228600" lvl="7" marL="36576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8pPr>
            <a:lvl9pPr indent="-228600" lvl="8" marL="4114800" marR="0" algn="l">
              <a:lnSpc>
                <a:spcPct val="100000"/>
              </a:lnSpc>
              <a:spcBef>
                <a:spcPts val="5000"/>
              </a:spcBef>
              <a:spcAft>
                <a:spcPts val="0"/>
              </a:spcAft>
              <a:buClr>
                <a:srgbClr val="000000"/>
              </a:buClr>
              <a:buSzPts val="1300"/>
              <a:buFont typeface="Arial"/>
              <a:buNone/>
              <a:defRPr b="0" i="0" sz="3600" u="none" cap="none" strike="noStrike">
                <a:solidFill>
                  <a:srgbClr val="5C6670"/>
                </a:solidFill>
                <a:latin typeface="Trebuchet MS"/>
                <a:ea typeface="Trebuchet MS"/>
                <a:cs typeface="Trebuchet MS"/>
                <a:sym typeface="Trebuchet MS"/>
              </a:defRPr>
            </a:lvl9pPr>
          </a:lstStyle>
          <a:p/>
        </p:txBody>
      </p:sp>
      <p:sp>
        <p:nvSpPr>
          <p:cNvPr id="359" name="Google Shape;359;g33e6662c207_3_685"/>
          <p:cNvSpPr txBox="1"/>
          <p:nvPr>
            <p:ph idx="12" type="sldNum"/>
          </p:nvPr>
        </p:nvSpPr>
        <p:spPr>
          <a:xfrm>
            <a:off x="9846361" y="6425136"/>
            <a:ext cx="2012100" cy="365100"/>
          </a:xfrm>
          <a:prstGeom prst="rect">
            <a:avLst/>
          </a:prstGeom>
          <a:noFill/>
          <a:ln>
            <a:noFill/>
          </a:ln>
        </p:spPr>
        <p:txBody>
          <a:bodyPr anchorCtr="0" anchor="ctr" bIns="41400" lIns="82850" spcFirstLastPara="1" rIns="82850" wrap="square" tIns="414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
        <p:nvSpPr>
          <p:cNvPr id="360" name="Google Shape;360;g33e6662c207_3_685"/>
          <p:cNvSpPr txBox="1"/>
          <p:nvPr>
            <p:ph type="title"/>
          </p:nvPr>
        </p:nvSpPr>
        <p:spPr>
          <a:xfrm>
            <a:off x="309739" y="439118"/>
            <a:ext cx="11572500" cy="816900"/>
          </a:xfrm>
          <a:prstGeom prst="rect">
            <a:avLst/>
          </a:prstGeom>
          <a:noFill/>
          <a:ln>
            <a:noFill/>
          </a:ln>
        </p:spPr>
        <p:txBody>
          <a:bodyPr anchorCtr="0" anchor="ctr" bIns="0" lIns="0" spcFirstLastPara="1" rIns="0" wrap="square" tIns="0">
            <a:noAutofit/>
          </a:bodyPr>
          <a:lstStyle>
            <a:lvl1pPr lvl="0" marR="0" algn="ctr">
              <a:lnSpc>
                <a:spcPct val="100000"/>
              </a:lnSpc>
              <a:spcBef>
                <a:spcPts val="0"/>
              </a:spcBef>
              <a:spcAft>
                <a:spcPts val="0"/>
              </a:spcAft>
              <a:buClr>
                <a:srgbClr val="000000"/>
              </a:buClr>
              <a:buSzPts val="1800"/>
              <a:buFont typeface="Arial"/>
              <a:buNone/>
              <a:defRPr b="0" i="0" sz="8000" u="none" cap="none" strike="noStrike">
                <a:solidFill>
                  <a:srgbClr val="001254"/>
                </a:solidFill>
                <a:latin typeface="Arial"/>
                <a:ea typeface="Arial"/>
                <a:cs typeface="Arial"/>
                <a:sym typeface="Arial"/>
              </a:defRPr>
            </a:lvl1pPr>
            <a:lvl2pPr lvl="1"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61" name="Shape 361"/>
        <p:cNvGrpSpPr/>
        <p:nvPr/>
      </p:nvGrpSpPr>
      <p:grpSpPr>
        <a:xfrm>
          <a:off x="0" y="0"/>
          <a:ext cx="0" cy="0"/>
          <a:chOff x="0" y="0"/>
          <a:chExt cx="0" cy="0"/>
        </a:xfrm>
      </p:grpSpPr>
      <p:sp>
        <p:nvSpPr>
          <p:cNvPr id="362" name="Google Shape;362;g33e6662c207_3_689"/>
          <p:cNvSpPr txBox="1"/>
          <p:nvPr>
            <p:ph idx="12" type="sldNum"/>
          </p:nvPr>
        </p:nvSpPr>
        <p:spPr>
          <a:xfrm>
            <a:off x="9174127" y="637075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363" name="Shape 363"/>
        <p:cNvGrpSpPr/>
        <p:nvPr/>
      </p:nvGrpSpPr>
      <p:grpSpPr>
        <a:xfrm>
          <a:off x="0" y="0"/>
          <a:ext cx="0" cy="0"/>
          <a:chOff x="0" y="0"/>
          <a:chExt cx="0" cy="0"/>
        </a:xfrm>
      </p:grpSpPr>
      <p:sp>
        <p:nvSpPr>
          <p:cNvPr id="364" name="Google Shape;364;g33e6662c207_3_691"/>
          <p:cNvSpPr txBox="1"/>
          <p:nvPr>
            <p:ph type="title"/>
          </p:nvPr>
        </p:nvSpPr>
        <p:spPr>
          <a:xfrm>
            <a:off x="807545" y="1806138"/>
            <a:ext cx="4803300" cy="2970600"/>
          </a:xfrm>
          <a:prstGeom prst="rect">
            <a:avLst/>
          </a:prstGeom>
          <a:noFill/>
          <a:ln>
            <a:noFill/>
          </a:ln>
        </p:spPr>
        <p:txBody>
          <a:bodyPr anchorCtr="0" anchor="ctr" bIns="58900" lIns="117825" spcFirstLastPara="1" rIns="117825" wrap="square" tIns="58900">
            <a:noAutofit/>
          </a:bodyPr>
          <a:lstStyle>
            <a:lvl1pPr lvl="0" algn="l">
              <a:lnSpc>
                <a:spcPct val="90000"/>
              </a:lnSpc>
              <a:spcBef>
                <a:spcPts val="0"/>
              </a:spcBef>
              <a:spcAft>
                <a:spcPts val="0"/>
              </a:spcAft>
              <a:buClr>
                <a:schemeClr val="lt1"/>
              </a:buClr>
              <a:buSzPts val="7000"/>
              <a:buFont typeface="Trebuchet MS"/>
              <a:buNone/>
              <a:defRPr sz="70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365" name="Google Shape;365;g33e6662c207_3_691"/>
          <p:cNvSpPr txBox="1"/>
          <p:nvPr>
            <p:ph idx="1" type="body"/>
          </p:nvPr>
        </p:nvSpPr>
        <p:spPr>
          <a:xfrm>
            <a:off x="6476561" y="1806136"/>
            <a:ext cx="4855500" cy="2970600"/>
          </a:xfrm>
          <a:prstGeom prst="rect">
            <a:avLst/>
          </a:prstGeom>
          <a:noFill/>
          <a:ln>
            <a:noFill/>
          </a:ln>
        </p:spPr>
        <p:txBody>
          <a:bodyPr anchorCtr="0" anchor="t" bIns="58900" lIns="117825" spcFirstLastPara="1" rIns="117825" wrap="square" tIns="58900">
            <a:noAutofit/>
          </a:bodyPr>
          <a:lstStyle>
            <a:lvl1pPr indent="-450850" lvl="0" marL="457200" marR="0" algn="l">
              <a:lnSpc>
                <a:spcPct val="90000"/>
              </a:lnSpc>
              <a:spcBef>
                <a:spcPts val="1000"/>
              </a:spcBef>
              <a:spcAft>
                <a:spcPts val="0"/>
              </a:spcAft>
              <a:buClr>
                <a:schemeClr val="lt1"/>
              </a:buClr>
              <a:buSzPts val="3500"/>
              <a:buFont typeface="Arial"/>
              <a:buChar char="•"/>
              <a:defRPr b="0" i="0" sz="3500" u="none" cap="none" strike="noStrike">
                <a:solidFill>
                  <a:schemeClr val="lt1"/>
                </a:solidFill>
                <a:latin typeface="Trebuchet MS"/>
                <a:ea typeface="Trebuchet MS"/>
                <a:cs typeface="Trebuchet MS"/>
                <a:sym typeface="Trebuchet MS"/>
              </a:defRPr>
            </a:lvl1pPr>
            <a:lvl2pPr indent="-368300" lvl="1" marL="914400" marR="0" algn="l">
              <a:lnSpc>
                <a:spcPct val="90000"/>
              </a:lnSpc>
              <a:spcBef>
                <a:spcPts val="500"/>
              </a:spcBef>
              <a:spcAft>
                <a:spcPts val="0"/>
              </a:spcAft>
              <a:buClr>
                <a:schemeClr val="lt1"/>
              </a:buClr>
              <a:buSzPts val="2200"/>
              <a:buFont typeface="Noto Sans Symbols"/>
              <a:buChar char="⮚"/>
              <a:defRPr b="0" i="0" sz="3100" u="none" cap="none" strike="noStrike">
                <a:solidFill>
                  <a:schemeClr val="lt1"/>
                </a:solidFill>
                <a:latin typeface="Trebuchet MS"/>
                <a:ea typeface="Trebuchet MS"/>
                <a:cs typeface="Trebuchet MS"/>
                <a:sym typeface="Trebuchet MS"/>
              </a:defRPr>
            </a:lvl2pPr>
            <a:lvl3pPr indent="-400050" lvl="2" marL="1371600" marR="0" algn="l">
              <a:lnSpc>
                <a:spcPct val="90000"/>
              </a:lnSpc>
              <a:spcBef>
                <a:spcPts val="500"/>
              </a:spcBef>
              <a:spcAft>
                <a:spcPts val="0"/>
              </a:spcAft>
              <a:buClr>
                <a:schemeClr val="lt1"/>
              </a:buClr>
              <a:buSzPts val="2700"/>
              <a:buFont typeface="Noto Sans Symbols"/>
              <a:buChar char="▪"/>
              <a:defRPr b="0" i="0" sz="2700" u="none" cap="none" strike="noStrike">
                <a:solidFill>
                  <a:schemeClr val="lt1"/>
                </a:solidFill>
                <a:latin typeface="Trebuchet MS"/>
                <a:ea typeface="Trebuchet MS"/>
                <a:cs typeface="Trebuchet MS"/>
                <a:sym typeface="Trebuchet MS"/>
              </a:defRPr>
            </a:lvl3pPr>
            <a:lvl4pPr indent="-374650" lvl="3" marL="1828800" marR="0" algn="l">
              <a:lnSpc>
                <a:spcPct val="90000"/>
              </a:lnSpc>
              <a:spcBef>
                <a:spcPts val="500"/>
              </a:spcBef>
              <a:spcAft>
                <a:spcPts val="0"/>
              </a:spcAft>
              <a:buClr>
                <a:schemeClr val="lt1"/>
              </a:buClr>
              <a:buSzPts val="2300"/>
              <a:buFont typeface="Arial"/>
              <a:buChar char="•"/>
              <a:defRPr b="0" i="0" sz="2300" u="none" cap="none" strike="noStrike">
                <a:solidFill>
                  <a:schemeClr val="lt1"/>
                </a:solidFill>
                <a:latin typeface="Trebuchet MS"/>
                <a:ea typeface="Trebuchet MS"/>
                <a:cs typeface="Trebuchet MS"/>
                <a:sym typeface="Trebuchet MS"/>
              </a:defRPr>
            </a:lvl4pPr>
            <a:lvl5pPr indent="-336550" lvl="4" marL="2286000" marR="0" algn="l">
              <a:lnSpc>
                <a:spcPct val="90000"/>
              </a:lnSpc>
              <a:spcBef>
                <a:spcPts val="500"/>
              </a:spcBef>
              <a:spcAft>
                <a:spcPts val="0"/>
              </a:spcAft>
              <a:buClr>
                <a:schemeClr val="lt1"/>
              </a:buClr>
              <a:buSzPts val="1700"/>
              <a:buFont typeface="Arial"/>
              <a:buChar char="•"/>
              <a:defRPr b="0" i="0" sz="1700" u="none" cap="none" strike="noStrike">
                <a:solidFill>
                  <a:schemeClr val="lt1"/>
                </a:solidFill>
                <a:latin typeface="Calibri"/>
                <a:ea typeface="Calibri"/>
                <a:cs typeface="Calibri"/>
                <a:sym typeface="Calibri"/>
              </a:defRPr>
            </a:lvl5pPr>
            <a:lvl6pPr indent="-336550" lvl="5" marL="2743200" marR="0" algn="l">
              <a:lnSpc>
                <a:spcPct val="90000"/>
              </a:lnSpc>
              <a:spcBef>
                <a:spcPts val="500"/>
              </a:spcBef>
              <a:spcAft>
                <a:spcPts val="0"/>
              </a:spcAft>
              <a:buClr>
                <a:schemeClr val="lt1"/>
              </a:buClr>
              <a:buSzPts val="1700"/>
              <a:buFont typeface="Arial"/>
              <a:buChar char="•"/>
              <a:defRPr b="0" i="0" sz="1700" u="none" cap="none" strike="noStrike">
                <a:solidFill>
                  <a:schemeClr val="lt1"/>
                </a:solidFill>
                <a:latin typeface="Calibri"/>
                <a:ea typeface="Calibri"/>
                <a:cs typeface="Calibri"/>
                <a:sym typeface="Calibri"/>
              </a:defRPr>
            </a:lvl6pPr>
            <a:lvl7pPr indent="-336550" lvl="6" marL="3200400" marR="0" algn="l">
              <a:lnSpc>
                <a:spcPct val="90000"/>
              </a:lnSpc>
              <a:spcBef>
                <a:spcPts val="500"/>
              </a:spcBef>
              <a:spcAft>
                <a:spcPts val="0"/>
              </a:spcAft>
              <a:buClr>
                <a:schemeClr val="lt1"/>
              </a:buClr>
              <a:buSzPts val="1700"/>
              <a:buFont typeface="Arial"/>
              <a:buChar char="•"/>
              <a:defRPr b="0" i="0" sz="1700" u="none" cap="none" strike="noStrike">
                <a:solidFill>
                  <a:schemeClr val="lt1"/>
                </a:solidFill>
                <a:latin typeface="Calibri"/>
                <a:ea typeface="Calibri"/>
                <a:cs typeface="Calibri"/>
                <a:sym typeface="Calibri"/>
              </a:defRPr>
            </a:lvl7pPr>
            <a:lvl8pPr indent="-336550" lvl="7" marL="3657600" marR="0" algn="l">
              <a:lnSpc>
                <a:spcPct val="90000"/>
              </a:lnSpc>
              <a:spcBef>
                <a:spcPts val="500"/>
              </a:spcBef>
              <a:spcAft>
                <a:spcPts val="0"/>
              </a:spcAft>
              <a:buClr>
                <a:schemeClr val="lt1"/>
              </a:buClr>
              <a:buSzPts val="1700"/>
              <a:buFont typeface="Arial"/>
              <a:buChar char="•"/>
              <a:defRPr b="0" i="0" sz="1700" u="none" cap="none" strike="noStrike">
                <a:solidFill>
                  <a:schemeClr val="lt1"/>
                </a:solidFill>
                <a:latin typeface="Calibri"/>
                <a:ea typeface="Calibri"/>
                <a:cs typeface="Calibri"/>
                <a:sym typeface="Calibri"/>
              </a:defRPr>
            </a:lvl8pPr>
            <a:lvl9pPr indent="-336550" lvl="8" marL="4114800" marR="0" algn="l">
              <a:lnSpc>
                <a:spcPct val="90000"/>
              </a:lnSpc>
              <a:spcBef>
                <a:spcPts val="500"/>
              </a:spcBef>
              <a:spcAft>
                <a:spcPts val="0"/>
              </a:spcAft>
              <a:buClr>
                <a:schemeClr val="lt1"/>
              </a:buClr>
              <a:buSzPts val="1700"/>
              <a:buFont typeface="Arial"/>
              <a:buChar char="•"/>
              <a:defRPr b="0" i="0" sz="1700" u="none" cap="none" strike="noStrike">
                <a:solidFill>
                  <a:schemeClr val="lt1"/>
                </a:solidFill>
                <a:latin typeface="Calibri"/>
                <a:ea typeface="Calibri"/>
                <a:cs typeface="Calibri"/>
                <a:sym typeface="Calibri"/>
              </a:defRPr>
            </a:lvl9pPr>
          </a:lstStyle>
          <a:p/>
        </p:txBody>
      </p:sp>
      <p:sp>
        <p:nvSpPr>
          <p:cNvPr id="366" name="Google Shape;366;g33e6662c207_3_691"/>
          <p:cNvSpPr txBox="1"/>
          <p:nvPr>
            <p:ph idx="12" type="sldNum"/>
          </p:nvPr>
        </p:nvSpPr>
        <p:spPr>
          <a:xfrm>
            <a:off x="9174127" y="637075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cxnSp>
        <p:nvCxnSpPr>
          <p:cNvPr id="367" name="Google Shape;367;g33e6662c207_3_691"/>
          <p:cNvCxnSpPr/>
          <p:nvPr/>
        </p:nvCxnSpPr>
        <p:spPr>
          <a:xfrm>
            <a:off x="6096000" y="1327150"/>
            <a:ext cx="0" cy="4203600"/>
          </a:xfrm>
          <a:prstGeom prst="straightConnector1">
            <a:avLst/>
          </a:prstGeom>
          <a:noFill/>
          <a:ln cap="flat" cmpd="sng" w="38100">
            <a:solidFill>
              <a:schemeClr val="lt1"/>
            </a:solidFill>
            <a:prstDash val="solid"/>
            <a:miter lim="800000"/>
            <a:headEnd len="sm" w="sm" type="none"/>
            <a:tailEnd len="sm" w="sm" type="none"/>
          </a:ln>
        </p:spPr>
      </p:cxn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368" name="Shape 368"/>
        <p:cNvGrpSpPr/>
        <p:nvPr/>
      </p:nvGrpSpPr>
      <p:grpSpPr>
        <a:xfrm>
          <a:off x="0" y="0"/>
          <a:ext cx="0" cy="0"/>
          <a:chOff x="0" y="0"/>
          <a:chExt cx="0" cy="0"/>
        </a:xfrm>
      </p:grpSpPr>
      <p:sp>
        <p:nvSpPr>
          <p:cNvPr id="369" name="Google Shape;369;g33e6662c207_3_696"/>
          <p:cNvSpPr txBox="1"/>
          <p:nvPr>
            <p:ph type="title"/>
          </p:nvPr>
        </p:nvSpPr>
        <p:spPr>
          <a:xfrm>
            <a:off x="6122788" y="2253854"/>
            <a:ext cx="5759700" cy="235050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7800"/>
              <a:buFont typeface="Trebuchet MS"/>
              <a:buNone/>
              <a:defRPr sz="7800"/>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370" name="Google Shape;370;g33e6662c207_3_696"/>
          <p:cNvSpPr txBox="1"/>
          <p:nvPr>
            <p:ph idx="12" type="sldNum"/>
          </p:nvPr>
        </p:nvSpPr>
        <p:spPr>
          <a:xfrm>
            <a:off x="9174127" y="637075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id="371" name="Google Shape;371;g33e6662c207_3_696"/>
          <p:cNvPicPr preferRelativeResize="0"/>
          <p:nvPr/>
        </p:nvPicPr>
        <p:blipFill rotWithShape="1">
          <a:blip r:embed="rId2">
            <a:alphaModFix/>
          </a:blip>
          <a:srcRect b="0" l="0" r="0" t="0"/>
          <a:stretch/>
        </p:blipFill>
        <p:spPr>
          <a:xfrm>
            <a:off x="-212327" y="848360"/>
            <a:ext cx="4448189" cy="4448189"/>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372" name="Shape 372"/>
        <p:cNvGrpSpPr/>
        <p:nvPr/>
      </p:nvGrpSpPr>
      <p:grpSpPr>
        <a:xfrm>
          <a:off x="0" y="0"/>
          <a:ext cx="0" cy="0"/>
          <a:chOff x="0" y="0"/>
          <a:chExt cx="0" cy="0"/>
        </a:xfrm>
      </p:grpSpPr>
      <p:sp>
        <p:nvSpPr>
          <p:cNvPr id="373" name="Google Shape;373;g33e6662c207_3_700"/>
          <p:cNvSpPr txBox="1"/>
          <p:nvPr>
            <p:ph type="title"/>
          </p:nvPr>
        </p:nvSpPr>
        <p:spPr>
          <a:xfrm>
            <a:off x="556437" y="365125"/>
            <a:ext cx="11079300" cy="1325400"/>
          </a:xfrm>
          <a:prstGeom prst="rect">
            <a:avLst/>
          </a:prstGeom>
          <a:noFill/>
          <a:ln>
            <a:noFill/>
          </a:ln>
        </p:spPr>
        <p:txBody>
          <a:bodyPr anchorCtr="0" anchor="ctr" bIns="58900" lIns="117825" spcFirstLastPara="1" rIns="117825" wrap="square" tIns="58900">
            <a:noAutofit/>
          </a:bodyPr>
          <a:lstStyle>
            <a:lvl1pPr lvl="0" marR="0" algn="ctr">
              <a:lnSpc>
                <a:spcPct val="90000"/>
              </a:lnSpc>
              <a:spcBef>
                <a:spcPts val="0"/>
              </a:spcBef>
              <a:spcAft>
                <a:spcPts val="0"/>
              </a:spcAft>
              <a:buClr>
                <a:schemeClr val="dk2"/>
              </a:buClr>
              <a:buSzPts val="7700"/>
              <a:buFont typeface="Trebuchet MS"/>
              <a:buNone/>
              <a:defRPr b="1" i="0" sz="77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9pPr>
          </a:lstStyle>
          <a:p/>
        </p:txBody>
      </p:sp>
      <p:sp>
        <p:nvSpPr>
          <p:cNvPr id="374" name="Google Shape;374;g33e6662c207_3_700"/>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68"/>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50" name="Shape 50"/>
        <p:cNvGrpSpPr/>
        <p:nvPr/>
      </p:nvGrpSpPr>
      <p:grpSpPr>
        <a:xfrm>
          <a:off x="0" y="0"/>
          <a:ext cx="0" cy="0"/>
          <a:chOff x="0" y="0"/>
          <a:chExt cx="0" cy="0"/>
        </a:xfrm>
      </p:grpSpPr>
      <p:pic>
        <p:nvPicPr>
          <p:cNvPr id="51" name="Google Shape;51;p69"/>
          <p:cNvPicPr preferRelativeResize="0"/>
          <p:nvPr/>
        </p:nvPicPr>
        <p:blipFill rotWithShape="1">
          <a:blip r:embed="rId2">
            <a:alphaModFix/>
          </a:blip>
          <a:srcRect b="0" l="0" r="0" t="0"/>
          <a:stretch/>
        </p:blipFill>
        <p:spPr>
          <a:xfrm>
            <a:off x="308600" y="59611"/>
            <a:ext cx="6319883" cy="6198991"/>
          </a:xfrm>
          <a:prstGeom prst="rect">
            <a:avLst/>
          </a:prstGeom>
          <a:noFill/>
          <a:ln>
            <a:noFill/>
          </a:ln>
        </p:spPr>
      </p:pic>
      <p:sp>
        <p:nvSpPr>
          <p:cNvPr id="52" name="Google Shape;52;p69"/>
          <p:cNvSpPr txBox="1"/>
          <p:nvPr>
            <p:ph type="title"/>
          </p:nvPr>
        </p:nvSpPr>
        <p:spPr>
          <a:xfrm>
            <a:off x="6122788" y="2625328"/>
            <a:ext cx="5381431" cy="2313816"/>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086"/>
              <a:buFont typeface="Trebuchet MS"/>
              <a:buNone/>
              <a:defRPr sz="8086"/>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69"/>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1.xml"/><Relationship Id="rId22" Type="http://schemas.openxmlformats.org/officeDocument/2006/relationships/slideLayout" Target="../slideLayouts/slideLayout33.xml"/><Relationship Id="rId21" Type="http://schemas.openxmlformats.org/officeDocument/2006/relationships/slideLayout" Target="../slideLayouts/slideLayout32.xml"/><Relationship Id="rId24" Type="http://schemas.openxmlformats.org/officeDocument/2006/relationships/slideLayout" Target="../slideLayouts/slideLayout35.xml"/><Relationship Id="rId23" Type="http://schemas.openxmlformats.org/officeDocument/2006/relationships/slideLayout" Target="../slideLayouts/slideLayout34.xml"/><Relationship Id="rId1" Type="http://schemas.openxmlformats.org/officeDocument/2006/relationships/image" Target="../media/image13.png"/><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26" Type="http://schemas.openxmlformats.org/officeDocument/2006/relationships/slideLayout" Target="../slideLayouts/slideLayout37.xml"/><Relationship Id="rId25" Type="http://schemas.openxmlformats.org/officeDocument/2006/relationships/slideLayout" Target="../slideLayouts/slideLayout36.xml"/><Relationship Id="rId28" Type="http://schemas.openxmlformats.org/officeDocument/2006/relationships/slideLayout" Target="../slideLayouts/slideLayout39.xml"/><Relationship Id="rId27" Type="http://schemas.openxmlformats.org/officeDocument/2006/relationships/slideLayout" Target="../slideLayouts/slideLayout38.xml"/><Relationship Id="rId5" Type="http://schemas.openxmlformats.org/officeDocument/2006/relationships/slideLayout" Target="../slideLayouts/slideLayout16.xml"/><Relationship Id="rId6" Type="http://schemas.openxmlformats.org/officeDocument/2006/relationships/slideLayout" Target="../slideLayouts/slideLayout17.xml"/><Relationship Id="rId29" Type="http://schemas.openxmlformats.org/officeDocument/2006/relationships/slideLayout" Target="../slideLayouts/slideLayout40.xml"/><Relationship Id="rId7" Type="http://schemas.openxmlformats.org/officeDocument/2006/relationships/slideLayout" Target="../slideLayouts/slideLayout18.xml"/><Relationship Id="rId8" Type="http://schemas.openxmlformats.org/officeDocument/2006/relationships/slideLayout" Target="../slideLayouts/slideLayout19.xml"/><Relationship Id="rId31" Type="http://schemas.openxmlformats.org/officeDocument/2006/relationships/slideLayout" Target="../slideLayouts/slideLayout42.xml"/><Relationship Id="rId30" Type="http://schemas.openxmlformats.org/officeDocument/2006/relationships/slideLayout" Target="../slideLayouts/slideLayout41.xml"/><Relationship Id="rId11" Type="http://schemas.openxmlformats.org/officeDocument/2006/relationships/slideLayout" Target="../slideLayouts/slideLayout22.xml"/><Relationship Id="rId33" Type="http://schemas.openxmlformats.org/officeDocument/2006/relationships/slideLayout" Target="../slideLayouts/slideLayout44.xml"/><Relationship Id="rId10" Type="http://schemas.openxmlformats.org/officeDocument/2006/relationships/slideLayout" Target="../slideLayouts/slideLayout21.xml"/><Relationship Id="rId32" Type="http://schemas.openxmlformats.org/officeDocument/2006/relationships/slideLayout" Target="../slideLayouts/slideLayout43.xml"/><Relationship Id="rId13" Type="http://schemas.openxmlformats.org/officeDocument/2006/relationships/slideLayout" Target="../slideLayouts/slideLayout24.xml"/><Relationship Id="rId35" Type="http://schemas.openxmlformats.org/officeDocument/2006/relationships/slideLayout" Target="../slideLayouts/slideLayout46.xml"/><Relationship Id="rId12" Type="http://schemas.openxmlformats.org/officeDocument/2006/relationships/slideLayout" Target="../slideLayouts/slideLayout23.xml"/><Relationship Id="rId34" Type="http://schemas.openxmlformats.org/officeDocument/2006/relationships/slideLayout" Target="../slideLayouts/slideLayout45.xml"/><Relationship Id="rId15" Type="http://schemas.openxmlformats.org/officeDocument/2006/relationships/slideLayout" Target="../slideLayouts/slideLayout26.xml"/><Relationship Id="rId37" Type="http://schemas.openxmlformats.org/officeDocument/2006/relationships/slideLayout" Target="../slideLayouts/slideLayout48.xml"/><Relationship Id="rId14" Type="http://schemas.openxmlformats.org/officeDocument/2006/relationships/slideLayout" Target="../slideLayouts/slideLayout25.xml"/><Relationship Id="rId36" Type="http://schemas.openxmlformats.org/officeDocument/2006/relationships/slideLayout" Target="../slideLayouts/slideLayout47.xml"/><Relationship Id="rId17" Type="http://schemas.openxmlformats.org/officeDocument/2006/relationships/slideLayout" Target="../slideLayouts/slideLayout28.xml"/><Relationship Id="rId39" Type="http://schemas.openxmlformats.org/officeDocument/2006/relationships/theme" Target="../theme/theme4.xml"/><Relationship Id="rId16" Type="http://schemas.openxmlformats.org/officeDocument/2006/relationships/slideLayout" Target="../slideLayouts/slideLayout27.xml"/><Relationship Id="rId38" Type="http://schemas.openxmlformats.org/officeDocument/2006/relationships/slideLayout" Target="../slideLayouts/slideLayout49.xml"/><Relationship Id="rId19" Type="http://schemas.openxmlformats.org/officeDocument/2006/relationships/slideLayout" Target="../slideLayouts/slideLayout30.xml"/><Relationship Id="rId18"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20" Type="http://schemas.openxmlformats.org/officeDocument/2006/relationships/theme" Target="../theme/theme5.xml"/><Relationship Id="rId1" Type="http://schemas.openxmlformats.org/officeDocument/2006/relationships/image" Target="../media/image13.png"/><Relationship Id="rId2" Type="http://schemas.openxmlformats.org/officeDocument/2006/relationships/slideLayout" Target="../slideLayouts/slideLayout50.xml"/><Relationship Id="rId3" Type="http://schemas.openxmlformats.org/officeDocument/2006/relationships/slideLayout" Target="../slideLayouts/slideLayout51.xml"/><Relationship Id="rId4" Type="http://schemas.openxmlformats.org/officeDocument/2006/relationships/slideLayout" Target="../slideLayouts/slideLayout52.xml"/><Relationship Id="rId9" Type="http://schemas.openxmlformats.org/officeDocument/2006/relationships/slideLayout" Target="../slideLayouts/slideLayout57.xml"/><Relationship Id="rId5" Type="http://schemas.openxmlformats.org/officeDocument/2006/relationships/slideLayout" Target="../slideLayouts/slideLayout53.xml"/><Relationship Id="rId6" Type="http://schemas.openxmlformats.org/officeDocument/2006/relationships/slideLayout" Target="../slideLayouts/slideLayout54.xml"/><Relationship Id="rId7" Type="http://schemas.openxmlformats.org/officeDocument/2006/relationships/slideLayout" Target="../slideLayouts/slideLayout55.xml"/><Relationship Id="rId8" Type="http://schemas.openxmlformats.org/officeDocument/2006/relationships/slideLayout" Target="../slideLayouts/slideLayout56.xml"/><Relationship Id="rId11" Type="http://schemas.openxmlformats.org/officeDocument/2006/relationships/slideLayout" Target="../slideLayouts/slideLayout59.xml"/><Relationship Id="rId10" Type="http://schemas.openxmlformats.org/officeDocument/2006/relationships/slideLayout" Target="../slideLayouts/slideLayout58.xml"/><Relationship Id="rId13" Type="http://schemas.openxmlformats.org/officeDocument/2006/relationships/slideLayout" Target="../slideLayouts/slideLayout61.xml"/><Relationship Id="rId12" Type="http://schemas.openxmlformats.org/officeDocument/2006/relationships/slideLayout" Target="../slideLayouts/slideLayout60.xml"/><Relationship Id="rId15" Type="http://schemas.openxmlformats.org/officeDocument/2006/relationships/slideLayout" Target="../slideLayouts/slideLayout63.xml"/><Relationship Id="rId14" Type="http://schemas.openxmlformats.org/officeDocument/2006/relationships/slideLayout" Target="../slideLayouts/slideLayout62.xml"/><Relationship Id="rId17" Type="http://schemas.openxmlformats.org/officeDocument/2006/relationships/slideLayout" Target="../slideLayouts/slideLayout65.xml"/><Relationship Id="rId16" Type="http://schemas.openxmlformats.org/officeDocument/2006/relationships/slideLayout" Target="../slideLayouts/slideLayout64.xml"/><Relationship Id="rId19" Type="http://schemas.openxmlformats.org/officeDocument/2006/relationships/slideLayout" Target="../slideLayouts/slideLayout67.xml"/><Relationship Id="rId18" Type="http://schemas.openxmlformats.org/officeDocument/2006/relationships/slideLayout" Target="../slideLayouts/slideLayout66.xml"/></Relationships>
</file>

<file path=ppt/slideMasters/_rels/slideMaster4.xml.rels><?xml version="1.0" encoding="UTF-8" standalone="yes"?>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68.xml"/><Relationship Id="rId3" Type="http://schemas.openxmlformats.org/officeDocument/2006/relationships/slideLayout" Target="../slideLayouts/slideLayout69.xml"/><Relationship Id="rId4" Type="http://schemas.openxmlformats.org/officeDocument/2006/relationships/slideLayout" Target="../slideLayouts/slideLayout70.xml"/><Relationship Id="rId9" Type="http://schemas.openxmlformats.org/officeDocument/2006/relationships/slideLayout" Target="../slideLayouts/slideLayout75.xml"/><Relationship Id="rId5" Type="http://schemas.openxmlformats.org/officeDocument/2006/relationships/slideLayout" Target="../slideLayouts/slideLayout71.xml"/><Relationship Id="rId6" Type="http://schemas.openxmlformats.org/officeDocument/2006/relationships/slideLayout" Target="../slideLayouts/slideLayout72.xml"/><Relationship Id="rId7" Type="http://schemas.openxmlformats.org/officeDocument/2006/relationships/slideLayout" Target="../slideLayouts/slideLayout73.xml"/><Relationship Id="rId8" Type="http://schemas.openxmlformats.org/officeDocument/2006/relationships/slideLayout" Target="../slideLayouts/slideLayout74.xml"/><Relationship Id="rId11" Type="http://schemas.openxmlformats.org/officeDocument/2006/relationships/slideLayout" Target="../slideLayouts/slideLayout77.xml"/><Relationship Id="rId10" Type="http://schemas.openxmlformats.org/officeDocument/2006/relationships/slideLayout" Target="../slideLayouts/slideLayout76.xml"/><Relationship Id="rId13" Type="http://schemas.openxmlformats.org/officeDocument/2006/relationships/slideLayout" Target="../slideLayouts/slideLayout79.xml"/><Relationship Id="rId12" Type="http://schemas.openxmlformats.org/officeDocument/2006/relationships/slideLayout" Target="../slideLayouts/slideLayout78.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5"/>
        </a:solidFill>
      </p:bgPr>
    </p:bg>
    <p:spTree>
      <p:nvGrpSpPr>
        <p:cNvPr id="9" name="Shape 9"/>
        <p:cNvGrpSpPr/>
        <p:nvPr/>
      </p:nvGrpSpPr>
      <p:grpSpPr>
        <a:xfrm>
          <a:off x="0" y="0"/>
          <a:ext cx="0" cy="0"/>
          <a:chOff x="0" y="0"/>
          <a:chExt cx="0" cy="0"/>
        </a:xfrm>
      </p:grpSpPr>
      <p:sp>
        <p:nvSpPr>
          <p:cNvPr id="10" name="Google Shape;10;p19"/>
          <p:cNvSpPr txBox="1"/>
          <p:nvPr>
            <p:ph type="title"/>
          </p:nvPr>
        </p:nvSpPr>
        <p:spPr>
          <a:xfrm>
            <a:off x="183931" y="365125"/>
            <a:ext cx="11824138" cy="1325563"/>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lt1"/>
              </a:buClr>
              <a:buSzPts val="6000"/>
              <a:buFont typeface="Trebuchet MS"/>
              <a:buNone/>
              <a:defRPr b="1" i="0" sz="6000" u="none" cap="none" strike="noStrike">
                <a:solidFill>
                  <a:schemeClr val="l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9"/>
          <p:cNvSpPr txBox="1"/>
          <p:nvPr>
            <p:ph idx="10" type="dt"/>
          </p:nvPr>
        </p:nvSpPr>
        <p:spPr>
          <a:xfrm>
            <a:off x="4724400" y="4907535"/>
            <a:ext cx="27432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2000" u="none" cap="none" strike="noStrike">
                <a:solidFill>
                  <a:schemeClr val="lt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
        <p:nvSpPr>
          <p:cNvPr id="12" name="Google Shape;12;p19"/>
          <p:cNvSpPr/>
          <p:nvPr/>
        </p:nvSpPr>
        <p:spPr>
          <a:xfrm>
            <a:off x="0" y="6256612"/>
            <a:ext cx="12192000" cy="6096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 name="Google Shape;13;p19"/>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A picture containing clock&#10;&#10;Description automatically generated" id="14" name="Google Shape;14;p19"/>
          <p:cNvPicPr preferRelativeResize="0"/>
          <p:nvPr/>
        </p:nvPicPr>
        <p:blipFill rotWithShape="1">
          <a:blip r:embed="rId1">
            <a:alphaModFix/>
          </a:blip>
          <a:srcRect b="0" l="0" r="0" t="0"/>
          <a:stretch/>
        </p:blipFill>
        <p:spPr>
          <a:xfrm>
            <a:off x="274674" y="6363571"/>
            <a:ext cx="2214118" cy="37949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8" name="Shape 68"/>
        <p:cNvGrpSpPr/>
        <p:nvPr/>
      </p:nvGrpSpPr>
      <p:grpSpPr>
        <a:xfrm>
          <a:off x="0" y="0"/>
          <a:ext cx="0" cy="0"/>
          <a:chOff x="0" y="0"/>
          <a:chExt cx="0" cy="0"/>
        </a:xfrm>
      </p:grpSpPr>
      <p:sp>
        <p:nvSpPr>
          <p:cNvPr descr="&quot;&quot;" id="69" name="Google Shape;69;p22"/>
          <p:cNvSpPr/>
          <p:nvPr/>
        </p:nvSpPr>
        <p:spPr>
          <a:xfrm>
            <a:off x="0" y="6375797"/>
            <a:ext cx="12192000" cy="482203"/>
          </a:xfrm>
          <a:custGeom>
            <a:rect b="b" l="l" r="r" t="t"/>
            <a:pathLst>
              <a:path extrusionOk="0" h="21600" w="21600">
                <a:moveTo>
                  <a:pt x="0" y="0"/>
                </a:moveTo>
                <a:lnTo>
                  <a:pt x="21600" y="0"/>
                </a:lnTo>
                <a:lnTo>
                  <a:pt x="21600" y="21600"/>
                </a:lnTo>
                <a:lnTo>
                  <a:pt x="0" y="21600"/>
                </a:lnTo>
                <a:close/>
              </a:path>
            </a:pathLst>
          </a:custGeom>
          <a:solidFill>
            <a:schemeClr val="dk2"/>
          </a:solidFill>
          <a:ln>
            <a:noFill/>
          </a:ln>
        </p:spPr>
        <p:txBody>
          <a:bodyPr anchorCtr="0" anchor="ctr" bIns="47625" lIns="47625" spcFirstLastPara="1" rIns="47625" wrap="square" tIns="47625">
            <a:noAutofit/>
          </a:bodyPr>
          <a:lstStyle/>
          <a:p>
            <a:pPr indent="0" lvl="0" marL="0" marR="0" rtl="0" algn="l">
              <a:lnSpc>
                <a:spcPct val="100000"/>
              </a:lnSpc>
              <a:spcBef>
                <a:spcPts val="0"/>
              </a:spcBef>
              <a:spcAft>
                <a:spcPts val="0"/>
              </a:spcAft>
              <a:buClr>
                <a:srgbClr val="000000"/>
              </a:buClr>
              <a:buSzPts val="1406"/>
              <a:buFont typeface="Arial"/>
              <a:buNone/>
            </a:pPr>
            <a:r>
              <a:t/>
            </a:r>
            <a:endParaRPr b="0" i="0" sz="1406" u="none" cap="none" strike="noStrike">
              <a:solidFill>
                <a:srgbClr val="53C1DD"/>
              </a:solidFill>
              <a:latin typeface="Trebuchet MS"/>
              <a:ea typeface="Trebuchet MS"/>
              <a:cs typeface="Trebuchet MS"/>
              <a:sym typeface="Trebuchet MS"/>
            </a:endParaRPr>
          </a:p>
        </p:txBody>
      </p:sp>
      <p:pic>
        <p:nvPicPr>
          <p:cNvPr id="70" name="Google Shape;70;p22"/>
          <p:cNvPicPr preferRelativeResize="0"/>
          <p:nvPr/>
        </p:nvPicPr>
        <p:blipFill rotWithShape="1">
          <a:blip r:embed="rId1">
            <a:alphaModFix/>
          </a:blip>
          <a:srcRect b="0" l="0" r="0" t="0"/>
          <a:stretch/>
        </p:blipFill>
        <p:spPr>
          <a:xfrm>
            <a:off x="309739" y="6466489"/>
            <a:ext cx="1776485" cy="300819"/>
          </a:xfrm>
          <a:prstGeom prst="rect">
            <a:avLst/>
          </a:prstGeom>
          <a:noFill/>
          <a:ln>
            <a:noFill/>
          </a:ln>
        </p:spPr>
      </p:pic>
      <p:sp>
        <p:nvSpPr>
          <p:cNvPr id="71" name="Google Shape;71;p22"/>
          <p:cNvSpPr txBox="1"/>
          <p:nvPr>
            <p:ph type="title"/>
          </p:nvPr>
        </p:nvSpPr>
        <p:spPr>
          <a:xfrm>
            <a:off x="309739" y="880043"/>
            <a:ext cx="11572522" cy="620145"/>
          </a:xfrm>
          <a:prstGeom prst="rect">
            <a:avLst/>
          </a:prstGeom>
          <a:noFill/>
          <a:ln>
            <a:noFill/>
          </a:ln>
        </p:spPr>
        <p:txBody>
          <a:bodyPr anchorCtr="0" anchor="ctr" bIns="0" lIns="0" spcFirstLastPara="1" rIns="0" wrap="square" tIns="0">
            <a:normAutofit/>
          </a:bodyPr>
          <a:lstStyle>
            <a:lvl1pPr lvl="0" marR="0" rtl="0" algn="l">
              <a:lnSpc>
                <a:spcPct val="100000"/>
              </a:lnSpc>
              <a:spcBef>
                <a:spcPts val="0"/>
              </a:spcBef>
              <a:spcAft>
                <a:spcPts val="0"/>
              </a:spcAft>
              <a:buClr>
                <a:srgbClr val="000000"/>
              </a:buClr>
              <a:buSzPts val="1400"/>
              <a:buFont typeface="Arial"/>
              <a:buNone/>
              <a:defRPr b="1" i="0" sz="6187" u="none" cap="none" strike="noStrike">
                <a:solidFill>
                  <a:srgbClr val="001254"/>
                </a:solidFill>
                <a:latin typeface="Trebuchet MS"/>
                <a:ea typeface="Trebuchet MS"/>
                <a:cs typeface="Trebuchet MS"/>
                <a:sym typeface="Trebuchet MS"/>
              </a:defRPr>
            </a:lvl1pPr>
            <a:lvl2pPr lvl="1" marR="0" rtl="0" algn="ctr">
              <a:lnSpc>
                <a:spcPct val="100000"/>
              </a:lnSpc>
              <a:spcBef>
                <a:spcPts val="0"/>
              </a:spcBef>
              <a:spcAft>
                <a:spcPts val="0"/>
              </a:spcAft>
              <a:buClr>
                <a:srgbClr val="000000"/>
              </a:buClr>
              <a:buSzPts val="1400"/>
              <a:buFont typeface="Arial"/>
              <a:buNone/>
              <a:defRPr b="1" i="1" sz="6187" u="none" cap="none" strike="noStrike">
                <a:solidFill>
                  <a:srgbClr val="FFFFFF"/>
                </a:solidFill>
                <a:latin typeface="Trebuchet MS"/>
                <a:ea typeface="Trebuchet MS"/>
                <a:cs typeface="Trebuchet MS"/>
                <a:sym typeface="Trebuchet MS"/>
              </a:defRPr>
            </a:lvl2pPr>
            <a:lvl3pPr lvl="2" marR="0" rtl="0" algn="ctr">
              <a:lnSpc>
                <a:spcPct val="100000"/>
              </a:lnSpc>
              <a:spcBef>
                <a:spcPts val="0"/>
              </a:spcBef>
              <a:spcAft>
                <a:spcPts val="0"/>
              </a:spcAft>
              <a:buClr>
                <a:srgbClr val="000000"/>
              </a:buClr>
              <a:buSzPts val="1400"/>
              <a:buFont typeface="Arial"/>
              <a:buNone/>
              <a:defRPr b="1" i="1" sz="6187" u="none" cap="none" strike="noStrike">
                <a:solidFill>
                  <a:srgbClr val="FFFFFF"/>
                </a:solidFill>
                <a:latin typeface="Trebuchet MS"/>
                <a:ea typeface="Trebuchet MS"/>
                <a:cs typeface="Trebuchet MS"/>
                <a:sym typeface="Trebuchet MS"/>
              </a:defRPr>
            </a:lvl3pPr>
            <a:lvl4pPr lvl="3" marR="0" rtl="0" algn="ctr">
              <a:lnSpc>
                <a:spcPct val="100000"/>
              </a:lnSpc>
              <a:spcBef>
                <a:spcPts val="0"/>
              </a:spcBef>
              <a:spcAft>
                <a:spcPts val="0"/>
              </a:spcAft>
              <a:buClr>
                <a:srgbClr val="000000"/>
              </a:buClr>
              <a:buSzPts val="1400"/>
              <a:buFont typeface="Arial"/>
              <a:buNone/>
              <a:defRPr b="1" i="1" sz="6187" u="none" cap="none" strike="noStrike">
                <a:solidFill>
                  <a:srgbClr val="FFFFFF"/>
                </a:solidFill>
                <a:latin typeface="Trebuchet MS"/>
                <a:ea typeface="Trebuchet MS"/>
                <a:cs typeface="Trebuchet MS"/>
                <a:sym typeface="Trebuchet MS"/>
              </a:defRPr>
            </a:lvl4pPr>
            <a:lvl5pPr lvl="4" marR="0" rtl="0" algn="ctr">
              <a:lnSpc>
                <a:spcPct val="100000"/>
              </a:lnSpc>
              <a:spcBef>
                <a:spcPts val="0"/>
              </a:spcBef>
              <a:spcAft>
                <a:spcPts val="0"/>
              </a:spcAft>
              <a:buClr>
                <a:srgbClr val="000000"/>
              </a:buClr>
              <a:buSzPts val="1400"/>
              <a:buFont typeface="Arial"/>
              <a:buNone/>
              <a:defRPr b="1" i="1" sz="6187" u="none" cap="none" strike="noStrike">
                <a:solidFill>
                  <a:srgbClr val="FFFFFF"/>
                </a:solidFill>
                <a:latin typeface="Trebuchet MS"/>
                <a:ea typeface="Trebuchet MS"/>
                <a:cs typeface="Trebuchet MS"/>
                <a:sym typeface="Trebuchet MS"/>
              </a:defRPr>
            </a:lvl5pPr>
            <a:lvl6pPr lvl="5" marR="0" rtl="0" algn="ctr">
              <a:lnSpc>
                <a:spcPct val="100000"/>
              </a:lnSpc>
              <a:spcBef>
                <a:spcPts val="0"/>
              </a:spcBef>
              <a:spcAft>
                <a:spcPts val="0"/>
              </a:spcAft>
              <a:buClr>
                <a:srgbClr val="000000"/>
              </a:buClr>
              <a:buSzPts val="1400"/>
              <a:buFont typeface="Arial"/>
              <a:buNone/>
              <a:defRPr b="1" i="1" sz="6187" u="none" cap="none" strike="noStrike">
                <a:solidFill>
                  <a:srgbClr val="FFFFFF"/>
                </a:solidFill>
                <a:latin typeface="Trebuchet MS"/>
                <a:ea typeface="Trebuchet MS"/>
                <a:cs typeface="Trebuchet MS"/>
                <a:sym typeface="Trebuchet MS"/>
              </a:defRPr>
            </a:lvl6pPr>
            <a:lvl7pPr lvl="6" marR="0" rtl="0" algn="ctr">
              <a:lnSpc>
                <a:spcPct val="100000"/>
              </a:lnSpc>
              <a:spcBef>
                <a:spcPts val="0"/>
              </a:spcBef>
              <a:spcAft>
                <a:spcPts val="0"/>
              </a:spcAft>
              <a:buClr>
                <a:srgbClr val="000000"/>
              </a:buClr>
              <a:buSzPts val="1400"/>
              <a:buFont typeface="Arial"/>
              <a:buNone/>
              <a:defRPr b="1" i="1" sz="6187" u="none" cap="none" strike="noStrike">
                <a:solidFill>
                  <a:srgbClr val="FFFFFF"/>
                </a:solidFill>
                <a:latin typeface="Trebuchet MS"/>
                <a:ea typeface="Trebuchet MS"/>
                <a:cs typeface="Trebuchet MS"/>
                <a:sym typeface="Trebuchet MS"/>
              </a:defRPr>
            </a:lvl7pPr>
            <a:lvl8pPr lvl="7" marR="0" rtl="0" algn="ctr">
              <a:lnSpc>
                <a:spcPct val="100000"/>
              </a:lnSpc>
              <a:spcBef>
                <a:spcPts val="0"/>
              </a:spcBef>
              <a:spcAft>
                <a:spcPts val="0"/>
              </a:spcAft>
              <a:buClr>
                <a:srgbClr val="000000"/>
              </a:buClr>
              <a:buSzPts val="1400"/>
              <a:buFont typeface="Arial"/>
              <a:buNone/>
              <a:defRPr b="1" i="1" sz="6187" u="none" cap="none" strike="noStrike">
                <a:solidFill>
                  <a:srgbClr val="FFFFFF"/>
                </a:solidFill>
                <a:latin typeface="Trebuchet MS"/>
                <a:ea typeface="Trebuchet MS"/>
                <a:cs typeface="Trebuchet MS"/>
                <a:sym typeface="Trebuchet MS"/>
              </a:defRPr>
            </a:lvl8pPr>
            <a:lvl9pPr lvl="8" marR="0" rtl="0" algn="ctr">
              <a:lnSpc>
                <a:spcPct val="100000"/>
              </a:lnSpc>
              <a:spcBef>
                <a:spcPts val="0"/>
              </a:spcBef>
              <a:spcAft>
                <a:spcPts val="0"/>
              </a:spcAft>
              <a:buClr>
                <a:srgbClr val="000000"/>
              </a:buClr>
              <a:buSzPts val="1400"/>
              <a:buFont typeface="Arial"/>
              <a:buNone/>
              <a:defRPr b="1" i="1" sz="6187" u="none" cap="none" strike="noStrike">
                <a:solidFill>
                  <a:srgbClr val="FFFFFF"/>
                </a:solidFill>
                <a:latin typeface="Trebuchet MS"/>
                <a:ea typeface="Trebuchet MS"/>
                <a:cs typeface="Trebuchet MS"/>
                <a:sym typeface="Trebuchet MS"/>
              </a:defRPr>
            </a:lvl9pPr>
          </a:lstStyle>
          <a:p/>
        </p:txBody>
      </p:sp>
      <p:sp>
        <p:nvSpPr>
          <p:cNvPr id="72" name="Google Shape;72;p22"/>
          <p:cNvSpPr txBox="1"/>
          <p:nvPr>
            <p:ph idx="10" type="dt"/>
          </p:nvPr>
        </p:nvSpPr>
        <p:spPr>
          <a:xfrm>
            <a:off x="4724549" y="5098494"/>
            <a:ext cx="2742902" cy="365001"/>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875" u="none" cap="none" strike="noStrike">
                <a:solidFill>
                  <a:schemeClr val="dk1"/>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73" name="Google Shape;73;p22"/>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1pPr>
            <a:lvl2pPr indent="0" lvl="1" marL="0" marR="0" rtl="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2pPr>
            <a:lvl3pPr indent="0" lvl="2" marL="0" marR="0" rtl="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3pPr>
            <a:lvl4pPr indent="0" lvl="3" marL="0" marR="0" rtl="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4pPr>
            <a:lvl5pPr indent="0" lvl="4" marL="0" marR="0" rtl="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5pPr>
            <a:lvl6pPr indent="0" lvl="5" marL="0" marR="0" rtl="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6pPr>
            <a:lvl7pPr indent="0" lvl="6" marL="0" marR="0" rtl="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7pPr>
            <a:lvl8pPr indent="0" lvl="7" marL="0" marR="0" rtl="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8pPr>
            <a:lvl9pPr indent="0" lvl="8" marL="0" marR="0" rtl="0" algn="r">
              <a:lnSpc>
                <a:spcPct val="100000"/>
              </a:lnSpc>
              <a:spcBef>
                <a:spcPts val="0"/>
              </a:spcBef>
              <a:spcAft>
                <a:spcPts val="0"/>
              </a:spcAft>
              <a:buClr>
                <a:srgbClr val="000000"/>
              </a:buClr>
              <a:buSzPts val="1266"/>
              <a:buFont typeface="Arial"/>
              <a:buNone/>
              <a:defRPr b="1" i="0" sz="1266"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37" name="Shape 237"/>
        <p:cNvGrpSpPr/>
        <p:nvPr/>
      </p:nvGrpSpPr>
      <p:grpSpPr>
        <a:xfrm>
          <a:off x="0" y="0"/>
          <a:ext cx="0" cy="0"/>
          <a:chOff x="0" y="0"/>
          <a:chExt cx="0" cy="0"/>
        </a:xfrm>
      </p:grpSpPr>
      <p:sp>
        <p:nvSpPr>
          <p:cNvPr id="238" name="Google Shape;238;g33e6662c207_3_392"/>
          <p:cNvSpPr txBox="1"/>
          <p:nvPr>
            <p:ph type="title"/>
          </p:nvPr>
        </p:nvSpPr>
        <p:spPr>
          <a:xfrm>
            <a:off x="183931" y="2193925"/>
            <a:ext cx="11824500" cy="1325400"/>
          </a:xfrm>
          <a:prstGeom prst="rect">
            <a:avLst/>
          </a:prstGeom>
          <a:noFill/>
          <a:ln>
            <a:noFill/>
          </a:ln>
        </p:spPr>
        <p:txBody>
          <a:bodyPr anchorCtr="0" anchor="ctr" bIns="58900" lIns="117825" spcFirstLastPara="1" rIns="117825" wrap="square" tIns="58900">
            <a:noAutofit/>
          </a:bodyPr>
          <a:lstStyle>
            <a:lvl1pPr lvl="0" marR="0" algn="ctr">
              <a:lnSpc>
                <a:spcPct val="90000"/>
              </a:lnSpc>
              <a:spcBef>
                <a:spcPts val="0"/>
              </a:spcBef>
              <a:spcAft>
                <a:spcPts val="0"/>
              </a:spcAft>
              <a:buClr>
                <a:schemeClr val="dk2"/>
              </a:buClr>
              <a:buSzPts val="7700"/>
              <a:buFont typeface="Trebuchet MS"/>
              <a:buNone/>
              <a:defRPr b="1" i="0" sz="7700" u="none" cap="none" strike="noStrike">
                <a:solidFill>
                  <a:schemeClr val="dk2"/>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9pPr>
          </a:lstStyle>
          <a:p/>
        </p:txBody>
      </p:sp>
      <p:sp>
        <p:nvSpPr>
          <p:cNvPr id="239" name="Google Shape;239;g33e6662c207_3_392"/>
          <p:cNvSpPr txBox="1"/>
          <p:nvPr>
            <p:ph idx="10" type="dt"/>
          </p:nvPr>
        </p:nvSpPr>
        <p:spPr>
          <a:xfrm>
            <a:off x="4724400" y="4907536"/>
            <a:ext cx="2743200" cy="365100"/>
          </a:xfrm>
          <a:prstGeom prst="rect">
            <a:avLst/>
          </a:prstGeom>
          <a:noFill/>
          <a:ln>
            <a:noFill/>
          </a:ln>
        </p:spPr>
        <p:txBody>
          <a:bodyPr anchorCtr="0" anchor="ctr" bIns="58900" lIns="117825" spcFirstLastPara="1" rIns="117825" wrap="square" tIns="58900">
            <a:noAutofit/>
          </a:bodyPr>
          <a:lstStyle>
            <a:lvl1pPr lvl="0" marR="0" algn="ctr">
              <a:lnSpc>
                <a:spcPct val="100000"/>
              </a:lnSpc>
              <a:spcBef>
                <a:spcPts val="0"/>
              </a:spcBef>
              <a:spcAft>
                <a:spcPts val="0"/>
              </a:spcAft>
              <a:buClr>
                <a:srgbClr val="000000"/>
              </a:buClr>
              <a:buSzPts val="1800"/>
              <a:buFont typeface="Arial"/>
              <a:buNone/>
              <a:defRPr b="0" i="0" sz="2600" u="none" cap="none" strike="noStrike">
                <a:solidFill>
                  <a:schemeClr val="dk1"/>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2pPr>
            <a:lvl3pPr lvl="2"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3pPr>
            <a:lvl4pPr lvl="3"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4pPr>
            <a:lvl5pPr lvl="4"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5pPr>
            <a:lvl6pPr lvl="5"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6pPr>
            <a:lvl7pPr lvl="6"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7pPr>
            <a:lvl8pPr lvl="7"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8pPr>
            <a:lvl9pPr lvl="8" marR="0" algn="l">
              <a:lnSpc>
                <a:spcPct val="100000"/>
              </a:lnSpc>
              <a:spcBef>
                <a:spcPts val="0"/>
              </a:spcBef>
              <a:spcAft>
                <a:spcPts val="0"/>
              </a:spcAft>
              <a:buClr>
                <a:srgbClr val="000000"/>
              </a:buClr>
              <a:buSzPts val="1800"/>
              <a:buFont typeface="Arial"/>
              <a:buNone/>
              <a:defRPr b="0" i="0" sz="2300" u="none" cap="none" strike="noStrike">
                <a:solidFill>
                  <a:schemeClr val="dk1"/>
                </a:solidFill>
                <a:latin typeface="Calibri"/>
                <a:ea typeface="Calibri"/>
                <a:cs typeface="Calibri"/>
                <a:sym typeface="Calibri"/>
              </a:defRPr>
            </a:lvl9pPr>
          </a:lstStyle>
          <a:p/>
        </p:txBody>
      </p:sp>
      <p:sp>
        <p:nvSpPr>
          <p:cNvPr id="240" name="Google Shape;240;g33e6662c207_3_392"/>
          <p:cNvSpPr/>
          <p:nvPr/>
        </p:nvSpPr>
        <p:spPr>
          <a:xfrm>
            <a:off x="0" y="6256612"/>
            <a:ext cx="12192000" cy="609600"/>
          </a:xfrm>
          <a:prstGeom prst="rect">
            <a:avLst/>
          </a:prstGeom>
          <a:solidFill>
            <a:schemeClr val="dk2"/>
          </a:solidFill>
          <a:ln>
            <a:noFill/>
          </a:ln>
        </p:spPr>
        <p:txBody>
          <a:bodyPr anchorCtr="0" anchor="ctr" bIns="58900" lIns="117825" spcFirstLastPara="1" rIns="117825" wrap="square" tIns="58900">
            <a:noAutofit/>
          </a:bodyPr>
          <a:lstStyle/>
          <a:p>
            <a:pPr indent="0" lvl="0" marL="0" marR="0" rtl="0" algn="ctr">
              <a:lnSpc>
                <a:spcPct val="100000"/>
              </a:lnSpc>
              <a:spcBef>
                <a:spcPts val="0"/>
              </a:spcBef>
              <a:spcAft>
                <a:spcPts val="0"/>
              </a:spcAft>
              <a:buClr>
                <a:srgbClr val="000000"/>
              </a:buClr>
              <a:buSzPts val="2300"/>
              <a:buFont typeface="Arial"/>
              <a:buNone/>
            </a:pPr>
            <a:r>
              <a:t/>
            </a:r>
            <a:endParaRPr b="0" i="0" sz="2300" u="none" cap="none" strike="noStrike">
              <a:solidFill>
                <a:schemeClr val="lt1"/>
              </a:solidFill>
              <a:latin typeface="Calibri"/>
              <a:ea typeface="Calibri"/>
              <a:cs typeface="Calibri"/>
              <a:sym typeface="Calibri"/>
            </a:endParaRPr>
          </a:p>
        </p:txBody>
      </p:sp>
      <p:sp>
        <p:nvSpPr>
          <p:cNvPr id="241" name="Google Shape;241;g33e6662c207_3_392"/>
          <p:cNvSpPr txBox="1"/>
          <p:nvPr>
            <p:ph idx="12" type="sldNum"/>
          </p:nvPr>
        </p:nvSpPr>
        <p:spPr>
          <a:xfrm>
            <a:off x="9174127" y="637368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500"/>
              <a:buFont typeface="Arial"/>
              <a:buNone/>
              <a:defRPr b="0" i="0" sz="15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242" name="Google Shape;242;g33e6662c207_3_392"/>
          <p:cNvPicPr preferRelativeResize="0"/>
          <p:nvPr/>
        </p:nvPicPr>
        <p:blipFill rotWithShape="1">
          <a:blip r:embed="rId1">
            <a:alphaModFix/>
          </a:blip>
          <a:srcRect b="0" l="0" r="0" t="0"/>
          <a:stretch/>
        </p:blipFill>
        <p:spPr>
          <a:xfrm>
            <a:off x="274320" y="6364224"/>
            <a:ext cx="1530939" cy="25923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321" name="Shape 321"/>
        <p:cNvGrpSpPr/>
        <p:nvPr/>
      </p:nvGrpSpPr>
      <p:grpSpPr>
        <a:xfrm>
          <a:off x="0" y="0"/>
          <a:ext cx="0" cy="0"/>
          <a:chOff x="0" y="0"/>
          <a:chExt cx="0" cy="0"/>
        </a:xfrm>
      </p:grpSpPr>
      <p:sp>
        <p:nvSpPr>
          <p:cNvPr id="322" name="Google Shape;322;g33e6662c207_3_649"/>
          <p:cNvSpPr txBox="1"/>
          <p:nvPr>
            <p:ph type="title"/>
          </p:nvPr>
        </p:nvSpPr>
        <p:spPr>
          <a:xfrm>
            <a:off x="91965" y="2117012"/>
            <a:ext cx="12008100" cy="1325400"/>
          </a:xfrm>
          <a:prstGeom prst="rect">
            <a:avLst/>
          </a:prstGeom>
          <a:noFill/>
          <a:ln>
            <a:noFill/>
          </a:ln>
        </p:spPr>
        <p:txBody>
          <a:bodyPr anchorCtr="0" anchor="ctr" bIns="58900" lIns="117825" spcFirstLastPara="1" rIns="117825" wrap="square" tIns="58900">
            <a:noAutofit/>
          </a:bodyPr>
          <a:lstStyle>
            <a:lvl1pPr lvl="0" marR="0" algn="ctr">
              <a:lnSpc>
                <a:spcPct val="90000"/>
              </a:lnSpc>
              <a:spcBef>
                <a:spcPts val="0"/>
              </a:spcBef>
              <a:spcAft>
                <a:spcPts val="0"/>
              </a:spcAft>
              <a:buClr>
                <a:schemeClr val="lt1"/>
              </a:buClr>
              <a:buSzPts val="6200"/>
              <a:buFont typeface="Trebuchet MS"/>
              <a:buNone/>
              <a:defRPr b="1" i="0" sz="6200" u="none" cap="none" strike="noStrike">
                <a:solidFill>
                  <a:schemeClr val="lt1"/>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1800"/>
              <a:buFont typeface="Arial"/>
              <a:buNone/>
              <a:defRPr b="0" i="0" sz="2300" u="none" cap="none" strike="noStrike">
                <a:solidFill>
                  <a:srgbClr val="000000"/>
                </a:solidFill>
                <a:latin typeface="Arial"/>
                <a:ea typeface="Arial"/>
                <a:cs typeface="Arial"/>
                <a:sym typeface="Arial"/>
              </a:defRPr>
            </a:lvl9pPr>
          </a:lstStyle>
          <a:p/>
        </p:txBody>
      </p:sp>
      <p:sp>
        <p:nvSpPr>
          <p:cNvPr id="323" name="Google Shape;323;g33e6662c207_3_649"/>
          <p:cNvSpPr txBox="1"/>
          <p:nvPr>
            <p:ph idx="10" type="dt"/>
          </p:nvPr>
        </p:nvSpPr>
        <p:spPr>
          <a:xfrm>
            <a:off x="4724400" y="4907536"/>
            <a:ext cx="2743200" cy="365100"/>
          </a:xfrm>
          <a:prstGeom prst="rect">
            <a:avLst/>
          </a:prstGeom>
          <a:noFill/>
          <a:ln>
            <a:noFill/>
          </a:ln>
        </p:spPr>
        <p:txBody>
          <a:bodyPr anchorCtr="0" anchor="ctr" bIns="58900" lIns="117825" spcFirstLastPara="1" rIns="117825" wrap="square" tIns="58900">
            <a:noAutofit/>
          </a:bodyPr>
          <a:lstStyle>
            <a:lvl1pPr lvl="0" marR="0" algn="ctr">
              <a:lnSpc>
                <a:spcPct val="100000"/>
              </a:lnSpc>
              <a:spcBef>
                <a:spcPts val="0"/>
              </a:spcBef>
              <a:spcAft>
                <a:spcPts val="0"/>
              </a:spcAft>
              <a:buClr>
                <a:srgbClr val="000000"/>
              </a:buClr>
              <a:buSzPts val="1800"/>
              <a:buFont typeface="Arial"/>
              <a:buNone/>
              <a:defRPr b="0" i="0" sz="1900" u="none" cap="none" strike="noStrike">
                <a:solidFill>
                  <a:schemeClr val="lt1"/>
                </a:solidFill>
                <a:latin typeface="Trebuchet MS"/>
                <a:ea typeface="Trebuchet MS"/>
                <a:cs typeface="Trebuchet MS"/>
                <a:sym typeface="Trebuchet MS"/>
              </a:defRPr>
            </a:lvl1pPr>
            <a:lvl2pPr lvl="1" marR="0" algn="l">
              <a:lnSpc>
                <a:spcPct val="100000"/>
              </a:lnSpc>
              <a:spcBef>
                <a:spcPts val="0"/>
              </a:spcBef>
              <a:spcAft>
                <a:spcPts val="0"/>
              </a:spcAft>
              <a:buClr>
                <a:srgbClr val="000000"/>
              </a:buClr>
              <a:buSzPts val="1800"/>
              <a:buFont typeface="Arial"/>
              <a:buNone/>
              <a:defRPr b="0" i="0" sz="2300" u="none" cap="none" strike="noStrike">
                <a:solidFill>
                  <a:schemeClr val="lt1"/>
                </a:solidFill>
                <a:latin typeface="Calibri"/>
                <a:ea typeface="Calibri"/>
                <a:cs typeface="Calibri"/>
                <a:sym typeface="Calibri"/>
              </a:defRPr>
            </a:lvl2pPr>
            <a:lvl3pPr lvl="2" marR="0" algn="l">
              <a:lnSpc>
                <a:spcPct val="100000"/>
              </a:lnSpc>
              <a:spcBef>
                <a:spcPts val="0"/>
              </a:spcBef>
              <a:spcAft>
                <a:spcPts val="0"/>
              </a:spcAft>
              <a:buClr>
                <a:srgbClr val="000000"/>
              </a:buClr>
              <a:buSzPts val="1800"/>
              <a:buFont typeface="Arial"/>
              <a:buNone/>
              <a:defRPr b="0" i="0" sz="2300" u="none" cap="none" strike="noStrike">
                <a:solidFill>
                  <a:schemeClr val="lt1"/>
                </a:solidFill>
                <a:latin typeface="Calibri"/>
                <a:ea typeface="Calibri"/>
                <a:cs typeface="Calibri"/>
                <a:sym typeface="Calibri"/>
              </a:defRPr>
            </a:lvl3pPr>
            <a:lvl4pPr lvl="3" marR="0" algn="l">
              <a:lnSpc>
                <a:spcPct val="100000"/>
              </a:lnSpc>
              <a:spcBef>
                <a:spcPts val="0"/>
              </a:spcBef>
              <a:spcAft>
                <a:spcPts val="0"/>
              </a:spcAft>
              <a:buClr>
                <a:srgbClr val="000000"/>
              </a:buClr>
              <a:buSzPts val="1800"/>
              <a:buFont typeface="Arial"/>
              <a:buNone/>
              <a:defRPr b="0" i="0" sz="2300" u="none" cap="none" strike="noStrike">
                <a:solidFill>
                  <a:schemeClr val="lt1"/>
                </a:solidFill>
                <a:latin typeface="Calibri"/>
                <a:ea typeface="Calibri"/>
                <a:cs typeface="Calibri"/>
                <a:sym typeface="Calibri"/>
              </a:defRPr>
            </a:lvl4pPr>
            <a:lvl5pPr lvl="4" marR="0" algn="l">
              <a:lnSpc>
                <a:spcPct val="100000"/>
              </a:lnSpc>
              <a:spcBef>
                <a:spcPts val="0"/>
              </a:spcBef>
              <a:spcAft>
                <a:spcPts val="0"/>
              </a:spcAft>
              <a:buClr>
                <a:srgbClr val="000000"/>
              </a:buClr>
              <a:buSzPts val="1800"/>
              <a:buFont typeface="Arial"/>
              <a:buNone/>
              <a:defRPr b="0" i="0" sz="2300" u="none" cap="none" strike="noStrike">
                <a:solidFill>
                  <a:schemeClr val="lt1"/>
                </a:solidFill>
                <a:latin typeface="Calibri"/>
                <a:ea typeface="Calibri"/>
                <a:cs typeface="Calibri"/>
                <a:sym typeface="Calibri"/>
              </a:defRPr>
            </a:lvl5pPr>
            <a:lvl6pPr lvl="5" marR="0" algn="l">
              <a:lnSpc>
                <a:spcPct val="100000"/>
              </a:lnSpc>
              <a:spcBef>
                <a:spcPts val="0"/>
              </a:spcBef>
              <a:spcAft>
                <a:spcPts val="0"/>
              </a:spcAft>
              <a:buClr>
                <a:srgbClr val="000000"/>
              </a:buClr>
              <a:buSzPts val="1800"/>
              <a:buFont typeface="Arial"/>
              <a:buNone/>
              <a:defRPr b="0" i="0" sz="2300" u="none" cap="none" strike="noStrike">
                <a:solidFill>
                  <a:schemeClr val="lt1"/>
                </a:solidFill>
                <a:latin typeface="Calibri"/>
                <a:ea typeface="Calibri"/>
                <a:cs typeface="Calibri"/>
                <a:sym typeface="Calibri"/>
              </a:defRPr>
            </a:lvl6pPr>
            <a:lvl7pPr lvl="6" marR="0" algn="l">
              <a:lnSpc>
                <a:spcPct val="100000"/>
              </a:lnSpc>
              <a:spcBef>
                <a:spcPts val="0"/>
              </a:spcBef>
              <a:spcAft>
                <a:spcPts val="0"/>
              </a:spcAft>
              <a:buClr>
                <a:srgbClr val="000000"/>
              </a:buClr>
              <a:buSzPts val="1800"/>
              <a:buFont typeface="Arial"/>
              <a:buNone/>
              <a:defRPr b="0" i="0" sz="2300" u="none" cap="none" strike="noStrike">
                <a:solidFill>
                  <a:schemeClr val="lt1"/>
                </a:solidFill>
                <a:latin typeface="Calibri"/>
                <a:ea typeface="Calibri"/>
                <a:cs typeface="Calibri"/>
                <a:sym typeface="Calibri"/>
              </a:defRPr>
            </a:lvl7pPr>
            <a:lvl8pPr lvl="7" marR="0" algn="l">
              <a:lnSpc>
                <a:spcPct val="100000"/>
              </a:lnSpc>
              <a:spcBef>
                <a:spcPts val="0"/>
              </a:spcBef>
              <a:spcAft>
                <a:spcPts val="0"/>
              </a:spcAft>
              <a:buClr>
                <a:srgbClr val="000000"/>
              </a:buClr>
              <a:buSzPts val="1800"/>
              <a:buFont typeface="Arial"/>
              <a:buNone/>
              <a:defRPr b="0" i="0" sz="2300" u="none" cap="none" strike="noStrike">
                <a:solidFill>
                  <a:schemeClr val="lt1"/>
                </a:solidFill>
                <a:latin typeface="Calibri"/>
                <a:ea typeface="Calibri"/>
                <a:cs typeface="Calibri"/>
                <a:sym typeface="Calibri"/>
              </a:defRPr>
            </a:lvl8pPr>
            <a:lvl9pPr lvl="8" marR="0" algn="l">
              <a:lnSpc>
                <a:spcPct val="100000"/>
              </a:lnSpc>
              <a:spcBef>
                <a:spcPts val="0"/>
              </a:spcBef>
              <a:spcAft>
                <a:spcPts val="0"/>
              </a:spcAft>
              <a:buClr>
                <a:srgbClr val="000000"/>
              </a:buClr>
              <a:buSzPts val="1800"/>
              <a:buFont typeface="Arial"/>
              <a:buNone/>
              <a:defRPr b="0" i="0" sz="2300" u="none" cap="none" strike="noStrike">
                <a:solidFill>
                  <a:schemeClr val="lt1"/>
                </a:solidFill>
                <a:latin typeface="Calibri"/>
                <a:ea typeface="Calibri"/>
                <a:cs typeface="Calibri"/>
                <a:sym typeface="Calibri"/>
              </a:defRPr>
            </a:lvl9pPr>
          </a:lstStyle>
          <a:p/>
        </p:txBody>
      </p:sp>
      <p:sp>
        <p:nvSpPr>
          <p:cNvPr id="324" name="Google Shape;324;g33e6662c207_3_649"/>
          <p:cNvSpPr/>
          <p:nvPr/>
        </p:nvSpPr>
        <p:spPr>
          <a:xfrm>
            <a:off x="0" y="6256612"/>
            <a:ext cx="12192000" cy="609600"/>
          </a:xfrm>
          <a:prstGeom prst="rect">
            <a:avLst/>
          </a:prstGeom>
          <a:solidFill>
            <a:schemeClr val="lt1"/>
          </a:solidFill>
          <a:ln>
            <a:noFill/>
          </a:ln>
        </p:spPr>
        <p:txBody>
          <a:bodyPr anchorCtr="0" anchor="ctr" bIns="58900" lIns="117825" spcFirstLastPara="1" rIns="117825" wrap="square" tIns="58900">
            <a:noAutofit/>
          </a:bodyPr>
          <a:lstStyle/>
          <a:p>
            <a:pPr indent="0" lvl="0" marL="0" marR="0" rtl="0" algn="ctr">
              <a:lnSpc>
                <a:spcPct val="100000"/>
              </a:lnSpc>
              <a:spcBef>
                <a:spcPts val="0"/>
              </a:spcBef>
              <a:spcAft>
                <a:spcPts val="0"/>
              </a:spcAft>
              <a:buClr>
                <a:srgbClr val="000000"/>
              </a:buClr>
              <a:buSzPts val="1700"/>
              <a:buFont typeface="Arial"/>
              <a:buNone/>
            </a:pPr>
            <a:r>
              <a:t/>
            </a:r>
            <a:endParaRPr b="0" i="0" sz="1700" u="none" cap="none" strike="noStrike">
              <a:solidFill>
                <a:schemeClr val="lt1"/>
              </a:solidFill>
              <a:latin typeface="Calibri"/>
              <a:ea typeface="Calibri"/>
              <a:cs typeface="Calibri"/>
              <a:sym typeface="Calibri"/>
            </a:endParaRPr>
          </a:p>
        </p:txBody>
      </p:sp>
      <p:sp>
        <p:nvSpPr>
          <p:cNvPr id="325" name="Google Shape;325;g33e6662c207_3_649"/>
          <p:cNvSpPr txBox="1"/>
          <p:nvPr>
            <p:ph idx="12" type="sldNum"/>
          </p:nvPr>
        </p:nvSpPr>
        <p:spPr>
          <a:xfrm>
            <a:off x="9174127" y="6370756"/>
            <a:ext cx="2743200" cy="365100"/>
          </a:xfrm>
          <a:prstGeom prst="rect">
            <a:avLst/>
          </a:prstGeom>
          <a:noFill/>
          <a:ln>
            <a:noFill/>
          </a:ln>
        </p:spPr>
        <p:txBody>
          <a:bodyPr anchorCtr="0" anchor="ctr" bIns="58900" lIns="117825" spcFirstLastPara="1" rIns="117825" wrap="square" tIns="589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nd Financing" id="326" name="Google Shape;326;g33e6662c207_3_649"/>
          <p:cNvPicPr preferRelativeResize="0"/>
          <p:nvPr/>
        </p:nvPicPr>
        <p:blipFill rotWithShape="1">
          <a:blip r:embed="rId1">
            <a:alphaModFix/>
          </a:blip>
          <a:srcRect b="0" l="0" r="0" t="0"/>
          <a:stretch/>
        </p:blipFill>
        <p:spPr>
          <a:xfrm>
            <a:off x="274673" y="6346758"/>
            <a:ext cx="2336756" cy="392574"/>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hyperlink" Target="https://native-land.ca/"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comments" Target="../comments/commen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comments" Target="../comments/commen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comments" Target="../comments/comment5.xml"/><Relationship Id="rId4" Type="http://schemas.openxmlformats.org/officeDocument/2006/relationships/hyperlink" Target="mailto:Aaron.green@state.co.us" TargetMode="External"/><Relationship Id="rId5" Type="http://schemas.openxmlformats.org/officeDocument/2006/relationships/hyperlink" Target="mailto:Dana.Batey@state.co.u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2.xml"/><Relationship Id="rId3" Type="http://schemas.openxmlformats.org/officeDocument/2006/relationships/image" Target="../media/image23.png"/><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3.xml"/><Relationship Id="rId3" Type="http://schemas.openxmlformats.org/officeDocument/2006/relationships/image" Target="../media/image2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5.xml"/><Relationship Id="rId3"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9.xml"/><Relationship Id="rId2" Type="http://schemas.openxmlformats.org/officeDocument/2006/relationships/notesSlide" Target="../notesSlides/notesSlide6.xml"/><Relationship Id="rId3" Type="http://schemas.openxmlformats.org/officeDocument/2006/relationships/image" Target="../media/image2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comments" Target="../comments/commen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comments" Target="../comments/commen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1"/>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pic>
        <p:nvPicPr>
          <p:cNvPr id="381" name="Google Shape;381;p1"/>
          <p:cNvPicPr preferRelativeResize="0"/>
          <p:nvPr/>
        </p:nvPicPr>
        <p:blipFill rotWithShape="1">
          <a:blip r:embed="rId3">
            <a:alphaModFix/>
          </a:blip>
          <a:srcRect b="0" l="66855" r="-258" t="0"/>
          <a:stretch/>
        </p:blipFill>
        <p:spPr>
          <a:xfrm>
            <a:off x="-2822" y="-3628"/>
            <a:ext cx="3144785" cy="6272589"/>
          </a:xfrm>
          <a:prstGeom prst="rect">
            <a:avLst/>
          </a:prstGeom>
          <a:noFill/>
          <a:ln>
            <a:noFill/>
          </a:ln>
        </p:spPr>
      </p:pic>
      <p:sp>
        <p:nvSpPr>
          <p:cNvPr id="382" name="Google Shape;382;p1"/>
          <p:cNvSpPr txBox="1"/>
          <p:nvPr/>
        </p:nvSpPr>
        <p:spPr>
          <a:xfrm>
            <a:off x="3731041" y="705040"/>
            <a:ext cx="7556700" cy="498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Trebuchet MS"/>
                <a:ea typeface="Trebuchet MS"/>
                <a:cs typeface="Trebuchet MS"/>
                <a:sym typeface="Trebuchet MS"/>
              </a:rPr>
              <a:t>Statewide Health Equity </a:t>
            </a:r>
            <a:r>
              <a:rPr b="0" i="0" lang="en-US" sz="3600" u="none" cap="none" strike="noStrike">
                <a:solidFill>
                  <a:schemeClr val="lt1"/>
                </a:solidFill>
                <a:latin typeface="Trebuchet MS"/>
                <a:ea typeface="Trebuchet MS"/>
                <a:cs typeface="Trebuchet MS"/>
                <a:sym typeface="Trebuchet MS"/>
                <a:extLst>
                  <a:ext uri="http://customooxmlschemas.google.com/">
                    <go:slidesCustomData xmlns:go="http://customooxmlschemas.google.com/" textRoundtripDataId="0"/>
                  </a:ext>
                </a:extLst>
              </a:rPr>
              <a:t>Task Force</a:t>
            </a:r>
            <a:endParaRPr b="0" i="0" sz="3600" u="none" cap="none" strike="noStrike">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Trebuchet MS"/>
                <a:ea typeface="Trebuchet MS"/>
                <a:cs typeface="Trebuchet MS"/>
                <a:sym typeface="Trebuchet MS"/>
              </a:rPr>
              <a:t>X</a:t>
            </a:r>
            <a:endParaRPr b="0" i="0" sz="3600" u="none" cap="none" strike="noStrike">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Trebuchet MS"/>
                <a:ea typeface="Trebuchet MS"/>
                <a:cs typeface="Trebuchet MS"/>
                <a:sym typeface="Trebuchet MS"/>
              </a:rPr>
              <a:t>Joint efforts to address disparities for</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Trebuchet MS"/>
                <a:ea typeface="Trebuchet MS"/>
                <a:cs typeface="Trebuchet MS"/>
                <a:sym typeface="Trebuchet MS"/>
              </a:rPr>
              <a:t>Health First Colorado and Child Health</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Trebuchet MS"/>
                <a:ea typeface="Trebuchet MS"/>
                <a:cs typeface="Trebuchet MS"/>
                <a:sym typeface="Trebuchet MS"/>
              </a:rPr>
              <a:t>Plan </a:t>
            </a:r>
            <a:r>
              <a:rPr b="0" i="1" lang="en-US" sz="2400" u="none" cap="none" strike="noStrike">
                <a:solidFill>
                  <a:schemeClr val="lt1"/>
                </a:solidFill>
                <a:latin typeface="Trebuchet MS"/>
                <a:ea typeface="Trebuchet MS"/>
                <a:cs typeface="Trebuchet MS"/>
                <a:sym typeface="Trebuchet MS"/>
              </a:rPr>
              <a:t>Plus</a:t>
            </a:r>
            <a:r>
              <a:rPr b="0" i="0" lang="en-US" sz="2400" u="none" cap="none" strike="noStrike">
                <a:solidFill>
                  <a:schemeClr val="lt1"/>
                </a:solidFill>
                <a:latin typeface="Trebuchet MS"/>
                <a:ea typeface="Trebuchet MS"/>
                <a:cs typeface="Trebuchet MS"/>
                <a:sym typeface="Trebuchet MS"/>
              </a:rPr>
              <a:t> (CHP+) members</a:t>
            </a:r>
            <a:endParaRPr b="0" i="0" sz="2400" u="none" cap="none" strike="noStrike">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Trebuchet MS"/>
                <a:ea typeface="Trebuchet MS"/>
                <a:cs typeface="Trebuchet MS"/>
                <a:sym typeface="Trebuchet MS"/>
              </a:rPr>
              <a:t>X </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00FF00"/>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2400"/>
              <a:buFont typeface="Arial"/>
              <a:buNone/>
            </a:pPr>
            <a:r>
              <a:rPr lang="en-US" sz="2400">
                <a:solidFill>
                  <a:schemeClr val="lt1"/>
                </a:solidFill>
                <a:latin typeface="Trebuchet MS"/>
                <a:ea typeface="Trebuchet MS"/>
                <a:cs typeface="Trebuchet MS"/>
                <a:sym typeface="Trebuchet MS"/>
              </a:rPr>
              <a:t>April 24</a:t>
            </a:r>
            <a:r>
              <a:rPr b="0" i="0" lang="en-US" sz="2400" u="none" cap="none" strike="noStrike">
                <a:solidFill>
                  <a:schemeClr val="lt1"/>
                </a:solidFill>
                <a:latin typeface="Trebuchet MS"/>
                <a:ea typeface="Trebuchet MS"/>
                <a:cs typeface="Trebuchet MS"/>
                <a:sym typeface="Trebuchet MS"/>
              </a:rPr>
              <a:t>, 202</a:t>
            </a:r>
            <a:r>
              <a:rPr lang="en-US" sz="2400">
                <a:solidFill>
                  <a:schemeClr val="lt1"/>
                </a:solidFill>
                <a:latin typeface="Trebuchet MS"/>
                <a:ea typeface="Trebuchet MS"/>
                <a:cs typeface="Trebuchet MS"/>
                <a:sym typeface="Trebuchet MS"/>
              </a:rPr>
              <a:t>5</a:t>
            </a:r>
            <a:endParaRPr b="0" i="0" sz="2400" u="none" cap="none" strike="noStrike">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Trebuchet MS"/>
                <a:ea typeface="Trebuchet MS"/>
                <a:cs typeface="Trebuchet MS"/>
                <a:sym typeface="Trebuchet MS"/>
              </a:rPr>
              <a:t>X</a:t>
            </a:r>
            <a:endParaRPr b="0" i="0" sz="2400" u="none" cap="none" strike="noStrike">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2400"/>
              <a:buFont typeface="Arial"/>
              <a:buNone/>
            </a:pPr>
            <a:r>
              <a:t/>
            </a:r>
            <a:endParaRPr b="0" i="0" sz="2400" u="none" cap="none" strike="noStrike">
              <a:solidFill>
                <a:srgbClr val="00FF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FF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2"/>
          <p:cNvSpPr txBox="1"/>
          <p:nvPr>
            <p:ph type="ctrTitle"/>
          </p:nvPr>
        </p:nvSpPr>
        <p:spPr>
          <a:xfrm>
            <a:off x="0" y="255954"/>
            <a:ext cx="12192000" cy="1809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7000"/>
              <a:buFont typeface="Trebuchet MS"/>
              <a:buNone/>
            </a:pPr>
            <a:r>
              <a:rPr lang="en-US" sz="3500">
                <a:latin typeface="Trebuchet MS"/>
                <a:ea typeface="Trebuchet MS"/>
                <a:cs typeface="Trebuchet MS"/>
                <a:sym typeface="Trebuchet MS"/>
              </a:rPr>
              <a:t>Agenda At-A Glance</a:t>
            </a:r>
            <a:endParaRPr sz="3500">
              <a:latin typeface="Trebuchet MS"/>
              <a:ea typeface="Trebuchet MS"/>
              <a:cs typeface="Trebuchet MS"/>
              <a:sym typeface="Trebuchet MS"/>
            </a:endParaRPr>
          </a:p>
          <a:p>
            <a:pPr indent="0" lvl="0" marL="0" rtl="0" algn="ctr">
              <a:lnSpc>
                <a:spcPct val="90000"/>
              </a:lnSpc>
              <a:spcBef>
                <a:spcPts val="0"/>
              </a:spcBef>
              <a:spcAft>
                <a:spcPts val="0"/>
              </a:spcAft>
              <a:buClr>
                <a:schemeClr val="lt1"/>
              </a:buClr>
              <a:buSzPts val="7000"/>
              <a:buFont typeface="Trebuchet MS"/>
              <a:buNone/>
            </a:pPr>
            <a:r>
              <a:rPr lang="en-US" sz="3500"/>
              <a:t>X</a:t>
            </a:r>
            <a:endParaRPr sz="3500"/>
          </a:p>
          <a:p>
            <a:pPr indent="0" lvl="0" marL="0" rtl="0" algn="ctr">
              <a:lnSpc>
                <a:spcPct val="90000"/>
              </a:lnSpc>
              <a:spcBef>
                <a:spcPts val="0"/>
              </a:spcBef>
              <a:spcAft>
                <a:spcPts val="0"/>
              </a:spcAft>
              <a:buClr>
                <a:schemeClr val="lt1"/>
              </a:buClr>
              <a:buSzPts val="3300"/>
              <a:buFont typeface="Arial"/>
              <a:buNone/>
            </a:pPr>
            <a:r>
              <a:rPr b="0" lang="en-US" sz="2000"/>
              <a:t>April 24, 2025, 11 a.m.- 12 p.m.</a:t>
            </a:r>
            <a:endParaRPr b="0" sz="2000"/>
          </a:p>
          <a:p>
            <a:pPr indent="0" lvl="0" marL="0" rtl="0" algn="ctr">
              <a:lnSpc>
                <a:spcPct val="90000"/>
              </a:lnSpc>
              <a:spcBef>
                <a:spcPts val="0"/>
              </a:spcBef>
              <a:spcAft>
                <a:spcPts val="0"/>
              </a:spcAft>
              <a:buClr>
                <a:schemeClr val="lt1"/>
              </a:buClr>
              <a:buSzPts val="3300"/>
              <a:buFont typeface="Arial"/>
              <a:buNone/>
            </a:pPr>
            <a:r>
              <a:rPr b="0" lang="en-US" sz="2000"/>
              <a:t>x</a:t>
            </a:r>
            <a:endParaRPr b="0" sz="2000"/>
          </a:p>
        </p:txBody>
      </p:sp>
      <p:sp>
        <p:nvSpPr>
          <p:cNvPr id="468" name="Google Shape;468;p2"/>
          <p:cNvSpPr txBox="1"/>
          <p:nvPr/>
        </p:nvSpPr>
        <p:spPr>
          <a:xfrm>
            <a:off x="667572" y="2460729"/>
            <a:ext cx="5527500" cy="2586000"/>
          </a:xfrm>
          <a:prstGeom prst="rect">
            <a:avLst/>
          </a:prstGeom>
          <a:noFill/>
          <a:ln>
            <a:noFill/>
          </a:ln>
        </p:spPr>
        <p:txBody>
          <a:bodyPr anchorCtr="0" anchor="ctr" bIns="45700" lIns="91425" spcFirstLastPara="1" rIns="91425" wrap="square" tIns="45700">
            <a:spAutoFit/>
          </a:bodyPr>
          <a:lstStyle/>
          <a:p>
            <a:pPr indent="0" lvl="0" marL="0" marR="0" rtl="0" algn="l">
              <a:lnSpc>
                <a:spcPct val="90000"/>
              </a:lnSpc>
              <a:spcBef>
                <a:spcPts val="0"/>
              </a:spcBef>
              <a:spcAft>
                <a:spcPts val="0"/>
              </a:spcAft>
              <a:buClr>
                <a:schemeClr val="lt1"/>
              </a:buClr>
              <a:buSzPts val="2600"/>
              <a:buFont typeface="Arial"/>
              <a:buNone/>
            </a:pPr>
            <a:r>
              <a:rPr b="0" i="0" lang="en-US" sz="2000" u="none" cap="none" strike="noStrike">
                <a:solidFill>
                  <a:schemeClr val="lt1"/>
                </a:solidFill>
                <a:latin typeface="Trebuchet MS"/>
                <a:ea typeface="Trebuchet MS"/>
                <a:cs typeface="Trebuchet MS"/>
                <a:sym typeface="Trebuchet MS"/>
              </a:rPr>
              <a:t>Welcome &amp; Land/Labor Acknowledgement  5 minutes</a:t>
            </a:r>
            <a:endParaRPr b="0" i="0" sz="2000" u="none" cap="none" strike="noStrike">
              <a:solidFill>
                <a:schemeClr val="lt1"/>
              </a:solidFill>
              <a:latin typeface="Trebuchet MS"/>
              <a:ea typeface="Trebuchet MS"/>
              <a:cs typeface="Trebuchet MS"/>
              <a:sym typeface="Trebuchet MS"/>
            </a:endParaRPr>
          </a:p>
          <a:p>
            <a:pPr indent="0" lvl="0" marL="0" marR="0" rtl="0" algn="l">
              <a:lnSpc>
                <a:spcPct val="90000"/>
              </a:lnSpc>
              <a:spcBef>
                <a:spcPts val="0"/>
              </a:spcBef>
              <a:spcAft>
                <a:spcPts val="0"/>
              </a:spcAft>
              <a:buClr>
                <a:schemeClr val="lt1"/>
              </a:buClr>
              <a:buSzPts val="2600"/>
              <a:buFont typeface="Arial"/>
              <a:buNone/>
            </a:pPr>
            <a:r>
              <a:t/>
            </a:r>
            <a:endParaRPr b="0" i="0" sz="2000" u="none" cap="none" strike="noStrike">
              <a:solidFill>
                <a:schemeClr val="lt1"/>
              </a:solidFill>
              <a:latin typeface="Trebuchet MS"/>
              <a:ea typeface="Trebuchet MS"/>
              <a:cs typeface="Trebuchet MS"/>
              <a:sym typeface="Trebuchet MS"/>
            </a:endParaRPr>
          </a:p>
          <a:p>
            <a:pPr indent="0" lvl="0" marL="0" marR="0" rtl="0" algn="l">
              <a:lnSpc>
                <a:spcPct val="90000"/>
              </a:lnSpc>
              <a:spcBef>
                <a:spcPts val="0"/>
              </a:spcBef>
              <a:spcAft>
                <a:spcPts val="0"/>
              </a:spcAft>
              <a:buClr>
                <a:srgbClr val="000000"/>
              </a:buClr>
              <a:buSzPts val="2600"/>
              <a:buFont typeface="Arial"/>
              <a:buNone/>
            </a:pPr>
            <a:r>
              <a:rPr b="0" i="0" lang="en-US" sz="2000" u="none" cap="none" strike="noStrike">
                <a:solidFill>
                  <a:schemeClr val="lt1"/>
                </a:solidFill>
                <a:latin typeface="Trebuchet MS"/>
                <a:ea typeface="Trebuchet MS"/>
                <a:cs typeface="Trebuchet MS"/>
                <a:sym typeface="Trebuchet MS"/>
              </a:rPr>
              <a:t>Task Force Application Discussion 20 minutes</a:t>
            </a:r>
            <a:endParaRPr/>
          </a:p>
          <a:p>
            <a:pPr indent="0" lvl="0" marL="0" marR="0" rtl="0" algn="l">
              <a:lnSpc>
                <a:spcPct val="90000"/>
              </a:lnSpc>
              <a:spcBef>
                <a:spcPts val="0"/>
              </a:spcBef>
              <a:spcAft>
                <a:spcPts val="0"/>
              </a:spcAft>
              <a:buClr>
                <a:srgbClr val="000000"/>
              </a:buClr>
              <a:buSzPts val="2600"/>
              <a:buFont typeface="Arial"/>
              <a:buNone/>
            </a:pPr>
            <a:r>
              <a:t/>
            </a:r>
            <a:endParaRPr b="0" i="0" sz="2000" u="none" cap="none" strike="noStrike">
              <a:solidFill>
                <a:schemeClr val="lt1"/>
              </a:solidFill>
              <a:latin typeface="Trebuchet MS"/>
              <a:ea typeface="Trebuchet MS"/>
              <a:cs typeface="Trebuchet MS"/>
              <a:sym typeface="Trebuchet MS"/>
            </a:endParaRPr>
          </a:p>
          <a:p>
            <a:pPr indent="0" lvl="0" marL="0" marR="0" rtl="0" algn="l">
              <a:lnSpc>
                <a:spcPct val="90000"/>
              </a:lnSpc>
              <a:spcBef>
                <a:spcPts val="0"/>
              </a:spcBef>
              <a:spcAft>
                <a:spcPts val="0"/>
              </a:spcAft>
              <a:buClr>
                <a:srgbClr val="000000"/>
              </a:buClr>
              <a:buSzPts val="2600"/>
              <a:buFont typeface="Arial"/>
              <a:buNone/>
            </a:pPr>
            <a:r>
              <a:rPr b="0" i="0" lang="en-US" sz="2000" u="none" cap="none" strike="noStrike">
                <a:solidFill>
                  <a:schemeClr val="lt1"/>
                </a:solidFill>
                <a:latin typeface="Trebuchet MS"/>
                <a:ea typeface="Trebuchet MS"/>
                <a:cs typeface="Trebuchet MS"/>
                <a:sym typeface="Trebuchet MS"/>
              </a:rPr>
              <a:t>Navigating the Current Landscape: Trends, Challenges, and Opportunities-30 minutes</a:t>
            </a:r>
            <a:endParaRPr b="0" i="0" sz="2000" u="none" cap="none" strike="noStrike">
              <a:solidFill>
                <a:schemeClr val="lt1"/>
              </a:solidFill>
              <a:latin typeface="Trebuchet MS"/>
              <a:ea typeface="Trebuchet MS"/>
              <a:cs typeface="Trebuchet MS"/>
              <a:sym typeface="Trebuchet MS"/>
            </a:endParaRPr>
          </a:p>
          <a:p>
            <a:pPr indent="0" lvl="0" marL="0" marR="0" rtl="0" algn="l">
              <a:lnSpc>
                <a:spcPct val="90000"/>
              </a:lnSpc>
              <a:spcBef>
                <a:spcPts val="0"/>
              </a:spcBef>
              <a:spcAft>
                <a:spcPts val="0"/>
              </a:spcAft>
              <a:buClr>
                <a:srgbClr val="000000"/>
              </a:buClr>
              <a:buSzPts val="2600"/>
              <a:buFont typeface="Arial"/>
              <a:buNone/>
            </a:pPr>
            <a:r>
              <a:t/>
            </a:r>
            <a:endParaRPr b="0" i="0" sz="2000" u="none" cap="none" strike="noStrike">
              <a:solidFill>
                <a:schemeClr val="lt1"/>
              </a:solidFill>
              <a:latin typeface="Trebuchet MS"/>
              <a:ea typeface="Trebuchet MS"/>
              <a:cs typeface="Trebuchet MS"/>
              <a:sym typeface="Trebuchet MS"/>
            </a:endParaRPr>
          </a:p>
          <a:p>
            <a:pPr indent="0" lvl="0" marL="0" marR="0" rtl="0" algn="l">
              <a:lnSpc>
                <a:spcPct val="90000"/>
              </a:lnSpc>
              <a:spcBef>
                <a:spcPts val="0"/>
              </a:spcBef>
              <a:spcAft>
                <a:spcPts val="0"/>
              </a:spcAft>
              <a:buClr>
                <a:schemeClr val="lt1"/>
              </a:buClr>
              <a:buSzPts val="2600"/>
              <a:buFont typeface="Arial"/>
              <a:buNone/>
            </a:pPr>
            <a:r>
              <a:rPr b="0" i="0" lang="en-US" sz="2000" u="none" cap="none" strike="noStrike">
                <a:solidFill>
                  <a:schemeClr val="lt1"/>
                </a:solidFill>
                <a:latin typeface="Trebuchet MS"/>
                <a:ea typeface="Trebuchet MS"/>
                <a:cs typeface="Trebuchet MS"/>
                <a:sym typeface="Trebuchet MS"/>
              </a:rPr>
              <a:t>Next Steps &amp; Closing 5 minutes</a:t>
            </a:r>
            <a:endParaRPr b="0" i="1" sz="2200" u="none" cap="none" strike="noStrike">
              <a:solidFill>
                <a:schemeClr val="lt1"/>
              </a:solidFill>
              <a:latin typeface="Trebuchet MS"/>
              <a:ea typeface="Trebuchet MS"/>
              <a:cs typeface="Trebuchet MS"/>
              <a:sym typeface="Trebuchet MS"/>
            </a:endParaRPr>
          </a:p>
        </p:txBody>
      </p:sp>
      <p:sp>
        <p:nvSpPr>
          <p:cNvPr id="469" name="Google Shape;469;p2"/>
          <p:cNvSpPr txBox="1"/>
          <p:nvPr/>
        </p:nvSpPr>
        <p:spPr>
          <a:xfrm>
            <a:off x="6295525" y="2586000"/>
            <a:ext cx="5527500" cy="397200"/>
          </a:xfrm>
          <a:prstGeom prst="rect">
            <a:avLst/>
          </a:prstGeom>
          <a:noFill/>
          <a:ln>
            <a:noFill/>
          </a:ln>
        </p:spPr>
        <p:txBody>
          <a:bodyPr anchorCtr="0" anchor="ctr" bIns="45700" lIns="91425" spcFirstLastPara="1" rIns="91425" wrap="square" tIns="45700">
            <a:spAutoFit/>
          </a:bodyPr>
          <a:lstStyle/>
          <a:p>
            <a:pPr indent="0" lvl="0" marL="0" marR="0" rtl="0" algn="l">
              <a:lnSpc>
                <a:spcPct val="90000"/>
              </a:lnSpc>
              <a:spcBef>
                <a:spcPts val="0"/>
              </a:spcBef>
              <a:spcAft>
                <a:spcPts val="0"/>
              </a:spcAft>
              <a:buClr>
                <a:schemeClr val="lt1"/>
              </a:buClr>
              <a:buSzPts val="2600"/>
              <a:buFont typeface="Arial"/>
              <a:buNone/>
            </a:pPr>
            <a:r>
              <a:rPr b="0" i="0" lang="en-US" sz="2200" u="none" cap="none" strike="noStrike">
                <a:solidFill>
                  <a:schemeClr val="lt1"/>
                </a:solidFill>
                <a:latin typeface="Trebuchet MS"/>
                <a:ea typeface="Trebuchet MS"/>
                <a:cs typeface="Trebuchet MS"/>
                <a:sym typeface="Trebuchet MS"/>
              </a:rPr>
              <a:t>X</a:t>
            </a:r>
            <a:endParaRPr b="0" i="0" sz="220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3"/>
          <p:cNvSpPr txBox="1"/>
          <p:nvPr>
            <p:ph type="title"/>
          </p:nvPr>
        </p:nvSpPr>
        <p:spPr>
          <a:xfrm>
            <a:off x="595300" y="490344"/>
            <a:ext cx="11001300" cy="12894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400"/>
              <a:buNone/>
            </a:pPr>
            <a:r>
              <a:rPr lang="en-US" sz="4500"/>
              <a:t>Land Acknowledgement</a:t>
            </a:r>
            <a:endParaRPr sz="4500"/>
          </a:p>
          <a:p>
            <a:pPr indent="0" lvl="0" marL="0" rtl="0" algn="ctr">
              <a:lnSpc>
                <a:spcPct val="100000"/>
              </a:lnSpc>
              <a:spcBef>
                <a:spcPts val="0"/>
              </a:spcBef>
              <a:spcAft>
                <a:spcPts val="0"/>
              </a:spcAft>
              <a:buSzPts val="1400"/>
              <a:buNone/>
            </a:pPr>
            <a:r>
              <a:rPr lang="en-US" sz="4500"/>
              <a:t>X</a:t>
            </a:r>
            <a:endParaRPr sz="4500"/>
          </a:p>
        </p:txBody>
      </p:sp>
      <p:sp>
        <p:nvSpPr>
          <p:cNvPr id="476" name="Google Shape;476;p3"/>
          <p:cNvSpPr txBox="1"/>
          <p:nvPr>
            <p:ph idx="1" type="body"/>
          </p:nvPr>
        </p:nvSpPr>
        <p:spPr>
          <a:xfrm>
            <a:off x="595300" y="1923225"/>
            <a:ext cx="11001300" cy="2862900"/>
          </a:xfrm>
          <a:prstGeom prst="rect">
            <a:avLst/>
          </a:prstGeom>
          <a:noFill/>
          <a:ln>
            <a:noFill/>
          </a:ln>
        </p:spPr>
        <p:txBody>
          <a:bodyPr anchorCtr="0" anchor="ctr" bIns="45700" lIns="91425" spcFirstLastPara="1" rIns="91425" wrap="square" tIns="45700">
            <a:spAutoFit/>
          </a:bodyPr>
          <a:lstStyle/>
          <a:p>
            <a:pPr indent="0" lvl="0" marL="0" rtl="0" algn="ctr">
              <a:lnSpc>
                <a:spcPct val="90000"/>
              </a:lnSpc>
              <a:spcBef>
                <a:spcPts val="0"/>
              </a:spcBef>
              <a:spcAft>
                <a:spcPts val="0"/>
              </a:spcAft>
              <a:buClr>
                <a:schemeClr val="lt1"/>
              </a:buClr>
              <a:buSzPts val="6000"/>
              <a:buFont typeface="Trebuchet MS"/>
              <a:buNone/>
            </a:pPr>
            <a:r>
              <a:rPr b="0" lang="en-US" sz="2000">
                <a:solidFill>
                  <a:schemeClr val="dk2"/>
                </a:solidFill>
              </a:rPr>
              <a:t>We would like to acknowledge that what is now Colorado includes the lands of the Ute, Arapaho, Cheyenne, Diné (di-NAY), Lakota, Apache, Puebloan nations, and many Tribes, and that the sovereign tribal governments of the Ute Mountain Ute and the Southern Ute Indian Tribes still reside in this state. These tribes are the original stewards of these natural areas. We want to take a moment to honor and respect these original stewards of the environment and their relationship with the land.</a:t>
            </a:r>
            <a:br>
              <a:rPr b="0" lang="en-US" sz="2000"/>
            </a:br>
            <a:r>
              <a:rPr b="0" i="0" lang="en-US" sz="2000" u="none" strike="noStrike">
                <a:solidFill>
                  <a:srgbClr val="000000"/>
                </a:solidFill>
                <a:latin typeface="Trebuchet MS"/>
                <a:ea typeface="Trebuchet MS"/>
                <a:cs typeface="Trebuchet MS"/>
                <a:sym typeface="Trebuchet MS"/>
              </a:rPr>
              <a:t>Source: </a:t>
            </a:r>
            <a:r>
              <a:rPr b="0" i="0" lang="en-US" sz="2000" u="sng" strike="noStrike">
                <a:solidFill>
                  <a:srgbClr val="1155CC"/>
                </a:solidFill>
                <a:latin typeface="Trebuchet MS"/>
                <a:ea typeface="Trebuchet MS"/>
                <a:cs typeface="Trebuchet MS"/>
                <a:sym typeface="Trebuchet MS"/>
                <a:hlinkClick r:id="rId3">
                  <a:extLst>
                    <a:ext uri="{A12FA001-AC4F-418D-AE19-62706E023703}">
                      <ahyp:hlinkClr val="tx"/>
                    </a:ext>
                  </a:extLst>
                </a:hlinkClick>
              </a:rPr>
              <a:t>https://native-land.ca/</a:t>
            </a:r>
            <a:endParaRPr sz="2000"/>
          </a:p>
          <a:p>
            <a:pPr indent="0" lvl="0" marL="0" rtl="0" algn="ctr">
              <a:lnSpc>
                <a:spcPct val="90000"/>
              </a:lnSpc>
              <a:spcBef>
                <a:spcPts val="0"/>
              </a:spcBef>
              <a:spcAft>
                <a:spcPts val="0"/>
              </a:spcAft>
              <a:buClr>
                <a:schemeClr val="lt1"/>
              </a:buClr>
              <a:buSzPts val="6000"/>
              <a:buFont typeface="Trebuchet MS"/>
              <a:buNone/>
            </a:pPr>
            <a:r>
              <a:t/>
            </a:r>
            <a:endParaRPr sz="2000"/>
          </a:p>
          <a:p>
            <a:pPr indent="0" lvl="0" marL="0" rtl="0" algn="ctr">
              <a:lnSpc>
                <a:spcPct val="90000"/>
              </a:lnSpc>
              <a:spcBef>
                <a:spcPts val="0"/>
              </a:spcBef>
              <a:spcAft>
                <a:spcPts val="0"/>
              </a:spcAft>
              <a:buClr>
                <a:schemeClr val="lt1"/>
              </a:buClr>
              <a:buSzPts val="6000"/>
              <a:buFont typeface="Trebuchet MS"/>
              <a:buNone/>
            </a:pPr>
            <a:r>
              <a:t/>
            </a:r>
            <a:endParaRPr sz="2000"/>
          </a:p>
          <a:p>
            <a:pPr indent="0" lvl="0" marL="0" rtl="0" algn="ctr">
              <a:lnSpc>
                <a:spcPct val="90000"/>
              </a:lnSpc>
              <a:spcBef>
                <a:spcPts val="0"/>
              </a:spcBef>
              <a:spcAft>
                <a:spcPts val="0"/>
              </a:spcAft>
              <a:buClr>
                <a:schemeClr val="lt1"/>
              </a:buClr>
              <a:buSzPts val="6000"/>
              <a:buFont typeface="Trebuchet MS"/>
              <a:buNone/>
            </a:pPr>
            <a:r>
              <a:rPr lang="en-US" sz="2000">
                <a:extLst>
                  <a:ext uri="http://customooxmlschemas.google.com/">
                    <go:slidesCustomData xmlns:go="http://customooxmlschemas.google.com/" textRoundtripDataId="1"/>
                  </a:ext>
                </a:extLst>
              </a:rPr>
              <a:t>X</a:t>
            </a:r>
            <a:endParaRPr sz="2000"/>
          </a:p>
        </p:txBody>
      </p:sp>
      <p:sp>
        <p:nvSpPr>
          <p:cNvPr id="477" name="Google Shape;477;p3"/>
          <p:cNvSpPr txBox="1"/>
          <p:nvPr>
            <p:ph idx="12" type="sldNum"/>
          </p:nvPr>
        </p:nvSpPr>
        <p:spPr>
          <a:xfrm>
            <a:off x="9846354" y="6425136"/>
            <a:ext cx="2011698" cy="365001"/>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4"/>
          <p:cNvSpPr txBox="1"/>
          <p:nvPr>
            <p:ph type="ctrTitle"/>
          </p:nvPr>
        </p:nvSpPr>
        <p:spPr>
          <a:xfrm>
            <a:off x="458700" y="2115600"/>
            <a:ext cx="11151600" cy="9903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chemeClr val="dk1"/>
              </a:buClr>
              <a:buSzPts val="3600"/>
              <a:buFont typeface="Arial"/>
              <a:buNone/>
            </a:pPr>
            <a:r>
              <a:rPr b="0" lang="en-US" sz="4000"/>
              <a:t>Taskforce Member Application Discussion</a:t>
            </a:r>
            <a:endParaRPr b="0" sz="3600"/>
          </a:p>
          <a:p>
            <a:pPr indent="0" lvl="0" marL="0" rtl="0" algn="l">
              <a:lnSpc>
                <a:spcPct val="90000"/>
              </a:lnSpc>
              <a:spcBef>
                <a:spcPts val="0"/>
              </a:spcBef>
              <a:spcAft>
                <a:spcPts val="0"/>
              </a:spcAft>
              <a:buClr>
                <a:schemeClr val="lt1"/>
              </a:buClr>
              <a:buSzPts val="7200"/>
              <a:buFont typeface="Trebuchet MS"/>
              <a:buNone/>
            </a:pPr>
            <a:r>
              <a:t/>
            </a:r>
            <a:endParaRPr sz="6700"/>
          </a:p>
          <a:p>
            <a:pPr indent="0" lvl="0" marL="0" rtl="0" algn="ctr">
              <a:lnSpc>
                <a:spcPct val="90000"/>
              </a:lnSpc>
              <a:spcBef>
                <a:spcPts val="0"/>
              </a:spcBef>
              <a:spcAft>
                <a:spcPts val="0"/>
              </a:spcAft>
              <a:buClr>
                <a:schemeClr val="lt1"/>
              </a:buClr>
              <a:buSzPts val="7200"/>
              <a:buFont typeface="Trebuchet MS"/>
              <a:buNone/>
            </a:pPr>
            <a:r>
              <a:rPr lang="en-US" sz="6700">
                <a:extLst>
                  <a:ext uri="http://customooxmlschemas.google.com/">
                    <go:slidesCustomData xmlns:go="http://customooxmlschemas.google.com/" textRoundtripDataId="2"/>
                  </a:ext>
                </a:extLst>
              </a:rPr>
              <a:t>X</a:t>
            </a:r>
            <a:endParaRPr sz="6700"/>
          </a:p>
        </p:txBody>
      </p:sp>
      <p:sp>
        <p:nvSpPr>
          <p:cNvPr id="483" name="Google Shape;483;p4"/>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g308098ffd8d_0_128"/>
          <p:cNvSpPr txBox="1"/>
          <p:nvPr>
            <p:ph type="title"/>
          </p:nvPr>
        </p:nvSpPr>
        <p:spPr>
          <a:xfrm>
            <a:off x="183931" y="365125"/>
            <a:ext cx="118242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6000"/>
              <a:buNone/>
            </a:pPr>
            <a:r>
              <a:rPr lang="en-US" sz="3500"/>
              <a:t> Taskforce Member Application</a:t>
            </a:r>
            <a:endParaRPr sz="3500"/>
          </a:p>
          <a:p>
            <a:pPr indent="0" lvl="0" marL="0" rtl="0" algn="ctr">
              <a:lnSpc>
                <a:spcPct val="90000"/>
              </a:lnSpc>
              <a:spcBef>
                <a:spcPts val="0"/>
              </a:spcBef>
              <a:spcAft>
                <a:spcPts val="0"/>
              </a:spcAft>
              <a:buSzPts val="6000"/>
              <a:buNone/>
            </a:pPr>
            <a:r>
              <a:rPr lang="en-US" sz="3500"/>
              <a:t>X</a:t>
            </a:r>
            <a:endParaRPr sz="3500"/>
          </a:p>
        </p:txBody>
      </p:sp>
      <p:sp>
        <p:nvSpPr>
          <p:cNvPr id="490" name="Google Shape;490;g308098ffd8d_0_128"/>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91" name="Google Shape;491;g308098ffd8d_0_128"/>
          <p:cNvSpPr txBox="1"/>
          <p:nvPr/>
        </p:nvSpPr>
        <p:spPr>
          <a:xfrm>
            <a:off x="331575" y="1530025"/>
            <a:ext cx="5954100" cy="5205900"/>
          </a:xfrm>
          <a:prstGeom prst="rect">
            <a:avLst/>
          </a:prstGeom>
          <a:noFill/>
          <a:ln>
            <a:noFill/>
          </a:ln>
        </p:spPr>
        <p:txBody>
          <a:bodyPr anchorCtr="0" anchor="t" bIns="91425" lIns="91425" spcFirstLastPara="1" rIns="91425" wrap="square" tIns="91425">
            <a:noAutofit/>
          </a:bodyPr>
          <a:lstStyle/>
          <a:p>
            <a:pPr indent="-355600" lvl="0" marL="457200" marR="0" rtl="0" algn="l">
              <a:lnSpc>
                <a:spcPct val="100000"/>
              </a:lnSpc>
              <a:spcBef>
                <a:spcPts val="0"/>
              </a:spcBef>
              <a:spcAft>
                <a:spcPts val="0"/>
              </a:spcAft>
              <a:buClr>
                <a:schemeClr val="lt1"/>
              </a:buClr>
              <a:buSzPts val="2000"/>
              <a:buFont typeface="Trebuchet MS"/>
              <a:buChar char="●"/>
            </a:pPr>
            <a:r>
              <a:rPr b="0" i="0" lang="en-US" sz="2000" u="none" cap="none" strike="noStrike">
                <a:solidFill>
                  <a:schemeClr val="lt1"/>
                </a:solidFill>
                <a:latin typeface="Trebuchet MS"/>
                <a:ea typeface="Trebuchet MS"/>
                <a:cs typeface="Trebuchet MS"/>
                <a:sym typeface="Trebuchet MS"/>
              </a:rPr>
              <a:t>Be consistent with HCPFs other Advisory councils, Taskforces, committees and boards</a:t>
            </a:r>
            <a:endParaRPr b="0" i="0" sz="2000" u="none" cap="none" strike="noStrike">
              <a:solidFill>
                <a:schemeClr val="lt1"/>
              </a:solidFill>
              <a:latin typeface="Trebuchet MS"/>
              <a:ea typeface="Trebuchet MS"/>
              <a:cs typeface="Trebuchet MS"/>
              <a:sym typeface="Trebuchet MS"/>
            </a:endParaRPr>
          </a:p>
          <a:p>
            <a:pPr indent="0" lvl="0" marL="45720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Trebuchet MS"/>
              <a:ea typeface="Trebuchet MS"/>
              <a:cs typeface="Trebuchet MS"/>
              <a:sym typeface="Trebuchet MS"/>
            </a:endParaRPr>
          </a:p>
          <a:p>
            <a:pPr indent="-355600" lvl="0" marL="457200" marR="0" rtl="0" algn="l">
              <a:lnSpc>
                <a:spcPct val="100000"/>
              </a:lnSpc>
              <a:spcBef>
                <a:spcPts val="0"/>
              </a:spcBef>
              <a:spcAft>
                <a:spcPts val="0"/>
              </a:spcAft>
              <a:buClr>
                <a:schemeClr val="lt1"/>
              </a:buClr>
              <a:buSzPts val="2000"/>
              <a:buFont typeface="Trebuchet MS"/>
              <a:buChar char="●"/>
            </a:pPr>
            <a:r>
              <a:rPr b="0" i="0" lang="en-US" sz="2000" u="none" cap="none" strike="noStrike">
                <a:solidFill>
                  <a:schemeClr val="lt1"/>
                </a:solidFill>
                <a:latin typeface="Trebuchet MS"/>
                <a:ea typeface="Trebuchet MS"/>
                <a:cs typeface="Trebuchet MS"/>
                <a:sym typeface="Trebuchet MS"/>
              </a:rPr>
              <a:t>Statewide Taskforce will be an ongoing taskforce at the Department</a:t>
            </a:r>
            <a:endParaRPr b="0" i="0" sz="2000" u="none" cap="none" strike="noStrike">
              <a:solidFill>
                <a:schemeClr val="lt1"/>
              </a:solidFill>
              <a:latin typeface="Trebuchet MS"/>
              <a:ea typeface="Trebuchet MS"/>
              <a:cs typeface="Trebuchet MS"/>
              <a:sym typeface="Trebuchet MS"/>
            </a:endParaRPr>
          </a:p>
          <a:p>
            <a:pPr indent="0" lvl="0" marL="45720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Trebuchet MS"/>
              <a:ea typeface="Trebuchet MS"/>
              <a:cs typeface="Trebuchet MS"/>
              <a:sym typeface="Trebuchet MS"/>
            </a:endParaRPr>
          </a:p>
          <a:p>
            <a:pPr indent="-355600" lvl="0" marL="457200" marR="0" rtl="0" algn="l">
              <a:lnSpc>
                <a:spcPct val="100000"/>
              </a:lnSpc>
              <a:spcBef>
                <a:spcPts val="0"/>
              </a:spcBef>
              <a:spcAft>
                <a:spcPts val="0"/>
              </a:spcAft>
              <a:buClr>
                <a:schemeClr val="lt1"/>
              </a:buClr>
              <a:buSzPts val="2000"/>
              <a:buFont typeface="Trebuchet MS"/>
              <a:buChar char="●"/>
            </a:pPr>
            <a:r>
              <a:rPr b="0" i="0" lang="en-US" sz="2000" u="none" cap="none" strike="noStrike">
                <a:solidFill>
                  <a:schemeClr val="lt1"/>
                </a:solidFill>
                <a:latin typeface="Trebuchet MS"/>
                <a:ea typeface="Trebuchet MS"/>
                <a:cs typeface="Trebuchet MS"/>
                <a:sym typeface="Trebuchet MS"/>
              </a:rPr>
              <a:t>Increased Ownership and Engagement</a:t>
            </a:r>
            <a:endParaRPr/>
          </a:p>
          <a:p>
            <a:pPr indent="0" lvl="0" marL="101600" marR="0" rtl="0" algn="l">
              <a:lnSpc>
                <a:spcPct val="100000"/>
              </a:lnSpc>
              <a:spcBef>
                <a:spcPts val="0"/>
              </a:spcBef>
              <a:spcAft>
                <a:spcPts val="0"/>
              </a:spcAft>
              <a:buNone/>
            </a:pPr>
            <a:r>
              <a:t/>
            </a:r>
            <a:endParaRPr b="0" i="0" sz="2000" u="none" cap="none" strike="noStrike">
              <a:solidFill>
                <a:schemeClr val="lt1"/>
              </a:solidFill>
              <a:latin typeface="Trebuchet MS"/>
              <a:ea typeface="Trebuchet MS"/>
              <a:cs typeface="Trebuchet MS"/>
              <a:sym typeface="Trebuchet MS"/>
            </a:endParaRPr>
          </a:p>
          <a:p>
            <a:pPr indent="-355600" lvl="0" marL="457200" marR="0" rtl="0" algn="l">
              <a:lnSpc>
                <a:spcPct val="100000"/>
              </a:lnSpc>
              <a:spcBef>
                <a:spcPts val="0"/>
              </a:spcBef>
              <a:spcAft>
                <a:spcPts val="0"/>
              </a:spcAft>
              <a:buClr>
                <a:schemeClr val="lt1"/>
              </a:buClr>
              <a:buSzPts val="2000"/>
              <a:buFont typeface="Trebuchet MS"/>
              <a:buChar char="●"/>
            </a:pPr>
            <a:r>
              <a:rPr b="0" i="0" lang="en-US" sz="2000" u="none" cap="none" strike="noStrike">
                <a:solidFill>
                  <a:schemeClr val="lt1"/>
                </a:solidFill>
                <a:latin typeface="Trebuchet MS"/>
                <a:ea typeface="Trebuchet MS"/>
                <a:cs typeface="Trebuchet MS"/>
                <a:sym typeface="Trebuchet MS"/>
              </a:rPr>
              <a:t>Maximize Group effectiveness</a:t>
            </a:r>
            <a:endParaRPr b="0" i="0" sz="2000" u="none" cap="none" strike="noStrike">
              <a:solidFill>
                <a:schemeClr val="lt1"/>
              </a:solidFill>
              <a:latin typeface="Trebuchet MS"/>
              <a:ea typeface="Trebuchet MS"/>
              <a:cs typeface="Trebuchet MS"/>
              <a:sym typeface="Trebuchet MS"/>
            </a:endParaRPr>
          </a:p>
          <a:p>
            <a:pPr indent="0" lvl="0" marL="45720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Trebuchet MS"/>
              <a:ea typeface="Trebuchet MS"/>
              <a:cs typeface="Trebuchet MS"/>
              <a:sym typeface="Trebuchet MS"/>
            </a:endParaRPr>
          </a:p>
          <a:p>
            <a:pPr indent="0" lvl="0" marL="457200" marR="0" rtl="0" algn="l">
              <a:lnSpc>
                <a:spcPct val="100000"/>
              </a:lnSpc>
              <a:spcBef>
                <a:spcPts val="0"/>
              </a:spcBef>
              <a:spcAft>
                <a:spcPts val="0"/>
              </a:spcAft>
              <a:buClr>
                <a:srgbClr val="000000"/>
              </a:buClr>
              <a:buSzPts val="2200"/>
              <a:buFont typeface="Arial"/>
              <a:buNone/>
            </a:pPr>
            <a:r>
              <a:t/>
            </a:r>
            <a:endParaRPr b="0" i="0" sz="2200" u="none" cap="none" strike="noStrike">
              <a:solidFill>
                <a:schemeClr val="lt1"/>
              </a:solidFill>
              <a:latin typeface="Times New Roman"/>
              <a:ea typeface="Times New Roman"/>
              <a:cs typeface="Times New Roman"/>
              <a:sym typeface="Times New Roman"/>
            </a:endParaRPr>
          </a:p>
        </p:txBody>
      </p:sp>
      <p:sp>
        <p:nvSpPr>
          <p:cNvPr id="492" name="Google Shape;492;g308098ffd8d_0_128"/>
          <p:cNvSpPr txBox="1"/>
          <p:nvPr/>
        </p:nvSpPr>
        <p:spPr>
          <a:xfrm>
            <a:off x="6466800" y="1652100"/>
            <a:ext cx="5725200" cy="5205900"/>
          </a:xfrm>
          <a:prstGeom prst="rect">
            <a:avLst/>
          </a:prstGeom>
          <a:noFill/>
          <a:ln>
            <a:noFill/>
          </a:ln>
        </p:spPr>
        <p:txBody>
          <a:bodyPr anchorCtr="0" anchor="t" bIns="91425" lIns="91425" spcFirstLastPara="1" rIns="91425" wrap="square" tIns="91425">
            <a:noAutofit/>
          </a:bodyPr>
          <a:lstStyle/>
          <a:p>
            <a:pPr indent="0" lvl="0" marL="457200" marR="0" rtl="0" algn="l">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Trebuchet MS"/>
                <a:ea typeface="Trebuchet MS"/>
                <a:cs typeface="Trebuchet MS"/>
                <a:sym typeface="Trebuchet MS"/>
              </a:rPr>
              <a:t>X</a:t>
            </a:r>
            <a:endParaRPr b="0" i="0" sz="2000" u="none" cap="none" strike="noStrike">
              <a:solidFill>
                <a:schemeClr val="lt1"/>
              </a:solidFill>
              <a:latin typeface="Trebuchet MS"/>
              <a:ea typeface="Trebuchet MS"/>
              <a:cs typeface="Trebuchet MS"/>
              <a:sym typeface="Trebuchet MS"/>
            </a:endParaRPr>
          </a:p>
          <a:p>
            <a:pPr indent="0" lvl="0" marL="45720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g30d3c5e12c4_4_3"/>
          <p:cNvSpPr txBox="1"/>
          <p:nvPr>
            <p:ph type="title"/>
          </p:nvPr>
        </p:nvSpPr>
        <p:spPr>
          <a:xfrm>
            <a:off x="183931" y="365125"/>
            <a:ext cx="118242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6000"/>
              <a:buNone/>
            </a:pPr>
            <a:r>
              <a:rPr lang="en-US" sz="3500"/>
              <a:t>Taskforce Member Application Next Steps </a:t>
            </a:r>
            <a:endParaRPr sz="3500"/>
          </a:p>
          <a:p>
            <a:pPr indent="0" lvl="0" marL="0" rtl="0" algn="ctr">
              <a:lnSpc>
                <a:spcPct val="90000"/>
              </a:lnSpc>
              <a:spcBef>
                <a:spcPts val="0"/>
              </a:spcBef>
              <a:spcAft>
                <a:spcPts val="0"/>
              </a:spcAft>
              <a:buSzPts val="6000"/>
              <a:buNone/>
            </a:pPr>
            <a:r>
              <a:rPr lang="en-US" sz="3500"/>
              <a:t>X</a:t>
            </a:r>
            <a:endParaRPr sz="3500"/>
          </a:p>
        </p:txBody>
      </p:sp>
      <p:sp>
        <p:nvSpPr>
          <p:cNvPr id="499" name="Google Shape;499;g30d3c5e12c4_4_3"/>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500" name="Google Shape;500;g30d3c5e12c4_4_3"/>
          <p:cNvSpPr txBox="1"/>
          <p:nvPr/>
        </p:nvSpPr>
        <p:spPr>
          <a:xfrm>
            <a:off x="331575" y="1530025"/>
            <a:ext cx="5954100" cy="5205900"/>
          </a:xfrm>
          <a:prstGeom prst="rect">
            <a:avLst/>
          </a:prstGeom>
          <a:noFill/>
          <a:ln>
            <a:noFill/>
          </a:ln>
        </p:spPr>
        <p:txBody>
          <a:bodyPr anchorCtr="0" anchor="t" bIns="91425" lIns="91425" spcFirstLastPara="1" rIns="91425" wrap="square" tIns="91425">
            <a:noAutofit/>
          </a:bodyPr>
          <a:lstStyle/>
          <a:p>
            <a:pPr indent="0" lvl="0" marL="457200" marR="0" rtl="0" algn="l">
              <a:lnSpc>
                <a:spcPct val="100000"/>
              </a:lnSpc>
              <a:spcBef>
                <a:spcPts val="0"/>
              </a:spcBef>
              <a:spcAft>
                <a:spcPts val="0"/>
              </a:spcAft>
              <a:buClr>
                <a:srgbClr val="000000"/>
              </a:buClr>
              <a:buSzPts val="2000"/>
              <a:buFont typeface="Arial"/>
              <a:buNone/>
            </a:pPr>
            <a:r>
              <a:t/>
            </a:r>
            <a:endParaRPr b="0" i="0" sz="2400" u="none" cap="none" strike="noStrike">
              <a:solidFill>
                <a:schemeClr val="lt1"/>
              </a:solidFill>
              <a:latin typeface="Trebuchet MS"/>
              <a:ea typeface="Trebuchet MS"/>
              <a:cs typeface="Trebuchet MS"/>
              <a:sym typeface="Trebuchet MS"/>
            </a:endParaRPr>
          </a:p>
          <a:p>
            <a:pPr indent="-381000" lvl="0" marL="457200" marR="0" rtl="0" algn="l">
              <a:lnSpc>
                <a:spcPct val="100000"/>
              </a:lnSpc>
              <a:spcBef>
                <a:spcPts val="0"/>
              </a:spcBef>
              <a:spcAft>
                <a:spcPts val="0"/>
              </a:spcAft>
              <a:buClr>
                <a:schemeClr val="lt1"/>
              </a:buClr>
              <a:buSzPts val="2400"/>
              <a:buFont typeface="Trebuchet MS"/>
              <a:buChar char="●"/>
            </a:pPr>
            <a:r>
              <a:rPr b="0" i="0" lang="en-US" sz="2400" u="none" cap="none" strike="noStrike">
                <a:solidFill>
                  <a:schemeClr val="lt1"/>
                </a:solidFill>
                <a:latin typeface="Trebuchet MS"/>
                <a:ea typeface="Trebuchet MS"/>
                <a:cs typeface="Trebuchet MS"/>
                <a:sym typeface="Trebuchet MS"/>
              </a:rPr>
              <a:t>Draft Review today</a:t>
            </a:r>
            <a:endParaRPr sz="2400"/>
          </a:p>
          <a:p>
            <a:pPr indent="-228600" lvl="0" marL="457200" marR="0" rtl="0" algn="l">
              <a:lnSpc>
                <a:spcPct val="100000"/>
              </a:lnSpc>
              <a:spcBef>
                <a:spcPts val="0"/>
              </a:spcBef>
              <a:spcAft>
                <a:spcPts val="0"/>
              </a:spcAft>
              <a:buClr>
                <a:schemeClr val="lt1"/>
              </a:buClr>
              <a:buSzPts val="2000"/>
              <a:buFont typeface="Trebuchet MS"/>
              <a:buNone/>
            </a:pPr>
            <a:r>
              <a:t/>
            </a:r>
            <a:endParaRPr b="0" i="0" sz="2400" u="none" cap="none" strike="noStrike">
              <a:solidFill>
                <a:schemeClr val="lt1"/>
              </a:solidFill>
              <a:latin typeface="Trebuchet MS"/>
              <a:ea typeface="Trebuchet MS"/>
              <a:cs typeface="Trebuchet MS"/>
              <a:sym typeface="Trebuchet MS"/>
            </a:endParaRPr>
          </a:p>
          <a:p>
            <a:pPr indent="-381000" lvl="0" marL="457200" marR="0" rtl="0" algn="l">
              <a:lnSpc>
                <a:spcPct val="100000"/>
              </a:lnSpc>
              <a:spcBef>
                <a:spcPts val="0"/>
              </a:spcBef>
              <a:spcAft>
                <a:spcPts val="0"/>
              </a:spcAft>
              <a:buClr>
                <a:schemeClr val="lt1"/>
              </a:buClr>
              <a:buSzPts val="2400"/>
              <a:buFont typeface="Trebuchet MS"/>
              <a:buChar char="●"/>
            </a:pPr>
            <a:r>
              <a:rPr b="0" i="0" lang="en-US" sz="2400" u="none" cap="none" strike="noStrike">
                <a:solidFill>
                  <a:schemeClr val="lt1"/>
                </a:solidFill>
                <a:latin typeface="Trebuchet MS"/>
                <a:ea typeface="Trebuchet MS"/>
                <a:cs typeface="Trebuchet MS"/>
                <a:sym typeface="Trebuchet MS"/>
              </a:rPr>
              <a:t>Final Application </a:t>
            </a:r>
            <a:endParaRPr sz="2400"/>
          </a:p>
          <a:p>
            <a:pPr indent="-228600" lvl="0" marL="457200" marR="0" rtl="0" algn="l">
              <a:lnSpc>
                <a:spcPct val="100000"/>
              </a:lnSpc>
              <a:spcBef>
                <a:spcPts val="0"/>
              </a:spcBef>
              <a:spcAft>
                <a:spcPts val="0"/>
              </a:spcAft>
              <a:buClr>
                <a:schemeClr val="lt1"/>
              </a:buClr>
              <a:buSzPts val="2000"/>
              <a:buFont typeface="Trebuchet MS"/>
              <a:buNone/>
            </a:pPr>
            <a:r>
              <a:t/>
            </a:r>
            <a:endParaRPr b="0" i="0" sz="2400" u="none" cap="none" strike="noStrike">
              <a:solidFill>
                <a:schemeClr val="lt1"/>
              </a:solidFill>
              <a:latin typeface="Trebuchet MS"/>
              <a:ea typeface="Trebuchet MS"/>
              <a:cs typeface="Trebuchet MS"/>
              <a:sym typeface="Trebuchet MS"/>
            </a:endParaRPr>
          </a:p>
          <a:p>
            <a:pPr indent="-381000" lvl="0" marL="457200" marR="0" rtl="0" algn="l">
              <a:lnSpc>
                <a:spcPct val="100000"/>
              </a:lnSpc>
              <a:spcBef>
                <a:spcPts val="0"/>
              </a:spcBef>
              <a:spcAft>
                <a:spcPts val="0"/>
              </a:spcAft>
              <a:buClr>
                <a:schemeClr val="lt1"/>
              </a:buClr>
              <a:buSzPts val="2400"/>
              <a:buFont typeface="Trebuchet MS"/>
              <a:buChar char="●"/>
            </a:pPr>
            <a:r>
              <a:rPr b="0" i="0" lang="en-US" sz="2400" u="none" cap="none" strike="noStrike">
                <a:solidFill>
                  <a:schemeClr val="lt1"/>
                </a:solidFill>
                <a:latin typeface="Trebuchet MS"/>
                <a:ea typeface="Trebuchet MS"/>
                <a:cs typeface="Trebuchet MS"/>
                <a:sym typeface="Trebuchet MS"/>
              </a:rPr>
              <a:t>Current Members complete application</a:t>
            </a:r>
            <a:endParaRPr b="0" i="0" sz="2400" u="none" cap="none" strike="noStrike">
              <a:solidFill>
                <a:schemeClr val="lt1"/>
              </a:solidFill>
              <a:latin typeface="Trebuchet MS"/>
              <a:ea typeface="Trebuchet MS"/>
              <a:cs typeface="Trebuchet MS"/>
              <a:sym typeface="Trebuchet MS"/>
            </a:endParaRPr>
          </a:p>
          <a:p>
            <a:pPr indent="0" lvl="0" marL="457200" marR="0" rtl="0" algn="l">
              <a:lnSpc>
                <a:spcPct val="100000"/>
              </a:lnSpc>
              <a:spcBef>
                <a:spcPts val="0"/>
              </a:spcBef>
              <a:spcAft>
                <a:spcPts val="0"/>
              </a:spcAft>
              <a:buClr>
                <a:srgbClr val="000000"/>
              </a:buClr>
              <a:buSzPts val="2200"/>
              <a:buFont typeface="Arial"/>
              <a:buNone/>
            </a:pPr>
            <a:r>
              <a:t/>
            </a:r>
            <a:endParaRPr b="0" i="0" sz="2200" u="none" cap="none" strike="noStrike">
              <a:solidFill>
                <a:schemeClr val="lt1"/>
              </a:solidFill>
              <a:latin typeface="Times New Roman"/>
              <a:ea typeface="Times New Roman"/>
              <a:cs typeface="Times New Roman"/>
              <a:sym typeface="Times New Roman"/>
            </a:endParaRPr>
          </a:p>
          <a:p>
            <a:pPr indent="0" lvl="0" marL="457200" marR="0" rtl="0" algn="l">
              <a:lnSpc>
                <a:spcPct val="100000"/>
              </a:lnSpc>
              <a:spcBef>
                <a:spcPts val="0"/>
              </a:spcBef>
              <a:spcAft>
                <a:spcPts val="0"/>
              </a:spcAft>
              <a:buClr>
                <a:srgbClr val="000000"/>
              </a:buClr>
              <a:buSzPts val="2200"/>
              <a:buFont typeface="Arial"/>
              <a:buNone/>
            </a:pPr>
            <a:r>
              <a:t/>
            </a:r>
            <a:endParaRPr b="0" i="0" sz="2200" u="none" cap="none" strike="noStrike">
              <a:solidFill>
                <a:schemeClr val="lt1"/>
              </a:solidFill>
              <a:latin typeface="Times New Roman"/>
              <a:ea typeface="Times New Roman"/>
              <a:cs typeface="Times New Roman"/>
              <a:sym typeface="Times New Roman"/>
            </a:endParaRPr>
          </a:p>
        </p:txBody>
      </p:sp>
      <p:sp>
        <p:nvSpPr>
          <p:cNvPr id="501" name="Google Shape;501;g30d3c5e12c4_4_3"/>
          <p:cNvSpPr txBox="1"/>
          <p:nvPr/>
        </p:nvSpPr>
        <p:spPr>
          <a:xfrm>
            <a:off x="6466800" y="1690825"/>
            <a:ext cx="5725200" cy="5205900"/>
          </a:xfrm>
          <a:prstGeom prst="rect">
            <a:avLst/>
          </a:prstGeom>
          <a:noFill/>
          <a:ln>
            <a:noFill/>
          </a:ln>
        </p:spPr>
        <p:txBody>
          <a:bodyPr anchorCtr="0" anchor="t" bIns="91425" lIns="91425" spcFirstLastPara="1" rIns="91425" wrap="square" tIns="91425">
            <a:noAutofit/>
          </a:bodyPr>
          <a:lstStyle/>
          <a:p>
            <a:pPr indent="0" lvl="0" marL="457200" marR="0" rtl="0" algn="l">
              <a:lnSpc>
                <a:spcPct val="100000"/>
              </a:lnSpc>
              <a:spcBef>
                <a:spcPts val="0"/>
              </a:spcBef>
              <a:spcAft>
                <a:spcPts val="0"/>
              </a:spcAft>
              <a:buClr>
                <a:srgbClr val="000000"/>
              </a:buClr>
              <a:buSzPts val="2200"/>
              <a:buFont typeface="Arial"/>
              <a:buNone/>
            </a:pPr>
            <a:r>
              <a:t/>
            </a:r>
            <a:endParaRPr b="0" i="0" sz="22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g2f9b2879f70_0_0"/>
          <p:cNvSpPr txBox="1"/>
          <p:nvPr>
            <p:ph type="ctrTitle"/>
          </p:nvPr>
        </p:nvSpPr>
        <p:spPr>
          <a:xfrm>
            <a:off x="458700" y="2115600"/>
            <a:ext cx="11151600" cy="9903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7200"/>
              <a:buFont typeface="Trebuchet MS"/>
              <a:buNone/>
            </a:pPr>
            <a:r>
              <a:rPr lang="en-US" sz="4800"/>
              <a:t>Navigating the Current Landscape: Trends, Challenges, and Opportunities</a:t>
            </a:r>
            <a:endParaRPr sz="4800"/>
          </a:p>
          <a:p>
            <a:pPr indent="0" lvl="0" marL="0" rtl="0" algn="ctr">
              <a:lnSpc>
                <a:spcPct val="90000"/>
              </a:lnSpc>
              <a:spcBef>
                <a:spcPts val="0"/>
              </a:spcBef>
              <a:spcAft>
                <a:spcPts val="0"/>
              </a:spcAft>
              <a:buClr>
                <a:schemeClr val="lt1"/>
              </a:buClr>
              <a:buSzPts val="7200"/>
              <a:buFont typeface="Trebuchet MS"/>
              <a:buNone/>
            </a:pPr>
            <a:r>
              <a:rPr lang="en-US" sz="4800"/>
              <a:t>X</a:t>
            </a:r>
            <a:endParaRPr sz="4800"/>
          </a:p>
          <a:p>
            <a:pPr indent="0" lvl="0" marL="0" rtl="0" algn="ctr">
              <a:lnSpc>
                <a:spcPct val="90000"/>
              </a:lnSpc>
              <a:spcBef>
                <a:spcPts val="0"/>
              </a:spcBef>
              <a:spcAft>
                <a:spcPts val="0"/>
              </a:spcAft>
              <a:buClr>
                <a:schemeClr val="lt1"/>
              </a:buClr>
              <a:buSzPts val="7200"/>
              <a:buFont typeface="Trebuchet MS"/>
              <a:buNone/>
            </a:pPr>
            <a:r>
              <a:t/>
            </a:r>
            <a:endParaRPr b="0" sz="4800"/>
          </a:p>
        </p:txBody>
      </p:sp>
      <p:sp>
        <p:nvSpPr>
          <p:cNvPr id="507" name="Google Shape;507;g2f9b2879f70_0_0"/>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sp>
        <p:nvSpPr>
          <p:cNvPr id="513" name="Google Shape;513;p5"/>
          <p:cNvSpPr txBox="1"/>
          <p:nvPr>
            <p:ph type="title"/>
          </p:nvPr>
        </p:nvSpPr>
        <p:spPr>
          <a:xfrm>
            <a:off x="183931" y="365125"/>
            <a:ext cx="11824200" cy="1325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SzPts val="6000"/>
              <a:buNone/>
            </a:pPr>
            <a:r>
              <a:rPr lang="en-US" sz="3500"/>
              <a:t>Questions </a:t>
            </a:r>
            <a:endParaRPr sz="3500"/>
          </a:p>
          <a:p>
            <a:pPr indent="0" lvl="0" marL="0" rtl="0" algn="ctr">
              <a:lnSpc>
                <a:spcPct val="90000"/>
              </a:lnSpc>
              <a:spcBef>
                <a:spcPts val="0"/>
              </a:spcBef>
              <a:spcAft>
                <a:spcPts val="0"/>
              </a:spcAft>
              <a:buSzPts val="6000"/>
              <a:buNone/>
            </a:pPr>
            <a:r>
              <a:rPr lang="en-US" sz="3500"/>
              <a:t>X</a:t>
            </a:r>
            <a:endParaRPr sz="3500"/>
          </a:p>
        </p:txBody>
      </p:sp>
      <p:sp>
        <p:nvSpPr>
          <p:cNvPr id="514" name="Google Shape;514;p5"/>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515" name="Google Shape;515;p5"/>
          <p:cNvSpPr txBox="1"/>
          <p:nvPr/>
        </p:nvSpPr>
        <p:spPr>
          <a:xfrm>
            <a:off x="238026" y="1427840"/>
            <a:ext cx="5954100" cy="2770500"/>
          </a:xfrm>
          <a:prstGeom prst="rect">
            <a:avLst/>
          </a:prstGeom>
          <a:noFill/>
          <a:ln>
            <a:noFill/>
          </a:ln>
        </p:spPr>
        <p:txBody>
          <a:bodyPr anchorCtr="0" anchor="t" bIns="91425" lIns="91425" spcFirstLastPara="1" rIns="91425" wrap="square" tIns="91425">
            <a:spAutoFit/>
          </a:bodyPr>
          <a:lstStyle/>
          <a:p>
            <a:pPr indent="-406400" lvl="0" marL="457200" marR="0" rtl="0" algn="l">
              <a:lnSpc>
                <a:spcPct val="100000"/>
              </a:lnSpc>
              <a:spcBef>
                <a:spcPts val="0"/>
              </a:spcBef>
              <a:spcAft>
                <a:spcPts val="0"/>
              </a:spcAft>
              <a:buClr>
                <a:schemeClr val="lt1"/>
              </a:buClr>
              <a:buSzPts val="2800"/>
              <a:buFont typeface="Trebuchet MS"/>
              <a:buAutoNum type="arabicPeriod"/>
            </a:pPr>
            <a:r>
              <a:rPr b="0" i="0" lang="en-US" sz="2800" u="none" cap="none" strike="noStrike">
                <a:solidFill>
                  <a:schemeClr val="lt1"/>
                </a:solidFill>
                <a:latin typeface="Trebuchet MS"/>
                <a:ea typeface="Trebuchet MS"/>
                <a:cs typeface="Trebuchet MS"/>
                <a:sym typeface="Trebuchet MS"/>
              </a:rPr>
              <a:t>What should HCPF prioritize?</a:t>
            </a:r>
            <a:endParaRPr/>
          </a:p>
          <a:p>
            <a:pPr indent="0" lvl="0" marL="457200" marR="0" rtl="0" algn="l">
              <a:lnSpc>
                <a:spcPct val="100000"/>
              </a:lnSpc>
              <a:spcBef>
                <a:spcPts val="0"/>
              </a:spcBef>
              <a:spcAft>
                <a:spcPts val="0"/>
              </a:spcAft>
              <a:buNone/>
            </a:pPr>
            <a:r>
              <a:t/>
            </a:r>
            <a:endParaRPr b="0" i="0" sz="2800" u="none" cap="none" strike="noStrike">
              <a:solidFill>
                <a:schemeClr val="lt1"/>
              </a:solidFill>
              <a:latin typeface="Trebuchet MS"/>
              <a:ea typeface="Trebuchet MS"/>
              <a:cs typeface="Trebuchet MS"/>
              <a:sym typeface="Trebuchet MS"/>
            </a:endParaRPr>
          </a:p>
          <a:p>
            <a:pPr indent="-336550" lvl="0" marL="97155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Trebuchet MS"/>
              <a:ea typeface="Trebuchet MS"/>
              <a:cs typeface="Trebuchet MS"/>
              <a:sym typeface="Trebuchet MS"/>
            </a:endParaRPr>
          </a:p>
          <a:p>
            <a:pPr indent="-406400" lvl="0" marL="457200" marR="0" rtl="0" algn="l">
              <a:lnSpc>
                <a:spcPct val="100000"/>
              </a:lnSpc>
              <a:spcBef>
                <a:spcPts val="0"/>
              </a:spcBef>
              <a:spcAft>
                <a:spcPts val="0"/>
              </a:spcAft>
              <a:buClr>
                <a:schemeClr val="lt1"/>
              </a:buClr>
              <a:buSzPts val="2800"/>
              <a:buFont typeface="Trebuchet MS"/>
              <a:buAutoNum type="arabicPeriod" startAt="2"/>
            </a:pPr>
            <a:r>
              <a:rPr b="0" i="0" lang="en-US" sz="2800" u="none" cap="none" strike="noStrike">
                <a:solidFill>
                  <a:schemeClr val="lt1"/>
                </a:solidFill>
                <a:latin typeface="Trebuchet MS"/>
                <a:ea typeface="Trebuchet MS"/>
                <a:cs typeface="Trebuchet MS"/>
                <a:sym typeface="Trebuchet MS"/>
              </a:rPr>
              <a:t>What is being prioritized in the community? </a:t>
            </a:r>
            <a:endParaRPr/>
          </a:p>
          <a:p>
            <a:pPr indent="-336550" lvl="0" marL="97155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Times New Roman"/>
              <a:ea typeface="Times New Roman"/>
              <a:cs typeface="Times New Roman"/>
              <a:sym typeface="Times New Roman"/>
            </a:endParaRPr>
          </a:p>
        </p:txBody>
      </p:sp>
      <p:sp>
        <p:nvSpPr>
          <p:cNvPr id="516" name="Google Shape;516;p5"/>
          <p:cNvSpPr txBox="1"/>
          <p:nvPr/>
        </p:nvSpPr>
        <p:spPr>
          <a:xfrm>
            <a:off x="6466800" y="1690825"/>
            <a:ext cx="5725200" cy="5205900"/>
          </a:xfrm>
          <a:prstGeom prst="rect">
            <a:avLst/>
          </a:prstGeom>
          <a:noFill/>
          <a:ln>
            <a:noFill/>
          </a:ln>
        </p:spPr>
        <p:txBody>
          <a:bodyPr anchorCtr="0" anchor="t" bIns="91425" lIns="91425" spcFirstLastPara="1" rIns="91425" wrap="square" tIns="91425">
            <a:noAutofit/>
          </a:bodyPr>
          <a:lstStyle/>
          <a:p>
            <a:pPr indent="0" lvl="0" marL="457200" marR="0" rtl="0" algn="l">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Trebuchet MS"/>
                <a:ea typeface="Trebuchet MS"/>
                <a:cs typeface="Trebuchet MS"/>
                <a:sym typeface="Trebuchet MS"/>
              </a:rPr>
              <a:t>X</a:t>
            </a:r>
            <a:endParaRPr b="0" i="0" sz="22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g15b170f782e_0_464"/>
          <p:cNvSpPr txBox="1"/>
          <p:nvPr>
            <p:ph idx="1" type="body"/>
          </p:nvPr>
        </p:nvSpPr>
        <p:spPr>
          <a:xfrm>
            <a:off x="224051" y="-137993"/>
            <a:ext cx="11800800" cy="61959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4800"/>
              <a:buNone/>
            </a:pPr>
            <a:r>
              <a:t/>
            </a:r>
            <a:endParaRPr sz="4800">
              <a:latin typeface="Trebuchet MS"/>
              <a:ea typeface="Trebuchet MS"/>
              <a:cs typeface="Trebuchet MS"/>
              <a:sym typeface="Trebuchet MS"/>
            </a:endParaRPr>
          </a:p>
          <a:p>
            <a:pPr indent="0" lvl="0" marL="0" rtl="0" algn="ctr">
              <a:lnSpc>
                <a:spcPct val="90000"/>
              </a:lnSpc>
              <a:spcBef>
                <a:spcPts val="1000"/>
              </a:spcBef>
              <a:spcAft>
                <a:spcPts val="0"/>
              </a:spcAft>
              <a:buClr>
                <a:schemeClr val="lt1"/>
              </a:buClr>
              <a:buSzPts val="4800"/>
              <a:buNone/>
            </a:pPr>
            <a:r>
              <a:t/>
            </a:r>
            <a:endParaRPr sz="4800">
              <a:latin typeface="Trebuchet MS"/>
              <a:ea typeface="Trebuchet MS"/>
              <a:cs typeface="Trebuchet MS"/>
              <a:sym typeface="Trebuchet MS"/>
            </a:endParaRPr>
          </a:p>
          <a:p>
            <a:pPr indent="0" lvl="0" marL="0" rtl="0" algn="ctr">
              <a:lnSpc>
                <a:spcPct val="90000"/>
              </a:lnSpc>
              <a:spcBef>
                <a:spcPts val="1000"/>
              </a:spcBef>
              <a:spcAft>
                <a:spcPts val="0"/>
              </a:spcAft>
              <a:buClr>
                <a:schemeClr val="lt1"/>
              </a:buClr>
              <a:buSzPts val="6000"/>
              <a:buNone/>
            </a:pPr>
            <a:r>
              <a:t/>
            </a:r>
            <a:endParaRPr sz="6000">
              <a:latin typeface="Trebuchet MS"/>
              <a:ea typeface="Trebuchet MS"/>
              <a:cs typeface="Trebuchet MS"/>
              <a:sym typeface="Trebuchet MS"/>
            </a:endParaRPr>
          </a:p>
          <a:p>
            <a:pPr indent="0" lvl="0" marL="0" rtl="0" algn="ctr">
              <a:lnSpc>
                <a:spcPct val="90000"/>
              </a:lnSpc>
              <a:spcBef>
                <a:spcPts val="1000"/>
              </a:spcBef>
              <a:spcAft>
                <a:spcPts val="0"/>
              </a:spcAft>
              <a:buClr>
                <a:schemeClr val="lt1"/>
              </a:buClr>
              <a:buSzPts val="6000"/>
              <a:buNone/>
            </a:pPr>
            <a:r>
              <a:rPr lang="en-US" sz="6000">
                <a:latin typeface="Trebuchet MS"/>
                <a:ea typeface="Trebuchet MS"/>
                <a:cs typeface="Trebuchet MS"/>
                <a:sym typeface="Trebuchet MS"/>
              </a:rPr>
              <a:t>Next Steps</a:t>
            </a:r>
            <a:endParaRPr sz="6000">
              <a:latin typeface="Trebuchet MS"/>
              <a:ea typeface="Trebuchet MS"/>
              <a:cs typeface="Trebuchet MS"/>
              <a:sym typeface="Trebuchet MS"/>
            </a:endParaRPr>
          </a:p>
          <a:p>
            <a:pPr indent="0" lvl="0" marL="0" rtl="0" algn="ctr">
              <a:lnSpc>
                <a:spcPct val="90000"/>
              </a:lnSpc>
              <a:spcBef>
                <a:spcPts val="1000"/>
              </a:spcBef>
              <a:spcAft>
                <a:spcPts val="0"/>
              </a:spcAft>
              <a:buClr>
                <a:schemeClr val="lt1"/>
              </a:buClr>
              <a:buSzPts val="6000"/>
              <a:buNone/>
            </a:pPr>
            <a:r>
              <a:rPr lang="en-US" sz="6000">
                <a:extLst>
                  <a:ext uri="http://customooxmlschemas.google.com/">
                    <go:slidesCustomData xmlns:go="http://customooxmlschemas.google.com/" textRoundtripDataId="4"/>
                  </a:ext>
                </a:extLst>
              </a:rPr>
              <a:t>X</a:t>
            </a:r>
            <a:endParaRPr sz="6000"/>
          </a:p>
        </p:txBody>
      </p:sp>
      <p:sp>
        <p:nvSpPr>
          <p:cNvPr id="523" name="Google Shape;523;g15b170f782e_0_464"/>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g15f3d47b889_1_37"/>
          <p:cNvSpPr txBox="1"/>
          <p:nvPr>
            <p:ph idx="12" type="sldNum"/>
          </p:nvPr>
        </p:nvSpPr>
        <p:spPr>
          <a:xfrm>
            <a:off x="12232168" y="8494339"/>
            <a:ext cx="3657600" cy="4869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530" name="Google Shape;530;g15f3d47b889_1_37"/>
          <p:cNvSpPr txBox="1"/>
          <p:nvPr>
            <p:ph type="title"/>
          </p:nvPr>
        </p:nvSpPr>
        <p:spPr>
          <a:xfrm>
            <a:off x="1458790" y="102738"/>
            <a:ext cx="10313700" cy="12801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lt1"/>
              </a:buClr>
              <a:buSzPts val="6000"/>
              <a:buFont typeface="Trebuchet MS"/>
              <a:buNone/>
            </a:pPr>
            <a:r>
              <a:rPr lang="en-US" sz="4500"/>
              <a:t>Contact </a:t>
            </a:r>
            <a:endParaRPr sz="4500"/>
          </a:p>
          <a:p>
            <a:pPr indent="0" lvl="0" marL="0" rtl="0" algn="ctr">
              <a:lnSpc>
                <a:spcPct val="90000"/>
              </a:lnSpc>
              <a:spcBef>
                <a:spcPts val="0"/>
              </a:spcBef>
              <a:spcAft>
                <a:spcPts val="0"/>
              </a:spcAft>
              <a:buClr>
                <a:schemeClr val="lt1"/>
              </a:buClr>
              <a:buSzPts val="6000"/>
              <a:buFont typeface="Trebuchet MS"/>
              <a:buNone/>
            </a:pPr>
            <a:r>
              <a:rPr lang="en-US" sz="4500"/>
              <a:t>X</a:t>
            </a:r>
            <a:endParaRPr sz="4500"/>
          </a:p>
        </p:txBody>
      </p:sp>
      <p:sp>
        <p:nvSpPr>
          <p:cNvPr id="531" name="Google Shape;531;g15f3d47b889_1_37"/>
          <p:cNvSpPr/>
          <p:nvPr/>
        </p:nvSpPr>
        <p:spPr>
          <a:xfrm>
            <a:off x="1038995" y="1382850"/>
            <a:ext cx="5235600" cy="3530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rPr b="1" i="0" lang="en-US" sz="2000" u="none" cap="none" strike="noStrike">
                <a:solidFill>
                  <a:schemeClr val="lt1"/>
                </a:solidFill>
                <a:latin typeface="Trebuchet MS"/>
                <a:ea typeface="Trebuchet MS"/>
                <a:cs typeface="Trebuchet MS"/>
                <a:sym typeface="Trebuchet MS"/>
              </a:rPr>
              <a:t>Aaron Green, MSM, MSW</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US" sz="2000" u="none" cap="none" strike="noStrike">
                <a:solidFill>
                  <a:schemeClr val="lt1"/>
                </a:solidFill>
                <a:latin typeface="Trebuchet MS"/>
                <a:ea typeface="Trebuchet MS"/>
                <a:cs typeface="Trebuchet MS"/>
                <a:sym typeface="Trebuchet MS"/>
              </a:rPr>
              <a:t>Chief Equity Officer</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rPr b="0" i="0" lang="en-US" sz="2000" u="sng" cap="none" strike="noStrike">
                <a:solidFill>
                  <a:schemeClr val="lt1"/>
                </a:solidFill>
                <a:latin typeface="Trebuchet MS"/>
                <a:ea typeface="Trebuchet MS"/>
                <a:cs typeface="Trebuchet MS"/>
                <a:sym typeface="Trebuchet MS"/>
                <a:hlinkClick r:id="rId4">
                  <a:extLst>
                    <a:ext uri="{A12FA001-AC4F-418D-AE19-62706E023703}">
                      <ahyp:hlinkClr val="tx"/>
                    </a:ext>
                  </a:extLst>
                </a:hlinkClick>
              </a:rPr>
              <a:t>Aaron.green@state.co.us</a:t>
            </a:r>
            <a:endParaRPr b="0" i="0" sz="2000" u="sng"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800"/>
              <a:buFont typeface="Arial"/>
              <a:buNone/>
            </a:pPr>
            <a:r>
              <a:t/>
            </a:r>
            <a:endParaRPr b="0" i="0" sz="2000" u="sng"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800"/>
              <a:buFont typeface="Arial"/>
              <a:buNone/>
            </a:pPr>
            <a:r>
              <a:rPr b="0" i="0" lang="en-US" sz="2000" u="none" cap="none" strike="noStrike">
                <a:solidFill>
                  <a:schemeClr val="lt1"/>
                </a:solidFill>
                <a:latin typeface="Trebuchet MS"/>
                <a:ea typeface="Trebuchet MS"/>
                <a:cs typeface="Trebuchet MS"/>
                <a:sym typeface="Trebuchet MS"/>
              </a:rPr>
              <a:t>Dana L. Batey, CPC</a:t>
            </a:r>
            <a:endParaRPr b="0" i="0" sz="2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800"/>
              <a:buFont typeface="Arial"/>
              <a:buNone/>
            </a:pPr>
            <a:r>
              <a:rPr b="0" i="0" lang="en-US" sz="2000" u="none" cap="none" strike="noStrike">
                <a:solidFill>
                  <a:schemeClr val="lt1"/>
                </a:solidFill>
                <a:latin typeface="Trebuchet MS"/>
                <a:ea typeface="Trebuchet MS"/>
                <a:cs typeface="Trebuchet MS"/>
                <a:sym typeface="Trebuchet MS"/>
              </a:rPr>
              <a:t>Sr. Health Equity Specialist</a:t>
            </a:r>
            <a:endParaRPr b="0" i="0" sz="2000" u="none"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800"/>
              <a:buFont typeface="Arial"/>
              <a:buNone/>
            </a:pPr>
            <a:r>
              <a:rPr b="0" i="0" lang="en-US" sz="2000" u="sng" cap="none" strike="noStrike">
                <a:solidFill>
                  <a:schemeClr val="lt1"/>
                </a:solidFill>
                <a:latin typeface="Trebuchet MS"/>
                <a:ea typeface="Trebuchet MS"/>
                <a:cs typeface="Trebuchet MS"/>
                <a:sym typeface="Trebuchet MS"/>
                <a:hlinkClick r:id="rId5">
                  <a:extLst>
                    <a:ext uri="{A12FA001-AC4F-418D-AE19-62706E023703}">
                      <ahyp:hlinkClr val="tx"/>
                    </a:ext>
                  </a:extLst>
                </a:hlinkClick>
              </a:rPr>
              <a:t>Dana.Batey@state.co.us</a:t>
            </a:r>
            <a:endParaRPr b="0" i="0" sz="2000" u="sng"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800"/>
              <a:buFont typeface="Arial"/>
              <a:buNone/>
            </a:pPr>
            <a:r>
              <a:t/>
            </a:r>
            <a:endParaRPr b="0" i="0" sz="2000" u="sng"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800"/>
              <a:buFont typeface="Arial"/>
              <a:buNone/>
            </a:pPr>
            <a:r>
              <a:t/>
            </a:r>
            <a:endParaRPr b="0" i="0" sz="2000" u="sng"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800"/>
              <a:buFont typeface="Arial"/>
              <a:buNone/>
            </a:pPr>
            <a:r>
              <a:rPr b="0" i="0" lang="en-US" sz="2000" u="sng" cap="none" strike="noStrike">
                <a:solidFill>
                  <a:schemeClr val="lt1"/>
                </a:solidFill>
                <a:latin typeface="Trebuchet MS"/>
                <a:ea typeface="Trebuchet MS"/>
                <a:cs typeface="Trebuchet MS"/>
                <a:sym typeface="Trebuchet MS"/>
              </a:rPr>
              <a:t>https://hcpf.colorado.gov/health-equity</a:t>
            </a:r>
            <a:endParaRPr b="0" i="0" sz="2000" u="sng" cap="none" strike="noStrike">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2800"/>
              <a:buFont typeface="Arial"/>
              <a:buNone/>
            </a:pPr>
            <a:r>
              <a:t/>
            </a:r>
            <a:endParaRPr b="0" i="0" sz="2000" u="sng" cap="none" strike="noStrike">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2800"/>
              <a:buFont typeface="Arial"/>
              <a:buNone/>
            </a:pPr>
            <a:r>
              <a:t/>
            </a:r>
            <a:endParaRPr b="0" i="0" sz="2000" u="sng" cap="none" strike="noStrike">
              <a:solidFill>
                <a:schemeClr val="lt1"/>
              </a:solidFill>
              <a:latin typeface="Trebuchet MS"/>
              <a:ea typeface="Trebuchet MS"/>
              <a:cs typeface="Trebuchet MS"/>
              <a:sym typeface="Trebuchet MS"/>
            </a:endParaRPr>
          </a:p>
        </p:txBody>
      </p:sp>
      <p:sp>
        <p:nvSpPr>
          <p:cNvPr id="532" name="Google Shape;532;g15f3d47b889_1_37"/>
          <p:cNvSpPr/>
          <p:nvPr/>
        </p:nvSpPr>
        <p:spPr>
          <a:xfrm>
            <a:off x="6689495" y="1506000"/>
            <a:ext cx="5235600" cy="3530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rPr b="1" i="0" lang="en-US" sz="2000" u="none" cap="none" strike="noStrike">
                <a:solidFill>
                  <a:schemeClr val="lt1"/>
                </a:solidFill>
                <a:latin typeface="Trebuchet MS"/>
                <a:ea typeface="Trebuchet MS"/>
                <a:cs typeface="Trebuchet MS"/>
                <a:sym typeface="Trebuchet MS"/>
                <a:extLst>
                  <a:ext uri="http://customooxmlschemas.google.com/">
                    <go:slidesCustomData xmlns:go="http://customooxmlschemas.google.com/" textRoundtripDataId="5"/>
                  </a:ext>
                </a:extLst>
              </a:rPr>
              <a:t>X</a:t>
            </a:r>
            <a:endParaRPr b="0" i="0" sz="2000" u="sng"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800"/>
              <a:buFont typeface="Arial"/>
              <a:buNone/>
            </a:pPr>
            <a:r>
              <a:t/>
            </a:r>
            <a:endParaRPr b="0" i="0" sz="2000" u="sng"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800"/>
              <a:buFont typeface="Arial"/>
              <a:buNone/>
            </a:pPr>
            <a:r>
              <a:t/>
            </a:r>
            <a:endParaRPr b="0" i="0" sz="2000" u="sng" cap="none" strike="noStrike">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2800"/>
              <a:buFont typeface="Arial"/>
              <a:buNone/>
            </a:pPr>
            <a:r>
              <a:rPr b="0" i="0" lang="en-US" sz="2000" u="sng" cap="none" strike="noStrike">
                <a:solidFill>
                  <a:schemeClr val="lt1"/>
                </a:solidFill>
                <a:latin typeface="Trebuchet MS"/>
                <a:ea typeface="Trebuchet MS"/>
                <a:cs typeface="Trebuchet MS"/>
                <a:sym typeface="Trebuchet MS"/>
              </a:rPr>
              <a:t>https://hcpf.colorado.gov/health-equity</a:t>
            </a:r>
            <a:endParaRPr b="0" i="0" sz="2000" u="sng" cap="none" strike="noStrike">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2800"/>
              <a:buFont typeface="Arial"/>
              <a:buNone/>
            </a:pPr>
            <a:r>
              <a:t/>
            </a:r>
            <a:endParaRPr b="0" i="0" sz="2000" u="sng" cap="none" strike="noStrike">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2800"/>
              <a:buFont typeface="Arial"/>
              <a:buNone/>
            </a:pPr>
            <a:r>
              <a:t/>
            </a:r>
            <a:endParaRPr b="0" i="0" sz="2000" u="sng" cap="none" strike="noStrike">
              <a:solidFill>
                <a:schemeClr val="lt1"/>
              </a:solidFill>
              <a:latin typeface="Trebuchet MS"/>
              <a:ea typeface="Trebuchet MS"/>
              <a:cs typeface="Trebuchet MS"/>
              <a:sym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g33e6662c207_3_380"/>
          <p:cNvSpPr txBox="1"/>
          <p:nvPr>
            <p:ph idx="12" type="sldNum"/>
          </p:nvPr>
        </p:nvSpPr>
        <p:spPr>
          <a:xfrm>
            <a:off x="11701289" y="6486660"/>
            <a:ext cx="156900" cy="314400"/>
          </a:xfrm>
          <a:prstGeom prst="rect">
            <a:avLst/>
          </a:prstGeom>
          <a:noFill/>
          <a:ln>
            <a:noFill/>
          </a:ln>
        </p:spPr>
        <p:txBody>
          <a:bodyPr anchorCtr="0" anchor="ctr" bIns="41400" lIns="41400" spcFirstLastPara="1" rIns="41400" wrap="square" tIns="41400">
            <a:spAutoFit/>
          </a:bodyPr>
          <a:lstStyle/>
          <a:p>
            <a:pPr indent="0" lvl="0" marL="0" rtl="0" algn="r">
              <a:lnSpc>
                <a:spcPct val="100000"/>
              </a:lnSpc>
              <a:spcBef>
                <a:spcPts val="0"/>
              </a:spcBef>
              <a:spcAft>
                <a:spcPts val="0"/>
              </a:spcAft>
              <a:buClr>
                <a:srgbClr val="000000"/>
              </a:buClr>
              <a:buSzPts val="1500"/>
              <a:buFont typeface="Arial"/>
              <a:buNone/>
            </a:pPr>
            <a:fld id="{00000000-1234-1234-1234-123412341234}" type="slidenum">
              <a:rPr lang="en-US"/>
              <a:t>‹#›</a:t>
            </a:fld>
            <a:endParaRPr/>
          </a:p>
        </p:txBody>
      </p:sp>
      <p:sp>
        <p:nvSpPr>
          <p:cNvPr id="388" name="Google Shape;388;g33e6662c207_3_380"/>
          <p:cNvSpPr txBox="1"/>
          <p:nvPr>
            <p:ph type="title"/>
          </p:nvPr>
        </p:nvSpPr>
        <p:spPr>
          <a:xfrm>
            <a:off x="5815333" y="237420"/>
            <a:ext cx="6265500" cy="816900"/>
          </a:xfrm>
          <a:prstGeom prst="rect">
            <a:avLst/>
          </a:prstGeom>
          <a:no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chemeClr val="accent1"/>
              </a:buClr>
              <a:buSzPts val="4100"/>
              <a:buFont typeface="Trebuchet MS"/>
              <a:buNone/>
            </a:pPr>
            <a:r>
              <a:rPr lang="en-US" sz="3500"/>
              <a:t>Interpretación de idiomas</a:t>
            </a:r>
            <a:endParaRPr sz="3500"/>
          </a:p>
        </p:txBody>
      </p:sp>
      <p:sp>
        <p:nvSpPr>
          <p:cNvPr id="389" name="Google Shape;389;g33e6662c207_3_380"/>
          <p:cNvSpPr txBox="1"/>
          <p:nvPr/>
        </p:nvSpPr>
        <p:spPr>
          <a:xfrm>
            <a:off x="349967" y="1449030"/>
            <a:ext cx="5510400" cy="3970500"/>
          </a:xfrm>
          <a:prstGeom prst="rect">
            <a:avLst/>
          </a:prstGeom>
          <a:noFill/>
          <a:ln>
            <a:noFill/>
          </a:ln>
        </p:spPr>
        <p:txBody>
          <a:bodyPr anchorCtr="0" anchor="t" bIns="117800" lIns="117800" spcFirstLastPara="1" rIns="117800" wrap="square" tIns="117800">
            <a:spAutoFit/>
          </a:bodyPr>
          <a:lstStyle/>
          <a:p>
            <a:pPr indent="-425450" lvl="0" marL="584200" marR="0" rtl="0" algn="l">
              <a:lnSpc>
                <a:spcPct val="100000"/>
              </a:lnSpc>
              <a:spcBef>
                <a:spcPts val="1300"/>
              </a:spcBef>
              <a:spcAft>
                <a:spcPts val="0"/>
              </a:spcAft>
              <a:buClr>
                <a:schemeClr val="dk2"/>
              </a:buClr>
              <a:buSzPts val="2100"/>
              <a:buFont typeface="Trebuchet MS"/>
              <a:buChar char="●"/>
            </a:pPr>
            <a:r>
              <a:rPr lang="en-US" sz="2100">
                <a:solidFill>
                  <a:schemeClr val="dk2"/>
                </a:solidFill>
                <a:latin typeface="Trebuchet MS"/>
                <a:ea typeface="Trebuchet MS"/>
                <a:cs typeface="Trebuchet MS"/>
                <a:sym typeface="Trebuchet MS"/>
              </a:rPr>
              <a:t>To access language interpretation, click Interpretation      in your meeting/webinar controls.  </a:t>
            </a:r>
            <a:endParaRPr sz="2100">
              <a:solidFill>
                <a:schemeClr val="dk2"/>
              </a:solidFill>
              <a:latin typeface="Trebuchet MS"/>
              <a:ea typeface="Trebuchet MS"/>
              <a:cs typeface="Trebuchet MS"/>
              <a:sym typeface="Trebuchet MS"/>
            </a:endParaRPr>
          </a:p>
          <a:p>
            <a:pPr indent="0" lvl="0" marL="0" marR="0" rtl="0" algn="l">
              <a:lnSpc>
                <a:spcPct val="100000"/>
              </a:lnSpc>
              <a:spcBef>
                <a:spcPts val="1300"/>
              </a:spcBef>
              <a:spcAft>
                <a:spcPts val="0"/>
              </a:spcAft>
              <a:buNone/>
            </a:pPr>
            <a:r>
              <a:t/>
            </a:r>
            <a:endParaRPr sz="2100">
              <a:solidFill>
                <a:schemeClr val="dk2"/>
              </a:solidFill>
              <a:latin typeface="Trebuchet MS"/>
              <a:ea typeface="Trebuchet MS"/>
              <a:cs typeface="Trebuchet MS"/>
              <a:sym typeface="Trebuchet MS"/>
            </a:endParaRPr>
          </a:p>
          <a:p>
            <a:pPr indent="0" lvl="0" marL="0" marR="0" rtl="0" algn="l">
              <a:lnSpc>
                <a:spcPct val="100000"/>
              </a:lnSpc>
              <a:spcBef>
                <a:spcPts val="1300"/>
              </a:spcBef>
              <a:spcAft>
                <a:spcPts val="0"/>
              </a:spcAft>
              <a:buNone/>
            </a:pPr>
            <a:r>
              <a:t/>
            </a:r>
            <a:endParaRPr sz="2100">
              <a:solidFill>
                <a:schemeClr val="dk2"/>
              </a:solidFill>
              <a:latin typeface="Trebuchet MS"/>
              <a:ea typeface="Trebuchet MS"/>
              <a:cs typeface="Trebuchet MS"/>
              <a:sym typeface="Trebuchet MS"/>
            </a:endParaRPr>
          </a:p>
          <a:p>
            <a:pPr indent="-425450" lvl="0" marL="584200" marR="0" rtl="0" algn="l">
              <a:lnSpc>
                <a:spcPct val="100000"/>
              </a:lnSpc>
              <a:spcBef>
                <a:spcPts val="1300"/>
              </a:spcBef>
              <a:spcAft>
                <a:spcPts val="0"/>
              </a:spcAft>
              <a:buClr>
                <a:schemeClr val="dk2"/>
              </a:buClr>
              <a:buSzPts val="2100"/>
              <a:buFont typeface="Trebuchet MS"/>
              <a:buChar char="●"/>
            </a:pPr>
            <a:r>
              <a:rPr lang="en-US" sz="2100">
                <a:solidFill>
                  <a:schemeClr val="dk2"/>
                </a:solidFill>
                <a:latin typeface="Trebuchet MS"/>
                <a:ea typeface="Trebuchet MS"/>
                <a:cs typeface="Trebuchet MS"/>
                <a:sym typeface="Trebuchet MS"/>
              </a:rPr>
              <a:t>If you do not see the Interpretation button, click More, then Interpretation.</a:t>
            </a:r>
            <a:endParaRPr sz="2100">
              <a:solidFill>
                <a:schemeClr val="dk2"/>
              </a:solidFill>
              <a:latin typeface="Trebuchet MS"/>
              <a:ea typeface="Trebuchet MS"/>
              <a:cs typeface="Trebuchet MS"/>
              <a:sym typeface="Trebuchet MS"/>
            </a:endParaRPr>
          </a:p>
          <a:p>
            <a:pPr indent="-425450" lvl="0" marL="584200" marR="0" rtl="0" algn="l">
              <a:lnSpc>
                <a:spcPct val="100000"/>
              </a:lnSpc>
              <a:spcBef>
                <a:spcPts val="0"/>
              </a:spcBef>
              <a:spcAft>
                <a:spcPts val="0"/>
              </a:spcAft>
              <a:buClr>
                <a:schemeClr val="dk2"/>
              </a:buClr>
              <a:buSzPts val="2100"/>
              <a:buFont typeface="Trebuchet MS"/>
              <a:buChar char="●"/>
            </a:pPr>
            <a:r>
              <a:rPr lang="en-US" sz="2100">
                <a:solidFill>
                  <a:schemeClr val="dk2"/>
                </a:solidFill>
                <a:latin typeface="Trebuchet MS"/>
                <a:ea typeface="Trebuchet MS"/>
                <a:cs typeface="Trebuchet MS"/>
                <a:sym typeface="Trebuchet MS"/>
              </a:rPr>
              <a:t>Click the language that you would like to hear.</a:t>
            </a:r>
            <a:endParaRPr b="0" i="0" sz="2100" u="none" cap="none" strike="noStrike">
              <a:solidFill>
                <a:schemeClr val="dk2"/>
              </a:solidFill>
              <a:latin typeface="Arial"/>
              <a:ea typeface="Arial"/>
              <a:cs typeface="Arial"/>
              <a:sym typeface="Arial"/>
            </a:endParaRPr>
          </a:p>
        </p:txBody>
      </p:sp>
      <p:sp>
        <p:nvSpPr>
          <p:cNvPr id="390" name="Google Shape;390;g33e6662c207_3_380"/>
          <p:cNvSpPr txBox="1"/>
          <p:nvPr/>
        </p:nvSpPr>
        <p:spPr>
          <a:xfrm>
            <a:off x="5837946" y="1143000"/>
            <a:ext cx="6220500" cy="5393700"/>
          </a:xfrm>
          <a:prstGeom prst="rect">
            <a:avLst/>
          </a:prstGeom>
          <a:noFill/>
          <a:ln>
            <a:noFill/>
          </a:ln>
        </p:spPr>
        <p:txBody>
          <a:bodyPr anchorCtr="0" anchor="t" bIns="117800" lIns="117800" spcFirstLastPara="1" rIns="117800" wrap="square" tIns="117800">
            <a:spAutoFit/>
          </a:bodyPr>
          <a:lstStyle/>
          <a:p>
            <a:pPr indent="-425450" lvl="0" marL="584200" marR="0" rtl="0" algn="l">
              <a:lnSpc>
                <a:spcPct val="115000"/>
              </a:lnSpc>
              <a:spcBef>
                <a:spcPts val="0"/>
              </a:spcBef>
              <a:spcAft>
                <a:spcPts val="0"/>
              </a:spcAft>
              <a:buClr>
                <a:schemeClr val="dk2"/>
              </a:buClr>
              <a:buSzPts val="2100"/>
              <a:buFont typeface="Trebuchet MS"/>
              <a:buChar char="●"/>
            </a:pPr>
            <a:r>
              <a:rPr lang="en-US" sz="2100">
                <a:solidFill>
                  <a:schemeClr val="dk2"/>
                </a:solidFill>
                <a:latin typeface="Trebuchet MS"/>
                <a:ea typeface="Trebuchet MS"/>
                <a:cs typeface="Trebuchet MS"/>
                <a:sym typeface="Trebuchet MS"/>
              </a:rPr>
              <a:t>X</a:t>
            </a:r>
            <a:endParaRPr sz="2100">
              <a:solidFill>
                <a:schemeClr val="dk2"/>
              </a:solidFill>
              <a:latin typeface="Trebuchet MS"/>
              <a:ea typeface="Trebuchet MS"/>
              <a:cs typeface="Trebuchet MS"/>
              <a:sym typeface="Trebuchet MS"/>
            </a:endParaRPr>
          </a:p>
          <a:p>
            <a:pPr indent="0" lvl="0" marL="0" marR="0" rtl="0" algn="l">
              <a:lnSpc>
                <a:spcPct val="115000"/>
              </a:lnSpc>
              <a:spcBef>
                <a:spcPts val="0"/>
              </a:spcBef>
              <a:spcAft>
                <a:spcPts val="0"/>
              </a:spcAft>
              <a:buNone/>
            </a:pPr>
            <a:r>
              <a:t/>
            </a:r>
            <a:endParaRPr sz="2100">
              <a:solidFill>
                <a:schemeClr val="dk2"/>
              </a:solidFill>
              <a:latin typeface="Trebuchet MS"/>
              <a:ea typeface="Trebuchet MS"/>
              <a:cs typeface="Trebuchet MS"/>
              <a:sym typeface="Trebuchet MS"/>
            </a:endParaRPr>
          </a:p>
          <a:p>
            <a:pPr indent="0" lvl="0" marL="0" marR="0" rtl="0" algn="l">
              <a:lnSpc>
                <a:spcPct val="115000"/>
              </a:lnSpc>
              <a:spcBef>
                <a:spcPts val="0"/>
              </a:spcBef>
              <a:spcAft>
                <a:spcPts val="0"/>
              </a:spcAft>
              <a:buNone/>
            </a:pPr>
            <a:r>
              <a:t/>
            </a:r>
            <a:endParaRPr sz="2100">
              <a:solidFill>
                <a:schemeClr val="dk2"/>
              </a:solidFill>
              <a:latin typeface="Trebuchet MS"/>
              <a:ea typeface="Trebuchet MS"/>
              <a:cs typeface="Trebuchet MS"/>
              <a:sym typeface="Trebuchet MS"/>
            </a:endParaRPr>
          </a:p>
          <a:p>
            <a:pPr indent="0" lvl="0" marL="0" marR="0" rtl="0" algn="l">
              <a:lnSpc>
                <a:spcPct val="115000"/>
              </a:lnSpc>
              <a:spcBef>
                <a:spcPts val="0"/>
              </a:spcBef>
              <a:spcAft>
                <a:spcPts val="0"/>
              </a:spcAft>
              <a:buNone/>
            </a:pPr>
            <a:r>
              <a:t/>
            </a:r>
            <a:endParaRPr sz="2100">
              <a:solidFill>
                <a:schemeClr val="dk2"/>
              </a:solidFill>
              <a:latin typeface="Trebuchet MS"/>
              <a:ea typeface="Trebuchet MS"/>
              <a:cs typeface="Trebuchet MS"/>
              <a:sym typeface="Trebuchet MS"/>
            </a:endParaRPr>
          </a:p>
          <a:p>
            <a:pPr indent="0" lvl="0" marL="0" marR="0" rtl="0" algn="l">
              <a:lnSpc>
                <a:spcPct val="115000"/>
              </a:lnSpc>
              <a:spcBef>
                <a:spcPts val="0"/>
              </a:spcBef>
              <a:spcAft>
                <a:spcPts val="0"/>
              </a:spcAft>
              <a:buNone/>
            </a:pPr>
            <a:r>
              <a:t/>
            </a:r>
            <a:endParaRPr sz="2100">
              <a:solidFill>
                <a:schemeClr val="dk2"/>
              </a:solidFill>
              <a:latin typeface="Trebuchet MS"/>
              <a:ea typeface="Trebuchet MS"/>
              <a:cs typeface="Trebuchet MS"/>
              <a:sym typeface="Trebuchet MS"/>
            </a:endParaRPr>
          </a:p>
          <a:p>
            <a:pPr indent="0" lvl="0" marL="0" marR="0" rtl="0" algn="l">
              <a:lnSpc>
                <a:spcPct val="115000"/>
              </a:lnSpc>
              <a:spcBef>
                <a:spcPts val="0"/>
              </a:spcBef>
              <a:spcAft>
                <a:spcPts val="0"/>
              </a:spcAft>
              <a:buNone/>
            </a:pPr>
            <a:r>
              <a:t/>
            </a:r>
            <a:endParaRPr sz="2100">
              <a:solidFill>
                <a:schemeClr val="dk2"/>
              </a:solidFill>
              <a:latin typeface="Trebuchet MS"/>
              <a:ea typeface="Trebuchet MS"/>
              <a:cs typeface="Trebuchet MS"/>
              <a:sym typeface="Trebuchet MS"/>
            </a:endParaRPr>
          </a:p>
          <a:p>
            <a:pPr indent="-425450" lvl="0" marL="584200" marR="0" rtl="0" algn="l">
              <a:lnSpc>
                <a:spcPct val="115000"/>
              </a:lnSpc>
              <a:spcBef>
                <a:spcPts val="0"/>
              </a:spcBef>
              <a:spcAft>
                <a:spcPts val="0"/>
              </a:spcAft>
              <a:buClr>
                <a:schemeClr val="dk2"/>
              </a:buClr>
              <a:buSzPts val="2100"/>
              <a:buFont typeface="Trebuchet MS"/>
              <a:buChar char="●"/>
            </a:pPr>
            <a:r>
              <a:rPr lang="en-US" sz="2100">
                <a:solidFill>
                  <a:schemeClr val="dk2"/>
                </a:solidFill>
                <a:latin typeface="Trebuchet MS"/>
                <a:ea typeface="Trebuchet MS"/>
                <a:cs typeface="Trebuchet MS"/>
                <a:sym typeface="Trebuchet MS"/>
              </a:rPr>
              <a:t>X</a:t>
            </a:r>
            <a:endParaRPr sz="2100">
              <a:solidFill>
                <a:schemeClr val="dk2"/>
              </a:solidFill>
              <a:latin typeface="Trebuchet MS"/>
              <a:ea typeface="Trebuchet MS"/>
              <a:cs typeface="Trebuchet MS"/>
              <a:sym typeface="Trebuchet MS"/>
            </a:endParaRPr>
          </a:p>
          <a:p>
            <a:pPr indent="0" lvl="0" marL="0" marR="0" rtl="0" algn="l">
              <a:lnSpc>
                <a:spcPct val="115000"/>
              </a:lnSpc>
              <a:spcBef>
                <a:spcPts val="0"/>
              </a:spcBef>
              <a:spcAft>
                <a:spcPts val="0"/>
              </a:spcAft>
              <a:buNone/>
            </a:pPr>
            <a:r>
              <a:t/>
            </a:r>
            <a:endParaRPr sz="2100">
              <a:solidFill>
                <a:schemeClr val="dk2"/>
              </a:solidFill>
              <a:latin typeface="Trebuchet MS"/>
              <a:ea typeface="Trebuchet MS"/>
              <a:cs typeface="Trebuchet MS"/>
              <a:sym typeface="Trebuchet MS"/>
            </a:endParaRPr>
          </a:p>
          <a:p>
            <a:pPr indent="0" lvl="0" marL="0" marR="0" rtl="0" algn="l">
              <a:lnSpc>
                <a:spcPct val="115000"/>
              </a:lnSpc>
              <a:spcBef>
                <a:spcPts val="0"/>
              </a:spcBef>
              <a:spcAft>
                <a:spcPts val="0"/>
              </a:spcAft>
              <a:buNone/>
            </a:pPr>
            <a:r>
              <a:t/>
            </a:r>
            <a:endParaRPr sz="2100">
              <a:solidFill>
                <a:schemeClr val="dk2"/>
              </a:solidFill>
              <a:latin typeface="Trebuchet MS"/>
              <a:ea typeface="Trebuchet MS"/>
              <a:cs typeface="Trebuchet MS"/>
              <a:sym typeface="Trebuchet MS"/>
            </a:endParaRPr>
          </a:p>
          <a:p>
            <a:pPr indent="0" lvl="0" marL="0" marR="0" rtl="0" algn="l">
              <a:lnSpc>
                <a:spcPct val="115000"/>
              </a:lnSpc>
              <a:spcBef>
                <a:spcPts val="0"/>
              </a:spcBef>
              <a:spcAft>
                <a:spcPts val="0"/>
              </a:spcAft>
              <a:buNone/>
            </a:pPr>
            <a:r>
              <a:t/>
            </a:r>
            <a:endParaRPr sz="2100">
              <a:solidFill>
                <a:schemeClr val="dk2"/>
              </a:solidFill>
              <a:latin typeface="Trebuchet MS"/>
              <a:ea typeface="Trebuchet MS"/>
              <a:cs typeface="Trebuchet MS"/>
              <a:sym typeface="Trebuchet MS"/>
            </a:endParaRPr>
          </a:p>
          <a:p>
            <a:pPr indent="0" lvl="0" marL="0" marR="0" rtl="0" algn="l">
              <a:lnSpc>
                <a:spcPct val="115000"/>
              </a:lnSpc>
              <a:spcBef>
                <a:spcPts val="0"/>
              </a:spcBef>
              <a:spcAft>
                <a:spcPts val="0"/>
              </a:spcAft>
              <a:buNone/>
            </a:pPr>
            <a:r>
              <a:t/>
            </a:r>
            <a:endParaRPr sz="2100">
              <a:solidFill>
                <a:schemeClr val="dk2"/>
              </a:solidFill>
              <a:latin typeface="Trebuchet MS"/>
              <a:ea typeface="Trebuchet MS"/>
              <a:cs typeface="Trebuchet MS"/>
              <a:sym typeface="Trebuchet MS"/>
            </a:endParaRPr>
          </a:p>
          <a:p>
            <a:pPr indent="-425450" lvl="0" marL="584200" marR="0" rtl="0" algn="l">
              <a:lnSpc>
                <a:spcPct val="115000"/>
              </a:lnSpc>
              <a:spcBef>
                <a:spcPts val="0"/>
              </a:spcBef>
              <a:spcAft>
                <a:spcPts val="0"/>
              </a:spcAft>
              <a:buClr>
                <a:schemeClr val="dk2"/>
              </a:buClr>
              <a:buSzPts val="2100"/>
              <a:buFont typeface="Trebuchet MS"/>
              <a:buChar char="●"/>
            </a:pPr>
            <a:r>
              <a:rPr lang="en-US" sz="2100">
                <a:solidFill>
                  <a:schemeClr val="dk2"/>
                </a:solidFill>
                <a:latin typeface="Trebuchet MS"/>
                <a:ea typeface="Trebuchet MS"/>
                <a:cs typeface="Trebuchet MS"/>
                <a:sym typeface="Trebuchet MS"/>
              </a:rPr>
              <a:t>X</a:t>
            </a:r>
            <a:endParaRPr sz="2100">
              <a:solidFill>
                <a:schemeClr val="dk2"/>
              </a:solidFill>
              <a:latin typeface="Trebuchet MS"/>
              <a:ea typeface="Trebuchet MS"/>
              <a:cs typeface="Trebuchet MS"/>
              <a:sym typeface="Trebuchet MS"/>
            </a:endParaRPr>
          </a:p>
          <a:p>
            <a:pPr indent="0" lvl="0" marL="584200" marR="0" rtl="0" algn="l">
              <a:lnSpc>
                <a:spcPct val="115000"/>
              </a:lnSpc>
              <a:spcBef>
                <a:spcPts val="0"/>
              </a:spcBef>
              <a:spcAft>
                <a:spcPts val="0"/>
              </a:spcAft>
              <a:buNone/>
            </a:pPr>
            <a:r>
              <a:t/>
            </a:r>
            <a:endParaRPr sz="2100">
              <a:solidFill>
                <a:schemeClr val="dk2"/>
              </a:solidFill>
              <a:latin typeface="Trebuchet MS"/>
              <a:ea typeface="Trebuchet MS"/>
              <a:cs typeface="Trebuchet MS"/>
              <a:sym typeface="Trebuchet MS"/>
            </a:endParaRPr>
          </a:p>
          <a:p>
            <a:pPr indent="0" lvl="0" marL="584200" marR="0" rtl="0" algn="l">
              <a:lnSpc>
                <a:spcPct val="115000"/>
              </a:lnSpc>
              <a:spcBef>
                <a:spcPts val="0"/>
              </a:spcBef>
              <a:spcAft>
                <a:spcPts val="0"/>
              </a:spcAft>
              <a:buNone/>
            </a:pPr>
            <a:r>
              <a:t/>
            </a:r>
            <a:endParaRPr b="0" i="0" sz="2100" u="none" cap="none" strike="noStrike">
              <a:solidFill>
                <a:schemeClr val="dk2"/>
              </a:solidFill>
              <a:latin typeface="Arial"/>
              <a:ea typeface="Arial"/>
              <a:cs typeface="Arial"/>
              <a:sym typeface="Arial"/>
            </a:endParaRPr>
          </a:p>
        </p:txBody>
      </p:sp>
      <p:sp>
        <p:nvSpPr>
          <p:cNvPr id="391" name="Google Shape;391;g33e6662c207_3_380"/>
          <p:cNvSpPr txBox="1"/>
          <p:nvPr/>
        </p:nvSpPr>
        <p:spPr>
          <a:xfrm>
            <a:off x="383367" y="285665"/>
            <a:ext cx="5443500" cy="776700"/>
          </a:xfrm>
          <a:prstGeom prst="rect">
            <a:avLst/>
          </a:prstGeom>
          <a:noFill/>
          <a:ln>
            <a:noFill/>
          </a:ln>
        </p:spPr>
        <p:txBody>
          <a:bodyPr anchorCtr="0" anchor="t" bIns="117800" lIns="117800" spcFirstLastPara="1" rIns="117800" wrap="square" tIns="117800">
            <a:spAutoFit/>
          </a:bodyPr>
          <a:lstStyle/>
          <a:p>
            <a:pPr indent="0" lvl="0" marL="0" marR="0" rtl="0" algn="ctr">
              <a:lnSpc>
                <a:spcPct val="100000"/>
              </a:lnSpc>
              <a:spcBef>
                <a:spcPts val="0"/>
              </a:spcBef>
              <a:spcAft>
                <a:spcPts val="0"/>
              </a:spcAft>
              <a:buClr>
                <a:schemeClr val="accent1"/>
              </a:buClr>
              <a:buSzPts val="4500"/>
              <a:buFont typeface="Trebuchet MS"/>
              <a:buNone/>
            </a:pPr>
            <a:r>
              <a:rPr b="1" lang="en-US" sz="3500">
                <a:solidFill>
                  <a:schemeClr val="dk2"/>
                </a:solidFill>
                <a:latin typeface="Trebuchet MS"/>
                <a:ea typeface="Trebuchet MS"/>
                <a:cs typeface="Trebuchet MS"/>
                <a:sym typeface="Trebuchet MS"/>
              </a:rPr>
              <a:t>Language Interpretation</a:t>
            </a:r>
            <a:endParaRPr b="0" i="0" sz="3500" u="none" cap="none" strike="noStrike">
              <a:solidFill>
                <a:schemeClr val="dk2"/>
              </a:solidFill>
              <a:latin typeface="Arial"/>
              <a:ea typeface="Arial"/>
              <a:cs typeface="Arial"/>
              <a:sym typeface="Arial"/>
            </a:endParaRPr>
          </a:p>
        </p:txBody>
      </p:sp>
      <p:pic>
        <p:nvPicPr>
          <p:cNvPr id="392" name="Google Shape;392;g33e6662c207_3_380"/>
          <p:cNvPicPr preferRelativeResize="0"/>
          <p:nvPr/>
        </p:nvPicPr>
        <p:blipFill>
          <a:blip r:embed="rId3">
            <a:alphaModFix/>
          </a:blip>
          <a:stretch>
            <a:fillRect/>
          </a:stretch>
        </p:blipFill>
        <p:spPr>
          <a:xfrm>
            <a:off x="3695717" y="1974945"/>
            <a:ext cx="299520" cy="299520"/>
          </a:xfrm>
          <a:prstGeom prst="rect">
            <a:avLst/>
          </a:prstGeom>
          <a:noFill/>
          <a:ln>
            <a:noFill/>
          </a:ln>
        </p:spPr>
      </p:pic>
      <p:pic>
        <p:nvPicPr>
          <p:cNvPr id="393" name="Google Shape;393;g33e6662c207_3_380"/>
          <p:cNvPicPr preferRelativeResize="0"/>
          <p:nvPr/>
        </p:nvPicPr>
        <p:blipFill rotWithShape="1">
          <a:blip r:embed="rId4">
            <a:alphaModFix/>
          </a:blip>
          <a:srcRect b="0" l="0" r="45048" t="0"/>
          <a:stretch/>
        </p:blipFill>
        <p:spPr>
          <a:xfrm>
            <a:off x="2257215" y="2824899"/>
            <a:ext cx="1695800" cy="800089"/>
          </a:xfrm>
          <a:prstGeom prst="rect">
            <a:avLst/>
          </a:prstGeom>
          <a:noFill/>
          <a:ln>
            <a:noFill/>
          </a:ln>
        </p:spPr>
      </p:pic>
      <p:pic>
        <p:nvPicPr>
          <p:cNvPr id="394" name="Google Shape;394;g33e6662c207_3_380"/>
          <p:cNvPicPr preferRelativeResize="0"/>
          <p:nvPr/>
        </p:nvPicPr>
        <p:blipFill rotWithShape="1">
          <a:blip r:embed="rId4">
            <a:alphaModFix/>
          </a:blip>
          <a:srcRect b="0" l="0" r="45048" t="0"/>
          <a:stretch/>
        </p:blipFill>
        <p:spPr>
          <a:xfrm>
            <a:off x="8122817" y="2234659"/>
            <a:ext cx="1695833" cy="800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g33e6662c207_3_186"/>
          <p:cNvSpPr txBox="1"/>
          <p:nvPr>
            <p:ph idx="12" type="sldNum"/>
          </p:nvPr>
        </p:nvSpPr>
        <p:spPr>
          <a:xfrm>
            <a:off x="11701289" y="6486660"/>
            <a:ext cx="156900" cy="314400"/>
          </a:xfrm>
          <a:prstGeom prst="rect">
            <a:avLst/>
          </a:prstGeom>
          <a:noFill/>
          <a:ln>
            <a:noFill/>
          </a:ln>
        </p:spPr>
        <p:txBody>
          <a:bodyPr anchorCtr="0" anchor="ctr" bIns="41400" lIns="41400" spcFirstLastPara="1" rIns="41400" wrap="square" tIns="41400">
            <a:sp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400" name="Google Shape;400;g33e6662c207_3_186"/>
          <p:cNvSpPr txBox="1"/>
          <p:nvPr>
            <p:ph type="title"/>
          </p:nvPr>
        </p:nvSpPr>
        <p:spPr>
          <a:xfrm>
            <a:off x="5971600" y="589535"/>
            <a:ext cx="6220500" cy="538800"/>
          </a:xfrm>
          <a:prstGeom prst="rect">
            <a:avLst/>
          </a:prstGeom>
          <a:noFill/>
          <a:ln>
            <a:noFill/>
          </a:ln>
        </p:spPr>
        <p:txBody>
          <a:bodyPr anchorCtr="0" anchor="ctr" bIns="0" lIns="0" spcFirstLastPara="1" rIns="0" wrap="square" tIns="0">
            <a:spAutoFit/>
          </a:bodyPr>
          <a:lstStyle/>
          <a:p>
            <a:pPr indent="0" lvl="0" marL="0" marR="0" rtl="0" algn="ctr">
              <a:lnSpc>
                <a:spcPct val="100000"/>
              </a:lnSpc>
              <a:spcBef>
                <a:spcPts val="0"/>
              </a:spcBef>
              <a:spcAft>
                <a:spcPts val="0"/>
              </a:spcAft>
              <a:buClr>
                <a:schemeClr val="accent1"/>
              </a:buClr>
              <a:buSzPts val="4100"/>
              <a:buFont typeface="Trebuchet MS"/>
              <a:buNone/>
            </a:pPr>
            <a:r>
              <a:rPr lang="en-US" sz="3500"/>
              <a:t>Subtítulos cerrados</a:t>
            </a:r>
            <a:endParaRPr sz="6400"/>
          </a:p>
        </p:txBody>
      </p:sp>
      <p:sp>
        <p:nvSpPr>
          <p:cNvPr id="401" name="Google Shape;401;g33e6662c207_3_186"/>
          <p:cNvSpPr txBox="1"/>
          <p:nvPr/>
        </p:nvSpPr>
        <p:spPr>
          <a:xfrm>
            <a:off x="349933" y="1449030"/>
            <a:ext cx="5658300" cy="4999200"/>
          </a:xfrm>
          <a:prstGeom prst="rect">
            <a:avLst/>
          </a:prstGeom>
          <a:noFill/>
          <a:ln>
            <a:noFill/>
          </a:ln>
        </p:spPr>
        <p:txBody>
          <a:bodyPr anchorCtr="0" anchor="t" bIns="117800" lIns="117800" spcFirstLastPara="1" rIns="117800" wrap="square" tIns="117800">
            <a:spAutoFit/>
          </a:bodyPr>
          <a:lstStyle/>
          <a:p>
            <a:pPr indent="-438150" lvl="0" marL="584200" marR="0" rtl="0" algn="l">
              <a:lnSpc>
                <a:spcPct val="100000"/>
              </a:lnSpc>
              <a:spcBef>
                <a:spcPts val="1300"/>
              </a:spcBef>
              <a:spcAft>
                <a:spcPts val="0"/>
              </a:spcAft>
              <a:buClr>
                <a:schemeClr val="dk2"/>
              </a:buClr>
              <a:buSzPts val="2300"/>
              <a:buFont typeface="Trebuchet MS"/>
              <a:buChar char="●"/>
            </a:pPr>
            <a:r>
              <a:rPr lang="en-US" sz="2300">
                <a:solidFill>
                  <a:schemeClr val="dk2"/>
                </a:solidFill>
                <a:latin typeface="Trebuchet MS"/>
                <a:ea typeface="Trebuchet MS"/>
                <a:cs typeface="Trebuchet MS"/>
                <a:sym typeface="Trebuchet MS"/>
              </a:rPr>
              <a:t>Closed Captions are available in the meeting controls toolbar at the bottom of your screen. To turn them on, click the Show Captions icon. </a:t>
            </a:r>
            <a:endParaRPr sz="2300">
              <a:solidFill>
                <a:schemeClr val="dk2"/>
              </a:solidFill>
              <a:latin typeface="Trebuchet MS"/>
              <a:ea typeface="Trebuchet MS"/>
              <a:cs typeface="Trebuchet MS"/>
              <a:sym typeface="Trebuchet MS"/>
            </a:endParaRPr>
          </a:p>
          <a:p>
            <a:pPr indent="0" lvl="0" marL="0" marR="0" rtl="0" algn="l">
              <a:lnSpc>
                <a:spcPct val="100000"/>
              </a:lnSpc>
              <a:spcBef>
                <a:spcPts val="1300"/>
              </a:spcBef>
              <a:spcAft>
                <a:spcPts val="0"/>
              </a:spcAft>
              <a:buNone/>
            </a:pPr>
            <a:r>
              <a:t/>
            </a:r>
            <a:endParaRPr sz="2300">
              <a:solidFill>
                <a:schemeClr val="dk2"/>
              </a:solidFill>
              <a:latin typeface="Trebuchet MS"/>
              <a:ea typeface="Trebuchet MS"/>
              <a:cs typeface="Trebuchet MS"/>
              <a:sym typeface="Trebuchet MS"/>
            </a:endParaRPr>
          </a:p>
          <a:p>
            <a:pPr indent="0" lvl="0" marL="0" marR="0" rtl="0" algn="l">
              <a:lnSpc>
                <a:spcPct val="100000"/>
              </a:lnSpc>
              <a:spcBef>
                <a:spcPts val="1300"/>
              </a:spcBef>
              <a:spcAft>
                <a:spcPts val="0"/>
              </a:spcAft>
              <a:buNone/>
            </a:pPr>
            <a:r>
              <a:t/>
            </a:r>
            <a:endParaRPr sz="2300">
              <a:solidFill>
                <a:schemeClr val="dk2"/>
              </a:solidFill>
              <a:latin typeface="Trebuchet MS"/>
              <a:ea typeface="Trebuchet MS"/>
              <a:cs typeface="Trebuchet MS"/>
              <a:sym typeface="Trebuchet MS"/>
            </a:endParaRPr>
          </a:p>
          <a:p>
            <a:pPr indent="-438150" lvl="0" marL="584200" marR="0" rtl="0" algn="l">
              <a:lnSpc>
                <a:spcPct val="100000"/>
              </a:lnSpc>
              <a:spcBef>
                <a:spcPts val="1300"/>
              </a:spcBef>
              <a:spcAft>
                <a:spcPts val="0"/>
              </a:spcAft>
              <a:buClr>
                <a:schemeClr val="dk2"/>
              </a:buClr>
              <a:buSzPts val="2300"/>
              <a:buFont typeface="Trebuchet MS"/>
              <a:buChar char="●"/>
            </a:pPr>
            <a:r>
              <a:rPr lang="en-US" sz="2300">
                <a:solidFill>
                  <a:schemeClr val="dk2"/>
                </a:solidFill>
                <a:latin typeface="Trebuchet MS"/>
                <a:ea typeface="Trebuchet MS"/>
                <a:cs typeface="Trebuchet MS"/>
                <a:sym typeface="Trebuchet MS"/>
              </a:rPr>
              <a:t>Captions can be translated into different languages by clicking on the up arrow next to the Closed Captions button and then selecting your preferred language. </a:t>
            </a:r>
            <a:endParaRPr sz="2300">
              <a:solidFill>
                <a:schemeClr val="dk2"/>
              </a:solidFill>
              <a:latin typeface="Trebuchet MS"/>
              <a:ea typeface="Trebuchet MS"/>
              <a:cs typeface="Trebuchet MS"/>
              <a:sym typeface="Trebuchet MS"/>
            </a:endParaRPr>
          </a:p>
          <a:p>
            <a:pPr indent="0" lvl="0" marL="0" marR="0" rtl="0" algn="l">
              <a:lnSpc>
                <a:spcPct val="100000"/>
              </a:lnSpc>
              <a:spcBef>
                <a:spcPts val="1300"/>
              </a:spcBef>
              <a:spcAft>
                <a:spcPts val="0"/>
              </a:spcAft>
              <a:buNone/>
            </a:pPr>
            <a:r>
              <a:t/>
            </a:r>
            <a:endParaRPr b="0" i="0" sz="1300" u="none" cap="none" strike="noStrike">
              <a:solidFill>
                <a:schemeClr val="dk2"/>
              </a:solidFill>
              <a:highlight>
                <a:schemeClr val="lt2"/>
              </a:highlight>
              <a:latin typeface="Arial"/>
              <a:ea typeface="Arial"/>
              <a:cs typeface="Arial"/>
              <a:sym typeface="Arial"/>
            </a:endParaRPr>
          </a:p>
        </p:txBody>
      </p:sp>
      <p:sp>
        <p:nvSpPr>
          <p:cNvPr id="402" name="Google Shape;402;g33e6662c207_3_186"/>
          <p:cNvSpPr txBox="1"/>
          <p:nvPr/>
        </p:nvSpPr>
        <p:spPr>
          <a:xfrm>
            <a:off x="5860533" y="1152030"/>
            <a:ext cx="6175200" cy="561300"/>
          </a:xfrm>
          <a:prstGeom prst="rect">
            <a:avLst/>
          </a:prstGeom>
          <a:noFill/>
          <a:ln>
            <a:noFill/>
          </a:ln>
        </p:spPr>
        <p:txBody>
          <a:bodyPr anchorCtr="0" anchor="t" bIns="117800" lIns="117800" spcFirstLastPara="1" rIns="117800" wrap="square" tIns="117800">
            <a:spAutoFit/>
          </a:bodyPr>
          <a:lstStyle/>
          <a:p>
            <a:pPr indent="-425450" lvl="0" marL="584200" marR="0" rtl="0" algn="l">
              <a:lnSpc>
                <a:spcPct val="115000"/>
              </a:lnSpc>
              <a:spcBef>
                <a:spcPts val="0"/>
              </a:spcBef>
              <a:spcAft>
                <a:spcPts val="0"/>
              </a:spcAft>
              <a:buClr>
                <a:schemeClr val="dk2"/>
              </a:buClr>
              <a:buSzPts val="2100"/>
              <a:buFont typeface="Trebuchet MS"/>
              <a:buChar char="●"/>
            </a:pPr>
            <a:r>
              <a:rPr lang="en-US" sz="2100">
                <a:solidFill>
                  <a:schemeClr val="dk2"/>
                </a:solidFill>
              </a:rPr>
              <a:t>x</a:t>
            </a:r>
            <a:endParaRPr sz="2100">
              <a:solidFill>
                <a:schemeClr val="dk2"/>
              </a:solidFill>
            </a:endParaRPr>
          </a:p>
        </p:txBody>
      </p:sp>
      <p:sp>
        <p:nvSpPr>
          <p:cNvPr id="403" name="Google Shape;403;g33e6662c207_3_186"/>
          <p:cNvSpPr txBox="1"/>
          <p:nvPr/>
        </p:nvSpPr>
        <p:spPr>
          <a:xfrm>
            <a:off x="457350" y="483335"/>
            <a:ext cx="5443500" cy="776700"/>
          </a:xfrm>
          <a:prstGeom prst="rect">
            <a:avLst/>
          </a:prstGeom>
          <a:noFill/>
          <a:ln>
            <a:noFill/>
          </a:ln>
        </p:spPr>
        <p:txBody>
          <a:bodyPr anchorCtr="0" anchor="t" bIns="117800" lIns="117800" spcFirstLastPara="1" rIns="117800" wrap="square" tIns="117800">
            <a:spAutoFit/>
          </a:bodyPr>
          <a:lstStyle/>
          <a:p>
            <a:pPr indent="0" lvl="0" marL="0" marR="0" rtl="0" algn="ctr">
              <a:lnSpc>
                <a:spcPct val="100000"/>
              </a:lnSpc>
              <a:spcBef>
                <a:spcPts val="0"/>
              </a:spcBef>
              <a:spcAft>
                <a:spcPts val="0"/>
              </a:spcAft>
              <a:buClr>
                <a:schemeClr val="accent1"/>
              </a:buClr>
              <a:buSzPts val="4500"/>
              <a:buFont typeface="Trebuchet MS"/>
              <a:buNone/>
            </a:pPr>
            <a:r>
              <a:rPr b="1" lang="en-US" sz="3500">
                <a:solidFill>
                  <a:schemeClr val="dk2"/>
                </a:solidFill>
                <a:latin typeface="Trebuchet MS"/>
                <a:ea typeface="Trebuchet MS"/>
                <a:cs typeface="Trebuchet MS"/>
                <a:sym typeface="Trebuchet MS"/>
              </a:rPr>
              <a:t>Closed Captions</a:t>
            </a:r>
            <a:endParaRPr b="0" i="0" sz="3500" u="none" cap="none" strike="noStrike">
              <a:solidFill>
                <a:schemeClr val="dk2"/>
              </a:solidFill>
              <a:latin typeface="Arial"/>
              <a:ea typeface="Arial"/>
              <a:cs typeface="Arial"/>
              <a:sym typeface="Arial"/>
            </a:endParaRPr>
          </a:p>
        </p:txBody>
      </p:sp>
      <p:pic>
        <p:nvPicPr>
          <p:cNvPr descr="Screenshot of Zoom toolbar showing the " id="404" name="Google Shape;404;g33e6662c207_3_186"/>
          <p:cNvPicPr preferRelativeResize="0"/>
          <p:nvPr/>
        </p:nvPicPr>
        <p:blipFill>
          <a:blip r:embed="rId3">
            <a:alphaModFix/>
          </a:blip>
          <a:stretch>
            <a:fillRect/>
          </a:stretch>
        </p:blipFill>
        <p:spPr>
          <a:xfrm>
            <a:off x="2064585" y="3086490"/>
            <a:ext cx="2006190" cy="1010010"/>
          </a:xfrm>
          <a:prstGeom prst="rect">
            <a:avLst/>
          </a:prstGeom>
          <a:noFill/>
          <a:ln>
            <a:noFill/>
          </a:ln>
        </p:spPr>
      </p:pic>
      <p:pic>
        <p:nvPicPr>
          <p:cNvPr descr="Screenshot of Zoom toolbar showing the " id="405" name="Google Shape;405;g33e6662c207_3_186"/>
          <p:cNvPicPr preferRelativeResize="0"/>
          <p:nvPr/>
        </p:nvPicPr>
        <p:blipFill>
          <a:blip r:embed="rId3">
            <a:alphaModFix/>
          </a:blip>
          <a:stretch>
            <a:fillRect/>
          </a:stretch>
        </p:blipFill>
        <p:spPr>
          <a:xfrm>
            <a:off x="8131625" y="4883340"/>
            <a:ext cx="2439690" cy="122826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g33e6662c207_3_476"/>
          <p:cNvSpPr txBox="1"/>
          <p:nvPr>
            <p:ph idx="12" type="sldNum"/>
          </p:nvPr>
        </p:nvSpPr>
        <p:spPr>
          <a:xfrm>
            <a:off x="11701289" y="6486660"/>
            <a:ext cx="156900" cy="314400"/>
          </a:xfrm>
          <a:prstGeom prst="rect">
            <a:avLst/>
          </a:prstGeom>
          <a:noFill/>
          <a:ln>
            <a:noFill/>
          </a:ln>
        </p:spPr>
        <p:txBody>
          <a:bodyPr anchorCtr="0" anchor="ctr" bIns="41400" lIns="41400" spcFirstLastPara="1" rIns="41400" wrap="square" tIns="41400">
            <a:sp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411" name="Google Shape;411;g33e6662c207_3_476"/>
          <p:cNvSpPr txBox="1"/>
          <p:nvPr>
            <p:ph type="title"/>
          </p:nvPr>
        </p:nvSpPr>
        <p:spPr>
          <a:xfrm>
            <a:off x="5860533" y="237425"/>
            <a:ext cx="6220500" cy="816900"/>
          </a:xfrm>
          <a:prstGeom prst="rect">
            <a:avLst/>
          </a:prstGeom>
          <a:noFill/>
          <a:ln>
            <a:noFill/>
          </a:ln>
        </p:spPr>
        <p:txBody>
          <a:bodyPr anchorCtr="0" anchor="ctr" bIns="0" lIns="0" spcFirstLastPara="1" rIns="0" wrap="square" tIns="0">
            <a:noAutofit/>
          </a:bodyPr>
          <a:lstStyle/>
          <a:p>
            <a:pPr indent="0" lvl="0" marL="0" rtl="0" algn="ctr">
              <a:lnSpc>
                <a:spcPct val="115000"/>
              </a:lnSpc>
              <a:spcBef>
                <a:spcPts val="1500"/>
              </a:spcBef>
              <a:spcAft>
                <a:spcPts val="1500"/>
              </a:spcAft>
              <a:buClr>
                <a:schemeClr val="dk1"/>
              </a:buClr>
              <a:buSzPts val="1400"/>
              <a:buFont typeface="Arial"/>
              <a:buNone/>
            </a:pPr>
            <a:r>
              <a:rPr lang="en-US" sz="3500"/>
              <a:t>Logística de la reunión</a:t>
            </a:r>
            <a:endParaRPr sz="3500"/>
          </a:p>
        </p:txBody>
      </p:sp>
      <p:sp>
        <p:nvSpPr>
          <p:cNvPr id="412" name="Google Shape;412;g33e6662c207_3_476"/>
          <p:cNvSpPr txBox="1"/>
          <p:nvPr/>
        </p:nvSpPr>
        <p:spPr>
          <a:xfrm>
            <a:off x="349967" y="1143000"/>
            <a:ext cx="5658300" cy="4740300"/>
          </a:xfrm>
          <a:prstGeom prst="rect">
            <a:avLst/>
          </a:prstGeom>
          <a:noFill/>
          <a:ln>
            <a:noFill/>
          </a:ln>
        </p:spPr>
        <p:txBody>
          <a:bodyPr anchorCtr="0" anchor="t" bIns="117800" lIns="117800" spcFirstLastPara="1" rIns="117800" wrap="square" tIns="117800">
            <a:spAutoFit/>
          </a:bodyPr>
          <a:lstStyle/>
          <a:p>
            <a:pPr indent="-419100" lvl="0" marL="584200" marR="0" rtl="0" algn="l">
              <a:lnSpc>
                <a:spcPct val="100000"/>
              </a:lnSpc>
              <a:spcBef>
                <a:spcPts val="1300"/>
              </a:spcBef>
              <a:spcAft>
                <a:spcPts val="0"/>
              </a:spcAft>
              <a:buClr>
                <a:schemeClr val="dk2"/>
              </a:buClr>
              <a:buSzPts val="2000"/>
              <a:buFont typeface="Trebuchet MS"/>
              <a:buChar char="●"/>
            </a:pPr>
            <a:r>
              <a:rPr lang="en-US" sz="2000">
                <a:solidFill>
                  <a:schemeClr val="dk2"/>
                </a:solidFill>
                <a:latin typeface="Trebuchet MS"/>
                <a:ea typeface="Trebuchet MS"/>
                <a:cs typeface="Trebuchet MS"/>
                <a:sym typeface="Trebuchet MS"/>
              </a:rPr>
              <a:t>We are recording: avoid specific details about medical history or insurance/membership status in comments as this is considered Protected Health Information (PHI) and/or personally identifiable information (PII)  </a:t>
            </a:r>
            <a:endParaRPr sz="2000">
              <a:solidFill>
                <a:schemeClr val="dk2"/>
              </a:solidFill>
              <a:latin typeface="Trebuchet MS"/>
              <a:ea typeface="Trebuchet MS"/>
              <a:cs typeface="Trebuchet MS"/>
              <a:sym typeface="Trebuchet MS"/>
            </a:endParaRPr>
          </a:p>
          <a:p>
            <a:pPr indent="-419100" lvl="0" marL="584200" marR="0" rtl="0" algn="l">
              <a:lnSpc>
                <a:spcPct val="100000"/>
              </a:lnSpc>
              <a:spcBef>
                <a:spcPts val="1300"/>
              </a:spcBef>
              <a:spcAft>
                <a:spcPts val="0"/>
              </a:spcAft>
              <a:buClr>
                <a:schemeClr val="dk2"/>
              </a:buClr>
              <a:buSzPts val="2000"/>
              <a:buFont typeface="Trebuchet MS"/>
              <a:buChar char="●"/>
            </a:pPr>
            <a:r>
              <a:rPr lang="en-US" sz="2000">
                <a:solidFill>
                  <a:schemeClr val="dk2"/>
                </a:solidFill>
                <a:latin typeface="Trebuchet MS"/>
                <a:ea typeface="Trebuchet MS"/>
                <a:cs typeface="Trebuchet MS"/>
                <a:sym typeface="Trebuchet MS"/>
              </a:rPr>
              <a:t>If PHI or PII is identified, it will need to be removed from the meeting recording. </a:t>
            </a:r>
            <a:endParaRPr sz="2000">
              <a:solidFill>
                <a:schemeClr val="dk2"/>
              </a:solidFill>
              <a:latin typeface="Trebuchet MS"/>
              <a:ea typeface="Trebuchet MS"/>
              <a:cs typeface="Trebuchet MS"/>
              <a:sym typeface="Trebuchet MS"/>
            </a:endParaRPr>
          </a:p>
          <a:p>
            <a:pPr indent="-419100" lvl="0" marL="584200" marR="0" rtl="0" algn="l">
              <a:lnSpc>
                <a:spcPct val="100000"/>
              </a:lnSpc>
              <a:spcBef>
                <a:spcPts val="1300"/>
              </a:spcBef>
              <a:spcAft>
                <a:spcPts val="0"/>
              </a:spcAft>
              <a:buClr>
                <a:schemeClr val="dk2"/>
              </a:buClr>
              <a:buSzPts val="2000"/>
              <a:buFont typeface="Trebuchet MS"/>
              <a:buChar char="●"/>
            </a:pPr>
            <a:r>
              <a:rPr lang="en-US" sz="2000">
                <a:solidFill>
                  <a:schemeClr val="dk2"/>
                </a:solidFill>
                <a:latin typeface="Trebuchet MS"/>
                <a:ea typeface="Trebuchet MS"/>
                <a:cs typeface="Trebuchet MS"/>
                <a:sym typeface="Trebuchet MS"/>
              </a:rPr>
              <a:t>Attendees will be muted during the presentation. </a:t>
            </a:r>
            <a:endParaRPr sz="2000">
              <a:solidFill>
                <a:schemeClr val="dk2"/>
              </a:solidFill>
              <a:latin typeface="Trebuchet MS"/>
              <a:ea typeface="Trebuchet MS"/>
              <a:cs typeface="Trebuchet MS"/>
              <a:sym typeface="Trebuchet MS"/>
            </a:endParaRPr>
          </a:p>
          <a:p>
            <a:pPr indent="-419100" lvl="0" marL="584200" marR="0" rtl="0" algn="l">
              <a:lnSpc>
                <a:spcPct val="100000"/>
              </a:lnSpc>
              <a:spcBef>
                <a:spcPts val="1300"/>
              </a:spcBef>
              <a:spcAft>
                <a:spcPts val="0"/>
              </a:spcAft>
              <a:buClr>
                <a:schemeClr val="dk2"/>
              </a:buClr>
              <a:buSzPts val="2000"/>
              <a:buFont typeface="Trebuchet MS"/>
              <a:buChar char="●"/>
            </a:pPr>
            <a:r>
              <a:rPr lang="en-US" sz="2000">
                <a:solidFill>
                  <a:schemeClr val="dk2"/>
                </a:solidFill>
                <a:latin typeface="Trebuchet MS"/>
                <a:ea typeface="Trebuchet MS"/>
                <a:cs typeface="Trebuchet MS"/>
                <a:sym typeface="Trebuchet MS"/>
              </a:rPr>
              <a:t>The chat will not be monitored for questions. Staff will use chat space to share links.</a:t>
            </a:r>
            <a:endParaRPr sz="2000">
              <a:solidFill>
                <a:schemeClr val="dk2"/>
              </a:solidFill>
              <a:latin typeface="Trebuchet MS"/>
              <a:ea typeface="Trebuchet MS"/>
              <a:cs typeface="Trebuchet MS"/>
              <a:sym typeface="Trebuchet MS"/>
            </a:endParaRPr>
          </a:p>
        </p:txBody>
      </p:sp>
      <p:sp>
        <p:nvSpPr>
          <p:cNvPr id="413" name="Google Shape;413;g33e6662c207_3_476"/>
          <p:cNvSpPr txBox="1"/>
          <p:nvPr/>
        </p:nvSpPr>
        <p:spPr>
          <a:xfrm>
            <a:off x="5860533" y="1152030"/>
            <a:ext cx="6175200" cy="515100"/>
          </a:xfrm>
          <a:prstGeom prst="rect">
            <a:avLst/>
          </a:prstGeom>
          <a:noFill/>
          <a:ln>
            <a:noFill/>
          </a:ln>
        </p:spPr>
        <p:txBody>
          <a:bodyPr anchorCtr="0" anchor="t" bIns="117800" lIns="117800" spcFirstLastPara="1" rIns="117800" wrap="square" tIns="117800">
            <a:spAutoFit/>
          </a:bodyPr>
          <a:lstStyle/>
          <a:p>
            <a:pPr indent="-406400" lvl="0" marL="584200" marR="0" rtl="0" algn="l">
              <a:lnSpc>
                <a:spcPct val="115000"/>
              </a:lnSpc>
              <a:spcBef>
                <a:spcPts val="0"/>
              </a:spcBef>
              <a:spcAft>
                <a:spcPts val="0"/>
              </a:spcAft>
              <a:buClr>
                <a:schemeClr val="dk2"/>
              </a:buClr>
              <a:buSzPts val="1800"/>
              <a:buFont typeface="Trebuchet MS"/>
              <a:buChar char="●"/>
            </a:pPr>
            <a:r>
              <a:rPr lang="en-US" sz="1800">
                <a:solidFill>
                  <a:schemeClr val="dk2"/>
                </a:solidFill>
              </a:rPr>
              <a:t>X</a:t>
            </a:r>
            <a:endParaRPr b="0" i="0" sz="1800" u="none" cap="none" strike="noStrike">
              <a:solidFill>
                <a:schemeClr val="dk2"/>
              </a:solidFill>
              <a:latin typeface="Arial"/>
              <a:ea typeface="Arial"/>
              <a:cs typeface="Arial"/>
              <a:sym typeface="Arial"/>
            </a:endParaRPr>
          </a:p>
        </p:txBody>
      </p:sp>
      <p:sp>
        <p:nvSpPr>
          <p:cNvPr id="414" name="Google Shape;414;g33e6662c207_3_476"/>
          <p:cNvSpPr txBox="1"/>
          <p:nvPr/>
        </p:nvSpPr>
        <p:spPr>
          <a:xfrm>
            <a:off x="457367" y="285665"/>
            <a:ext cx="5443500" cy="776700"/>
          </a:xfrm>
          <a:prstGeom prst="rect">
            <a:avLst/>
          </a:prstGeom>
          <a:noFill/>
          <a:ln>
            <a:noFill/>
          </a:ln>
        </p:spPr>
        <p:txBody>
          <a:bodyPr anchorCtr="0" anchor="t" bIns="117800" lIns="117800" spcFirstLastPara="1" rIns="117800" wrap="square" tIns="117800">
            <a:spAutoFit/>
          </a:bodyPr>
          <a:lstStyle/>
          <a:p>
            <a:pPr indent="0" lvl="0" marL="0" marR="0" rtl="0" algn="ctr">
              <a:lnSpc>
                <a:spcPct val="100000"/>
              </a:lnSpc>
              <a:spcBef>
                <a:spcPts val="0"/>
              </a:spcBef>
              <a:spcAft>
                <a:spcPts val="0"/>
              </a:spcAft>
              <a:buClr>
                <a:schemeClr val="accent1"/>
              </a:buClr>
              <a:buSzPts val="4500"/>
              <a:buFont typeface="Trebuchet MS"/>
              <a:buNone/>
            </a:pPr>
            <a:r>
              <a:rPr b="1" lang="en-US" sz="3500">
                <a:solidFill>
                  <a:schemeClr val="dk2"/>
                </a:solidFill>
                <a:latin typeface="Trebuchet MS"/>
                <a:ea typeface="Trebuchet MS"/>
                <a:cs typeface="Trebuchet MS"/>
                <a:sym typeface="Trebuchet MS"/>
              </a:rPr>
              <a:t>Meeting Logistics</a:t>
            </a:r>
            <a:endParaRPr b="0" i="0" sz="3500" u="none" cap="none" strike="noStrike">
              <a:solidFill>
                <a:schemeClr val="dk2"/>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sp>
        <p:nvSpPr>
          <p:cNvPr id="419" name="Google Shape;419;g33e6662c207_3_484"/>
          <p:cNvSpPr txBox="1"/>
          <p:nvPr>
            <p:ph idx="12" type="sldNum"/>
          </p:nvPr>
        </p:nvSpPr>
        <p:spPr>
          <a:xfrm>
            <a:off x="11701289" y="6486660"/>
            <a:ext cx="156900" cy="314400"/>
          </a:xfrm>
          <a:prstGeom prst="rect">
            <a:avLst/>
          </a:prstGeom>
          <a:noFill/>
          <a:ln>
            <a:noFill/>
          </a:ln>
        </p:spPr>
        <p:txBody>
          <a:bodyPr anchorCtr="0" anchor="ctr" bIns="41400" lIns="41400" spcFirstLastPara="1" rIns="41400" wrap="square" tIns="41400">
            <a:spAutoFit/>
          </a:bodyPr>
          <a:lstStyle/>
          <a:p>
            <a:pPr indent="0" lvl="0" marL="0" rtl="0" algn="r">
              <a:spcBef>
                <a:spcPts val="0"/>
              </a:spcBef>
              <a:spcAft>
                <a:spcPts val="0"/>
              </a:spcAft>
              <a:buClr>
                <a:srgbClr val="000000"/>
              </a:buClr>
              <a:buSzPts val="1500"/>
              <a:buFont typeface="Arial"/>
              <a:buNone/>
            </a:pPr>
            <a:fld id="{00000000-1234-1234-1234-123412341234}" type="slidenum">
              <a:rPr lang="en-US"/>
              <a:t>‹#›</a:t>
            </a:fld>
            <a:endParaRPr/>
          </a:p>
        </p:txBody>
      </p:sp>
      <p:sp>
        <p:nvSpPr>
          <p:cNvPr id="420" name="Google Shape;420;g33e6662c207_3_484"/>
          <p:cNvSpPr txBox="1"/>
          <p:nvPr>
            <p:ph type="title"/>
          </p:nvPr>
        </p:nvSpPr>
        <p:spPr>
          <a:xfrm>
            <a:off x="5860533" y="237425"/>
            <a:ext cx="6220500" cy="816900"/>
          </a:xfrm>
          <a:prstGeom prst="rect">
            <a:avLst/>
          </a:prstGeom>
          <a:noFill/>
          <a:ln>
            <a:noFill/>
          </a:ln>
        </p:spPr>
        <p:txBody>
          <a:bodyPr anchorCtr="0" anchor="ctr" bIns="0" lIns="0" spcFirstLastPara="1" rIns="0" wrap="square" tIns="0">
            <a:noAutofit/>
          </a:bodyPr>
          <a:lstStyle/>
          <a:p>
            <a:pPr indent="0" lvl="0" marL="0" rtl="0" algn="ctr">
              <a:lnSpc>
                <a:spcPct val="115000"/>
              </a:lnSpc>
              <a:spcBef>
                <a:spcPts val="1500"/>
              </a:spcBef>
              <a:spcAft>
                <a:spcPts val="1500"/>
              </a:spcAft>
              <a:buClr>
                <a:schemeClr val="dk1"/>
              </a:buClr>
              <a:buSzPts val="1400"/>
              <a:buFont typeface="Arial"/>
              <a:buNone/>
            </a:pPr>
            <a:r>
              <a:rPr lang="en-US" sz="3500"/>
              <a:t>Logística de la reunión</a:t>
            </a:r>
            <a:endParaRPr sz="3500"/>
          </a:p>
        </p:txBody>
      </p:sp>
      <p:sp>
        <p:nvSpPr>
          <p:cNvPr id="421" name="Google Shape;421;g33e6662c207_3_484"/>
          <p:cNvSpPr txBox="1"/>
          <p:nvPr/>
        </p:nvSpPr>
        <p:spPr>
          <a:xfrm>
            <a:off x="349967" y="1143000"/>
            <a:ext cx="5658300" cy="4611900"/>
          </a:xfrm>
          <a:prstGeom prst="rect">
            <a:avLst/>
          </a:prstGeom>
          <a:noFill/>
          <a:ln>
            <a:noFill/>
          </a:ln>
        </p:spPr>
        <p:txBody>
          <a:bodyPr anchorCtr="0" anchor="t" bIns="117800" lIns="117800" spcFirstLastPara="1" rIns="117800" wrap="square" tIns="117800">
            <a:spAutoFit/>
          </a:bodyPr>
          <a:lstStyle/>
          <a:p>
            <a:pPr indent="-438150" lvl="0" marL="584200" rtl="0" algn="l">
              <a:spcBef>
                <a:spcPts val="1300"/>
              </a:spcBef>
              <a:spcAft>
                <a:spcPts val="0"/>
              </a:spcAft>
              <a:buClr>
                <a:schemeClr val="dk2"/>
              </a:buClr>
              <a:buSzPts val="2300"/>
              <a:buFont typeface="Trebuchet MS"/>
              <a:buChar char="●"/>
            </a:pPr>
            <a:r>
              <a:rPr lang="en-US" sz="2300">
                <a:solidFill>
                  <a:schemeClr val="dk2"/>
                </a:solidFill>
                <a:latin typeface="Trebuchet MS"/>
                <a:ea typeface="Trebuchet MS"/>
                <a:cs typeface="Trebuchet MS"/>
                <a:sym typeface="Trebuchet MS"/>
              </a:rPr>
              <a:t>Use Q and A feature to ask questions.</a:t>
            </a:r>
            <a:endParaRPr sz="2300">
              <a:solidFill>
                <a:schemeClr val="dk2"/>
              </a:solidFill>
              <a:latin typeface="Trebuchet MS"/>
              <a:ea typeface="Trebuchet MS"/>
              <a:cs typeface="Trebuchet MS"/>
              <a:sym typeface="Trebuchet MS"/>
            </a:endParaRPr>
          </a:p>
          <a:p>
            <a:pPr indent="-438150" lvl="0" marL="584200" rtl="0" algn="l">
              <a:spcBef>
                <a:spcPts val="1300"/>
              </a:spcBef>
              <a:spcAft>
                <a:spcPts val="0"/>
              </a:spcAft>
              <a:buClr>
                <a:schemeClr val="dk2"/>
              </a:buClr>
              <a:buSzPts val="2300"/>
              <a:buFont typeface="Trebuchet MS"/>
              <a:buChar char="●"/>
            </a:pPr>
            <a:r>
              <a:rPr lang="en-US" sz="2300">
                <a:solidFill>
                  <a:schemeClr val="dk2"/>
                </a:solidFill>
                <a:latin typeface="Trebuchet MS"/>
                <a:ea typeface="Trebuchet MS"/>
                <a:cs typeface="Trebuchet MS"/>
                <a:sym typeface="Trebuchet MS"/>
              </a:rPr>
              <a:t>Attendees can also raise their hand to ask questions. Once called upon, you will be asked to un-mute to ask your question.</a:t>
            </a:r>
            <a:endParaRPr sz="2300">
              <a:solidFill>
                <a:schemeClr val="dk2"/>
              </a:solidFill>
              <a:latin typeface="Trebuchet MS"/>
              <a:ea typeface="Trebuchet MS"/>
              <a:cs typeface="Trebuchet MS"/>
              <a:sym typeface="Trebuchet MS"/>
            </a:endParaRPr>
          </a:p>
          <a:p>
            <a:pPr indent="0" lvl="0" marL="0" rtl="0" algn="l">
              <a:spcBef>
                <a:spcPts val="1300"/>
              </a:spcBef>
              <a:spcAft>
                <a:spcPts val="0"/>
              </a:spcAft>
              <a:buNone/>
            </a:pPr>
            <a:r>
              <a:t/>
            </a:r>
            <a:endParaRPr sz="2300">
              <a:solidFill>
                <a:schemeClr val="dk2"/>
              </a:solidFill>
              <a:latin typeface="Trebuchet MS"/>
              <a:ea typeface="Trebuchet MS"/>
              <a:cs typeface="Trebuchet MS"/>
              <a:sym typeface="Trebuchet MS"/>
            </a:endParaRPr>
          </a:p>
          <a:p>
            <a:pPr indent="0" lvl="0" marL="0" rtl="0" algn="l">
              <a:spcBef>
                <a:spcPts val="1300"/>
              </a:spcBef>
              <a:spcAft>
                <a:spcPts val="0"/>
              </a:spcAft>
              <a:buNone/>
            </a:pPr>
            <a:r>
              <a:t/>
            </a:r>
            <a:endParaRPr sz="2300">
              <a:solidFill>
                <a:schemeClr val="dk2"/>
              </a:solidFill>
              <a:latin typeface="Trebuchet MS"/>
              <a:ea typeface="Trebuchet MS"/>
              <a:cs typeface="Trebuchet MS"/>
              <a:sym typeface="Trebuchet MS"/>
            </a:endParaRPr>
          </a:p>
          <a:p>
            <a:pPr indent="0" lvl="0" marL="0" rtl="0" algn="l">
              <a:spcBef>
                <a:spcPts val="1300"/>
              </a:spcBef>
              <a:spcAft>
                <a:spcPts val="0"/>
              </a:spcAft>
              <a:buNone/>
            </a:pPr>
            <a:r>
              <a:t/>
            </a:r>
            <a:endParaRPr sz="2300">
              <a:solidFill>
                <a:schemeClr val="dk2"/>
              </a:solidFill>
              <a:latin typeface="Trebuchet MS"/>
              <a:ea typeface="Trebuchet MS"/>
              <a:cs typeface="Trebuchet MS"/>
              <a:sym typeface="Trebuchet MS"/>
            </a:endParaRPr>
          </a:p>
          <a:p>
            <a:pPr indent="0" lvl="0" marL="0" marR="0" rtl="0" algn="l">
              <a:lnSpc>
                <a:spcPct val="100000"/>
              </a:lnSpc>
              <a:spcBef>
                <a:spcPts val="1300"/>
              </a:spcBef>
              <a:spcAft>
                <a:spcPts val="0"/>
              </a:spcAft>
              <a:buNone/>
            </a:pPr>
            <a:r>
              <a:t/>
            </a:r>
            <a:endParaRPr sz="2300">
              <a:solidFill>
                <a:schemeClr val="dk2"/>
              </a:solidFill>
              <a:latin typeface="Trebuchet MS"/>
              <a:ea typeface="Trebuchet MS"/>
              <a:cs typeface="Trebuchet MS"/>
              <a:sym typeface="Trebuchet MS"/>
            </a:endParaRPr>
          </a:p>
        </p:txBody>
      </p:sp>
      <p:sp>
        <p:nvSpPr>
          <p:cNvPr id="422" name="Google Shape;422;g33e6662c207_3_484"/>
          <p:cNvSpPr txBox="1"/>
          <p:nvPr/>
        </p:nvSpPr>
        <p:spPr>
          <a:xfrm>
            <a:off x="5860533" y="1152030"/>
            <a:ext cx="6175200" cy="561300"/>
          </a:xfrm>
          <a:prstGeom prst="rect">
            <a:avLst/>
          </a:prstGeom>
          <a:noFill/>
          <a:ln>
            <a:noFill/>
          </a:ln>
        </p:spPr>
        <p:txBody>
          <a:bodyPr anchorCtr="0" anchor="t" bIns="117800" lIns="117800" spcFirstLastPara="1" rIns="117800" wrap="square" tIns="117800">
            <a:spAutoFit/>
          </a:bodyPr>
          <a:lstStyle/>
          <a:p>
            <a:pPr indent="-425450" lvl="0" marL="584200" marR="0" rtl="0" algn="l">
              <a:lnSpc>
                <a:spcPct val="115000"/>
              </a:lnSpc>
              <a:spcBef>
                <a:spcPts val="0"/>
              </a:spcBef>
              <a:spcAft>
                <a:spcPts val="0"/>
              </a:spcAft>
              <a:buClr>
                <a:schemeClr val="dk2"/>
              </a:buClr>
              <a:buSzPts val="2100"/>
              <a:buFont typeface="Trebuchet MS"/>
              <a:buChar char="●"/>
            </a:pPr>
            <a:r>
              <a:rPr lang="en-US" sz="2100">
                <a:solidFill>
                  <a:schemeClr val="dk2"/>
                </a:solidFill>
              </a:rPr>
              <a:t>X</a:t>
            </a:r>
            <a:endParaRPr b="0" i="0" sz="2100" u="none" cap="none" strike="noStrike">
              <a:solidFill>
                <a:schemeClr val="dk2"/>
              </a:solidFill>
              <a:latin typeface="Arial"/>
              <a:ea typeface="Arial"/>
              <a:cs typeface="Arial"/>
              <a:sym typeface="Arial"/>
            </a:endParaRPr>
          </a:p>
        </p:txBody>
      </p:sp>
      <p:sp>
        <p:nvSpPr>
          <p:cNvPr id="423" name="Google Shape;423;g33e6662c207_3_484"/>
          <p:cNvSpPr txBox="1"/>
          <p:nvPr/>
        </p:nvSpPr>
        <p:spPr>
          <a:xfrm>
            <a:off x="457367" y="285665"/>
            <a:ext cx="5443500" cy="776700"/>
          </a:xfrm>
          <a:prstGeom prst="rect">
            <a:avLst/>
          </a:prstGeom>
          <a:noFill/>
          <a:ln>
            <a:noFill/>
          </a:ln>
        </p:spPr>
        <p:txBody>
          <a:bodyPr anchorCtr="0" anchor="t" bIns="117800" lIns="117800" spcFirstLastPara="1" rIns="117800" wrap="square" tIns="117800">
            <a:spAutoFit/>
          </a:bodyPr>
          <a:lstStyle/>
          <a:p>
            <a:pPr indent="0" lvl="0" marL="0" marR="0" rtl="0" algn="ctr">
              <a:lnSpc>
                <a:spcPct val="100000"/>
              </a:lnSpc>
              <a:spcBef>
                <a:spcPts val="0"/>
              </a:spcBef>
              <a:spcAft>
                <a:spcPts val="0"/>
              </a:spcAft>
              <a:buClr>
                <a:schemeClr val="accent1"/>
              </a:buClr>
              <a:buSzPts val="4500"/>
              <a:buFont typeface="Trebuchet MS"/>
              <a:buNone/>
            </a:pPr>
            <a:r>
              <a:rPr b="1" lang="en-US" sz="3500">
                <a:solidFill>
                  <a:schemeClr val="dk2"/>
                </a:solidFill>
                <a:latin typeface="Trebuchet MS"/>
                <a:ea typeface="Trebuchet MS"/>
                <a:cs typeface="Trebuchet MS"/>
                <a:sym typeface="Trebuchet MS"/>
              </a:rPr>
              <a:t>Meeting Logistics</a:t>
            </a:r>
            <a:endParaRPr b="0" i="0" sz="3500" u="none" cap="none" strike="noStrike">
              <a:solidFill>
                <a:schemeClr val="dk2"/>
              </a:solidFill>
              <a:latin typeface="Arial"/>
              <a:ea typeface="Arial"/>
              <a:cs typeface="Arial"/>
              <a:sym typeface="Arial"/>
            </a:endParaRPr>
          </a:p>
        </p:txBody>
      </p:sp>
      <p:pic>
        <p:nvPicPr>
          <p:cNvPr id="424" name="Google Shape;424;g33e6662c207_3_484"/>
          <p:cNvPicPr preferRelativeResize="0"/>
          <p:nvPr/>
        </p:nvPicPr>
        <p:blipFill>
          <a:blip r:embed="rId3">
            <a:alphaModFix/>
          </a:blip>
          <a:stretch>
            <a:fillRect/>
          </a:stretch>
        </p:blipFill>
        <p:spPr>
          <a:xfrm>
            <a:off x="2030250" y="3714935"/>
            <a:ext cx="2034660" cy="128862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g33e6662c207_3_640"/>
          <p:cNvSpPr txBox="1"/>
          <p:nvPr/>
        </p:nvSpPr>
        <p:spPr>
          <a:xfrm>
            <a:off x="65033" y="4262399"/>
            <a:ext cx="5966100" cy="1947900"/>
          </a:xfrm>
          <a:prstGeom prst="rect">
            <a:avLst/>
          </a:prstGeom>
          <a:noFill/>
          <a:ln>
            <a:noFill/>
          </a:ln>
        </p:spPr>
        <p:txBody>
          <a:bodyPr anchorCtr="0" anchor="ctr" bIns="65125" lIns="65125" spcFirstLastPara="1" rIns="65125" wrap="square" tIns="65125">
            <a:spAutoFit/>
          </a:bodyPr>
          <a:lstStyle/>
          <a:p>
            <a:pPr indent="0" lvl="0" marL="0" marR="0" rtl="0" algn="l">
              <a:lnSpc>
                <a:spcPct val="100000"/>
              </a:lnSpc>
              <a:spcBef>
                <a:spcPts val="0"/>
              </a:spcBef>
              <a:spcAft>
                <a:spcPts val="0"/>
              </a:spcAft>
              <a:buClr>
                <a:srgbClr val="FFFFFF"/>
              </a:buClr>
              <a:buSzPts val="3500"/>
              <a:buFont typeface="Trebuchet MS"/>
              <a:buNone/>
            </a:pPr>
            <a:r>
              <a:rPr b="0" i="0" lang="en-US" sz="21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1400" u="none" cap="none" strike="noStrike">
              <a:solidFill>
                <a:srgbClr val="000000"/>
              </a:solidFill>
              <a:latin typeface="Arial"/>
              <a:ea typeface="Arial"/>
              <a:cs typeface="Arial"/>
              <a:sym typeface="Arial"/>
            </a:endParaRPr>
          </a:p>
          <a:p>
            <a:pPr indent="165100" lvl="0" marL="0" marR="0" rtl="0" algn="l">
              <a:lnSpc>
                <a:spcPct val="100000"/>
              </a:lnSpc>
              <a:spcBef>
                <a:spcPts val="0"/>
              </a:spcBef>
              <a:spcAft>
                <a:spcPts val="0"/>
              </a:spcAft>
              <a:buClr>
                <a:srgbClr val="FFFFFF"/>
              </a:buClr>
              <a:buSzPts val="3400"/>
              <a:buFont typeface="Trebuchet MS"/>
              <a:buNone/>
            </a:pPr>
            <a:r>
              <a:rPr b="0" i="0" lang="en-US" sz="3400" u="none" cap="none" strike="noStrike">
                <a:solidFill>
                  <a:srgbClr val="FFFFFF"/>
                </a:solidFill>
                <a:latin typeface="Trebuchet MS"/>
                <a:ea typeface="Trebuchet MS"/>
                <a:cs typeface="Trebuchet MS"/>
                <a:sym typeface="Trebuchet MS"/>
              </a:rPr>
              <a:t> </a:t>
            </a:r>
            <a:r>
              <a:rPr b="1" i="0" lang="en-US" sz="3400" u="none" cap="none" strike="noStrike">
                <a:solidFill>
                  <a:srgbClr val="FFFFFF"/>
                </a:solidFill>
                <a:latin typeface="Trebuchet MS"/>
                <a:ea typeface="Trebuchet MS"/>
                <a:cs typeface="Trebuchet MS"/>
                <a:sym typeface="Trebuchet MS"/>
              </a:rPr>
              <a:t> </a:t>
            </a:r>
            <a:endParaRPr b="0" i="0" sz="1400" u="none" cap="none" strike="noStrike">
              <a:solidFill>
                <a:srgbClr val="000000"/>
              </a:solidFill>
              <a:latin typeface="Arial"/>
              <a:ea typeface="Arial"/>
              <a:cs typeface="Arial"/>
              <a:sym typeface="Arial"/>
            </a:endParaRPr>
          </a:p>
        </p:txBody>
      </p:sp>
      <p:sp>
        <p:nvSpPr>
          <p:cNvPr id="430" name="Google Shape;430;g33e6662c207_3_640"/>
          <p:cNvSpPr txBox="1"/>
          <p:nvPr>
            <p:ph idx="12" type="sldNum"/>
          </p:nvPr>
        </p:nvSpPr>
        <p:spPr>
          <a:xfrm>
            <a:off x="11753267" y="6444100"/>
            <a:ext cx="164100" cy="231000"/>
          </a:xfrm>
          <a:prstGeom prst="rect">
            <a:avLst/>
          </a:prstGeom>
          <a:noFill/>
          <a:ln>
            <a:noFill/>
          </a:ln>
        </p:spPr>
        <p:txBody>
          <a:bodyPr anchorCtr="0" anchor="ctr" bIns="45800" lIns="45800" spcFirstLastPara="1" rIns="45800" wrap="square" tIns="45800">
            <a:spAutoFit/>
          </a:bodyPr>
          <a:lstStyle/>
          <a:p>
            <a:pPr indent="0" lvl="0" marL="0" rtl="0" algn="r">
              <a:lnSpc>
                <a:spcPct val="100000"/>
              </a:lnSpc>
              <a:spcBef>
                <a:spcPts val="0"/>
              </a:spcBef>
              <a:spcAft>
                <a:spcPts val="0"/>
              </a:spcAft>
              <a:buClr>
                <a:srgbClr val="000000"/>
              </a:buClr>
              <a:buSzPts val="900"/>
              <a:buFont typeface="Trebuchet MS"/>
              <a:buNone/>
            </a:pPr>
            <a:fld id="{00000000-1234-1234-1234-123412341234}" type="slidenum">
              <a:rPr lang="en-US" sz="900">
                <a:solidFill>
                  <a:srgbClr val="000000"/>
                </a:solidFill>
              </a:rPr>
              <a:t>‹#›</a:t>
            </a:fld>
            <a:endParaRPr/>
          </a:p>
        </p:txBody>
      </p:sp>
      <p:sp>
        <p:nvSpPr>
          <p:cNvPr id="431" name="Google Shape;431;g33e6662c207_3_640"/>
          <p:cNvSpPr txBox="1"/>
          <p:nvPr/>
        </p:nvSpPr>
        <p:spPr>
          <a:xfrm>
            <a:off x="6178000" y="4219230"/>
            <a:ext cx="5886300" cy="2070900"/>
          </a:xfrm>
          <a:prstGeom prst="rect">
            <a:avLst/>
          </a:prstGeom>
          <a:noFill/>
          <a:ln>
            <a:noFill/>
          </a:ln>
        </p:spPr>
        <p:txBody>
          <a:bodyPr anchorCtr="0" anchor="ctr" bIns="65125" lIns="65125" spcFirstLastPara="1" rIns="65125" wrap="square" tIns="65125">
            <a:spAutoFit/>
          </a:bodyPr>
          <a:lstStyle/>
          <a:p>
            <a:pPr indent="0" lvl="0" marL="0" marR="0" rtl="0" algn="l">
              <a:lnSpc>
                <a:spcPct val="100000"/>
              </a:lnSpc>
              <a:spcBef>
                <a:spcPts val="0"/>
              </a:spcBef>
              <a:spcAft>
                <a:spcPts val="0"/>
              </a:spcAft>
              <a:buClr>
                <a:srgbClr val="FFFFFF"/>
              </a:buClr>
              <a:buSzPts val="2100"/>
              <a:buFont typeface="Trebuchet MS"/>
              <a:buNone/>
            </a:pPr>
            <a:r>
              <a:rPr b="0" i="0" lang="en-US" sz="2100" u="none" cap="none" strike="noStrike">
                <a:solidFill>
                  <a:srgbClr val="FFFFFF"/>
                </a:solidFill>
                <a:latin typeface="Trebuchet MS"/>
                <a:ea typeface="Trebuchet MS"/>
                <a:cs typeface="Trebuchet MS"/>
                <a:sym typeface="Trebuchet MS"/>
              </a:rPr>
              <a:t>Mejorar la equidad de la asistencia sanitaria, el acceso y los resultados para las personas a las que prestamos servicio, y al mismo tiempo ahorrar dinero a los habitantes de Colorado en materia de atención sanitaria e impulsar el valor de Colorado.</a:t>
            </a:r>
            <a:endParaRPr b="0" i="0" sz="1400" u="none" cap="none" strike="noStrike">
              <a:solidFill>
                <a:srgbClr val="000000"/>
              </a:solidFill>
              <a:latin typeface="Arial"/>
              <a:ea typeface="Arial"/>
              <a:cs typeface="Arial"/>
              <a:sym typeface="Arial"/>
            </a:endParaRPr>
          </a:p>
        </p:txBody>
      </p:sp>
      <p:pic>
        <p:nvPicPr>
          <p:cNvPr descr="Boy in a wheelchair smiles while at a park." id="432" name="Google Shape;432;g33e6662c207_3_640"/>
          <p:cNvPicPr preferRelativeResize="0"/>
          <p:nvPr/>
        </p:nvPicPr>
        <p:blipFill rotWithShape="1">
          <a:blip r:embed="rId3">
            <a:alphaModFix/>
          </a:blip>
          <a:srcRect b="40623" l="0" r="18633" t="19855"/>
          <a:stretch/>
        </p:blipFill>
        <p:spPr>
          <a:xfrm>
            <a:off x="0" y="0"/>
            <a:ext cx="12192005" cy="3613503"/>
          </a:xfrm>
          <a:prstGeom prst="rect">
            <a:avLst/>
          </a:prstGeom>
          <a:noFill/>
          <a:ln>
            <a:noFill/>
          </a:ln>
        </p:spPr>
      </p:pic>
      <p:sp>
        <p:nvSpPr>
          <p:cNvPr id="433" name="Google Shape;433;g33e6662c207_3_640"/>
          <p:cNvSpPr txBox="1"/>
          <p:nvPr/>
        </p:nvSpPr>
        <p:spPr>
          <a:xfrm>
            <a:off x="65033" y="3664380"/>
            <a:ext cx="5994300" cy="623400"/>
          </a:xfrm>
          <a:prstGeom prst="rect">
            <a:avLst/>
          </a:prstGeom>
          <a:noFill/>
          <a:ln>
            <a:noFill/>
          </a:ln>
        </p:spPr>
        <p:txBody>
          <a:bodyPr anchorCtr="0" anchor="ctr" bIns="117825" lIns="117825" spcFirstLastPara="1" rIns="117825" wrap="square" tIns="117825">
            <a:noAutofit/>
          </a:bodyPr>
          <a:lstStyle/>
          <a:p>
            <a:pPr indent="0" lvl="0" marL="0" marR="0" rtl="0" algn="l">
              <a:lnSpc>
                <a:spcPct val="100000"/>
              </a:lnSpc>
              <a:spcBef>
                <a:spcPts val="0"/>
              </a:spcBef>
              <a:spcAft>
                <a:spcPts val="0"/>
              </a:spcAft>
              <a:buClr>
                <a:schemeClr val="lt1"/>
              </a:buClr>
              <a:buSzPts val="3500"/>
              <a:buFont typeface="Trebuchet MS"/>
              <a:buNone/>
            </a:pPr>
            <a:r>
              <a:rPr b="1" i="0" lang="en-US" sz="3500" u="none" cap="none" strike="noStrike">
                <a:solidFill>
                  <a:schemeClr val="lt1"/>
                </a:solidFill>
                <a:latin typeface="Trebuchet MS"/>
                <a:ea typeface="Trebuchet MS"/>
                <a:cs typeface="Trebuchet MS"/>
                <a:sym typeface="Trebuchet MS"/>
              </a:rPr>
              <a:t>Our Mission</a:t>
            </a:r>
            <a:endParaRPr b="0" i="0" sz="1800" u="none" cap="none" strike="noStrike">
              <a:solidFill>
                <a:srgbClr val="000000"/>
              </a:solidFill>
              <a:latin typeface="Arial"/>
              <a:ea typeface="Arial"/>
              <a:cs typeface="Arial"/>
              <a:sym typeface="Arial"/>
            </a:endParaRPr>
          </a:p>
        </p:txBody>
      </p:sp>
      <p:sp>
        <p:nvSpPr>
          <p:cNvPr id="434" name="Google Shape;434;g33e6662c207_3_640"/>
          <p:cNvSpPr txBox="1"/>
          <p:nvPr/>
        </p:nvSpPr>
        <p:spPr>
          <a:xfrm>
            <a:off x="6107500" y="3615960"/>
            <a:ext cx="4367100" cy="776700"/>
          </a:xfrm>
          <a:prstGeom prst="rect">
            <a:avLst/>
          </a:prstGeom>
          <a:noFill/>
          <a:ln>
            <a:noFill/>
          </a:ln>
        </p:spPr>
        <p:txBody>
          <a:bodyPr anchorCtr="0" anchor="t" bIns="117825" lIns="117825" spcFirstLastPara="1" rIns="117825" wrap="square" tIns="117825">
            <a:spAutoFit/>
          </a:bodyPr>
          <a:lstStyle/>
          <a:p>
            <a:pPr indent="0" lvl="0" marL="0" marR="0" rtl="0" algn="l">
              <a:lnSpc>
                <a:spcPct val="100000"/>
              </a:lnSpc>
              <a:spcBef>
                <a:spcPts val="0"/>
              </a:spcBef>
              <a:spcAft>
                <a:spcPts val="0"/>
              </a:spcAft>
              <a:buClr>
                <a:srgbClr val="000000"/>
              </a:buClr>
              <a:buSzPts val="3500"/>
              <a:buFont typeface="Arial"/>
              <a:buNone/>
            </a:pPr>
            <a:r>
              <a:rPr b="1" i="0" lang="en-US" sz="3500" u="none" cap="none" strike="noStrike">
                <a:solidFill>
                  <a:schemeClr val="lt1"/>
                </a:solidFill>
                <a:latin typeface="Trebuchet MS"/>
                <a:ea typeface="Trebuchet MS"/>
                <a:cs typeface="Trebuchet MS"/>
                <a:sym typeface="Trebuchet MS"/>
              </a:rPr>
              <a:t>Nuestra misión</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g2fecc1e33d0_3_77"/>
          <p:cNvSpPr txBox="1"/>
          <p:nvPr>
            <p:ph type="title"/>
          </p:nvPr>
        </p:nvSpPr>
        <p:spPr>
          <a:xfrm>
            <a:off x="693367" y="437975"/>
            <a:ext cx="52131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SzPts val="6000"/>
              <a:buNone/>
            </a:pPr>
            <a:r>
              <a:rPr lang="en-US" sz="3500"/>
              <a:t>What We Do</a:t>
            </a:r>
            <a:endParaRPr sz="3500"/>
          </a:p>
        </p:txBody>
      </p:sp>
      <p:sp>
        <p:nvSpPr>
          <p:cNvPr id="440" name="Google Shape;440;g2fecc1e33d0_3_77"/>
          <p:cNvSpPr txBox="1"/>
          <p:nvPr>
            <p:ph idx="1" type="body"/>
          </p:nvPr>
        </p:nvSpPr>
        <p:spPr>
          <a:xfrm>
            <a:off x="838200" y="1640725"/>
            <a:ext cx="5213100" cy="4417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sz="2400"/>
              <a:t>The Department of Health Care Policy and Financing administers Health First Colorado (Colorado’s Medicaid program), Child Health Plan </a:t>
            </a:r>
            <a:r>
              <a:rPr i="1" lang="en-US" sz="2400"/>
              <a:t>Plus </a:t>
            </a:r>
            <a:r>
              <a:rPr lang="en-US" sz="2400"/>
              <a:t>(CHP+) and other health care programs for Coloradans who qualify. </a:t>
            </a:r>
            <a:endParaRPr b="1" sz="2400"/>
          </a:p>
          <a:p>
            <a:pPr indent="0" lvl="0" marL="0" marR="0" rtl="0" algn="l">
              <a:lnSpc>
                <a:spcPct val="90000"/>
              </a:lnSpc>
              <a:spcBef>
                <a:spcPts val="0"/>
              </a:spcBef>
              <a:spcAft>
                <a:spcPts val="0"/>
              </a:spcAft>
              <a:buClr>
                <a:schemeClr val="lt1"/>
              </a:buClr>
              <a:buSzPts val="3600"/>
              <a:buFont typeface="Trebuchet MS"/>
              <a:buNone/>
            </a:pPr>
            <a:r>
              <a:t/>
            </a:r>
            <a:endParaRPr b="0" i="0" sz="2800" u="none" strike="noStrike">
              <a:solidFill>
                <a:schemeClr val="lt1"/>
              </a:solidFill>
              <a:latin typeface="Trebuchet MS"/>
              <a:ea typeface="Trebuchet MS"/>
              <a:cs typeface="Trebuchet MS"/>
              <a:sym typeface="Trebuchet MS"/>
            </a:endParaRPr>
          </a:p>
        </p:txBody>
      </p:sp>
      <p:sp>
        <p:nvSpPr>
          <p:cNvPr id="441" name="Google Shape;441;g2fecc1e33d0_3_77"/>
          <p:cNvSpPr txBox="1"/>
          <p:nvPr>
            <p:ph idx="12" type="sldNum"/>
          </p:nvPr>
        </p:nvSpPr>
        <p:spPr>
          <a:xfrm>
            <a:off x="6880607" y="6370750"/>
            <a:ext cx="50043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42" name="Google Shape;442;g2fecc1e33d0_3_77"/>
          <p:cNvSpPr txBox="1"/>
          <p:nvPr>
            <p:ph idx="1" type="body"/>
          </p:nvPr>
        </p:nvSpPr>
        <p:spPr>
          <a:xfrm>
            <a:off x="6183925" y="1545925"/>
            <a:ext cx="5700900" cy="4512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3600"/>
              <a:buNone/>
            </a:pPr>
            <a:r>
              <a:rPr lang="en-US" sz="2300"/>
              <a:t>El Departamento de Financiación y Políticas de Atención a la Salud (</a:t>
            </a:r>
            <a:r>
              <a:rPr i="1" lang="en-US" sz="2300"/>
              <a:t>Department of Health Care Policy &amp; Financing</a:t>
            </a:r>
            <a:r>
              <a:rPr lang="en-US" sz="2300"/>
              <a:t>) administra Health First Colorado (el programa de Medicaid de Colorado), </a:t>
            </a:r>
            <a:r>
              <a:rPr i="1" lang="en-US" sz="2300"/>
              <a:t>Child Health Plan Plus (CHP</a:t>
            </a:r>
            <a:r>
              <a:rPr lang="en-US" sz="2300"/>
              <a:t>+) y otros programas de asistencia sanitaria para los residentes de Colorado que reúnan las condiciones. </a:t>
            </a:r>
            <a:endParaRPr sz="2600"/>
          </a:p>
        </p:txBody>
      </p:sp>
      <p:sp>
        <p:nvSpPr>
          <p:cNvPr id="443" name="Google Shape;443;g2fecc1e33d0_3_77"/>
          <p:cNvSpPr txBox="1"/>
          <p:nvPr>
            <p:ph type="title"/>
          </p:nvPr>
        </p:nvSpPr>
        <p:spPr>
          <a:xfrm>
            <a:off x="6183925" y="437975"/>
            <a:ext cx="52131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SzPts val="6000"/>
              <a:buNone/>
            </a:pPr>
            <a:r>
              <a:rPr lang="en-US" sz="3500"/>
              <a:t>Qué hacemos</a:t>
            </a:r>
            <a:endParaRPr sz="35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sp>
        <p:nvSpPr>
          <p:cNvPr id="449" name="Google Shape;449;g280e6828fe8_0_14"/>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SzPts val="6000"/>
              <a:buNone/>
            </a:pPr>
            <a:r>
              <a:rPr lang="en-US" sz="4500"/>
              <a:t>Ground Rules</a:t>
            </a:r>
            <a:endParaRPr sz="4500"/>
          </a:p>
          <a:p>
            <a:pPr indent="0" lvl="0" marL="0" rtl="0" algn="ctr">
              <a:lnSpc>
                <a:spcPct val="90000"/>
              </a:lnSpc>
              <a:spcBef>
                <a:spcPts val="0"/>
              </a:spcBef>
              <a:spcAft>
                <a:spcPts val="0"/>
              </a:spcAft>
              <a:buSzPts val="6000"/>
              <a:buNone/>
            </a:pPr>
            <a:r>
              <a:rPr lang="en-US" sz="4500"/>
              <a:t>X</a:t>
            </a:r>
            <a:endParaRPr sz="4500"/>
          </a:p>
        </p:txBody>
      </p:sp>
      <p:sp>
        <p:nvSpPr>
          <p:cNvPr id="450" name="Google Shape;450;g280e6828fe8_0_14"/>
          <p:cNvSpPr txBox="1"/>
          <p:nvPr>
            <p:ph idx="1" type="body"/>
          </p:nvPr>
        </p:nvSpPr>
        <p:spPr>
          <a:xfrm>
            <a:off x="838200" y="1276900"/>
            <a:ext cx="5189400" cy="4533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t/>
            </a:r>
            <a:endParaRPr sz="2000"/>
          </a:p>
          <a:p>
            <a:pPr indent="0" lvl="0" marL="0" rtl="0" algn="l">
              <a:lnSpc>
                <a:spcPct val="90000"/>
              </a:lnSpc>
              <a:spcBef>
                <a:spcPts val="1000"/>
              </a:spcBef>
              <a:spcAft>
                <a:spcPts val="0"/>
              </a:spcAft>
              <a:buSzPts val="3600"/>
              <a:buNone/>
            </a:pPr>
            <a:r>
              <a:rPr lang="en-US" sz="2000"/>
              <a:t>Reminder this meeting will be recorded</a:t>
            </a:r>
            <a:endParaRPr sz="2000"/>
          </a:p>
          <a:p>
            <a:pPr indent="0" lvl="0" marL="0" rtl="0" algn="l">
              <a:lnSpc>
                <a:spcPct val="90000"/>
              </a:lnSpc>
              <a:spcBef>
                <a:spcPts val="1000"/>
              </a:spcBef>
              <a:spcAft>
                <a:spcPts val="0"/>
              </a:spcAft>
              <a:buSzPts val="3600"/>
              <a:buNone/>
            </a:pPr>
            <a:r>
              <a:t/>
            </a:r>
            <a:endParaRPr sz="2000"/>
          </a:p>
          <a:p>
            <a:pPr indent="0" lvl="0" marL="0" rtl="0" algn="l">
              <a:lnSpc>
                <a:spcPct val="90000"/>
              </a:lnSpc>
              <a:spcBef>
                <a:spcPts val="1000"/>
              </a:spcBef>
              <a:spcAft>
                <a:spcPts val="0"/>
              </a:spcAft>
              <a:buSzPts val="3600"/>
              <a:buNone/>
            </a:pPr>
            <a:r>
              <a:rPr lang="en-US" sz="2000"/>
              <a:t>Please </a:t>
            </a:r>
            <a:r>
              <a:rPr b="1" lang="en-US" sz="2000" u="sng"/>
              <a:t>do not</a:t>
            </a:r>
            <a:r>
              <a:rPr lang="en-US" sz="2000"/>
              <a:t> share any PHI information verbally or through chat.</a:t>
            </a:r>
            <a:endParaRPr sz="2000"/>
          </a:p>
          <a:p>
            <a:pPr indent="0" lvl="0" marL="0" rtl="0" algn="l">
              <a:lnSpc>
                <a:spcPct val="90000"/>
              </a:lnSpc>
              <a:spcBef>
                <a:spcPts val="1000"/>
              </a:spcBef>
              <a:spcAft>
                <a:spcPts val="0"/>
              </a:spcAft>
              <a:buSzPts val="3600"/>
              <a:buNone/>
            </a:pPr>
            <a:r>
              <a:rPr lang="en-US" sz="2000"/>
              <a:t>Information included in chat may be part of the record that is open to anyone who request meeting information.</a:t>
            </a:r>
            <a:endParaRPr sz="2000"/>
          </a:p>
          <a:p>
            <a:pPr indent="0" lvl="0" marL="0" rtl="0" algn="l">
              <a:lnSpc>
                <a:spcPct val="90000"/>
              </a:lnSpc>
              <a:spcBef>
                <a:spcPts val="1000"/>
              </a:spcBef>
              <a:spcAft>
                <a:spcPts val="0"/>
              </a:spcAft>
              <a:buSzPts val="3600"/>
              <a:buNone/>
            </a:pPr>
            <a:r>
              <a:t/>
            </a:r>
            <a:endParaRPr sz="2000"/>
          </a:p>
          <a:p>
            <a:pPr indent="0" lvl="0" marL="0" rtl="0" algn="l">
              <a:lnSpc>
                <a:spcPct val="90000"/>
              </a:lnSpc>
              <a:spcBef>
                <a:spcPts val="1000"/>
              </a:spcBef>
              <a:spcAft>
                <a:spcPts val="0"/>
              </a:spcAft>
              <a:buSzPts val="3600"/>
              <a:buNone/>
            </a:pPr>
            <a:r>
              <a:rPr lang="en-US" sz="2000"/>
              <a:t>As a reminder, you do no have to identify yourself when asking a question. You have the right to remain anonymous.</a:t>
            </a:r>
            <a:endParaRPr sz="2000"/>
          </a:p>
          <a:p>
            <a:pPr indent="0" lvl="0" marL="0" rtl="0" algn="l">
              <a:lnSpc>
                <a:spcPct val="90000"/>
              </a:lnSpc>
              <a:spcBef>
                <a:spcPts val="1000"/>
              </a:spcBef>
              <a:spcAft>
                <a:spcPts val="0"/>
              </a:spcAft>
              <a:buSzPts val="3600"/>
              <a:buNone/>
            </a:pPr>
            <a:r>
              <a:t/>
            </a:r>
            <a:endParaRPr sz="2000"/>
          </a:p>
        </p:txBody>
      </p:sp>
      <p:sp>
        <p:nvSpPr>
          <p:cNvPr id="451" name="Google Shape;451;g280e6828fe8_0_14"/>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52" name="Google Shape;452;g280e6828fe8_0_14"/>
          <p:cNvSpPr txBox="1"/>
          <p:nvPr>
            <p:ph idx="1" type="body"/>
          </p:nvPr>
        </p:nvSpPr>
        <p:spPr>
          <a:xfrm>
            <a:off x="6356475" y="1617563"/>
            <a:ext cx="5189400" cy="4533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rPr lang="en-US" sz="2000"/>
              <a:t>X</a:t>
            </a:r>
            <a:endParaRPr sz="2000"/>
          </a:p>
          <a:p>
            <a:pPr indent="0" lvl="0" marL="0" rtl="0" algn="l">
              <a:lnSpc>
                <a:spcPct val="90000"/>
              </a:lnSpc>
              <a:spcBef>
                <a:spcPts val="1000"/>
              </a:spcBef>
              <a:spcAft>
                <a:spcPts val="0"/>
              </a:spcAft>
              <a:buSzPts val="3600"/>
              <a:buNone/>
            </a:pPr>
            <a:r>
              <a:t/>
            </a:r>
            <a:endParaRPr sz="32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g2211ef924dc_0_0"/>
          <p:cNvSpPr txBox="1"/>
          <p:nvPr>
            <p:ph type="title"/>
          </p:nvPr>
        </p:nvSpPr>
        <p:spPr>
          <a:xfrm>
            <a:off x="838200" y="437985"/>
            <a:ext cx="10515600" cy="9600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SzPts val="6000"/>
              <a:buNone/>
            </a:pPr>
            <a:r>
              <a:rPr lang="en-US" sz="5000"/>
              <a:t>Meeting Ground Rules</a:t>
            </a:r>
            <a:endParaRPr sz="5000"/>
          </a:p>
        </p:txBody>
      </p:sp>
      <p:sp>
        <p:nvSpPr>
          <p:cNvPr id="459" name="Google Shape;459;g2211ef924dc_0_0"/>
          <p:cNvSpPr txBox="1"/>
          <p:nvPr>
            <p:ph idx="1" type="body"/>
          </p:nvPr>
        </p:nvSpPr>
        <p:spPr>
          <a:xfrm>
            <a:off x="838200" y="1852300"/>
            <a:ext cx="5217900" cy="4205700"/>
          </a:xfrm>
          <a:prstGeom prst="rect">
            <a:avLst/>
          </a:prstGeom>
          <a:noFill/>
          <a:ln>
            <a:noFill/>
          </a:ln>
        </p:spPr>
        <p:txBody>
          <a:bodyPr anchorCtr="0" anchor="t" bIns="45700" lIns="91425" spcFirstLastPara="1" rIns="91425" wrap="square" tIns="45700">
            <a:noAutofit/>
          </a:bodyPr>
          <a:lstStyle/>
          <a:p>
            <a:pPr indent="-374650" lvl="0" marL="457200" rtl="0" algn="l">
              <a:lnSpc>
                <a:spcPct val="90000"/>
              </a:lnSpc>
              <a:spcBef>
                <a:spcPts val="1000"/>
              </a:spcBef>
              <a:spcAft>
                <a:spcPts val="0"/>
              </a:spcAft>
              <a:buSzPts val="2300"/>
              <a:buChar char="•"/>
            </a:pPr>
            <a:r>
              <a:rPr lang="en-US" sz="2300"/>
              <a:t>Guiding Principles in Charter</a:t>
            </a:r>
            <a:endParaRPr sz="2300"/>
          </a:p>
          <a:p>
            <a:pPr indent="-374650" lvl="0" marL="457200" rtl="0" algn="l">
              <a:lnSpc>
                <a:spcPct val="90000"/>
              </a:lnSpc>
              <a:spcBef>
                <a:spcPts val="1000"/>
              </a:spcBef>
              <a:spcAft>
                <a:spcPts val="0"/>
              </a:spcAft>
              <a:buSzPts val="2300"/>
              <a:buChar char="•"/>
            </a:pPr>
            <a:r>
              <a:rPr lang="en-US" sz="2300"/>
              <a:t>Listen-Be open to what is said. Be non-judgmental. Value the learning. Listen to get smarter.</a:t>
            </a:r>
            <a:endParaRPr sz="2300"/>
          </a:p>
          <a:p>
            <a:pPr indent="-374650" lvl="0" marL="457200" rtl="0" algn="l">
              <a:lnSpc>
                <a:spcPct val="90000"/>
              </a:lnSpc>
              <a:spcBef>
                <a:spcPts val="1000"/>
              </a:spcBef>
              <a:spcAft>
                <a:spcPts val="0"/>
              </a:spcAft>
              <a:buSzPts val="2300"/>
              <a:buChar char="•"/>
            </a:pPr>
            <a:r>
              <a:rPr lang="en-US" sz="2300"/>
              <a:t>Contribute to taskforce goals</a:t>
            </a:r>
            <a:endParaRPr sz="2300"/>
          </a:p>
          <a:p>
            <a:pPr indent="-374650" lvl="0" marL="457200" rtl="0" algn="l">
              <a:lnSpc>
                <a:spcPct val="90000"/>
              </a:lnSpc>
              <a:spcBef>
                <a:spcPts val="1000"/>
              </a:spcBef>
              <a:spcAft>
                <a:spcPts val="0"/>
              </a:spcAft>
              <a:buSzPts val="2300"/>
              <a:buChar char="•"/>
            </a:pPr>
            <a:r>
              <a:rPr lang="en-US" sz="2300"/>
              <a:t>Be intentional with discussions</a:t>
            </a:r>
            <a:endParaRPr sz="2300"/>
          </a:p>
          <a:p>
            <a:pPr indent="-228600" lvl="0" marL="457200" rtl="0" algn="l">
              <a:lnSpc>
                <a:spcPct val="90000"/>
              </a:lnSpc>
              <a:spcBef>
                <a:spcPts val="0"/>
              </a:spcBef>
              <a:spcAft>
                <a:spcPts val="0"/>
              </a:spcAft>
              <a:buSzPts val="3600"/>
              <a:buNone/>
            </a:pPr>
            <a:r>
              <a:t/>
            </a:r>
            <a:endParaRPr/>
          </a:p>
        </p:txBody>
      </p:sp>
      <p:sp>
        <p:nvSpPr>
          <p:cNvPr id="460" name="Google Shape;460;g2211ef924dc_0_0"/>
          <p:cNvSpPr txBox="1"/>
          <p:nvPr>
            <p:ph idx="12" type="sldNum"/>
          </p:nvPr>
        </p:nvSpPr>
        <p:spPr>
          <a:xfrm>
            <a:off x="9174126" y="6370754"/>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61" name="Google Shape;461;g2211ef924dc_0_0"/>
          <p:cNvSpPr txBox="1"/>
          <p:nvPr>
            <p:ph idx="1" type="body"/>
          </p:nvPr>
        </p:nvSpPr>
        <p:spPr>
          <a:xfrm>
            <a:off x="6456925" y="1852300"/>
            <a:ext cx="5217900" cy="4205700"/>
          </a:xfrm>
          <a:prstGeom prst="rect">
            <a:avLst/>
          </a:prstGeom>
          <a:noFill/>
          <a:ln>
            <a:noFill/>
          </a:ln>
        </p:spPr>
        <p:txBody>
          <a:bodyPr anchorCtr="0" anchor="t" bIns="45700" lIns="91425" spcFirstLastPara="1" rIns="91425" wrap="square" tIns="45700">
            <a:noAutofit/>
          </a:bodyPr>
          <a:lstStyle/>
          <a:p>
            <a:pPr indent="-355600" lvl="0" marL="457200" rtl="0" algn="l">
              <a:lnSpc>
                <a:spcPct val="90000"/>
              </a:lnSpc>
              <a:spcBef>
                <a:spcPts val="1000"/>
              </a:spcBef>
              <a:spcAft>
                <a:spcPts val="0"/>
              </a:spcAft>
              <a:buSzPts val="2000"/>
              <a:buChar char="•"/>
            </a:pPr>
            <a:r>
              <a:rPr lang="en-US" sz="2000"/>
              <a:t>X</a:t>
            </a:r>
            <a:endParaRPr sz="2000"/>
          </a:p>
          <a:p>
            <a:pPr indent="-228600" lvl="0" marL="457200" rtl="0" algn="l">
              <a:lnSpc>
                <a:spcPct val="90000"/>
              </a:lnSpc>
              <a:spcBef>
                <a:spcPts val="0"/>
              </a:spcBef>
              <a:spcAft>
                <a:spcPts val="0"/>
              </a:spcAft>
              <a:buSzPts val="3600"/>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1_Blue Theme">
  <a:themeElements>
    <a:clrScheme name="HCPF 2019 Colors">
      <a:dk1>
        <a:srgbClr val="000000"/>
      </a:dk1>
      <a:lt1>
        <a:srgbClr val="FFFFFF"/>
      </a:lt1>
      <a:dk2>
        <a:srgbClr val="4E5758"/>
      </a:dk2>
      <a:lt2>
        <a:srgbClr val="F2F2F2"/>
      </a:lt2>
      <a:accent1>
        <a:srgbClr val="00A6CE"/>
      </a:accent1>
      <a:accent2>
        <a:srgbClr val="C32032"/>
      </a:accent2>
      <a:accent3>
        <a:srgbClr val="37657F"/>
      </a:accent3>
      <a:accent4>
        <a:srgbClr val="225D39"/>
      </a:accent4>
      <a:accent5>
        <a:srgbClr val="232C68"/>
      </a:accent5>
      <a:accent6>
        <a:srgbClr val="814C9E"/>
      </a:accent6>
      <a:hlink>
        <a:srgbClr val="7B853A"/>
      </a:hlink>
      <a:folHlink>
        <a:srgbClr val="FFD2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White">
  <a:themeElements>
    <a:clrScheme name="Custom 1">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2021-03-26T16:04:51Z</dcterms:created>
  <dc:creator>Green, Aaron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0x010100D7D0DD684B777945ABD2930BB99405A9</vt:lpwstr>
  </property>
</Properties>
</file>