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0.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72.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6"/>
    <p:sldMasterId id="2147483661" r:id="rId7"/>
    <p:sldMasterId id="2147483680" r:id="rId8"/>
    <p:sldMasterId id="2147483699" r:id="rId9"/>
    <p:sldMasterId id="2147483713" r:id="rId10"/>
  </p:sldMasterIdLst>
  <p:notesMasterIdLst>
    <p:notesMasterId r:id="rId11"/>
  </p:notesMasterIdLst>
  <p:sldIdLst>
    <p:sldId id="256" r:id="rId12"/>
    <p:sldId id="257" r:id="rId13"/>
    <p:sldId id="258" r:id="rId14"/>
    <p:sldId id="259" r:id="rId15"/>
    <p:sldId id="260" r:id="rId16"/>
    <p:sldId id="261" r:id="rId17"/>
    <p:sldId id="262" r:id="rId18"/>
    <p:sldId id="263" r:id="rId19"/>
    <p:sldId id="264" r:id="rId20"/>
    <p:sldId id="265" r:id="rId21"/>
    <p:sldId id="266" r:id="rId22"/>
    <p:sldId id="267" r:id="rId23"/>
    <p:sldId id="268" r:id="rId24"/>
    <p:sldId id="269" r:id="rId25"/>
    <p:sldId id="270" r:id="rId26"/>
    <p:sldId id="271" r:id="rId27"/>
    <p:sldId id="272" r:id="rId28"/>
    <p:sldId id="273" r:id="rId29"/>
    <p:sldId id="274" r:id="rId30"/>
    <p:sldId id="275" r:id="rId31"/>
    <p:sldId id="276" r:id="rId32"/>
    <p:sldId id="277" r:id="rId33"/>
    <p:sldId id="278" r:id="rId34"/>
    <p:sldId id="279" r:id="rId35"/>
    <p:sldId id="280" r:id="rId36"/>
    <p:sldId id="281" r:id="rId37"/>
    <p:sldId id="282" r:id="rId38"/>
    <p:sldId id="283" r:id="rId39"/>
    <p:sldId id="284" r:id="rId40"/>
    <p:sldId id="285" r:id="rId41"/>
    <p:sldId id="286" r:id="rId42"/>
    <p:sldId id="287" r:id="rId43"/>
    <p:sldId id="288" r:id="rId44"/>
    <p:sldId id="289" r:id="rId45"/>
    <p:sldId id="290" r:id="rId46"/>
    <p:sldId id="291" r:id="rId47"/>
    <p:sldId id="292" r:id="rId48"/>
    <p:sldId id="293" r:id="rId49"/>
    <p:sldId id="294" r:id="rId50"/>
    <p:sldId id="295" r:id="rId51"/>
    <p:sldId id="296" r:id="rId52"/>
    <p:sldId id="297" r:id="rId53"/>
    <p:sldId id="298" r:id="rId54"/>
    <p:sldId id="299" r:id="rId55"/>
    <p:sldId id="300" r:id="rId56"/>
    <p:sldId id="301" r:id="rId57"/>
    <p:sldId id="302" r:id="rId58"/>
    <p:sldId id="303" r:id="rId59"/>
    <p:sldId id="304" r:id="rId60"/>
    <p:sldId id="305" r:id="rId61"/>
    <p:sldId id="306" r:id="rId62"/>
    <p:sldId id="307" r:id="rId63"/>
    <p:sldId id="308" r:id="rId64"/>
    <p:sldId id="309" r:id="rId65"/>
    <p:sldId id="310" r:id="rId66"/>
    <p:sldId id="311" r:id="rId67"/>
    <p:sldId id="312" r:id="rId68"/>
  </p:sldIdLst>
  <p:sldSz cy="5715000" cx="9144000"/>
  <p:notesSz cx="6858000" cy="9144000"/>
  <p:embeddedFontLst>
    <p:embeddedFont>
      <p:font typeface="Roboto Thin"/>
      <p:regular r:id="rId69"/>
      <p:bold r:id="rId70"/>
      <p:italic r:id="rId71"/>
      <p:boldItalic r:id="rId72"/>
    </p:embeddedFont>
    <p:embeddedFont>
      <p:font typeface="Roboto"/>
      <p:regular r:id="rId73"/>
      <p:bold r:id="rId74"/>
      <p:italic r:id="rId75"/>
      <p:boldItalic r:id="rId7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165">
          <p15:clr>
            <a:srgbClr val="747775"/>
          </p15:clr>
        </p15:guide>
        <p15:guide id="2" orient="horz" pos="761">
          <p15:clr>
            <a:srgbClr val="747775"/>
          </p15:clr>
        </p15:guide>
        <p15:guide id="3" orient="horz" pos="443">
          <p15:clr>
            <a:srgbClr val="747775"/>
          </p15:clr>
        </p15:guide>
      </p15:sldGuideLst>
    </p:ext>
    <p:ext uri="GoogleSlidesCustomDataVersion2">
      <go:slidesCustomData xmlns:go="http://customooxmlschemas.google.com/" r:id="rId77" roundtripDataSignature="AMtx7mjzhjDqtsXjMGI19P7MXnGtN3WTTw=="/>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Adela Flores-Brennan - HCPF"/>
  <p:cmAuthor clrIdx="1" id="1" initials="" lastIdx="1" name="Patrick Potyondy - HCPF He Him"/>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0593673-E612-4829-BDE9-AA1860112F26}">
  <a:tblStyle styleId="{60593673-E612-4829-BDE9-AA1860112F26}"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5"/>
        <p:guide pos="761" orient="horz"/>
        <p:guide pos="443"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9.xml"/><Relationship Id="rId42" Type="http://schemas.openxmlformats.org/officeDocument/2006/relationships/slide" Target="slides/slide31.xml"/><Relationship Id="rId41" Type="http://schemas.openxmlformats.org/officeDocument/2006/relationships/slide" Target="slides/slide30.xml"/><Relationship Id="rId44" Type="http://schemas.openxmlformats.org/officeDocument/2006/relationships/slide" Target="slides/slide33.xml"/><Relationship Id="rId43" Type="http://schemas.openxmlformats.org/officeDocument/2006/relationships/slide" Target="slides/slide32.xml"/><Relationship Id="rId46" Type="http://schemas.openxmlformats.org/officeDocument/2006/relationships/slide" Target="slides/slide35.xml"/><Relationship Id="rId45" Type="http://schemas.openxmlformats.org/officeDocument/2006/relationships/slide" Target="slides/slide34.xml"/><Relationship Id="rId1" Type="http://schemas.openxmlformats.org/officeDocument/2006/relationships/theme" Target="theme/theme6.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Master" Target="slideMasters/slideMaster4.xml"/><Relationship Id="rId48" Type="http://schemas.openxmlformats.org/officeDocument/2006/relationships/slide" Target="slides/slide37.xml"/><Relationship Id="rId47" Type="http://schemas.openxmlformats.org/officeDocument/2006/relationships/slide" Target="slides/slide36.xml"/><Relationship Id="rId49" Type="http://schemas.openxmlformats.org/officeDocument/2006/relationships/slide" Target="slides/slide38.xml"/><Relationship Id="rId5" Type="http://schemas.openxmlformats.org/officeDocument/2006/relationships/commentAuthors" Target="commentAuthors.xml"/><Relationship Id="rId6" Type="http://schemas.openxmlformats.org/officeDocument/2006/relationships/slideMaster" Target="slideMasters/slideMaster1.xml"/><Relationship Id="rId7" Type="http://schemas.openxmlformats.org/officeDocument/2006/relationships/slideMaster" Target="slideMasters/slideMaster2.xml"/><Relationship Id="rId8" Type="http://schemas.openxmlformats.org/officeDocument/2006/relationships/slideMaster" Target="slideMasters/slideMaster3.xml"/><Relationship Id="rId73" Type="http://schemas.openxmlformats.org/officeDocument/2006/relationships/font" Target="fonts/Roboto-regular.fntdata"/><Relationship Id="rId72" Type="http://schemas.openxmlformats.org/officeDocument/2006/relationships/font" Target="fonts/RobotoThin-boldItalic.fntdata"/><Relationship Id="rId31" Type="http://schemas.openxmlformats.org/officeDocument/2006/relationships/slide" Target="slides/slide20.xml"/><Relationship Id="rId75" Type="http://schemas.openxmlformats.org/officeDocument/2006/relationships/font" Target="fonts/Roboto-italic.fntdata"/><Relationship Id="rId30" Type="http://schemas.openxmlformats.org/officeDocument/2006/relationships/slide" Target="slides/slide19.xml"/><Relationship Id="rId74" Type="http://schemas.openxmlformats.org/officeDocument/2006/relationships/font" Target="fonts/Roboto-bold.fntdata"/><Relationship Id="rId33" Type="http://schemas.openxmlformats.org/officeDocument/2006/relationships/slide" Target="slides/slide22.xml"/><Relationship Id="rId77" Type="http://customschemas.google.com/relationships/presentationmetadata" Target="metadata"/><Relationship Id="rId32" Type="http://schemas.openxmlformats.org/officeDocument/2006/relationships/slide" Target="slides/slide21.xml"/><Relationship Id="rId76" Type="http://schemas.openxmlformats.org/officeDocument/2006/relationships/font" Target="fonts/Roboto-boldItalic.fntdata"/><Relationship Id="rId35" Type="http://schemas.openxmlformats.org/officeDocument/2006/relationships/slide" Target="slides/slide24.xml"/><Relationship Id="rId34" Type="http://schemas.openxmlformats.org/officeDocument/2006/relationships/slide" Target="slides/slide23.xml"/><Relationship Id="rId71" Type="http://schemas.openxmlformats.org/officeDocument/2006/relationships/font" Target="fonts/RobotoThin-italic.fntdata"/><Relationship Id="rId70" Type="http://schemas.openxmlformats.org/officeDocument/2006/relationships/font" Target="fonts/RobotoThin-bold.fntdata"/><Relationship Id="rId37" Type="http://schemas.openxmlformats.org/officeDocument/2006/relationships/slide" Target="slides/slide26.xml"/><Relationship Id="rId36" Type="http://schemas.openxmlformats.org/officeDocument/2006/relationships/slide" Target="slides/slide25.xml"/><Relationship Id="rId39" Type="http://schemas.openxmlformats.org/officeDocument/2006/relationships/slide" Target="slides/slide28.xml"/><Relationship Id="rId38" Type="http://schemas.openxmlformats.org/officeDocument/2006/relationships/slide" Target="slides/slide27.xml"/><Relationship Id="rId62" Type="http://schemas.openxmlformats.org/officeDocument/2006/relationships/slide" Target="slides/slide51.xml"/><Relationship Id="rId61" Type="http://schemas.openxmlformats.org/officeDocument/2006/relationships/slide" Target="slides/slide50.xml"/><Relationship Id="rId20" Type="http://schemas.openxmlformats.org/officeDocument/2006/relationships/slide" Target="slides/slide9.xml"/><Relationship Id="rId64" Type="http://schemas.openxmlformats.org/officeDocument/2006/relationships/slide" Target="slides/slide53.xml"/><Relationship Id="rId63" Type="http://schemas.openxmlformats.org/officeDocument/2006/relationships/slide" Target="slides/slide52.xml"/><Relationship Id="rId22" Type="http://schemas.openxmlformats.org/officeDocument/2006/relationships/slide" Target="slides/slide11.xml"/><Relationship Id="rId66" Type="http://schemas.openxmlformats.org/officeDocument/2006/relationships/slide" Target="slides/slide55.xml"/><Relationship Id="rId21" Type="http://schemas.openxmlformats.org/officeDocument/2006/relationships/slide" Target="slides/slide10.xml"/><Relationship Id="rId65" Type="http://schemas.openxmlformats.org/officeDocument/2006/relationships/slide" Target="slides/slide54.xml"/><Relationship Id="rId24" Type="http://schemas.openxmlformats.org/officeDocument/2006/relationships/slide" Target="slides/slide13.xml"/><Relationship Id="rId68" Type="http://schemas.openxmlformats.org/officeDocument/2006/relationships/slide" Target="slides/slide57.xml"/><Relationship Id="rId23" Type="http://schemas.openxmlformats.org/officeDocument/2006/relationships/slide" Target="slides/slide12.xml"/><Relationship Id="rId67" Type="http://schemas.openxmlformats.org/officeDocument/2006/relationships/slide" Target="slides/slide56.xml"/><Relationship Id="rId60" Type="http://schemas.openxmlformats.org/officeDocument/2006/relationships/slide" Target="slides/slide49.xml"/><Relationship Id="rId26" Type="http://schemas.openxmlformats.org/officeDocument/2006/relationships/slide" Target="slides/slide15.xml"/><Relationship Id="rId25" Type="http://schemas.openxmlformats.org/officeDocument/2006/relationships/slide" Target="slides/slide14.xml"/><Relationship Id="rId69" Type="http://schemas.openxmlformats.org/officeDocument/2006/relationships/font" Target="fonts/RobotoThin-regular.fntdata"/><Relationship Id="rId28" Type="http://schemas.openxmlformats.org/officeDocument/2006/relationships/slide" Target="slides/slide17.xml"/><Relationship Id="rId27" Type="http://schemas.openxmlformats.org/officeDocument/2006/relationships/slide" Target="slides/slide16.xml"/><Relationship Id="rId29" Type="http://schemas.openxmlformats.org/officeDocument/2006/relationships/slide" Target="slides/slide18.xml"/><Relationship Id="rId51" Type="http://schemas.openxmlformats.org/officeDocument/2006/relationships/slide" Target="slides/slide40.xml"/><Relationship Id="rId50" Type="http://schemas.openxmlformats.org/officeDocument/2006/relationships/slide" Target="slides/slide39.xml"/><Relationship Id="rId53" Type="http://schemas.openxmlformats.org/officeDocument/2006/relationships/slide" Target="slides/slide42.xml"/><Relationship Id="rId52" Type="http://schemas.openxmlformats.org/officeDocument/2006/relationships/slide" Target="slides/slide41.xml"/><Relationship Id="rId11" Type="http://schemas.openxmlformats.org/officeDocument/2006/relationships/notesMaster" Target="notesMasters/notesMaster1.xml"/><Relationship Id="rId55" Type="http://schemas.openxmlformats.org/officeDocument/2006/relationships/slide" Target="slides/slide44.xml"/><Relationship Id="rId10" Type="http://schemas.openxmlformats.org/officeDocument/2006/relationships/slideMaster" Target="slideMasters/slideMaster5.xml"/><Relationship Id="rId54" Type="http://schemas.openxmlformats.org/officeDocument/2006/relationships/slide" Target="slides/slide43.xml"/><Relationship Id="rId13" Type="http://schemas.openxmlformats.org/officeDocument/2006/relationships/slide" Target="slides/slide2.xml"/><Relationship Id="rId57" Type="http://schemas.openxmlformats.org/officeDocument/2006/relationships/slide" Target="slides/slide46.xml"/><Relationship Id="rId12" Type="http://schemas.openxmlformats.org/officeDocument/2006/relationships/slide" Target="slides/slide1.xml"/><Relationship Id="rId56" Type="http://schemas.openxmlformats.org/officeDocument/2006/relationships/slide" Target="slides/slide45.xml"/><Relationship Id="rId15" Type="http://schemas.openxmlformats.org/officeDocument/2006/relationships/slide" Target="slides/slide4.xml"/><Relationship Id="rId59" Type="http://schemas.openxmlformats.org/officeDocument/2006/relationships/slide" Target="slides/slide48.xml"/><Relationship Id="rId14" Type="http://schemas.openxmlformats.org/officeDocument/2006/relationships/slide" Target="slides/slide3.xml"/><Relationship Id="rId58" Type="http://schemas.openxmlformats.org/officeDocument/2006/relationships/slide" Target="slides/slide47.xml"/><Relationship Id="rId17" Type="http://schemas.openxmlformats.org/officeDocument/2006/relationships/slide" Target="slides/slide6.xml"/><Relationship Id="rId16" Type="http://schemas.openxmlformats.org/officeDocument/2006/relationships/slide" Target="slides/slide5.xml"/><Relationship Id="rId19" Type="http://schemas.openxmlformats.org/officeDocument/2006/relationships/slide" Target="slides/slide8.xml"/><Relationship Id="rId18" Type="http://schemas.openxmlformats.org/officeDocument/2006/relationships/slide" Target="slides/slide7.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5-05-23T16:00:06.238">
    <p:pos x="367" y="487"/>
    <p:text>I would propose not handing this slide off to Jen so that we are not bouncing back and forth between presenters.</p:text>
    <p:extLst>
      <p:ext uri="{C676402C-5697-4E1C-873F-D02D1690AC5C}">
        <p15:threadingInfo timeZoneBias="0"/>
      </p:ext>
      <p:ext uri="http://customooxmlschemas.google.com/">
        <go:slidesCustomData xmlns:go="http://customooxmlschemas.google.com/" commentPostId="AAABkB8_NpI"/>
      </p:ext>
    </p:extLst>
  </p:cm>
  <p:cm authorId="1" idx="1" dt="2025-05-23T16:00:06.238">
    <p:pos x="367" y="487"/>
    <p:text>Yes, sorry, you're up through slide 17, and then at the SUD blue slide, you hand it to Jenn.</p:text>
    <p:extLst>
      <p:ext uri="{C676402C-5697-4E1C-873F-D02D1690AC5C}">
        <p15:threadingInfo timeZoneBias="0">
          <p15:parentCm authorId="0" idx="1"/>
        </p15:threadingInfo>
      </p:ext>
      <p:ext uri="http://customooxmlschemas.google.com/">
        <go:slidesCustomData xmlns:go="http://customooxmlschemas.google.com/" commentPostId="AAABkCZUyi4"/>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93478" y="279953"/>
            <a:ext cx="7251600" cy="4532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 name="Google Shape;4;n"/>
          <p:cNvSpPr txBox="1"/>
          <p:nvPr>
            <p:ph idx="1" type="body"/>
          </p:nvPr>
        </p:nvSpPr>
        <p:spPr>
          <a:xfrm>
            <a:off x="410817" y="4904133"/>
            <a:ext cx="6042992" cy="290139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1200" u="none" cap="none" strike="noStrike">
                <a:solidFill>
                  <a:schemeClr val="dk1"/>
                </a:solidFill>
                <a:latin typeface="Trebuchet MS"/>
                <a:ea typeface="Trebuchet MS"/>
                <a:cs typeface="Trebuchet MS"/>
                <a:sym typeface="Trebuchet MS"/>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Trebuchet MS"/>
                <a:ea typeface="Trebuchet MS"/>
                <a:cs typeface="Trebuchet MS"/>
                <a:sym typeface="Trebuchet MS"/>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Trebuchet MS"/>
                <a:ea typeface="Trebuchet MS"/>
                <a:cs typeface="Trebuchet MS"/>
                <a:sym typeface="Trebuchet MS"/>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Trebuchet MS"/>
                <a:ea typeface="Trebuchet MS"/>
                <a:cs typeface="Trebuchet MS"/>
                <a:sym typeface="Trebuchet MS"/>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Trebuchet MS"/>
                <a:ea typeface="Trebuchet MS"/>
                <a:cs typeface="Trebuchet MS"/>
                <a:sym typeface="Trebuchet MS"/>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5" name="Google Shape;5;n"/>
          <p:cNvSpPr txBox="1"/>
          <p:nvPr>
            <p:ph idx="12" type="sldNum"/>
          </p:nvPr>
        </p:nvSpPr>
        <p:spPr>
          <a:xfrm>
            <a:off x="3482009" y="8053180"/>
            <a:ext cx="2971800" cy="458787"/>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Trebuchet MS"/>
                <a:ea typeface="Trebuchet MS"/>
                <a:cs typeface="Trebuchet MS"/>
                <a:sym typeface="Trebuchet MS"/>
              </a:rPr>
              <a:t>‹#›</a:t>
            </a:fld>
            <a:endParaRPr b="0" i="0" sz="1200" u="none" cap="none" strike="noStrike">
              <a:solidFill>
                <a:schemeClr val="dk1"/>
              </a:solidFill>
              <a:latin typeface="Trebuchet MS"/>
              <a:ea typeface="Trebuchet MS"/>
              <a:cs typeface="Trebuchet MS"/>
              <a:sym typeface="Trebuchet MS"/>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upport.zoom.com/hc/en/article?id=zm_kb&amp;sysparm_article=KB0064768#h_6802bbbc-2ec9-47cb-a04c-6aac35914d82" TargetMode="Externa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upport.zoom.com/hc/en/article?id=zm_kb&amp;sysparm_article=KB0059762" TargetMode="External"/><Relationship Id="rId3" Type="http://schemas.openxmlformats.org/officeDocument/2006/relationships/hyperlink" Target="https://support.zoom.com/hc/en/article?id=zm_kb&amp;sysparm_article=KB0060844" TargetMode="Externa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us02web.zoom.us/meeting/register/OBHOLXbtTrKyF6l0vntN7w#/registration" TargetMode="External"/><Relationship Id="rId3" Type="http://schemas.openxmlformats.org/officeDocument/2006/relationships/hyperlink" Target="https://us02web.zoom.us/meeting/register/K5MD61sjS_WiN_HCRbOwfw#" TargetMode="Externa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hcpf.colorado.gov/HRSN" TargetMode="External"/><Relationship Id="rId3" Type="http://schemas.openxmlformats.org/officeDocument/2006/relationships/hyperlink" Target="https://lp.constantcontactpages.com/sl/7WSCigw/HCPFhrsn" TargetMode="External"/><Relationship Id="rId4" Type="http://schemas.openxmlformats.org/officeDocument/2006/relationships/hyperlink" Target="mailto:hcpf_1115waiver@state.co.us" TargetMode="Externa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p5:notes"/>
          <p:cNvSpPr/>
          <p:nvPr>
            <p:ph idx="2" type="sldImg"/>
          </p:nvPr>
        </p:nvSpPr>
        <p:spPr>
          <a:xfrm>
            <a:off x="960120" y="1143000"/>
            <a:ext cx="49377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2" name="Google Shape;342;p5:notes"/>
          <p:cNvSpPr txBox="1"/>
          <p:nvPr>
            <p:ph idx="1" type="body"/>
          </p:nvPr>
        </p:nvSpPr>
        <p:spPr>
          <a:xfrm>
            <a:off x="410817" y="4904133"/>
            <a:ext cx="6042992" cy="290139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Adela </a:t>
            </a:r>
            <a:endParaRPr/>
          </a:p>
        </p:txBody>
      </p:sp>
      <p:sp>
        <p:nvSpPr>
          <p:cNvPr id="343" name="Google Shape;343;p5:notes"/>
          <p:cNvSpPr txBox="1"/>
          <p:nvPr>
            <p:ph idx="12" type="sldNum"/>
          </p:nvPr>
        </p:nvSpPr>
        <p:spPr>
          <a:xfrm>
            <a:off x="3482009" y="8053180"/>
            <a:ext cx="2971800" cy="458787"/>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34aa5a3fd7b_0_16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US"/>
              <a:t>Adela </a:t>
            </a:r>
            <a:endParaRPr b="0"/>
          </a:p>
        </p:txBody>
      </p:sp>
      <p:sp>
        <p:nvSpPr>
          <p:cNvPr id="431" name="Google Shape;431;g34aa5a3fd7b_0_163:notes"/>
          <p:cNvSpPr/>
          <p:nvPr>
            <p:ph idx="2" type="sldImg"/>
          </p:nvPr>
        </p:nvSpPr>
        <p:spPr>
          <a:xfrm>
            <a:off x="1371600" y="685800"/>
            <a:ext cx="41148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3504e056152_0_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US"/>
              <a:t>Adela </a:t>
            </a:r>
            <a:endParaRPr b="0"/>
          </a:p>
          <a:p>
            <a:pPr indent="0" lvl="0" marL="0" rtl="0" algn="l">
              <a:spcBef>
                <a:spcPts val="0"/>
              </a:spcBef>
              <a:spcAft>
                <a:spcPts val="0"/>
              </a:spcAft>
              <a:buClr>
                <a:schemeClr val="dk1"/>
              </a:buClr>
              <a:buSzPts val="1100"/>
              <a:buFont typeface="Arial"/>
              <a:buNone/>
            </a:pPr>
            <a:r>
              <a:t/>
            </a:r>
            <a:endParaRPr b="0"/>
          </a:p>
          <a:p>
            <a:pPr indent="0" lvl="0" marL="0" rtl="0" algn="l">
              <a:spcBef>
                <a:spcPts val="0"/>
              </a:spcBef>
              <a:spcAft>
                <a:spcPts val="0"/>
              </a:spcAft>
              <a:buClr>
                <a:schemeClr val="dk1"/>
              </a:buClr>
              <a:buSzPts val="1100"/>
              <a:buFont typeface="Arial"/>
              <a:buNone/>
            </a:pPr>
            <a:r>
              <a:rPr b="0" lang="en-US"/>
              <a:t>Section 1115 of the Social Security Act gives the Secretary of Health and Human Services authority to approve state-specific experimental, pilot, or demonstration projects that promote the objectives of the Medicaid and Children's Health Insurance Program (CHIP) programs as well as provide additional flexibility to design and improve programs.  </a:t>
            </a:r>
            <a:endParaRPr b="0"/>
          </a:p>
          <a:p>
            <a:pPr indent="0" lvl="0" marL="0" rtl="0" algn="l">
              <a:spcBef>
                <a:spcPts val="0"/>
              </a:spcBef>
              <a:spcAft>
                <a:spcPts val="0"/>
              </a:spcAft>
              <a:buClr>
                <a:schemeClr val="dk1"/>
              </a:buClr>
              <a:buSzPts val="1100"/>
              <a:buFont typeface="Arial"/>
              <a:buNone/>
            </a:pPr>
            <a:r>
              <a:t/>
            </a:r>
            <a:endParaRPr b="0"/>
          </a:p>
          <a:p>
            <a:pPr indent="0" lvl="0" marL="0" rtl="0" algn="l">
              <a:spcBef>
                <a:spcPts val="0"/>
              </a:spcBef>
              <a:spcAft>
                <a:spcPts val="0"/>
              </a:spcAft>
              <a:buClr>
                <a:schemeClr val="dk1"/>
              </a:buClr>
              <a:buSzPts val="1100"/>
              <a:buFont typeface="Arial"/>
              <a:buNone/>
            </a:pPr>
            <a:r>
              <a:rPr b="0" lang="en-US"/>
              <a:t>Section 1115 demonstrations are usually approved for a five-year period and can be extended for up to an additional three to five years, depending on the populations served.  </a:t>
            </a:r>
            <a:endParaRPr b="0"/>
          </a:p>
          <a:p>
            <a:pPr indent="0" lvl="0" marL="0" rtl="0" algn="l">
              <a:spcBef>
                <a:spcPts val="0"/>
              </a:spcBef>
              <a:spcAft>
                <a:spcPts val="0"/>
              </a:spcAft>
              <a:buClr>
                <a:schemeClr val="dk1"/>
              </a:buClr>
              <a:buSzPts val="1100"/>
              <a:buFont typeface="Arial"/>
              <a:buNone/>
            </a:pPr>
            <a:r>
              <a:t/>
            </a:r>
            <a:endParaRPr b="0"/>
          </a:p>
          <a:p>
            <a:pPr indent="0" lvl="0" marL="0" rtl="0" algn="l">
              <a:spcBef>
                <a:spcPts val="0"/>
              </a:spcBef>
              <a:spcAft>
                <a:spcPts val="0"/>
              </a:spcAft>
              <a:buClr>
                <a:schemeClr val="dk1"/>
              </a:buClr>
              <a:buSzPts val="1100"/>
              <a:buFont typeface="Arial"/>
              <a:buNone/>
            </a:pPr>
            <a:r>
              <a:rPr b="0" lang="en-US"/>
              <a:t>The Centers for Medicare and Medicaid Services (CMS) reviews each application proposal to ensure alignment with Medicaid objectives, waiver expenditure authorities are appropriate, and the proposal is “budget neutral” to the federal government.  Upon review and approval, CMS will begin negotiations with states. </a:t>
            </a:r>
            <a:endParaRPr/>
          </a:p>
        </p:txBody>
      </p:sp>
      <p:sp>
        <p:nvSpPr>
          <p:cNvPr id="438" name="Google Shape;438;g3504e056152_0_7:notes"/>
          <p:cNvSpPr/>
          <p:nvPr>
            <p:ph idx="2" type="sldImg"/>
          </p:nvPr>
        </p:nvSpPr>
        <p:spPr>
          <a:xfrm>
            <a:off x="1371600" y="685800"/>
            <a:ext cx="41148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g35b459958d9_3_22:notes"/>
          <p:cNvSpPr/>
          <p:nvPr>
            <p:ph idx="2" type="sldImg"/>
          </p:nvPr>
        </p:nvSpPr>
        <p:spPr>
          <a:xfrm>
            <a:off x="-193478" y="279953"/>
            <a:ext cx="7251600" cy="4532100"/>
          </a:xfrm>
          <a:custGeom>
            <a:rect b="b" l="l" r="r" t="t"/>
            <a:pathLst>
              <a:path extrusionOk="0" h="120000" w="120000">
                <a:moveTo>
                  <a:pt x="0" y="0"/>
                </a:moveTo>
                <a:lnTo>
                  <a:pt x="120000" y="0"/>
                </a:lnTo>
                <a:lnTo>
                  <a:pt x="120000" y="120000"/>
                </a:lnTo>
                <a:lnTo>
                  <a:pt x="0" y="120000"/>
                </a:lnTo>
                <a:close/>
              </a:path>
            </a:pathLst>
          </a:custGeom>
        </p:spPr>
      </p:sp>
      <p:sp>
        <p:nvSpPr>
          <p:cNvPr id="447" name="Google Shape;447;g35b459958d9_3_22:notes"/>
          <p:cNvSpPr txBox="1"/>
          <p:nvPr>
            <p:ph idx="1" type="body"/>
          </p:nvPr>
        </p:nvSpPr>
        <p:spPr>
          <a:xfrm>
            <a:off x="410817" y="4904133"/>
            <a:ext cx="6042900" cy="2901300"/>
          </a:xfrm>
          <a:prstGeom prst="rect">
            <a:avLst/>
          </a:prstGeom>
        </p:spPr>
        <p:txBody>
          <a:bodyPr anchorCtr="0" anchor="t" bIns="45700" lIns="91425" spcFirstLastPara="1" rIns="91425" wrap="square" tIns="45700">
            <a:noAutofit/>
          </a:bodyPr>
          <a:lstStyle/>
          <a:p>
            <a:pPr indent="0" lvl="0" marL="0" rtl="0" algn="l">
              <a:lnSpc>
                <a:spcPct val="90000"/>
              </a:lnSpc>
              <a:spcBef>
                <a:spcPts val="500"/>
              </a:spcBef>
              <a:spcAft>
                <a:spcPts val="0"/>
              </a:spcAft>
              <a:buNone/>
            </a:pPr>
            <a:r>
              <a:rPr lang="en-US">
                <a:latin typeface="Arial"/>
                <a:ea typeface="Arial"/>
                <a:cs typeface="Arial"/>
                <a:sym typeface="Arial"/>
              </a:rPr>
              <a:t>ADELA</a:t>
            </a:r>
            <a:endParaRPr>
              <a:latin typeface="Arial"/>
              <a:ea typeface="Arial"/>
              <a:cs typeface="Arial"/>
              <a:sym typeface="Arial"/>
            </a:endParaRPr>
          </a:p>
          <a:p>
            <a:pPr indent="0" lvl="0" marL="0" rtl="0" algn="l">
              <a:lnSpc>
                <a:spcPct val="90000"/>
              </a:lnSpc>
              <a:spcBef>
                <a:spcPts val="500"/>
              </a:spcBef>
              <a:spcAft>
                <a:spcPts val="0"/>
              </a:spcAft>
              <a:buNone/>
            </a:pPr>
            <a:r>
              <a:t/>
            </a:r>
            <a:endParaRPr>
              <a:latin typeface="Arial"/>
              <a:ea typeface="Arial"/>
              <a:cs typeface="Arial"/>
              <a:sym typeface="Arial"/>
            </a:endParaRPr>
          </a:p>
          <a:p>
            <a:pPr indent="-304800" lvl="0" marL="457200" rtl="0" algn="l">
              <a:lnSpc>
                <a:spcPct val="90000"/>
              </a:lnSpc>
              <a:spcBef>
                <a:spcPts val="500"/>
              </a:spcBef>
              <a:spcAft>
                <a:spcPts val="0"/>
              </a:spcAft>
              <a:buClr>
                <a:schemeClr val="dk1"/>
              </a:buClr>
              <a:buSzPts val="1200"/>
              <a:buChar char="●"/>
            </a:pPr>
            <a:r>
              <a:rPr b="0" lang="en-US">
                <a:latin typeface="Arial"/>
                <a:ea typeface="Arial"/>
                <a:cs typeface="Arial"/>
                <a:sym typeface="Arial"/>
              </a:rPr>
              <a:t>Passage of Colorado House Bill (HB) 18-1136 in 2018 gave HCPF authority to pursue this Medicaid Section 1115 waiver.</a:t>
            </a:r>
            <a:endParaRPr b="0">
              <a:latin typeface="Arial"/>
              <a:ea typeface="Arial"/>
              <a:cs typeface="Arial"/>
              <a:sym typeface="Arial"/>
            </a:endParaRPr>
          </a:p>
          <a:p>
            <a:pPr indent="-304800" lvl="0" marL="457200" rtl="0" algn="l">
              <a:lnSpc>
                <a:spcPct val="90000"/>
              </a:lnSpc>
              <a:spcBef>
                <a:spcPts val="500"/>
              </a:spcBef>
              <a:spcAft>
                <a:spcPts val="0"/>
              </a:spcAft>
              <a:buClr>
                <a:schemeClr val="dk1"/>
              </a:buClr>
              <a:buSzPts val="1200"/>
              <a:buChar char="●"/>
            </a:pPr>
            <a:r>
              <a:rPr b="0" lang="en-US">
                <a:latin typeface="Arial"/>
                <a:ea typeface="Arial"/>
                <a:cs typeface="Arial"/>
                <a:sym typeface="Arial"/>
              </a:rPr>
              <a:t>Specifically, the bill gave the Department authority to add SUD inpatient and  residential treatment benefits, including withdrawal management services, to the continuum of SUD services available to Medicaid members.</a:t>
            </a:r>
            <a:endParaRPr b="0">
              <a:latin typeface="Arial"/>
              <a:ea typeface="Arial"/>
              <a:cs typeface="Arial"/>
              <a:sym typeface="Arial"/>
            </a:endParaRPr>
          </a:p>
          <a:p>
            <a:pPr indent="-304800" lvl="0" marL="457200" rtl="0" algn="l">
              <a:spcBef>
                <a:spcPts val="0"/>
              </a:spcBef>
              <a:spcAft>
                <a:spcPts val="0"/>
              </a:spcAft>
              <a:buClr>
                <a:schemeClr val="dk1"/>
              </a:buClr>
              <a:buSzPts val="1200"/>
              <a:buChar char="●"/>
            </a:pPr>
            <a:r>
              <a:rPr b="0" lang="en-US">
                <a:latin typeface="Arial"/>
                <a:ea typeface="Arial"/>
                <a:cs typeface="Arial"/>
                <a:sym typeface="Arial"/>
              </a:rPr>
              <a:t>This waiver provides access to residential and inpatient treatment settings, expand the availability of intensive outpatient, withdrawal management and MAT services, and increase access to all SUD treatment for members with SUD including alcohol use disorder (AUD). </a:t>
            </a:r>
            <a:endParaRPr b="0">
              <a:latin typeface="Arial"/>
              <a:ea typeface="Arial"/>
              <a:cs typeface="Arial"/>
              <a:sym typeface="Arial"/>
            </a:endParaRPr>
          </a:p>
          <a:p>
            <a:pPr indent="-304800" lvl="0" marL="457200" rtl="0" algn="l">
              <a:spcBef>
                <a:spcPts val="0"/>
              </a:spcBef>
              <a:spcAft>
                <a:spcPts val="0"/>
              </a:spcAft>
              <a:buClr>
                <a:schemeClr val="dk1"/>
              </a:buClr>
              <a:buSzPts val="1200"/>
              <a:buChar char="●"/>
            </a:pPr>
            <a:r>
              <a:rPr b="0" lang="en-US">
                <a:latin typeface="Arial"/>
                <a:ea typeface="Arial"/>
                <a:cs typeface="Arial"/>
                <a:sym typeface="Arial"/>
              </a:rPr>
              <a:t>HCPF received approval for a demonstration to cover SUD services in Institutions for Mental Disease (IMDs) and other settings for the period of Jan 1, 2021 to December 31, 2025</a:t>
            </a:r>
            <a:endParaRPr sz="1600"/>
          </a:p>
        </p:txBody>
      </p:sp>
      <p:sp>
        <p:nvSpPr>
          <p:cNvPr id="448" name="Google Shape;448;g35b459958d9_3_22:notes"/>
          <p:cNvSpPr txBox="1"/>
          <p:nvPr>
            <p:ph idx="12" type="sldNum"/>
          </p:nvPr>
        </p:nvSpPr>
        <p:spPr>
          <a:xfrm>
            <a:off x="3482009" y="8053180"/>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3504e056152_0_22: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US"/>
              <a:t>Adela </a:t>
            </a:r>
            <a:endParaRPr b="0"/>
          </a:p>
          <a:p>
            <a:pPr indent="0" lvl="0" marL="0" rtl="0" algn="l">
              <a:spcBef>
                <a:spcPts val="0"/>
              </a:spcBef>
              <a:spcAft>
                <a:spcPts val="0"/>
              </a:spcAft>
              <a:buNone/>
            </a:pPr>
            <a:r>
              <a:t/>
            </a:r>
            <a:endParaRPr b="0"/>
          </a:p>
          <a:p>
            <a:pPr indent="0" lvl="0" marL="0" rtl="0" algn="l">
              <a:spcBef>
                <a:spcPts val="0"/>
              </a:spcBef>
              <a:spcAft>
                <a:spcPts val="0"/>
              </a:spcAft>
              <a:buNone/>
            </a:pPr>
            <a:r>
              <a:rPr b="0" lang="en-US"/>
              <a:t>Colorado’s current 1115 waiver, now called the Comprehensive Care Waiver, was initially approved in January of 2021 to include a single </a:t>
            </a:r>
            <a:r>
              <a:rPr b="0" lang="en-US"/>
              <a:t>component</a:t>
            </a:r>
            <a:r>
              <a:rPr b="0" lang="en-US"/>
              <a:t> that provided additional substance use disorder (SUD) continuum of care services. </a:t>
            </a:r>
            <a:endParaRPr b="0"/>
          </a:p>
          <a:p>
            <a:pPr indent="0" lvl="0" marL="0" rtl="0" algn="l">
              <a:spcBef>
                <a:spcPts val="0"/>
              </a:spcBef>
              <a:spcAft>
                <a:spcPts val="0"/>
              </a:spcAft>
              <a:buNone/>
            </a:pPr>
            <a:r>
              <a:t/>
            </a:r>
            <a:endParaRPr b="0"/>
          </a:p>
          <a:p>
            <a:pPr indent="0" lvl="0" marL="0" rtl="0" algn="l">
              <a:spcBef>
                <a:spcPts val="0"/>
              </a:spcBef>
              <a:spcAft>
                <a:spcPts val="0"/>
              </a:spcAft>
              <a:buNone/>
            </a:pPr>
            <a:r>
              <a:rPr b="0" lang="en-US"/>
              <a:t>In April of 2024, Colorado requested an amendment of the initial SUD waiver to include a variety of additional services. The amendment was approved by CMS in January of 2025. The amendment includes these components:</a:t>
            </a:r>
            <a:endParaRPr b="0"/>
          </a:p>
          <a:p>
            <a:pPr indent="-317500" lvl="0" marL="457200" rtl="0" algn="l">
              <a:spcBef>
                <a:spcPts val="0"/>
              </a:spcBef>
              <a:spcAft>
                <a:spcPts val="0"/>
              </a:spcAft>
              <a:buSzPts val="1400"/>
              <a:buChar char="●"/>
            </a:pPr>
            <a:r>
              <a:rPr b="0" lang="en-US"/>
              <a:t>SUD - continuation without change to the initial SUD waiver authority. This component will allow the continuation of high quality, clinically appropriate SUD treatment services for short-term residents in residential and inpatient treatment settings that qualify as an Institution for Mental Disease (IMD).</a:t>
            </a:r>
            <a:endParaRPr b="0"/>
          </a:p>
          <a:p>
            <a:pPr indent="-317500" lvl="0" marL="457200" rtl="0" algn="l">
              <a:spcBef>
                <a:spcPts val="0"/>
              </a:spcBef>
              <a:spcAft>
                <a:spcPts val="0"/>
              </a:spcAft>
              <a:buSzPts val="1400"/>
              <a:buChar char="●"/>
            </a:pPr>
            <a:r>
              <a:rPr b="0" lang="en-US"/>
              <a:t>HRSN - coverage for individuals with chronic conditions who qualify for a housing voucher. Approved for housing and nutrition supports. Exploring additional coverage populations and services (interpersonal violence, transportation)</a:t>
            </a:r>
            <a:endParaRPr b="0"/>
          </a:p>
          <a:p>
            <a:pPr indent="-317500" lvl="0" marL="457200" rtl="0" algn="l">
              <a:spcBef>
                <a:spcPts val="0"/>
              </a:spcBef>
              <a:spcAft>
                <a:spcPts val="0"/>
              </a:spcAft>
              <a:buSzPts val="1400"/>
              <a:buChar char="●"/>
            </a:pPr>
            <a:r>
              <a:rPr b="0" lang="en-US"/>
              <a:t>Re-entry Services - coverage will include case management services and medication-assisted treatment (MAT) for SUD 90 days prior to release,and a 30-day supply of medications upon release from Department of Corrections and Division of Youth Services facilities. </a:t>
            </a:r>
            <a:endParaRPr b="0"/>
          </a:p>
          <a:p>
            <a:pPr indent="-317500" lvl="0" marL="457200" rtl="0" algn="l">
              <a:spcBef>
                <a:spcPts val="0"/>
              </a:spcBef>
              <a:spcAft>
                <a:spcPts val="0"/>
              </a:spcAft>
              <a:buSzPts val="1400"/>
              <a:buChar char="●"/>
            </a:pPr>
            <a:r>
              <a:rPr b="0" lang="en-US"/>
              <a:t>Services for People with Severe Behavioral Health Needs - will allow HCPF to pay for up to 60 days while maintaining an average length of stay of 30 days for members staying in an Institute of Mental Disease (IMD) regardless of the number of days in each episode of care.</a:t>
            </a:r>
            <a:endParaRPr b="0"/>
          </a:p>
          <a:p>
            <a:pPr indent="-317500" lvl="0" marL="457200" rtl="0" algn="l">
              <a:spcBef>
                <a:spcPts val="0"/>
              </a:spcBef>
              <a:spcAft>
                <a:spcPts val="0"/>
              </a:spcAft>
              <a:buSzPts val="1400"/>
              <a:buChar char="●"/>
            </a:pPr>
            <a:r>
              <a:rPr b="0" lang="en-US"/>
              <a:t>Continuous Eligibility - will extend continuous eligibility coverage for children &gt;3 years of age; for 12 months to adults released from a Colorado Department of Corrections facility. </a:t>
            </a:r>
            <a:endParaRPr b="0"/>
          </a:p>
          <a:p>
            <a:pPr indent="-317500" lvl="0" marL="457200" rtl="0" algn="l">
              <a:spcBef>
                <a:spcPts val="0"/>
              </a:spcBef>
              <a:spcAft>
                <a:spcPts val="0"/>
              </a:spcAft>
              <a:buSzPts val="1400"/>
              <a:buChar char="●"/>
            </a:pPr>
            <a:r>
              <a:rPr b="0" lang="en-US"/>
              <a:t>Presumptive Eligibility - will allow eligible individuals in identified crisis situations to self-declare eligibility.</a:t>
            </a:r>
            <a:endParaRPr b="0"/>
          </a:p>
          <a:p>
            <a:pPr indent="0" lvl="0" marL="0" rtl="0" algn="l">
              <a:spcBef>
                <a:spcPts val="0"/>
              </a:spcBef>
              <a:spcAft>
                <a:spcPts val="0"/>
              </a:spcAft>
              <a:buNone/>
            </a:pPr>
            <a:r>
              <a:t/>
            </a:r>
            <a:endParaRPr b="0"/>
          </a:p>
          <a:p>
            <a:pPr indent="0" lvl="0" marL="0" rtl="0" algn="l">
              <a:spcBef>
                <a:spcPts val="0"/>
              </a:spcBef>
              <a:spcAft>
                <a:spcPts val="0"/>
              </a:spcAft>
              <a:buNone/>
            </a:pPr>
            <a:r>
              <a:t/>
            </a:r>
            <a:endParaRPr b="0"/>
          </a:p>
        </p:txBody>
      </p:sp>
      <p:sp>
        <p:nvSpPr>
          <p:cNvPr id="455" name="Google Shape;455;g3504e056152_0_22: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g355d285e6e6_1_1223: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US"/>
              <a:t>Adela </a:t>
            </a:r>
            <a:endParaRPr/>
          </a:p>
        </p:txBody>
      </p:sp>
      <p:sp>
        <p:nvSpPr>
          <p:cNvPr id="464" name="Google Shape;464;g355d285e6e6_1_1223: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3583f80ee95_0_458: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US"/>
              <a:t>Adela </a:t>
            </a:r>
            <a:endParaRPr/>
          </a:p>
          <a:p>
            <a:pPr indent="0" lvl="0" marL="0" rtl="0" algn="l">
              <a:spcBef>
                <a:spcPts val="0"/>
              </a:spcBef>
              <a:spcAft>
                <a:spcPts val="0"/>
              </a:spcAft>
              <a:buClr>
                <a:schemeClr val="dk1"/>
              </a:buClr>
              <a:buSzPts val="1400"/>
              <a:buFont typeface="Arial"/>
              <a:buNone/>
            </a:pPr>
            <a:r>
              <a:t/>
            </a:r>
            <a:endParaRPr/>
          </a:p>
          <a:p>
            <a:pPr indent="0" lvl="0" marL="0" rtl="0" algn="l">
              <a:spcBef>
                <a:spcPts val="0"/>
              </a:spcBef>
              <a:spcAft>
                <a:spcPts val="0"/>
              </a:spcAft>
              <a:buClr>
                <a:schemeClr val="dk1"/>
              </a:buClr>
              <a:buSzPts val="1400"/>
              <a:buFont typeface="Arial"/>
              <a:buNone/>
            </a:pPr>
            <a:r>
              <a:rPr lang="en-US"/>
              <a:t>For LTSS PE: while the application has been submitted, this amendment is not yet approved by CMS.</a:t>
            </a:r>
            <a:endParaRPr/>
          </a:p>
        </p:txBody>
      </p:sp>
      <p:sp>
        <p:nvSpPr>
          <p:cNvPr id="472" name="Google Shape;472;g3583f80ee95_0_458: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g3583f80ee95_0_467: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US"/>
              <a:t>Adela </a:t>
            </a:r>
            <a:endParaRPr/>
          </a:p>
        </p:txBody>
      </p:sp>
      <p:sp>
        <p:nvSpPr>
          <p:cNvPr id="480" name="Google Shape;480;g3583f80ee95_0_467: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g3583f80ee95_0_474: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US"/>
              <a:t>Adela </a:t>
            </a:r>
            <a:endParaRPr/>
          </a:p>
        </p:txBody>
      </p:sp>
      <p:sp>
        <p:nvSpPr>
          <p:cNvPr id="488" name="Google Shape;488;g3583f80ee95_0_474: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g34aa5a3fd7b_0_17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US"/>
              <a:t>Adela hands off to Jenn</a:t>
            </a:r>
            <a:endParaRPr sz="800"/>
          </a:p>
        </p:txBody>
      </p:sp>
      <p:sp>
        <p:nvSpPr>
          <p:cNvPr id="496" name="Google Shape;496;g34aa5a3fd7b_0_177:notes"/>
          <p:cNvSpPr/>
          <p:nvPr>
            <p:ph idx="2" type="sldImg"/>
          </p:nvPr>
        </p:nvSpPr>
        <p:spPr>
          <a:xfrm>
            <a:off x="1371600" y="685800"/>
            <a:ext cx="41148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g34ef5742dae_3_0:notes"/>
          <p:cNvSpPr/>
          <p:nvPr>
            <p:ph idx="2" type="sldImg"/>
          </p:nvPr>
        </p:nvSpPr>
        <p:spPr>
          <a:xfrm>
            <a:off x="-193478" y="279953"/>
            <a:ext cx="7251600" cy="4532100"/>
          </a:xfrm>
          <a:custGeom>
            <a:rect b="b" l="l" r="r" t="t"/>
            <a:pathLst>
              <a:path extrusionOk="0" h="120000" w="120000">
                <a:moveTo>
                  <a:pt x="0" y="0"/>
                </a:moveTo>
                <a:lnTo>
                  <a:pt x="120000" y="0"/>
                </a:lnTo>
                <a:lnTo>
                  <a:pt x="120000" y="120000"/>
                </a:lnTo>
                <a:lnTo>
                  <a:pt x="0" y="120000"/>
                </a:lnTo>
                <a:close/>
              </a:path>
            </a:pathLst>
          </a:custGeom>
        </p:spPr>
      </p:sp>
      <p:sp>
        <p:nvSpPr>
          <p:cNvPr id="503" name="Google Shape;503;g34ef5742dae_3_0:notes"/>
          <p:cNvSpPr txBox="1"/>
          <p:nvPr>
            <p:ph idx="1" type="body"/>
          </p:nvPr>
        </p:nvSpPr>
        <p:spPr>
          <a:xfrm>
            <a:off x="410817" y="4904133"/>
            <a:ext cx="6042900" cy="2901300"/>
          </a:xfrm>
          <a:prstGeom prst="rect">
            <a:avLst/>
          </a:prstGeom>
        </p:spPr>
        <p:txBody>
          <a:bodyPr anchorCtr="0" anchor="t" bIns="45700" lIns="91425" spcFirstLastPara="1" rIns="91425" wrap="square" tIns="45700">
            <a:noAutofit/>
          </a:bodyPr>
          <a:lstStyle/>
          <a:p>
            <a:pPr indent="0" lvl="0" marL="0" rtl="0" algn="l">
              <a:lnSpc>
                <a:spcPct val="90000"/>
              </a:lnSpc>
              <a:spcBef>
                <a:spcPts val="500"/>
              </a:spcBef>
              <a:spcAft>
                <a:spcPts val="0"/>
              </a:spcAft>
              <a:buNone/>
            </a:pPr>
            <a:r>
              <a:rPr lang="en-US">
                <a:latin typeface="Arial"/>
                <a:ea typeface="Arial"/>
                <a:cs typeface="Arial"/>
                <a:sym typeface="Arial"/>
              </a:rPr>
              <a:t>JENN</a:t>
            </a:r>
            <a:endParaRPr>
              <a:latin typeface="Arial"/>
              <a:ea typeface="Arial"/>
              <a:cs typeface="Arial"/>
              <a:sym typeface="Arial"/>
            </a:endParaRPr>
          </a:p>
          <a:p>
            <a:pPr indent="0" lvl="0" marL="0" rtl="0" algn="l">
              <a:lnSpc>
                <a:spcPct val="90000"/>
              </a:lnSpc>
              <a:spcBef>
                <a:spcPts val="500"/>
              </a:spcBef>
              <a:spcAft>
                <a:spcPts val="0"/>
              </a:spcAft>
              <a:buNone/>
            </a:pPr>
            <a:r>
              <a:t/>
            </a:r>
            <a:endParaRPr>
              <a:latin typeface="Arial"/>
              <a:ea typeface="Arial"/>
              <a:cs typeface="Arial"/>
              <a:sym typeface="Arial"/>
            </a:endParaRPr>
          </a:p>
          <a:p>
            <a:pPr indent="-304800" lvl="0" marL="457200" rtl="0" algn="l">
              <a:lnSpc>
                <a:spcPct val="90000"/>
              </a:lnSpc>
              <a:spcBef>
                <a:spcPts val="500"/>
              </a:spcBef>
              <a:spcAft>
                <a:spcPts val="0"/>
              </a:spcAft>
              <a:buClr>
                <a:schemeClr val="dk1"/>
              </a:buClr>
              <a:buSzPts val="1200"/>
              <a:buChar char="●"/>
            </a:pPr>
            <a:r>
              <a:rPr b="0" lang="en-US">
                <a:latin typeface="Arial"/>
                <a:ea typeface="Arial"/>
                <a:cs typeface="Arial"/>
                <a:sym typeface="Arial"/>
              </a:rPr>
              <a:t>Passage of Colorado House Bill (HB) 18-1136 in 2018 gave HCPF authority to pursue this Medicaid Section 1115 waiver.</a:t>
            </a:r>
            <a:endParaRPr b="0">
              <a:latin typeface="Arial"/>
              <a:ea typeface="Arial"/>
              <a:cs typeface="Arial"/>
              <a:sym typeface="Arial"/>
            </a:endParaRPr>
          </a:p>
          <a:p>
            <a:pPr indent="-304800" lvl="0" marL="457200" rtl="0" algn="l">
              <a:lnSpc>
                <a:spcPct val="90000"/>
              </a:lnSpc>
              <a:spcBef>
                <a:spcPts val="500"/>
              </a:spcBef>
              <a:spcAft>
                <a:spcPts val="0"/>
              </a:spcAft>
              <a:buClr>
                <a:schemeClr val="dk1"/>
              </a:buClr>
              <a:buSzPts val="1200"/>
              <a:buChar char="●"/>
            </a:pPr>
            <a:r>
              <a:rPr b="0" lang="en-US">
                <a:latin typeface="Arial"/>
                <a:ea typeface="Arial"/>
                <a:cs typeface="Arial"/>
                <a:sym typeface="Arial"/>
              </a:rPr>
              <a:t>Specifically, the bill gave the Department authority to add SUD inpatient and  residential treatment benefits, including withdrawal management services, to the continuum of SUD services available to Medicaid members.</a:t>
            </a:r>
            <a:endParaRPr b="0">
              <a:latin typeface="Arial"/>
              <a:ea typeface="Arial"/>
              <a:cs typeface="Arial"/>
              <a:sym typeface="Arial"/>
            </a:endParaRPr>
          </a:p>
          <a:p>
            <a:pPr indent="-304800" lvl="0" marL="457200" rtl="0" algn="l">
              <a:spcBef>
                <a:spcPts val="0"/>
              </a:spcBef>
              <a:spcAft>
                <a:spcPts val="0"/>
              </a:spcAft>
              <a:buClr>
                <a:schemeClr val="dk1"/>
              </a:buClr>
              <a:buSzPts val="1200"/>
              <a:buChar char="●"/>
            </a:pPr>
            <a:r>
              <a:rPr b="0" lang="en-US">
                <a:latin typeface="Arial"/>
                <a:ea typeface="Arial"/>
                <a:cs typeface="Arial"/>
                <a:sym typeface="Arial"/>
              </a:rPr>
              <a:t>This waiver provides access to residential and inpatient treatment settings, expand the availability of intensive outpatient, withdrawal management and MAT services, and increase access to all SUD treatment for members with SUD including alcohol use disorder (AUD). </a:t>
            </a:r>
            <a:endParaRPr b="0">
              <a:latin typeface="Arial"/>
              <a:ea typeface="Arial"/>
              <a:cs typeface="Arial"/>
              <a:sym typeface="Arial"/>
            </a:endParaRPr>
          </a:p>
          <a:p>
            <a:pPr indent="-304800" lvl="0" marL="457200" rtl="0" algn="l">
              <a:spcBef>
                <a:spcPts val="0"/>
              </a:spcBef>
              <a:spcAft>
                <a:spcPts val="0"/>
              </a:spcAft>
              <a:buClr>
                <a:schemeClr val="dk1"/>
              </a:buClr>
              <a:buSzPts val="1200"/>
              <a:buChar char="●"/>
            </a:pPr>
            <a:r>
              <a:rPr b="0" lang="en-US">
                <a:latin typeface="Arial"/>
                <a:ea typeface="Arial"/>
                <a:cs typeface="Arial"/>
                <a:sym typeface="Arial"/>
              </a:rPr>
              <a:t>HCPF received approval for a demonstration to cover SUD services in Institutions for Mental Disease (IMDs) and other settings for the period of Jan 1, 2021 to December 31, 2025</a:t>
            </a:r>
            <a:endParaRPr sz="1600"/>
          </a:p>
        </p:txBody>
      </p:sp>
      <p:sp>
        <p:nvSpPr>
          <p:cNvPr id="504" name="Google Shape;504;g34ef5742dae_3_0:notes"/>
          <p:cNvSpPr txBox="1"/>
          <p:nvPr>
            <p:ph idx="12" type="sldNum"/>
          </p:nvPr>
        </p:nvSpPr>
        <p:spPr>
          <a:xfrm>
            <a:off x="3482009" y="8053180"/>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336fe059189_0_39:notes"/>
          <p:cNvSpPr/>
          <p:nvPr>
            <p:ph idx="2" type="sldImg"/>
          </p:nvPr>
        </p:nvSpPr>
        <p:spPr>
          <a:xfrm>
            <a:off x="1371600" y="685800"/>
            <a:ext cx="41148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49" name="Google Shape;349;g336fe059189_0_3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400"/>
              <a:buNone/>
            </a:pPr>
            <a:r>
              <a:rPr lang="en-US"/>
              <a:t>Adela </a:t>
            </a:r>
            <a:endParaRPr/>
          </a:p>
          <a:p>
            <a:pPr indent="0" lvl="0" marL="0" rtl="0" algn="l">
              <a:spcBef>
                <a:spcPts val="0"/>
              </a:spcBef>
              <a:spcAft>
                <a:spcPts val="0"/>
              </a:spcAft>
              <a:buClr>
                <a:schemeClr val="dk1"/>
              </a:buClr>
              <a:buSzPts val="1400"/>
              <a:buFont typeface="Arial"/>
              <a:buNone/>
            </a:pPr>
            <a:r>
              <a:t/>
            </a:r>
            <a:endParaRPr/>
          </a:p>
          <a:p>
            <a:pPr indent="0" lvl="0" marL="0" rtl="0" algn="l">
              <a:lnSpc>
                <a:spcPct val="100000"/>
              </a:lnSpc>
              <a:spcBef>
                <a:spcPts val="0"/>
              </a:spcBef>
              <a:spcAft>
                <a:spcPts val="0"/>
              </a:spcAft>
              <a:buClr>
                <a:schemeClr val="dk1"/>
              </a:buClr>
              <a:buSzPts val="1400"/>
              <a:buFont typeface="Arial"/>
              <a:buNone/>
            </a:pPr>
            <a:r>
              <a:rPr b="0" lang="en-US"/>
              <a:t>Welcome to the meeting. </a:t>
            </a:r>
            <a:endParaRPr b="0"/>
          </a:p>
          <a:p>
            <a:pPr indent="0" lvl="0" marL="0" rtl="0" algn="l">
              <a:lnSpc>
                <a:spcPct val="100000"/>
              </a:lnSpc>
              <a:spcBef>
                <a:spcPts val="0"/>
              </a:spcBef>
              <a:spcAft>
                <a:spcPts val="0"/>
              </a:spcAft>
              <a:buClr>
                <a:schemeClr val="dk1"/>
              </a:buClr>
              <a:buSzPts val="1400"/>
              <a:buFont typeface="Arial"/>
              <a:buNone/>
            </a:pPr>
            <a:r>
              <a:t/>
            </a:r>
            <a:endParaRPr b="0"/>
          </a:p>
          <a:p>
            <a:pPr indent="0" lvl="0" marL="0" rtl="0" algn="l">
              <a:lnSpc>
                <a:spcPct val="100000"/>
              </a:lnSpc>
              <a:spcBef>
                <a:spcPts val="0"/>
              </a:spcBef>
              <a:spcAft>
                <a:spcPts val="0"/>
              </a:spcAft>
              <a:buClr>
                <a:schemeClr val="dk1"/>
              </a:buClr>
              <a:buSzPts val="1400"/>
              <a:buFont typeface="Arial"/>
              <a:buNone/>
            </a:pPr>
            <a:r>
              <a:rPr b="0" lang="en-US"/>
              <a:t>I’d like to let the Spanish interpreter introduce themselves right now. </a:t>
            </a:r>
            <a:endParaRPr b="0"/>
          </a:p>
          <a:p>
            <a:pPr indent="0" lvl="0" marL="0" rtl="0" algn="l">
              <a:lnSpc>
                <a:spcPct val="100000"/>
              </a:lnSpc>
              <a:spcBef>
                <a:spcPts val="0"/>
              </a:spcBef>
              <a:spcAft>
                <a:spcPts val="0"/>
              </a:spcAft>
              <a:buClr>
                <a:schemeClr val="dk1"/>
              </a:buClr>
              <a:buSzPts val="1400"/>
              <a:buFont typeface="Arial"/>
              <a:buNone/>
            </a:pPr>
            <a:r>
              <a:t/>
            </a:r>
            <a:endParaRPr/>
          </a:p>
          <a:p>
            <a:pPr indent="-304800" lvl="0" marL="457200" rtl="0" algn="l">
              <a:lnSpc>
                <a:spcPct val="100000"/>
              </a:lnSpc>
              <a:spcBef>
                <a:spcPts val="0"/>
              </a:spcBef>
              <a:spcAft>
                <a:spcPts val="0"/>
              </a:spcAft>
              <a:buClr>
                <a:srgbClr val="202124"/>
              </a:buClr>
              <a:buSzPts val="1200"/>
              <a:buFont typeface="Trebuchet MS"/>
              <a:buChar char="●"/>
            </a:pPr>
            <a:r>
              <a:rPr b="0" lang="en-US">
                <a:solidFill>
                  <a:srgbClr val="202124"/>
                </a:solidFill>
              </a:rPr>
              <a:t>SPANISH INTERPRETER COMES ON SCREEN and IS HIGHLIGHTED; Interpreter READS SCRIPT BELOW VERBATIM. </a:t>
            </a:r>
            <a:endParaRPr b="0">
              <a:solidFill>
                <a:srgbClr val="202124"/>
              </a:solidFill>
            </a:endParaRPr>
          </a:p>
          <a:p>
            <a:pPr indent="0" lvl="0" marL="457200" rtl="0" algn="l">
              <a:lnSpc>
                <a:spcPct val="100000"/>
              </a:lnSpc>
              <a:spcBef>
                <a:spcPts val="0"/>
              </a:spcBef>
              <a:spcAft>
                <a:spcPts val="0"/>
              </a:spcAft>
              <a:buClr>
                <a:schemeClr val="dk1"/>
              </a:buClr>
              <a:buSzPts val="1400"/>
              <a:buFont typeface="Arial"/>
              <a:buNone/>
            </a:pPr>
            <a:r>
              <a:t/>
            </a:r>
            <a:endParaRPr b="0">
              <a:solidFill>
                <a:srgbClr val="202124"/>
              </a:solidFill>
            </a:endParaRPr>
          </a:p>
          <a:p>
            <a:pPr indent="0" lvl="0" marL="457200" rtl="0" algn="l">
              <a:lnSpc>
                <a:spcPct val="100000"/>
              </a:lnSpc>
              <a:spcBef>
                <a:spcPts val="0"/>
              </a:spcBef>
              <a:spcAft>
                <a:spcPts val="0"/>
              </a:spcAft>
              <a:buClr>
                <a:schemeClr val="dk1"/>
              </a:buClr>
              <a:buSzPts val="1400"/>
              <a:buFont typeface="Arial"/>
              <a:buNone/>
            </a:pPr>
            <a:r>
              <a:rPr lang="en-US">
                <a:solidFill>
                  <a:srgbClr val="202124"/>
                </a:solidFill>
              </a:rPr>
              <a:t>Interpreter reads (in Spanish, </a:t>
            </a:r>
            <a:r>
              <a:rPr b="0" lang="en-US">
                <a:solidFill>
                  <a:srgbClr val="202124"/>
                </a:solidFill>
              </a:rPr>
              <a:t>but this is what she is saying in English</a:t>
            </a:r>
            <a:r>
              <a:rPr lang="en-US">
                <a:solidFill>
                  <a:srgbClr val="202124"/>
                </a:solidFill>
              </a:rPr>
              <a:t>):  </a:t>
            </a:r>
            <a:endParaRPr>
              <a:solidFill>
                <a:srgbClr val="202124"/>
              </a:solidFill>
            </a:endParaRPr>
          </a:p>
          <a:p>
            <a:pPr indent="0" lvl="0" marL="457200" rtl="0" algn="l">
              <a:lnSpc>
                <a:spcPct val="100000"/>
              </a:lnSpc>
              <a:spcBef>
                <a:spcPts val="0"/>
              </a:spcBef>
              <a:spcAft>
                <a:spcPts val="0"/>
              </a:spcAft>
              <a:buClr>
                <a:schemeClr val="dk1"/>
              </a:buClr>
              <a:buSzPts val="1400"/>
              <a:buFont typeface="Arial"/>
              <a:buNone/>
            </a:pPr>
            <a:r>
              <a:rPr b="0" lang="en-US"/>
              <a:t>“My name is _____________and I will be providing Spanish interpretation services. In a moment, this service will be activated. To hear live Spanish interpretation of today’s event, select the “interpretation” pod from the Zoom toolbar and then select “Spanish”. You will have the option to select “mute original audio” if you want to hear only Spanish. This interpretation pod will be activated momentarily.”</a:t>
            </a:r>
            <a:endParaRPr b="0"/>
          </a:p>
          <a:p>
            <a:pPr indent="0" lvl="0" marL="0" rtl="0" algn="l">
              <a:lnSpc>
                <a:spcPct val="100000"/>
              </a:lnSpc>
              <a:spcBef>
                <a:spcPts val="0"/>
              </a:spcBef>
              <a:spcAft>
                <a:spcPts val="0"/>
              </a:spcAft>
              <a:buClr>
                <a:schemeClr val="dk1"/>
              </a:buClr>
              <a:buSzPts val="1400"/>
              <a:buFont typeface="Arial"/>
              <a:buNone/>
            </a:pPr>
            <a:r>
              <a:t/>
            </a:r>
            <a:endParaRPr/>
          </a:p>
          <a:p>
            <a:pPr indent="0" lvl="0" marL="0" rtl="0" algn="l">
              <a:lnSpc>
                <a:spcPct val="100000"/>
              </a:lnSpc>
              <a:spcBef>
                <a:spcPts val="0"/>
              </a:spcBef>
              <a:spcAft>
                <a:spcPts val="0"/>
              </a:spcAft>
              <a:buClr>
                <a:schemeClr val="dk1"/>
              </a:buClr>
              <a:buSzPts val="1400"/>
              <a:buFont typeface="Arial"/>
              <a:buNone/>
            </a:pPr>
            <a:r>
              <a:rPr lang="en-US">
                <a:solidFill>
                  <a:srgbClr val="202124"/>
                </a:solidFill>
              </a:rPr>
              <a:t>Then [Webinar Leader] speaks once the interpreter is done: </a:t>
            </a:r>
            <a:endParaRPr>
              <a:solidFill>
                <a:srgbClr val="202124"/>
              </a:solidFill>
            </a:endParaRPr>
          </a:p>
          <a:p>
            <a:pPr indent="0" lvl="0" marL="457200" rtl="0" algn="l">
              <a:lnSpc>
                <a:spcPct val="100000"/>
              </a:lnSpc>
              <a:spcBef>
                <a:spcPts val="0"/>
              </a:spcBef>
              <a:spcAft>
                <a:spcPts val="0"/>
              </a:spcAft>
              <a:buSzPts val="1400"/>
              <a:buNone/>
            </a:pPr>
            <a:r>
              <a:rPr b="0" lang="en-US"/>
              <a:t>Thank you, [</a:t>
            </a:r>
            <a:r>
              <a:rPr lang="en-US"/>
              <a:t>Interpreter Name</a:t>
            </a:r>
            <a:r>
              <a:rPr b="0" lang="en-US"/>
              <a:t>]. If you would like to listen to this webinar in Spanish, please select the “Interpretation” pod on your Zoom toolbar and select “Spanish”. We have also posted instructions for now to access language interpretation in the chat. </a:t>
            </a:r>
            <a:endParaRPr b="0"/>
          </a:p>
          <a:p>
            <a:pPr indent="0" lvl="0" marL="457200" rtl="0" algn="l">
              <a:lnSpc>
                <a:spcPct val="100000"/>
              </a:lnSpc>
              <a:spcBef>
                <a:spcPts val="0"/>
              </a:spcBef>
              <a:spcAft>
                <a:spcPts val="0"/>
              </a:spcAft>
              <a:buSzPts val="1400"/>
              <a:buNone/>
            </a:pPr>
            <a:r>
              <a:t/>
            </a:r>
            <a:endParaRPr b="0"/>
          </a:p>
          <a:p>
            <a:pPr indent="0" lvl="0" marL="457200" rtl="0" algn="l">
              <a:lnSpc>
                <a:spcPct val="100000"/>
              </a:lnSpc>
              <a:spcBef>
                <a:spcPts val="0"/>
              </a:spcBef>
              <a:spcAft>
                <a:spcPts val="0"/>
              </a:spcAft>
              <a:buClr>
                <a:schemeClr val="dk1"/>
              </a:buClr>
              <a:buSzPts val="1400"/>
              <a:buFont typeface="Arial"/>
              <a:buNone/>
            </a:pPr>
            <a:r>
              <a:t/>
            </a:r>
            <a:endParaRPr b="0"/>
          </a:p>
          <a:p>
            <a:pPr indent="0" lvl="0" marL="0" rtl="0" algn="l">
              <a:lnSpc>
                <a:spcPct val="115000"/>
              </a:lnSpc>
              <a:spcBef>
                <a:spcPts val="0"/>
              </a:spcBef>
              <a:spcAft>
                <a:spcPts val="0"/>
              </a:spcAft>
              <a:buSzPts val="1400"/>
              <a:buNone/>
            </a:pPr>
            <a:r>
              <a:rPr lang="en-US" u="sng">
                <a:solidFill>
                  <a:srgbClr val="444444"/>
                </a:solidFill>
              </a:rPr>
              <a:t>[Webinar Tech] </a:t>
            </a:r>
            <a:r>
              <a:rPr b="0" lang="en-US" u="sng">
                <a:solidFill>
                  <a:srgbClr val="444444"/>
                </a:solidFill>
              </a:rPr>
              <a:t>Post in Chat:​</a:t>
            </a:r>
            <a:endParaRPr b="0" u="sng">
              <a:solidFill>
                <a:srgbClr val="444444"/>
              </a:solidFill>
            </a:endParaRPr>
          </a:p>
          <a:p>
            <a:pPr indent="0" lvl="0" marL="0" rtl="0" algn="l">
              <a:lnSpc>
                <a:spcPct val="115000"/>
              </a:lnSpc>
              <a:spcBef>
                <a:spcPts val="0"/>
              </a:spcBef>
              <a:spcAft>
                <a:spcPts val="0"/>
              </a:spcAft>
              <a:buSzPts val="1400"/>
              <a:buNone/>
            </a:pPr>
            <a:r>
              <a:t/>
            </a:r>
            <a:endParaRPr b="0" u="sng">
              <a:solidFill>
                <a:srgbClr val="444444"/>
              </a:solidFill>
            </a:endParaRPr>
          </a:p>
          <a:p>
            <a:pPr indent="-317500" lvl="0" marL="457200" rtl="0" algn="l">
              <a:lnSpc>
                <a:spcPct val="100000"/>
              </a:lnSpc>
              <a:spcBef>
                <a:spcPts val="0"/>
              </a:spcBef>
              <a:spcAft>
                <a:spcPts val="0"/>
              </a:spcAft>
              <a:buSzPts val="1400"/>
              <a:buAutoNum type="arabicPeriod"/>
            </a:pPr>
            <a:r>
              <a:rPr lang="en-US"/>
              <a:t>Spanish version of interpreter script: </a:t>
            </a:r>
            <a:r>
              <a:rPr b="0" lang="en-US"/>
              <a:t>Mi nombre es </a:t>
            </a:r>
            <a:r>
              <a:rPr lang="en-US"/>
              <a:t>[Interpreter Name]</a:t>
            </a:r>
            <a:r>
              <a:rPr b="0" lang="en-US"/>
              <a:t> y brindaré servicios de interpretación en español. En un momento, este servicio estará activado. Para escuchar la interpretación en vivo en español del evento de hoy, seleccione el módulo 'interpretaciones' en la barra de herramientas de Zoom y luego seleccione 'Español.' Tendrás la opción de seleccionar 'silenciar audio original' si deseas escuchar solo español. Este módulo de interpretación se activará momentáneamente.</a:t>
            </a:r>
            <a:endParaRPr b="0"/>
          </a:p>
          <a:p>
            <a:pPr indent="-317500" lvl="0" marL="457200" rtl="0" algn="l">
              <a:lnSpc>
                <a:spcPct val="100000"/>
              </a:lnSpc>
              <a:spcBef>
                <a:spcPts val="0"/>
              </a:spcBef>
              <a:spcAft>
                <a:spcPts val="0"/>
              </a:spcAft>
              <a:buSzPts val="1400"/>
              <a:buAutoNum type="arabicPeriod"/>
            </a:pPr>
            <a:r>
              <a:t/>
            </a:r>
            <a:endParaRPr b="0"/>
          </a:p>
          <a:p>
            <a:pPr indent="-317500" lvl="0" marL="457200" rtl="0" algn="l">
              <a:lnSpc>
                <a:spcPct val="100000"/>
              </a:lnSpc>
              <a:spcBef>
                <a:spcPts val="0"/>
              </a:spcBef>
              <a:spcAft>
                <a:spcPts val="0"/>
              </a:spcAft>
              <a:buSzPts val="1400"/>
              <a:buAutoNum type="arabicPeriod"/>
            </a:pPr>
            <a:r>
              <a:rPr b="0" lang="en-US"/>
              <a:t>How to listen to Language Interpretation: </a:t>
            </a:r>
            <a:r>
              <a:rPr b="0" lang="en-US" u="sng">
                <a:solidFill>
                  <a:schemeClr val="hlink"/>
                </a:solidFill>
                <a:hlinkClick r:id="rId2"/>
              </a:rPr>
              <a:t>https://support.zoom.com/hc/en/article?id=zm_kb&amp;sysparm_article=KB0064768#h_6802bbbc-2ec9-47cb-a04c-6aac35914d82</a:t>
            </a:r>
            <a:r>
              <a:rPr b="0" lang="en-US"/>
              <a:t> </a:t>
            </a:r>
            <a:endParaRPr b="0"/>
          </a:p>
          <a:p>
            <a:pPr indent="-317500" lvl="0" marL="457200" rtl="0" algn="l">
              <a:lnSpc>
                <a:spcPct val="100000"/>
              </a:lnSpc>
              <a:spcBef>
                <a:spcPts val="0"/>
              </a:spcBef>
              <a:spcAft>
                <a:spcPts val="0"/>
              </a:spcAft>
              <a:buSzPts val="1400"/>
              <a:buAutoNum type="arabicPeriod"/>
            </a:pPr>
            <a:r>
              <a:rPr b="0" lang="en-US"/>
              <a:t> </a:t>
            </a:r>
            <a:endParaRPr b="0"/>
          </a:p>
          <a:p>
            <a:pPr indent="0" lvl="0" marL="0" rtl="0" algn="l">
              <a:lnSpc>
                <a:spcPct val="115000"/>
              </a:lnSpc>
              <a:spcBef>
                <a:spcPts val="0"/>
              </a:spcBef>
              <a:spcAft>
                <a:spcPts val="0"/>
              </a:spcAft>
              <a:buSzPts val="14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g3536df538cb_3_24:notes"/>
          <p:cNvSpPr/>
          <p:nvPr>
            <p:ph idx="2" type="sldImg"/>
          </p:nvPr>
        </p:nvSpPr>
        <p:spPr>
          <a:xfrm>
            <a:off x="-193478" y="279953"/>
            <a:ext cx="7251600" cy="4532100"/>
          </a:xfrm>
          <a:custGeom>
            <a:rect b="b" l="l" r="r" t="t"/>
            <a:pathLst>
              <a:path extrusionOk="0" h="120000" w="120000">
                <a:moveTo>
                  <a:pt x="0" y="0"/>
                </a:moveTo>
                <a:lnTo>
                  <a:pt x="120000" y="0"/>
                </a:lnTo>
                <a:lnTo>
                  <a:pt x="120000" y="120000"/>
                </a:lnTo>
                <a:lnTo>
                  <a:pt x="0" y="120000"/>
                </a:lnTo>
                <a:close/>
              </a:path>
            </a:pathLst>
          </a:custGeom>
        </p:spPr>
      </p:sp>
      <p:sp>
        <p:nvSpPr>
          <p:cNvPr id="513" name="Google Shape;513;g3536df538cb_3_24:notes"/>
          <p:cNvSpPr txBox="1"/>
          <p:nvPr>
            <p:ph idx="1" type="body"/>
          </p:nvPr>
        </p:nvSpPr>
        <p:spPr>
          <a:xfrm>
            <a:off x="410817" y="4904133"/>
            <a:ext cx="6042900" cy="2901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600"/>
              <a:t>Jenn</a:t>
            </a:r>
            <a:endParaRPr sz="1600"/>
          </a:p>
          <a:p>
            <a:pPr indent="-304800" lvl="0" marL="457200" rtl="0" algn="l">
              <a:spcBef>
                <a:spcPts val="0"/>
              </a:spcBef>
              <a:spcAft>
                <a:spcPts val="0"/>
              </a:spcAft>
              <a:buClr>
                <a:schemeClr val="dk1"/>
              </a:buClr>
              <a:buSzPts val="1200"/>
              <a:buChar char="●"/>
            </a:pPr>
            <a:r>
              <a:rPr lang="en-US" sz="1600"/>
              <a:t>Talking point- cite source for successes</a:t>
            </a:r>
            <a:endParaRPr sz="1600"/>
          </a:p>
        </p:txBody>
      </p:sp>
      <p:sp>
        <p:nvSpPr>
          <p:cNvPr id="514" name="Google Shape;514;g3536df538cb_3_24:notes"/>
          <p:cNvSpPr txBox="1"/>
          <p:nvPr>
            <p:ph idx="12" type="sldNum"/>
          </p:nvPr>
        </p:nvSpPr>
        <p:spPr>
          <a:xfrm>
            <a:off x="3482009" y="8053180"/>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g3583f80ee95_0_481:notes"/>
          <p:cNvSpPr/>
          <p:nvPr>
            <p:ph idx="2" type="sldImg"/>
          </p:nvPr>
        </p:nvSpPr>
        <p:spPr>
          <a:xfrm>
            <a:off x="-193478" y="279953"/>
            <a:ext cx="7251600" cy="4532100"/>
          </a:xfrm>
          <a:custGeom>
            <a:rect b="b" l="l" r="r" t="t"/>
            <a:pathLst>
              <a:path extrusionOk="0" h="120000" w="120000">
                <a:moveTo>
                  <a:pt x="0" y="0"/>
                </a:moveTo>
                <a:lnTo>
                  <a:pt x="120000" y="0"/>
                </a:lnTo>
                <a:lnTo>
                  <a:pt x="120000" y="120000"/>
                </a:lnTo>
                <a:lnTo>
                  <a:pt x="0" y="120000"/>
                </a:lnTo>
                <a:close/>
              </a:path>
            </a:pathLst>
          </a:custGeom>
        </p:spPr>
      </p:sp>
      <p:sp>
        <p:nvSpPr>
          <p:cNvPr id="523" name="Google Shape;523;g3583f80ee95_0_481:notes"/>
          <p:cNvSpPr txBox="1"/>
          <p:nvPr>
            <p:ph idx="1" type="body"/>
          </p:nvPr>
        </p:nvSpPr>
        <p:spPr>
          <a:xfrm>
            <a:off x="410817" y="4904133"/>
            <a:ext cx="6042900" cy="2901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600"/>
              <a:t>Jenn</a:t>
            </a:r>
            <a:endParaRPr sz="1600"/>
          </a:p>
        </p:txBody>
      </p:sp>
      <p:sp>
        <p:nvSpPr>
          <p:cNvPr id="524" name="Google Shape;524;g3583f80ee95_0_481:notes"/>
          <p:cNvSpPr txBox="1"/>
          <p:nvPr>
            <p:ph idx="12" type="sldNum"/>
          </p:nvPr>
        </p:nvSpPr>
        <p:spPr>
          <a:xfrm>
            <a:off x="3482009" y="8053180"/>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g35b459958d9_1_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US"/>
              <a:t>Jenn continues</a:t>
            </a:r>
            <a:endParaRPr sz="800"/>
          </a:p>
        </p:txBody>
      </p:sp>
      <p:sp>
        <p:nvSpPr>
          <p:cNvPr id="533" name="Google Shape;533;g35b459958d9_1_1:notes"/>
          <p:cNvSpPr/>
          <p:nvPr>
            <p:ph idx="2" type="sldImg"/>
          </p:nvPr>
        </p:nvSpPr>
        <p:spPr>
          <a:xfrm>
            <a:off x="1371600" y="685800"/>
            <a:ext cx="41148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g3536df538cb_3_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Jenn</a:t>
            </a:r>
            <a:endParaRPr/>
          </a:p>
        </p:txBody>
      </p:sp>
      <p:sp>
        <p:nvSpPr>
          <p:cNvPr id="540" name="Google Shape;540;g3536df538cb_3_0: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g355d285e6e6_1_1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Jenn</a:t>
            </a:r>
            <a:endParaRPr/>
          </a:p>
        </p:txBody>
      </p:sp>
      <p:sp>
        <p:nvSpPr>
          <p:cNvPr id="549" name="Google Shape;549;g355d285e6e6_1_10: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7" name="Shape 557"/>
        <p:cNvGrpSpPr/>
        <p:nvPr/>
      </p:nvGrpSpPr>
      <p:grpSpPr>
        <a:xfrm>
          <a:off x="0" y="0"/>
          <a:ext cx="0" cy="0"/>
          <a:chOff x="0" y="0"/>
          <a:chExt cx="0" cy="0"/>
        </a:xfrm>
      </p:grpSpPr>
      <p:sp>
        <p:nvSpPr>
          <p:cNvPr id="558" name="Google Shape;558;g35322cf600a_0_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Jenn</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These services may become available at different times depending on the voucher a Member has.</a:t>
            </a:r>
            <a:endParaRPr/>
          </a:p>
        </p:txBody>
      </p:sp>
      <p:sp>
        <p:nvSpPr>
          <p:cNvPr id="559" name="Google Shape;559;g35322cf600a_0_0: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g355d285e6e6_1_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Jenn</a:t>
            </a:r>
            <a:endParaRPr/>
          </a:p>
        </p:txBody>
      </p:sp>
      <p:sp>
        <p:nvSpPr>
          <p:cNvPr id="569" name="Google Shape;569;g355d285e6e6_1_0: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 name="Shape 576"/>
        <p:cNvGrpSpPr/>
        <p:nvPr/>
      </p:nvGrpSpPr>
      <p:grpSpPr>
        <a:xfrm>
          <a:off x="0" y="0"/>
          <a:ext cx="0" cy="0"/>
          <a:chOff x="0" y="0"/>
          <a:chExt cx="0" cy="0"/>
        </a:xfrm>
      </p:grpSpPr>
      <p:sp>
        <p:nvSpPr>
          <p:cNvPr id="577" name="Google Shape;577;g3536df538cb_1_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Jenn</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Speaker</a:t>
            </a:r>
            <a:r>
              <a:rPr lang="en-US"/>
              <a:t> to explain Clinical Criteria:</a:t>
            </a:r>
            <a:endParaRPr/>
          </a:p>
          <a:p>
            <a:pPr indent="0" lvl="0" marL="0" rtl="0" algn="l">
              <a:lnSpc>
                <a:spcPct val="90000"/>
              </a:lnSpc>
              <a:spcBef>
                <a:spcPts val="300"/>
              </a:spcBef>
              <a:spcAft>
                <a:spcPts val="0"/>
              </a:spcAft>
              <a:buClr>
                <a:schemeClr val="dk1"/>
              </a:buClr>
              <a:buSzPts val="1100"/>
              <a:buFont typeface="Arial"/>
              <a:buNone/>
            </a:pPr>
            <a:r>
              <a:rPr lang="en-US" sz="1500">
                <a:solidFill>
                  <a:srgbClr val="001970"/>
                </a:solidFill>
              </a:rPr>
              <a:t>Behavioral Health Need:</a:t>
            </a:r>
            <a:endParaRPr sz="1500">
              <a:solidFill>
                <a:srgbClr val="001970"/>
              </a:solidFill>
            </a:endParaRPr>
          </a:p>
          <a:p>
            <a:pPr indent="0" lvl="0" marL="266700" rtl="0" algn="l">
              <a:lnSpc>
                <a:spcPct val="90000"/>
              </a:lnSpc>
              <a:spcBef>
                <a:spcPts val="300"/>
              </a:spcBef>
              <a:spcAft>
                <a:spcPts val="0"/>
              </a:spcAft>
              <a:buClr>
                <a:schemeClr val="dk1"/>
              </a:buClr>
              <a:buSzPts val="1100"/>
              <a:buFont typeface="Arial"/>
              <a:buNone/>
            </a:pPr>
            <a:r>
              <a:t/>
            </a:r>
            <a:endParaRPr b="0" sz="400">
              <a:solidFill>
                <a:srgbClr val="001970"/>
              </a:solidFill>
            </a:endParaRPr>
          </a:p>
          <a:p>
            <a:pPr indent="0" lvl="0" marL="0" rtl="0" algn="l">
              <a:lnSpc>
                <a:spcPct val="90000"/>
              </a:lnSpc>
              <a:spcBef>
                <a:spcPts val="300"/>
              </a:spcBef>
              <a:spcAft>
                <a:spcPts val="0"/>
              </a:spcAft>
              <a:buClr>
                <a:schemeClr val="dk1"/>
              </a:buClr>
              <a:buSzPts val="1100"/>
              <a:buFont typeface="Arial"/>
              <a:buNone/>
            </a:pPr>
            <a:r>
              <a:rPr b="0" lang="en-US">
                <a:solidFill>
                  <a:srgbClr val="001970"/>
                </a:solidFill>
              </a:rPr>
              <a:t>A diagnosed behavioral health disorder, according to the criteria of the current editions of the Diagnostic and Statistical Manual of Mental Disorders and the International Statistical Classification of Diseases and Related Health Problems where there is a need for improvement, stabilization, or prevention of deterioration of functioning (including ability to live independently without sup</a:t>
            </a:r>
            <a:r>
              <a:rPr b="0" lang="en-US" sz="1400">
                <a:solidFill>
                  <a:srgbClr val="001970"/>
                </a:solidFill>
              </a:rPr>
              <a:t>port) resulting from the presence of a behavioral health condition.</a:t>
            </a:r>
            <a:endParaRPr b="0" sz="1400">
              <a:solidFill>
                <a:srgbClr val="001970"/>
              </a:solidFill>
            </a:endParaRPr>
          </a:p>
          <a:p>
            <a:pPr indent="0" lvl="0" marL="0" rtl="0" algn="l">
              <a:lnSpc>
                <a:spcPct val="90000"/>
              </a:lnSpc>
              <a:spcBef>
                <a:spcPts val="300"/>
              </a:spcBef>
              <a:spcAft>
                <a:spcPts val="0"/>
              </a:spcAft>
              <a:buClr>
                <a:schemeClr val="dk1"/>
              </a:buClr>
              <a:buSzPts val="1100"/>
              <a:buFont typeface="Arial"/>
              <a:buNone/>
            </a:pPr>
            <a:r>
              <a:t/>
            </a:r>
            <a:endParaRPr b="0" sz="1400">
              <a:solidFill>
                <a:srgbClr val="001970"/>
              </a:solidFill>
            </a:endParaRPr>
          </a:p>
          <a:p>
            <a:pPr indent="0" lvl="0" marL="0" rtl="0" algn="l">
              <a:lnSpc>
                <a:spcPct val="90000"/>
              </a:lnSpc>
              <a:spcBef>
                <a:spcPts val="300"/>
              </a:spcBef>
              <a:spcAft>
                <a:spcPts val="0"/>
              </a:spcAft>
              <a:buClr>
                <a:schemeClr val="dk1"/>
              </a:buClr>
              <a:buSzPts val="1100"/>
              <a:buFont typeface="Arial"/>
              <a:buNone/>
            </a:pPr>
            <a:r>
              <a:rPr lang="en-US" sz="1400">
                <a:solidFill>
                  <a:srgbClr val="001970"/>
                </a:solidFill>
              </a:rPr>
              <a:t>Chronic Health Condition:</a:t>
            </a:r>
            <a:endParaRPr sz="1400">
              <a:solidFill>
                <a:srgbClr val="001970"/>
              </a:solidFill>
            </a:endParaRPr>
          </a:p>
          <a:p>
            <a:pPr indent="0" lvl="0" marL="0" rtl="0" algn="l">
              <a:lnSpc>
                <a:spcPct val="90000"/>
              </a:lnSpc>
              <a:spcBef>
                <a:spcPts val="300"/>
              </a:spcBef>
              <a:spcAft>
                <a:spcPts val="0"/>
              </a:spcAft>
              <a:buClr>
                <a:schemeClr val="dk1"/>
              </a:buClr>
              <a:buSzPts val="1100"/>
              <a:buFont typeface="Arial"/>
              <a:buNone/>
            </a:pPr>
            <a:r>
              <a:t/>
            </a:r>
            <a:endParaRPr b="0" sz="1400">
              <a:solidFill>
                <a:srgbClr val="001970"/>
              </a:solidFill>
            </a:endParaRPr>
          </a:p>
          <a:p>
            <a:pPr indent="0" lvl="0" marL="0" rtl="0" algn="l">
              <a:lnSpc>
                <a:spcPct val="90000"/>
              </a:lnSpc>
              <a:spcBef>
                <a:spcPts val="300"/>
              </a:spcBef>
              <a:spcAft>
                <a:spcPts val="0"/>
              </a:spcAft>
              <a:buClr>
                <a:schemeClr val="dk1"/>
              </a:buClr>
              <a:buSzPts val="1100"/>
              <a:buFont typeface="Arial"/>
              <a:buNone/>
            </a:pPr>
            <a:r>
              <a:rPr b="0" lang="en-US" sz="1400">
                <a:solidFill>
                  <a:srgbClr val="001970"/>
                </a:solidFill>
              </a:rPr>
              <a:t>One or more chronic conditions including but not limited to those identified in Social Security Act section 1945(h)(2). Examples of conditions can include: diabetes, BMI over 25,cardiovascular disease, respiratory disease, HIV/AIDS diagnosis, hypertension, physical disability(e.g. amputation, visual impairment), cancer, hyperlipidemia, chronic obstructive pulmonary diseases, chronic kidney disease</a:t>
            </a:r>
            <a:endParaRPr b="0" sz="1400">
              <a:solidFill>
                <a:srgbClr val="001970"/>
              </a:solidFill>
            </a:endParaRPr>
          </a:p>
          <a:p>
            <a:pPr indent="0" lvl="0" marL="0" rtl="0" algn="l">
              <a:lnSpc>
                <a:spcPct val="90000"/>
              </a:lnSpc>
              <a:spcBef>
                <a:spcPts val="300"/>
              </a:spcBef>
              <a:spcAft>
                <a:spcPts val="0"/>
              </a:spcAft>
              <a:buClr>
                <a:schemeClr val="dk1"/>
              </a:buClr>
              <a:buSzPts val="1100"/>
              <a:buFont typeface="Arial"/>
              <a:buNone/>
            </a:pPr>
            <a:r>
              <a:t/>
            </a:r>
            <a:endParaRPr b="0" sz="1400">
              <a:solidFill>
                <a:srgbClr val="001970"/>
              </a:solidFill>
            </a:endParaRPr>
          </a:p>
          <a:p>
            <a:pPr indent="0" lvl="0" marL="0" rtl="0" algn="l">
              <a:spcBef>
                <a:spcPts val="0"/>
              </a:spcBef>
              <a:spcAft>
                <a:spcPts val="0"/>
              </a:spcAft>
              <a:buClr>
                <a:schemeClr val="dk1"/>
              </a:buClr>
              <a:buSzPts val="1100"/>
              <a:buFont typeface="Arial"/>
              <a:buNone/>
            </a:pPr>
            <a:r>
              <a:rPr b="0" lang="en-US" sz="1400">
                <a:solidFill>
                  <a:srgbClr val="001970"/>
                </a:solidFill>
              </a:rPr>
              <a:t>Providers that previously participated in Colorado Medicaid housing demonstrations are enrolling and getting ready to serve Members.</a:t>
            </a:r>
            <a:endParaRPr b="0" sz="1400">
              <a:solidFill>
                <a:srgbClr val="001970"/>
              </a:solidFill>
            </a:endParaRPr>
          </a:p>
          <a:p>
            <a:pPr indent="0" lvl="0" marL="0" rtl="0" algn="l">
              <a:spcBef>
                <a:spcPts val="0"/>
              </a:spcBef>
              <a:spcAft>
                <a:spcPts val="0"/>
              </a:spcAft>
              <a:buClr>
                <a:schemeClr val="dk1"/>
              </a:buClr>
              <a:buSzPts val="1100"/>
              <a:buFont typeface="Arial"/>
              <a:buNone/>
            </a:pPr>
            <a:r>
              <a:t/>
            </a:r>
            <a:endParaRPr b="0" sz="1400">
              <a:solidFill>
                <a:srgbClr val="001970"/>
              </a:solidFill>
            </a:endParaRPr>
          </a:p>
          <a:p>
            <a:pPr indent="0" lvl="0" marL="0" rtl="0" algn="l">
              <a:spcBef>
                <a:spcPts val="0"/>
              </a:spcBef>
              <a:spcAft>
                <a:spcPts val="0"/>
              </a:spcAft>
              <a:buClr>
                <a:schemeClr val="dk1"/>
              </a:buClr>
              <a:buSzPts val="1100"/>
              <a:buFont typeface="Arial"/>
              <a:buNone/>
            </a:pPr>
            <a:r>
              <a:rPr b="0" lang="en-US" sz="1400">
                <a:solidFill>
                  <a:srgbClr val="001970"/>
                </a:solidFill>
              </a:rPr>
              <a:t>Only those enrolled as a Supportive Housing Provider (PT 89/208) will be able to bill for the HRSN housing services.</a:t>
            </a:r>
            <a:endParaRPr b="0" sz="1400"/>
          </a:p>
          <a:p>
            <a:pPr indent="0" lvl="0" marL="0" rtl="0" algn="l">
              <a:lnSpc>
                <a:spcPct val="90000"/>
              </a:lnSpc>
              <a:spcBef>
                <a:spcPts val="300"/>
              </a:spcBef>
              <a:spcAft>
                <a:spcPts val="0"/>
              </a:spcAft>
              <a:buClr>
                <a:schemeClr val="dk1"/>
              </a:buClr>
              <a:buSzPts val="1100"/>
              <a:buFont typeface="Arial"/>
              <a:buNone/>
            </a:pPr>
            <a:r>
              <a:t/>
            </a:r>
            <a:endParaRPr b="0">
              <a:solidFill>
                <a:srgbClr val="001970"/>
              </a:solidFill>
            </a:endParaRPr>
          </a:p>
        </p:txBody>
      </p:sp>
      <p:sp>
        <p:nvSpPr>
          <p:cNvPr id="578" name="Google Shape;578;g3536df538cb_1_0: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5" name="Shape 585"/>
        <p:cNvGrpSpPr/>
        <p:nvPr/>
      </p:nvGrpSpPr>
      <p:grpSpPr>
        <a:xfrm>
          <a:off x="0" y="0"/>
          <a:ext cx="0" cy="0"/>
          <a:chOff x="0" y="0"/>
          <a:chExt cx="0" cy="0"/>
        </a:xfrm>
      </p:grpSpPr>
      <p:sp>
        <p:nvSpPr>
          <p:cNvPr id="586" name="Google Shape;586;g34aa5a3fd7b_0_255: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Jenn</a:t>
            </a:r>
            <a:endParaRPr/>
          </a:p>
        </p:txBody>
      </p:sp>
      <p:sp>
        <p:nvSpPr>
          <p:cNvPr id="587" name="Google Shape;587;g34aa5a3fd7b_0_255: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4" name="Shape 594"/>
        <p:cNvGrpSpPr/>
        <p:nvPr/>
      </p:nvGrpSpPr>
      <p:grpSpPr>
        <a:xfrm>
          <a:off x="0" y="0"/>
          <a:ext cx="0" cy="0"/>
          <a:chOff x="0" y="0"/>
          <a:chExt cx="0" cy="0"/>
        </a:xfrm>
      </p:grpSpPr>
      <p:sp>
        <p:nvSpPr>
          <p:cNvPr id="595" name="Google Shape;595;g355d285e6e6_12_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Jenn</a:t>
            </a:r>
            <a:endParaRPr/>
          </a:p>
        </p:txBody>
      </p:sp>
      <p:sp>
        <p:nvSpPr>
          <p:cNvPr id="596" name="Google Shape;596;g355d285e6e6_12_0: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32117f6e667_0_106:notes"/>
          <p:cNvSpPr/>
          <p:nvPr>
            <p:ph idx="2" type="sldImg"/>
          </p:nvPr>
        </p:nvSpPr>
        <p:spPr>
          <a:xfrm>
            <a:off x="1371600" y="685800"/>
            <a:ext cx="41148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63" name="Google Shape;363;g32117f6e667_0_10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400"/>
              <a:buNone/>
            </a:pPr>
            <a:r>
              <a:rPr lang="en-US"/>
              <a:t>Adela </a:t>
            </a:r>
            <a:endParaRPr/>
          </a:p>
          <a:p>
            <a:pPr indent="0" lvl="0" marL="0" rtl="0" algn="l">
              <a:spcBef>
                <a:spcPts val="0"/>
              </a:spcBef>
              <a:spcAft>
                <a:spcPts val="0"/>
              </a:spcAft>
              <a:buClr>
                <a:schemeClr val="dk1"/>
              </a:buClr>
              <a:buSzPts val="1400"/>
              <a:buFont typeface="Arial"/>
              <a:buNone/>
            </a:pPr>
            <a:r>
              <a:t/>
            </a:r>
            <a:endParaRPr/>
          </a:p>
          <a:p>
            <a:pPr indent="0" lvl="0" marL="0" rtl="0" algn="l">
              <a:lnSpc>
                <a:spcPct val="100000"/>
              </a:lnSpc>
              <a:spcBef>
                <a:spcPts val="0"/>
              </a:spcBef>
              <a:spcAft>
                <a:spcPts val="0"/>
              </a:spcAft>
              <a:buSzPts val="1400"/>
              <a:buNone/>
            </a:pPr>
            <a:r>
              <a:rPr lang="en-US"/>
              <a:t>Links:</a:t>
            </a:r>
            <a:br>
              <a:rPr lang="en-US"/>
            </a:br>
            <a:br>
              <a:rPr lang="en-US"/>
            </a:br>
            <a:r>
              <a:rPr lang="en-US"/>
              <a:t>How to turn on closed captions: </a:t>
            </a:r>
            <a:r>
              <a:rPr lang="en-US" u="sng">
                <a:solidFill>
                  <a:schemeClr val="hlink"/>
                </a:solidFill>
                <a:hlinkClick r:id="rId2"/>
              </a:rPr>
              <a:t>https://support.zoom.com/hc/en/article?id=zm_kb&amp;sysparm_article=KB0059762</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How to turn closed captions on in another language: </a:t>
            </a:r>
            <a:r>
              <a:rPr lang="en-US" u="sng">
                <a:solidFill>
                  <a:schemeClr val="hlink"/>
                </a:solidFill>
                <a:hlinkClick r:id="rId3"/>
              </a:rPr>
              <a:t>https://support.zoom.com/hc/en/article?id=zm_kb&amp;sysparm_article=KB0060844</a:t>
            </a:r>
            <a:r>
              <a:rPr lang="en-US"/>
              <a:t>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b="0"/>
          </a:p>
          <a:p>
            <a:pPr indent="0" lvl="0" marL="0" rtl="0" algn="l">
              <a:lnSpc>
                <a:spcPct val="115000"/>
              </a:lnSpc>
              <a:spcBef>
                <a:spcPts val="0"/>
              </a:spcBef>
              <a:spcAft>
                <a:spcPts val="0"/>
              </a:spcAft>
              <a:buSzPts val="1400"/>
              <a:buNone/>
            </a:pPr>
            <a:r>
              <a:rPr lang="en-US">
                <a:solidFill>
                  <a:srgbClr val="444444"/>
                </a:solidFill>
              </a:rPr>
              <a:t>[Webinar Tech] </a:t>
            </a:r>
            <a:r>
              <a:rPr b="0" lang="en-US">
                <a:solidFill>
                  <a:srgbClr val="444444"/>
                </a:solidFill>
              </a:rPr>
              <a:t>Post in Chat:​</a:t>
            </a:r>
            <a:endParaRPr b="0">
              <a:solidFill>
                <a:srgbClr val="444444"/>
              </a:solidFill>
            </a:endParaRPr>
          </a:p>
          <a:p>
            <a:pPr indent="0" lvl="0" marL="0" rtl="0" algn="l">
              <a:lnSpc>
                <a:spcPct val="115000"/>
              </a:lnSpc>
              <a:spcBef>
                <a:spcPts val="0"/>
              </a:spcBef>
              <a:spcAft>
                <a:spcPts val="0"/>
              </a:spcAft>
              <a:buSzPts val="1400"/>
              <a:buNone/>
            </a:pPr>
            <a:r>
              <a:t/>
            </a:r>
            <a:endParaRPr b="0" u="sng">
              <a:solidFill>
                <a:srgbClr val="444444"/>
              </a:solidFill>
            </a:endParaRPr>
          </a:p>
          <a:p>
            <a:pPr indent="-317500" lvl="0" marL="457200" rtl="0" algn="l">
              <a:lnSpc>
                <a:spcPct val="115000"/>
              </a:lnSpc>
              <a:spcBef>
                <a:spcPts val="0"/>
              </a:spcBef>
              <a:spcAft>
                <a:spcPts val="0"/>
              </a:spcAft>
              <a:buClr>
                <a:srgbClr val="444444"/>
              </a:buClr>
              <a:buSzPts val="1400"/>
              <a:buAutoNum type="arabicPeriod"/>
            </a:pPr>
            <a:r>
              <a:rPr b="0" lang="en-US">
                <a:solidFill>
                  <a:srgbClr val="444444"/>
                </a:solidFill>
              </a:rPr>
              <a:t>Closed Captions are available in the meeting controls toolbar at the bottom of your screen. To turn them on, click the Show Captions icon.</a:t>
            </a:r>
            <a:endParaRPr b="0">
              <a:solidFill>
                <a:srgbClr val="444444"/>
              </a:solidFill>
            </a:endParaRPr>
          </a:p>
          <a:p>
            <a:pPr indent="-317500" lvl="0" marL="457200" rtl="0" algn="l">
              <a:lnSpc>
                <a:spcPct val="115000"/>
              </a:lnSpc>
              <a:spcBef>
                <a:spcPts val="0"/>
              </a:spcBef>
              <a:spcAft>
                <a:spcPts val="0"/>
              </a:spcAft>
              <a:buClr>
                <a:srgbClr val="444444"/>
              </a:buClr>
              <a:buSzPts val="1400"/>
              <a:buAutoNum type="arabicPeriod"/>
            </a:pPr>
            <a:r>
              <a:rPr b="0" lang="en-US">
                <a:solidFill>
                  <a:srgbClr val="444444"/>
                </a:solidFill>
              </a:rPr>
              <a:t>Los subtítulos están disponibles en la barra de herramientas de controles de la reunión en la parte inferior de su pantalla. Para activarlos, haga clic en el icono "Mostrar subtítulos".</a:t>
            </a:r>
            <a:endParaRPr b="0">
              <a:solidFill>
                <a:srgbClr val="444444"/>
              </a:solidFill>
            </a:endParaRPr>
          </a:p>
          <a:p>
            <a:pPr indent="0" lvl="0" marL="914400" rtl="0" algn="l">
              <a:lnSpc>
                <a:spcPct val="115000"/>
              </a:lnSpc>
              <a:spcBef>
                <a:spcPts val="0"/>
              </a:spcBef>
              <a:spcAft>
                <a:spcPts val="0"/>
              </a:spcAft>
              <a:buSzPts val="1400"/>
              <a:buNone/>
            </a:pPr>
            <a:r>
              <a:t/>
            </a:r>
            <a:endParaRPr b="0">
              <a:solidFill>
                <a:srgbClr val="444444"/>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 name="Shape 603"/>
        <p:cNvGrpSpPr/>
        <p:nvPr/>
      </p:nvGrpSpPr>
      <p:grpSpPr>
        <a:xfrm>
          <a:off x="0" y="0"/>
          <a:ext cx="0" cy="0"/>
          <a:chOff x="0" y="0"/>
          <a:chExt cx="0" cy="0"/>
        </a:xfrm>
      </p:grpSpPr>
      <p:sp>
        <p:nvSpPr>
          <p:cNvPr id="604" name="Google Shape;604;g35322cf600a_0_1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Jenn</a:t>
            </a:r>
            <a:endParaRPr/>
          </a:p>
        </p:txBody>
      </p:sp>
      <p:sp>
        <p:nvSpPr>
          <p:cNvPr id="605" name="Google Shape;605;g35322cf600a_0_10: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3" name="Shape 613"/>
        <p:cNvGrpSpPr/>
        <p:nvPr/>
      </p:nvGrpSpPr>
      <p:grpSpPr>
        <a:xfrm>
          <a:off x="0" y="0"/>
          <a:ext cx="0" cy="0"/>
          <a:chOff x="0" y="0"/>
          <a:chExt cx="0" cy="0"/>
        </a:xfrm>
      </p:grpSpPr>
      <p:sp>
        <p:nvSpPr>
          <p:cNvPr id="614" name="Google Shape;614;g3536df538cb_0_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Jenn</a:t>
            </a:r>
            <a:endParaRPr/>
          </a:p>
        </p:txBody>
      </p:sp>
      <p:sp>
        <p:nvSpPr>
          <p:cNvPr id="615" name="Google Shape;615;g3536df538cb_0_0: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3" name="Shape 623"/>
        <p:cNvGrpSpPr/>
        <p:nvPr/>
      </p:nvGrpSpPr>
      <p:grpSpPr>
        <a:xfrm>
          <a:off x="0" y="0"/>
          <a:ext cx="0" cy="0"/>
          <a:chOff x="0" y="0"/>
          <a:chExt cx="0" cy="0"/>
        </a:xfrm>
      </p:grpSpPr>
      <p:sp>
        <p:nvSpPr>
          <p:cNvPr id="624" name="Google Shape;624;g355d285e6e6_1_1131: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p:spPr>
      </p:sp>
      <p:sp>
        <p:nvSpPr>
          <p:cNvPr id="625" name="Google Shape;625;g355d285e6e6_1_113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Jenn</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6" name="Shape 646"/>
        <p:cNvGrpSpPr/>
        <p:nvPr/>
      </p:nvGrpSpPr>
      <p:grpSpPr>
        <a:xfrm>
          <a:off x="0" y="0"/>
          <a:ext cx="0" cy="0"/>
          <a:chOff x="0" y="0"/>
          <a:chExt cx="0" cy="0"/>
        </a:xfrm>
      </p:grpSpPr>
      <p:sp>
        <p:nvSpPr>
          <p:cNvPr id="647" name="Google Shape;647;g34aa5a3fd7b_0_26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Jenn hands it off to Alaina and Morgan</a:t>
            </a:r>
            <a:endParaRPr/>
          </a:p>
        </p:txBody>
      </p:sp>
      <p:sp>
        <p:nvSpPr>
          <p:cNvPr id="648" name="Google Shape;648;g34aa5a3fd7b_0_263:notes"/>
          <p:cNvSpPr/>
          <p:nvPr>
            <p:ph idx="2" type="sldImg"/>
          </p:nvPr>
        </p:nvSpPr>
        <p:spPr>
          <a:xfrm>
            <a:off x="1371600" y="685800"/>
            <a:ext cx="41148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3" name="Shape 653"/>
        <p:cNvGrpSpPr/>
        <p:nvPr/>
      </p:nvGrpSpPr>
      <p:grpSpPr>
        <a:xfrm>
          <a:off x="0" y="0"/>
          <a:ext cx="0" cy="0"/>
          <a:chOff x="0" y="0"/>
          <a:chExt cx="0" cy="0"/>
        </a:xfrm>
      </p:grpSpPr>
      <p:sp>
        <p:nvSpPr>
          <p:cNvPr id="654" name="Google Shape;654;g35433c2cf89_1_84: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5" name="Google Shape;655;g35433c2cf89_1_84:notes"/>
          <p:cNvSpPr txBox="1"/>
          <p:nvPr>
            <p:ph idx="1" type="body"/>
          </p:nvPr>
        </p:nvSpPr>
        <p:spPr>
          <a:xfrm>
            <a:off x="365263" y="3803373"/>
            <a:ext cx="6127500" cy="4532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Alaina and Morgan</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Nutrition Counseling: </a:t>
            </a:r>
            <a:r>
              <a:rPr b="0" lang="en-US"/>
              <a:t>Any combination of educational strategies designed to motivate and facilitate voluntary adoption of food choices and other food and nutrition-related behaviors conducive to health and wellbeing</a:t>
            </a:r>
            <a:endParaRPr b="0"/>
          </a:p>
          <a:p>
            <a:pPr indent="0" lvl="0" marL="0" rtl="0" algn="l">
              <a:lnSpc>
                <a:spcPct val="100000"/>
              </a:lnSpc>
              <a:spcBef>
                <a:spcPts val="0"/>
              </a:spcBef>
              <a:spcAft>
                <a:spcPts val="0"/>
              </a:spcAft>
              <a:buSzPts val="1400"/>
              <a:buNone/>
            </a:pPr>
            <a:r>
              <a:rPr b="0" lang="en-US"/>
              <a:t>	</a:t>
            </a:r>
            <a:r>
              <a:rPr lang="en-US" sz="1000" u="sng">
                <a:latin typeface="Roboto"/>
                <a:ea typeface="Roboto"/>
                <a:cs typeface="Roboto"/>
                <a:sym typeface="Roboto"/>
              </a:rPr>
              <a:t>Services may consist of:</a:t>
            </a:r>
            <a:endParaRPr sz="1000" u="sng">
              <a:latin typeface="Roboto"/>
              <a:ea typeface="Roboto"/>
              <a:cs typeface="Roboto"/>
              <a:sym typeface="Roboto"/>
            </a:endParaRPr>
          </a:p>
          <a:p>
            <a:pPr indent="-292100" lvl="0" marL="469900" rtl="0" algn="l">
              <a:lnSpc>
                <a:spcPct val="115000"/>
              </a:lnSpc>
              <a:spcBef>
                <a:spcPts val="0"/>
              </a:spcBef>
              <a:spcAft>
                <a:spcPts val="0"/>
              </a:spcAft>
              <a:buClr>
                <a:schemeClr val="dk1"/>
              </a:buClr>
              <a:buSzPts val="1000"/>
              <a:buFont typeface="Roboto"/>
              <a:buChar char="●"/>
            </a:pPr>
            <a:r>
              <a:rPr b="0" lang="en-US" sz="1000">
                <a:latin typeface="Roboto"/>
                <a:ea typeface="Roboto"/>
                <a:cs typeface="Roboto"/>
                <a:sym typeface="Roboto"/>
              </a:rPr>
              <a:t>Medical nutritional therapy assessment or reassessment</a:t>
            </a:r>
            <a:endParaRPr b="0" sz="1000">
              <a:latin typeface="Roboto"/>
              <a:ea typeface="Roboto"/>
              <a:cs typeface="Roboto"/>
              <a:sym typeface="Roboto"/>
            </a:endParaRPr>
          </a:p>
          <a:p>
            <a:pPr indent="-292100" lvl="0" marL="469900" rtl="0" algn="l">
              <a:lnSpc>
                <a:spcPct val="115000"/>
              </a:lnSpc>
              <a:spcBef>
                <a:spcPts val="0"/>
              </a:spcBef>
              <a:spcAft>
                <a:spcPts val="0"/>
              </a:spcAft>
              <a:buClr>
                <a:schemeClr val="dk1"/>
              </a:buClr>
              <a:buSzPts val="1000"/>
              <a:buFont typeface="Roboto"/>
              <a:buChar char="●"/>
            </a:pPr>
            <a:r>
              <a:rPr b="0" lang="en-US" sz="1000">
                <a:latin typeface="Roboto"/>
                <a:ea typeface="Roboto"/>
                <a:cs typeface="Roboto"/>
                <a:sym typeface="Roboto"/>
              </a:rPr>
              <a:t>Nutrition education or information (evidence-based)</a:t>
            </a:r>
            <a:endParaRPr b="0" sz="1000">
              <a:latin typeface="Roboto"/>
              <a:ea typeface="Roboto"/>
              <a:cs typeface="Roboto"/>
              <a:sym typeface="Roboto"/>
            </a:endParaRPr>
          </a:p>
          <a:p>
            <a:pPr indent="-292100" lvl="0" marL="469900" rtl="0" algn="l">
              <a:lnSpc>
                <a:spcPct val="115000"/>
              </a:lnSpc>
              <a:spcBef>
                <a:spcPts val="0"/>
              </a:spcBef>
              <a:spcAft>
                <a:spcPts val="0"/>
              </a:spcAft>
              <a:buClr>
                <a:schemeClr val="dk1"/>
              </a:buClr>
              <a:buSzPts val="1000"/>
              <a:buFont typeface="Roboto"/>
              <a:buChar char="●"/>
            </a:pPr>
            <a:r>
              <a:rPr b="0" lang="en-US" sz="1000">
                <a:latin typeface="Roboto"/>
                <a:ea typeface="Roboto"/>
                <a:cs typeface="Roboto"/>
                <a:sym typeface="Roboto"/>
              </a:rPr>
              <a:t>Meal preparation education in an individual or group setting</a:t>
            </a:r>
            <a:endParaRPr b="0"/>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Home Delivered Meals:</a:t>
            </a:r>
            <a:r>
              <a:rPr b="0" lang="en-US"/>
              <a:t> receipt of prepared hot foods, meal kits, or restaurant meals</a:t>
            </a:r>
            <a:endParaRPr b="0"/>
          </a:p>
          <a:p>
            <a:pPr indent="0" lvl="0" marL="0" rtl="0" algn="l">
              <a:lnSpc>
                <a:spcPct val="115000"/>
              </a:lnSpc>
              <a:spcBef>
                <a:spcPts val="0"/>
              </a:spcBef>
              <a:spcAft>
                <a:spcPts val="0"/>
              </a:spcAft>
              <a:buClr>
                <a:schemeClr val="dk1"/>
              </a:buClr>
              <a:buSzPts val="900"/>
              <a:buFont typeface="Arial"/>
              <a:buNone/>
            </a:pPr>
            <a:r>
              <a:rPr lang="en-US" sz="900" u="sng">
                <a:latin typeface="Roboto"/>
                <a:ea typeface="Roboto"/>
                <a:cs typeface="Roboto"/>
                <a:sym typeface="Roboto"/>
              </a:rPr>
              <a:t>Services may:</a:t>
            </a:r>
            <a:endParaRPr sz="900" u="sng">
              <a:latin typeface="Roboto"/>
              <a:ea typeface="Roboto"/>
              <a:cs typeface="Roboto"/>
              <a:sym typeface="Roboto"/>
            </a:endParaRPr>
          </a:p>
          <a:p>
            <a:pPr indent="-234950" lvl="0" marL="355600" rtl="0" algn="l">
              <a:lnSpc>
                <a:spcPct val="115000"/>
              </a:lnSpc>
              <a:spcBef>
                <a:spcPts val="0"/>
              </a:spcBef>
              <a:spcAft>
                <a:spcPts val="0"/>
              </a:spcAft>
              <a:buClr>
                <a:schemeClr val="dk1"/>
              </a:buClr>
              <a:buSzPts val="900"/>
              <a:buFont typeface="Roboto"/>
              <a:buChar char="●"/>
            </a:pPr>
            <a:r>
              <a:rPr b="0" lang="en-US" sz="900">
                <a:latin typeface="Roboto"/>
                <a:ea typeface="Roboto"/>
                <a:cs typeface="Roboto"/>
                <a:sym typeface="Roboto"/>
              </a:rPr>
              <a:t>Take into account a member’s household size</a:t>
            </a:r>
            <a:endParaRPr b="0" sz="900">
              <a:latin typeface="Roboto"/>
              <a:ea typeface="Roboto"/>
              <a:cs typeface="Roboto"/>
              <a:sym typeface="Roboto"/>
            </a:endParaRPr>
          </a:p>
          <a:p>
            <a:pPr indent="-234950" lvl="0" marL="355600" rtl="0" algn="l">
              <a:lnSpc>
                <a:spcPct val="115000"/>
              </a:lnSpc>
              <a:spcBef>
                <a:spcPts val="0"/>
              </a:spcBef>
              <a:spcAft>
                <a:spcPts val="0"/>
              </a:spcAft>
              <a:buClr>
                <a:schemeClr val="dk1"/>
              </a:buClr>
              <a:buSzPts val="900"/>
              <a:buFont typeface="Roboto"/>
              <a:buChar char="●"/>
            </a:pPr>
            <a:r>
              <a:rPr b="0" lang="en-US" sz="900">
                <a:latin typeface="Roboto"/>
                <a:ea typeface="Roboto"/>
                <a:cs typeface="Roboto"/>
                <a:sym typeface="Roboto"/>
              </a:rPr>
              <a:t>Be administered through a voucher or prepaid card</a:t>
            </a:r>
            <a:endParaRPr b="0" sz="900">
              <a:latin typeface="Roboto"/>
              <a:ea typeface="Roboto"/>
              <a:cs typeface="Roboto"/>
              <a:sym typeface="Roboto"/>
            </a:endParaRPr>
          </a:p>
          <a:p>
            <a:pPr indent="-234950" lvl="0" marL="355600" rtl="0" algn="l">
              <a:lnSpc>
                <a:spcPct val="115000"/>
              </a:lnSpc>
              <a:spcBef>
                <a:spcPts val="0"/>
              </a:spcBef>
              <a:spcAft>
                <a:spcPts val="0"/>
              </a:spcAft>
              <a:buClr>
                <a:schemeClr val="dk1"/>
              </a:buClr>
              <a:buSzPts val="900"/>
              <a:buFont typeface="Roboto"/>
              <a:buChar char="●"/>
            </a:pPr>
            <a:r>
              <a:rPr b="0" lang="en-US" sz="900">
                <a:latin typeface="Roboto"/>
                <a:ea typeface="Roboto"/>
                <a:cs typeface="Roboto"/>
                <a:sym typeface="Roboto"/>
              </a:rPr>
              <a:t>Dietary Guidelines for Americans to encourage healthy food selection.</a:t>
            </a:r>
            <a:endParaRPr b="0"/>
          </a:p>
          <a:p>
            <a:pPr indent="0" lvl="0" marL="0" rtl="0" algn="l">
              <a:lnSpc>
                <a:spcPct val="100000"/>
              </a:lnSpc>
              <a:spcBef>
                <a:spcPts val="0"/>
              </a:spcBef>
              <a:spcAft>
                <a:spcPts val="0"/>
              </a:spcAft>
              <a:buSzPts val="1400"/>
              <a:buNone/>
            </a:pPr>
            <a:r>
              <a:t/>
            </a:r>
            <a:endParaRPr b="0"/>
          </a:p>
          <a:p>
            <a:pPr indent="0" lvl="0" marL="0" rtl="0" algn="l">
              <a:lnSpc>
                <a:spcPct val="100000"/>
              </a:lnSpc>
              <a:spcBef>
                <a:spcPts val="0"/>
              </a:spcBef>
              <a:spcAft>
                <a:spcPts val="0"/>
              </a:spcAft>
              <a:buSzPts val="1400"/>
              <a:buNone/>
            </a:pPr>
            <a:r>
              <a:rPr lang="en-US"/>
              <a:t>Pantry Stocking:</a:t>
            </a:r>
            <a:r>
              <a:rPr b="0" lang="en-US"/>
              <a:t> Groceries that may be picked up or delivered to the member’s home</a:t>
            </a:r>
            <a:endParaRPr b="0"/>
          </a:p>
          <a:p>
            <a:pPr indent="0" lvl="0" marL="0" rtl="0" algn="l">
              <a:lnSpc>
                <a:spcPct val="115000"/>
              </a:lnSpc>
              <a:spcBef>
                <a:spcPts val="0"/>
              </a:spcBef>
              <a:spcAft>
                <a:spcPts val="0"/>
              </a:spcAft>
              <a:buClr>
                <a:schemeClr val="dk1"/>
              </a:buClr>
              <a:buSzPts val="900"/>
              <a:buFont typeface="Arial"/>
              <a:buNone/>
            </a:pPr>
            <a:r>
              <a:rPr lang="en-US" sz="900" u="sng">
                <a:latin typeface="Roboto"/>
                <a:ea typeface="Roboto"/>
                <a:cs typeface="Roboto"/>
                <a:sym typeface="Roboto"/>
              </a:rPr>
              <a:t>Services may:</a:t>
            </a:r>
            <a:endParaRPr sz="900" u="sng">
              <a:latin typeface="Roboto"/>
              <a:ea typeface="Roboto"/>
              <a:cs typeface="Roboto"/>
              <a:sym typeface="Roboto"/>
            </a:endParaRPr>
          </a:p>
          <a:p>
            <a:pPr indent="-234950" lvl="0" marL="355600" rtl="0" algn="l">
              <a:lnSpc>
                <a:spcPct val="115000"/>
              </a:lnSpc>
              <a:spcBef>
                <a:spcPts val="0"/>
              </a:spcBef>
              <a:spcAft>
                <a:spcPts val="0"/>
              </a:spcAft>
              <a:buClr>
                <a:schemeClr val="dk1"/>
              </a:buClr>
              <a:buSzPts val="900"/>
              <a:buFont typeface="Roboto"/>
              <a:buChar char="●"/>
            </a:pPr>
            <a:r>
              <a:rPr b="0" lang="en-US" sz="900">
                <a:latin typeface="Roboto"/>
                <a:ea typeface="Roboto"/>
                <a:cs typeface="Roboto"/>
                <a:sym typeface="Roboto"/>
              </a:rPr>
              <a:t>Take into account a member’s household size</a:t>
            </a:r>
            <a:endParaRPr b="0" sz="900">
              <a:latin typeface="Roboto"/>
              <a:ea typeface="Roboto"/>
              <a:cs typeface="Roboto"/>
              <a:sym typeface="Roboto"/>
            </a:endParaRPr>
          </a:p>
          <a:p>
            <a:pPr indent="-234950" lvl="0" marL="355600" rtl="0" algn="l">
              <a:lnSpc>
                <a:spcPct val="115000"/>
              </a:lnSpc>
              <a:spcBef>
                <a:spcPts val="0"/>
              </a:spcBef>
              <a:spcAft>
                <a:spcPts val="0"/>
              </a:spcAft>
              <a:buClr>
                <a:schemeClr val="dk1"/>
              </a:buClr>
              <a:buSzPts val="900"/>
              <a:buFont typeface="Roboto"/>
              <a:buChar char="●"/>
            </a:pPr>
            <a:r>
              <a:rPr b="0" lang="en-US" sz="900">
                <a:latin typeface="Roboto"/>
                <a:ea typeface="Roboto"/>
                <a:cs typeface="Roboto"/>
                <a:sym typeface="Roboto"/>
              </a:rPr>
              <a:t>Be administered through a voucher or prepaid card</a:t>
            </a:r>
            <a:endParaRPr b="0" sz="900">
              <a:latin typeface="Roboto"/>
              <a:ea typeface="Roboto"/>
              <a:cs typeface="Roboto"/>
              <a:sym typeface="Roboto"/>
            </a:endParaRPr>
          </a:p>
          <a:p>
            <a:pPr indent="-234950" lvl="0" marL="355600" rtl="0" algn="l">
              <a:lnSpc>
                <a:spcPct val="115000"/>
              </a:lnSpc>
              <a:spcBef>
                <a:spcPts val="0"/>
              </a:spcBef>
              <a:spcAft>
                <a:spcPts val="0"/>
              </a:spcAft>
              <a:buClr>
                <a:schemeClr val="dk1"/>
              </a:buClr>
              <a:buSzPts val="900"/>
              <a:buFont typeface="Roboto"/>
              <a:buChar char="●"/>
            </a:pPr>
            <a:r>
              <a:rPr b="0" lang="en-US" sz="900">
                <a:latin typeface="Roboto"/>
                <a:ea typeface="Roboto"/>
                <a:cs typeface="Roboto"/>
                <a:sym typeface="Roboto"/>
              </a:rPr>
              <a:t>Dietary Guidelines for Americans to encourage healthy food selection.</a:t>
            </a:r>
            <a:endParaRPr b="0" sz="900">
              <a:latin typeface="Roboto"/>
              <a:ea typeface="Roboto"/>
              <a:cs typeface="Roboto"/>
              <a:sym typeface="Roboto"/>
            </a:endParaRPr>
          </a:p>
          <a:p>
            <a:pPr indent="0" lvl="0" marL="0" rtl="0" algn="l">
              <a:lnSpc>
                <a:spcPct val="115000"/>
              </a:lnSpc>
              <a:spcBef>
                <a:spcPts val="0"/>
              </a:spcBef>
              <a:spcAft>
                <a:spcPts val="0"/>
              </a:spcAft>
              <a:buNone/>
            </a:pPr>
            <a:r>
              <a:t/>
            </a:r>
            <a:endParaRPr b="0" sz="900">
              <a:latin typeface="Roboto"/>
              <a:ea typeface="Roboto"/>
              <a:cs typeface="Roboto"/>
              <a:sym typeface="Roboto"/>
            </a:endParaRPr>
          </a:p>
          <a:p>
            <a:pPr indent="0" lvl="0" marL="0" rtl="0" algn="l">
              <a:lnSpc>
                <a:spcPct val="115000"/>
              </a:lnSpc>
              <a:spcBef>
                <a:spcPts val="0"/>
              </a:spcBef>
              <a:spcAft>
                <a:spcPts val="0"/>
              </a:spcAft>
              <a:buNone/>
            </a:pPr>
            <a:r>
              <a:rPr lang="en-US" sz="900">
                <a:latin typeface="Roboto"/>
                <a:ea typeface="Roboto"/>
                <a:cs typeface="Roboto"/>
                <a:sym typeface="Roboto"/>
              </a:rPr>
              <a:t>Medically Tailored Meals: </a:t>
            </a:r>
            <a:r>
              <a:rPr b="0" lang="en-US" sz="900">
                <a:latin typeface="Roboto"/>
                <a:ea typeface="Roboto"/>
                <a:cs typeface="Roboto"/>
                <a:sym typeface="Roboto"/>
              </a:rPr>
              <a:t>Meals tailored to support specific individuals for which nutrition supports would improve health outcomes including preparation, provision, and delivery of the meal</a:t>
            </a:r>
            <a:endParaRPr b="0" sz="900">
              <a:latin typeface="Roboto"/>
              <a:ea typeface="Roboto"/>
              <a:cs typeface="Roboto"/>
              <a:sym typeface="Roboto"/>
            </a:endParaRPr>
          </a:p>
          <a:p>
            <a:pPr indent="0" lvl="0" marL="0" rtl="0" algn="l">
              <a:lnSpc>
                <a:spcPct val="115000"/>
              </a:lnSpc>
              <a:spcBef>
                <a:spcPts val="0"/>
              </a:spcBef>
              <a:spcAft>
                <a:spcPts val="0"/>
              </a:spcAft>
              <a:buClr>
                <a:schemeClr val="dk1"/>
              </a:buClr>
              <a:buSzPts val="900"/>
              <a:buFont typeface="Arial"/>
              <a:buNone/>
            </a:pPr>
            <a:r>
              <a:rPr lang="en-US" sz="900" u="sng">
                <a:latin typeface="Roboto"/>
                <a:ea typeface="Roboto"/>
                <a:cs typeface="Roboto"/>
                <a:sym typeface="Roboto"/>
              </a:rPr>
              <a:t>Services must:</a:t>
            </a:r>
            <a:endParaRPr sz="900" u="sng">
              <a:latin typeface="Roboto"/>
              <a:ea typeface="Roboto"/>
              <a:cs typeface="Roboto"/>
              <a:sym typeface="Roboto"/>
            </a:endParaRPr>
          </a:p>
          <a:p>
            <a:pPr indent="-285750" lvl="0" marL="469900" rtl="0" algn="l">
              <a:lnSpc>
                <a:spcPct val="115000"/>
              </a:lnSpc>
              <a:spcBef>
                <a:spcPts val="0"/>
              </a:spcBef>
              <a:spcAft>
                <a:spcPts val="0"/>
              </a:spcAft>
              <a:buClr>
                <a:schemeClr val="dk1"/>
              </a:buClr>
              <a:buSzPts val="900"/>
              <a:buFont typeface="Roboto"/>
              <a:buChar char="●"/>
            </a:pPr>
            <a:r>
              <a:rPr b="0" lang="en-US" sz="900">
                <a:latin typeface="Roboto"/>
                <a:ea typeface="Roboto"/>
                <a:cs typeface="Roboto"/>
                <a:sym typeface="Roboto"/>
              </a:rPr>
              <a:t>Preparation and provision must be consistent with a nutrition care plan, 3 meals a day for up to 6 months</a:t>
            </a:r>
            <a:endParaRPr b="0" sz="900">
              <a:latin typeface="Roboto"/>
              <a:ea typeface="Roboto"/>
              <a:cs typeface="Roboto"/>
              <a:sym typeface="Roboto"/>
            </a:endParaRPr>
          </a:p>
          <a:p>
            <a:pPr indent="-285750" lvl="0" marL="469900" rtl="0" algn="l">
              <a:lnSpc>
                <a:spcPct val="115000"/>
              </a:lnSpc>
              <a:spcBef>
                <a:spcPts val="0"/>
              </a:spcBef>
              <a:spcAft>
                <a:spcPts val="0"/>
              </a:spcAft>
              <a:buClr>
                <a:schemeClr val="dk1"/>
              </a:buClr>
              <a:buSzPts val="900"/>
              <a:buFont typeface="Roboto"/>
              <a:buChar char="●"/>
            </a:pPr>
            <a:r>
              <a:rPr b="0" lang="en-US" sz="900">
                <a:latin typeface="Roboto"/>
                <a:ea typeface="Roboto"/>
                <a:cs typeface="Roboto"/>
                <a:sym typeface="Roboto"/>
              </a:rPr>
              <a:t>Each meal must contain sufficient food to support approximately one-third of the individual’s daily nutritional need.</a:t>
            </a:r>
            <a:endParaRPr b="0" sz="900">
              <a:latin typeface="Roboto"/>
              <a:ea typeface="Roboto"/>
              <a:cs typeface="Roboto"/>
              <a:sym typeface="Roboto"/>
            </a:endParaRPr>
          </a:p>
          <a:p>
            <a:pPr indent="0" lvl="0" marL="0" rtl="0" algn="l">
              <a:lnSpc>
                <a:spcPct val="115000"/>
              </a:lnSpc>
              <a:spcBef>
                <a:spcPts val="0"/>
              </a:spcBef>
              <a:spcAft>
                <a:spcPts val="0"/>
              </a:spcAft>
              <a:buNone/>
            </a:pPr>
            <a:r>
              <a:t/>
            </a:r>
            <a:endParaRPr b="0" sz="900">
              <a:latin typeface="Roboto"/>
              <a:ea typeface="Roboto"/>
              <a:cs typeface="Roboto"/>
              <a:sym typeface="Roboto"/>
            </a:endParaRPr>
          </a:p>
          <a:p>
            <a:pPr indent="0" lvl="0" marL="0" rtl="0" algn="l">
              <a:lnSpc>
                <a:spcPct val="115000"/>
              </a:lnSpc>
              <a:spcBef>
                <a:spcPts val="0"/>
              </a:spcBef>
              <a:spcAft>
                <a:spcPts val="0"/>
              </a:spcAft>
              <a:buNone/>
            </a:pPr>
            <a:r>
              <a:t/>
            </a:r>
            <a:endParaRPr b="0" sz="900">
              <a:latin typeface="Roboto"/>
              <a:ea typeface="Roboto"/>
              <a:cs typeface="Roboto"/>
              <a:sym typeface="Roboto"/>
            </a:endParaRPr>
          </a:p>
        </p:txBody>
      </p:sp>
      <p:sp>
        <p:nvSpPr>
          <p:cNvPr id="656" name="Google Shape;656;g35433c2cf89_1_84:notes"/>
          <p:cNvSpPr txBox="1"/>
          <p:nvPr>
            <p:ph idx="12" type="sldNum"/>
          </p:nvPr>
        </p:nvSpPr>
        <p:spPr>
          <a:xfrm>
            <a:off x="3520937" y="8499614"/>
            <a:ext cx="2971800" cy="4587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6" name="Shape 676"/>
        <p:cNvGrpSpPr/>
        <p:nvPr/>
      </p:nvGrpSpPr>
      <p:grpSpPr>
        <a:xfrm>
          <a:off x="0" y="0"/>
          <a:ext cx="0" cy="0"/>
          <a:chOff x="0" y="0"/>
          <a:chExt cx="0" cy="0"/>
        </a:xfrm>
      </p:grpSpPr>
      <p:sp>
        <p:nvSpPr>
          <p:cNvPr id="677" name="Google Shape;677;g34aa5a3fd7b_0_247: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Alaina and Morgan</a:t>
            </a:r>
            <a:endParaRPr b="0" sz="1050">
              <a:solidFill>
                <a:srgbClr val="444746"/>
              </a:solidFill>
              <a:latin typeface="Roboto"/>
              <a:ea typeface="Roboto"/>
              <a:cs typeface="Roboto"/>
              <a:sym typeface="Roboto"/>
            </a:endParaRPr>
          </a:p>
          <a:p>
            <a:pPr indent="0" lvl="0" marL="0" rtl="0" algn="l">
              <a:spcBef>
                <a:spcPts val="0"/>
              </a:spcBef>
              <a:spcAft>
                <a:spcPts val="0"/>
              </a:spcAft>
              <a:buNone/>
            </a:pPr>
            <a:r>
              <a:t/>
            </a:r>
            <a:endParaRPr b="0" sz="1050">
              <a:solidFill>
                <a:srgbClr val="444746"/>
              </a:solidFill>
              <a:latin typeface="Roboto"/>
              <a:ea typeface="Roboto"/>
              <a:cs typeface="Roboto"/>
              <a:sym typeface="Roboto"/>
            </a:endParaRPr>
          </a:p>
          <a:p>
            <a:pPr indent="0" lvl="0" marL="0" rtl="0" algn="l">
              <a:spcBef>
                <a:spcPts val="0"/>
              </a:spcBef>
              <a:spcAft>
                <a:spcPts val="0"/>
              </a:spcAft>
              <a:buNone/>
            </a:pPr>
            <a:r>
              <a:rPr b="0" lang="en-US" sz="1050">
                <a:solidFill>
                  <a:srgbClr val="444746"/>
                </a:solidFill>
                <a:latin typeface="Roboto"/>
                <a:ea typeface="Roboto"/>
                <a:cs typeface="Roboto"/>
                <a:sym typeface="Roboto"/>
              </a:rPr>
              <a:t>All nutrition services must be medically appropriate and have a documented need for the services in a member's care plan or medical record. Specific details regarding nutrition screening requirements will be forthcoming</a:t>
            </a:r>
            <a:endParaRPr/>
          </a:p>
        </p:txBody>
      </p:sp>
      <p:sp>
        <p:nvSpPr>
          <p:cNvPr id="678" name="Google Shape;678;g34aa5a3fd7b_0_247: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5" name="Shape 685"/>
        <p:cNvGrpSpPr/>
        <p:nvPr/>
      </p:nvGrpSpPr>
      <p:grpSpPr>
        <a:xfrm>
          <a:off x="0" y="0"/>
          <a:ext cx="0" cy="0"/>
          <a:chOff x="0" y="0"/>
          <a:chExt cx="0" cy="0"/>
        </a:xfrm>
      </p:grpSpPr>
      <p:sp>
        <p:nvSpPr>
          <p:cNvPr id="686" name="Google Shape;686;g34f68733575_0_8: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Alaina and Morgan</a:t>
            </a:r>
            <a:endParaRPr/>
          </a:p>
        </p:txBody>
      </p:sp>
      <p:sp>
        <p:nvSpPr>
          <p:cNvPr id="687" name="Google Shape;687;g34f68733575_0_8: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5" name="Shape 695"/>
        <p:cNvGrpSpPr/>
        <p:nvPr/>
      </p:nvGrpSpPr>
      <p:grpSpPr>
        <a:xfrm>
          <a:off x="0" y="0"/>
          <a:ext cx="0" cy="0"/>
          <a:chOff x="0" y="0"/>
          <a:chExt cx="0" cy="0"/>
        </a:xfrm>
      </p:grpSpPr>
      <p:sp>
        <p:nvSpPr>
          <p:cNvPr id="696" name="Google Shape;696;g34aa5a3fd7b_0_19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Alaina and Morgan hand it back to Jenn</a:t>
            </a:r>
            <a:endParaRPr/>
          </a:p>
        </p:txBody>
      </p:sp>
      <p:sp>
        <p:nvSpPr>
          <p:cNvPr id="697" name="Google Shape;697;g34aa5a3fd7b_0_191:notes"/>
          <p:cNvSpPr/>
          <p:nvPr>
            <p:ph idx="2" type="sldImg"/>
          </p:nvPr>
        </p:nvSpPr>
        <p:spPr>
          <a:xfrm>
            <a:off x="1371600" y="685800"/>
            <a:ext cx="41148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2" name="Shape 702"/>
        <p:cNvGrpSpPr/>
        <p:nvPr/>
      </p:nvGrpSpPr>
      <p:grpSpPr>
        <a:xfrm>
          <a:off x="0" y="0"/>
          <a:ext cx="0" cy="0"/>
          <a:chOff x="0" y="0"/>
          <a:chExt cx="0" cy="0"/>
        </a:xfrm>
      </p:grpSpPr>
      <p:sp>
        <p:nvSpPr>
          <p:cNvPr id="703" name="Google Shape;703;g355d285e6e6_1_1215: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US" sz="1100">
                <a:latin typeface="Arial"/>
                <a:ea typeface="Arial"/>
                <a:cs typeface="Arial"/>
                <a:sym typeface="Arial"/>
              </a:rPr>
              <a:t>Jenn</a:t>
            </a:r>
            <a:endParaRPr sz="1100">
              <a:latin typeface="Arial"/>
              <a:ea typeface="Arial"/>
              <a:cs typeface="Arial"/>
              <a:sym typeface="Arial"/>
            </a:endParaRPr>
          </a:p>
          <a:p>
            <a:pPr indent="0" lvl="0" marL="0" rtl="0" algn="l">
              <a:spcBef>
                <a:spcPts val="0"/>
              </a:spcBef>
              <a:spcAft>
                <a:spcPts val="0"/>
              </a:spcAft>
              <a:buClr>
                <a:schemeClr val="dk1"/>
              </a:buClr>
              <a:buSzPts val="1400"/>
              <a:buFont typeface="Arial"/>
              <a:buNone/>
            </a:pPr>
            <a:r>
              <a:t/>
            </a:r>
            <a:endParaRPr b="0" sz="1100">
              <a:latin typeface="Arial"/>
              <a:ea typeface="Arial"/>
              <a:cs typeface="Arial"/>
              <a:sym typeface="Arial"/>
            </a:endParaRPr>
          </a:p>
          <a:p>
            <a:pPr indent="0" lvl="0" marL="0" rtl="0" algn="l">
              <a:spcBef>
                <a:spcPts val="0"/>
              </a:spcBef>
              <a:spcAft>
                <a:spcPts val="0"/>
              </a:spcAft>
              <a:buClr>
                <a:schemeClr val="dk1"/>
              </a:buClr>
              <a:buSzPts val="1400"/>
              <a:buFont typeface="Arial"/>
              <a:buNone/>
            </a:pPr>
            <a:r>
              <a:rPr b="0" lang="en-US" sz="1100">
                <a:latin typeface="Arial"/>
                <a:ea typeface="Arial"/>
                <a:cs typeface="Arial"/>
                <a:sym typeface="Arial"/>
              </a:rPr>
              <a:t>Currently Colorado is an ‘in lieu of state’ meaning we can only cover up to 15 days per month in these settings - due to stakeholder feedback and budget approval, we can cover up to 60 days, but maintaining an average 30 day length of stay, CMS will evaluate that at the midpoint of the demonstration</a:t>
            </a:r>
            <a:endParaRPr b="0" sz="1100">
              <a:latin typeface="Arial"/>
              <a:ea typeface="Arial"/>
              <a:cs typeface="Arial"/>
              <a:sym typeface="Arial"/>
            </a:endParaRPr>
          </a:p>
          <a:p>
            <a:pPr indent="0" lvl="0" marL="0" rtl="0" algn="l">
              <a:spcBef>
                <a:spcPts val="0"/>
              </a:spcBef>
              <a:spcAft>
                <a:spcPts val="0"/>
              </a:spcAft>
              <a:buClr>
                <a:schemeClr val="dk1"/>
              </a:buClr>
              <a:buSzPts val="1400"/>
              <a:buFont typeface="Arial"/>
              <a:buNone/>
            </a:pPr>
            <a:r>
              <a:t/>
            </a:r>
            <a:endParaRPr b="0" sz="1100">
              <a:latin typeface="Arial"/>
              <a:ea typeface="Arial"/>
              <a:cs typeface="Arial"/>
              <a:sym typeface="Arial"/>
            </a:endParaRPr>
          </a:p>
        </p:txBody>
      </p:sp>
      <p:sp>
        <p:nvSpPr>
          <p:cNvPr id="704" name="Google Shape;704;g355d285e6e6_1_1215: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1" name="Shape 711"/>
        <p:cNvGrpSpPr/>
        <p:nvPr/>
      </p:nvGrpSpPr>
      <p:grpSpPr>
        <a:xfrm>
          <a:off x="0" y="0"/>
          <a:ext cx="0" cy="0"/>
          <a:chOff x="0" y="0"/>
          <a:chExt cx="0" cy="0"/>
        </a:xfrm>
      </p:grpSpPr>
      <p:sp>
        <p:nvSpPr>
          <p:cNvPr id="712" name="Google Shape;712;g34aa5a3fd7b_0_197: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US" sz="1100">
                <a:latin typeface="Arial"/>
                <a:ea typeface="Arial"/>
                <a:cs typeface="Arial"/>
                <a:sym typeface="Arial"/>
              </a:rPr>
              <a:t>Jenn</a:t>
            </a:r>
            <a:endParaRPr b="0" sz="1100">
              <a:latin typeface="Arial"/>
              <a:ea typeface="Arial"/>
              <a:cs typeface="Arial"/>
              <a:sym typeface="Arial"/>
            </a:endParaRPr>
          </a:p>
          <a:p>
            <a:pPr indent="0" lvl="0" marL="0" rtl="0" algn="l">
              <a:spcBef>
                <a:spcPts val="0"/>
              </a:spcBef>
              <a:spcAft>
                <a:spcPts val="0"/>
              </a:spcAft>
              <a:buClr>
                <a:schemeClr val="dk1"/>
              </a:buClr>
              <a:buSzPts val="1400"/>
              <a:buFont typeface="Arial"/>
              <a:buNone/>
            </a:pPr>
            <a:r>
              <a:t/>
            </a:r>
            <a:endParaRPr b="0" sz="1100">
              <a:latin typeface="Arial"/>
              <a:ea typeface="Arial"/>
              <a:cs typeface="Arial"/>
              <a:sym typeface="Arial"/>
            </a:endParaRPr>
          </a:p>
          <a:p>
            <a:pPr indent="0" lvl="0" marL="0" rtl="0" algn="l">
              <a:spcBef>
                <a:spcPts val="0"/>
              </a:spcBef>
              <a:spcAft>
                <a:spcPts val="0"/>
              </a:spcAft>
              <a:buClr>
                <a:schemeClr val="dk1"/>
              </a:buClr>
              <a:buSzPts val="1400"/>
              <a:buFont typeface="Arial"/>
              <a:buNone/>
            </a:pPr>
            <a:r>
              <a:rPr b="0" lang="en-US" sz="1100">
                <a:latin typeface="Arial"/>
                <a:ea typeface="Arial"/>
                <a:cs typeface="Arial"/>
                <a:sym typeface="Arial"/>
              </a:rPr>
              <a:t>Currently Colorado is an ‘in lieu of state’ meaning we can only cover up to 15 days per month in these settings - due to stakeholder feedback and budget approval, we can cover up to 60 days, but maintaining an average 30 day length of stay, CMS will evaluate that at the midpoint of the demonstration</a:t>
            </a:r>
            <a:endParaRPr/>
          </a:p>
        </p:txBody>
      </p:sp>
      <p:sp>
        <p:nvSpPr>
          <p:cNvPr id="713" name="Google Shape;713;g34aa5a3fd7b_0_197: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336fe059189_0_83:notes"/>
          <p:cNvSpPr/>
          <p:nvPr>
            <p:ph idx="2" type="sldImg"/>
          </p:nvPr>
        </p:nvSpPr>
        <p:spPr>
          <a:xfrm>
            <a:off x="1371600" y="685800"/>
            <a:ext cx="41148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74" name="Google Shape;374;g336fe059189_0_8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US"/>
              <a:t>Adela </a:t>
            </a:r>
            <a:endParaRPr>
              <a:solidFill>
                <a:srgbClr val="444444"/>
              </a:solidFill>
            </a:endParaRPr>
          </a:p>
          <a:p>
            <a:pPr indent="0" lvl="0" marL="0" rtl="0" algn="l">
              <a:lnSpc>
                <a:spcPct val="115000"/>
              </a:lnSpc>
              <a:spcBef>
                <a:spcPts val="0"/>
              </a:spcBef>
              <a:spcAft>
                <a:spcPts val="0"/>
              </a:spcAft>
              <a:buSzPts val="1400"/>
              <a:buNone/>
            </a:pPr>
            <a:r>
              <a:t/>
            </a:r>
            <a:endParaRPr>
              <a:solidFill>
                <a:srgbClr val="444444"/>
              </a:solidFill>
            </a:endParaRPr>
          </a:p>
          <a:p>
            <a:pPr indent="0" lvl="0" marL="0" rtl="0" algn="l">
              <a:lnSpc>
                <a:spcPct val="115000"/>
              </a:lnSpc>
              <a:spcBef>
                <a:spcPts val="0"/>
              </a:spcBef>
              <a:spcAft>
                <a:spcPts val="0"/>
              </a:spcAft>
              <a:buSzPts val="1400"/>
              <a:buNone/>
            </a:pPr>
            <a:r>
              <a:rPr lang="en-US">
                <a:solidFill>
                  <a:srgbClr val="444444"/>
                </a:solidFill>
              </a:rPr>
              <a:t>[Webinar Tech] </a:t>
            </a:r>
            <a:r>
              <a:rPr b="0" lang="en-US">
                <a:solidFill>
                  <a:srgbClr val="444444"/>
                </a:solidFill>
              </a:rPr>
              <a:t>Post in Chat:​ </a:t>
            </a:r>
            <a:endParaRPr b="0">
              <a:solidFill>
                <a:srgbClr val="444444"/>
              </a:solidFill>
            </a:endParaRPr>
          </a:p>
          <a:p>
            <a:pPr indent="0" lvl="0" marL="0" rtl="0" algn="l">
              <a:lnSpc>
                <a:spcPct val="115000"/>
              </a:lnSpc>
              <a:spcBef>
                <a:spcPts val="0"/>
              </a:spcBef>
              <a:spcAft>
                <a:spcPts val="0"/>
              </a:spcAft>
              <a:buSzPts val="1400"/>
              <a:buNone/>
            </a:pPr>
            <a:r>
              <a:t/>
            </a:r>
            <a:endParaRPr b="0">
              <a:solidFill>
                <a:srgbClr val="444444"/>
              </a:solidFill>
            </a:endParaRPr>
          </a:p>
          <a:p>
            <a:pPr indent="-317500" lvl="0" marL="457200" rtl="0" algn="l">
              <a:lnSpc>
                <a:spcPct val="115000"/>
              </a:lnSpc>
              <a:spcBef>
                <a:spcPts val="0"/>
              </a:spcBef>
              <a:spcAft>
                <a:spcPts val="0"/>
              </a:spcAft>
              <a:buClr>
                <a:srgbClr val="444444"/>
              </a:buClr>
              <a:buSzPts val="1400"/>
              <a:buAutoNum type="arabicPeriod"/>
            </a:pPr>
            <a:r>
              <a:rPr b="0" lang="en-US">
                <a:solidFill>
                  <a:srgbClr val="444444"/>
                </a:solidFill>
              </a:rPr>
              <a:t>Enter specific Meeting logistics here</a:t>
            </a:r>
            <a:endParaRPr b="0">
              <a:solidFill>
                <a:srgbClr val="444444"/>
              </a:solidFill>
            </a:endParaRPr>
          </a:p>
          <a:p>
            <a:pPr indent="0" lvl="0" marL="0" rtl="0" algn="l">
              <a:lnSpc>
                <a:spcPct val="115000"/>
              </a:lnSpc>
              <a:spcBef>
                <a:spcPts val="0"/>
              </a:spcBef>
              <a:spcAft>
                <a:spcPts val="0"/>
              </a:spcAft>
              <a:buSzPts val="1400"/>
              <a:buNone/>
            </a:pPr>
            <a:r>
              <a:t/>
            </a:r>
            <a:endParaRPr b="0" u="sng">
              <a:solidFill>
                <a:srgbClr val="444444"/>
              </a:solidFill>
            </a:endParaRPr>
          </a:p>
          <a:p>
            <a:pPr indent="0" lvl="0" marL="0" rtl="0" algn="l">
              <a:lnSpc>
                <a:spcPct val="115000"/>
              </a:lnSpc>
              <a:spcBef>
                <a:spcPts val="0"/>
              </a:spcBef>
              <a:spcAft>
                <a:spcPts val="0"/>
              </a:spcAft>
              <a:buSzPts val="1400"/>
              <a:buNone/>
            </a:pPr>
            <a:r>
              <a:t/>
            </a:r>
            <a:endParaRPr b="0" u="sng">
              <a:solidFill>
                <a:srgbClr val="444444"/>
              </a:solidFil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0" name="Shape 720"/>
        <p:cNvGrpSpPr/>
        <p:nvPr/>
      </p:nvGrpSpPr>
      <p:grpSpPr>
        <a:xfrm>
          <a:off x="0" y="0"/>
          <a:ext cx="0" cy="0"/>
          <a:chOff x="0" y="0"/>
          <a:chExt cx="0" cy="0"/>
        </a:xfrm>
      </p:grpSpPr>
      <p:sp>
        <p:nvSpPr>
          <p:cNvPr id="721" name="Google Shape;721;g34d78c092f5_0_0:notes"/>
          <p:cNvSpPr/>
          <p:nvPr>
            <p:ph idx="2" type="sldImg"/>
          </p:nvPr>
        </p:nvSpPr>
        <p:spPr>
          <a:xfrm>
            <a:off x="-193478" y="279953"/>
            <a:ext cx="7251600" cy="4532100"/>
          </a:xfrm>
          <a:custGeom>
            <a:rect b="b" l="l" r="r" t="t"/>
            <a:pathLst>
              <a:path extrusionOk="0" h="120000" w="120000">
                <a:moveTo>
                  <a:pt x="0" y="0"/>
                </a:moveTo>
                <a:lnTo>
                  <a:pt x="120000" y="0"/>
                </a:lnTo>
                <a:lnTo>
                  <a:pt x="120000" y="120000"/>
                </a:lnTo>
                <a:lnTo>
                  <a:pt x="0" y="120000"/>
                </a:lnTo>
                <a:close/>
              </a:path>
            </a:pathLst>
          </a:custGeom>
        </p:spPr>
      </p:sp>
      <p:sp>
        <p:nvSpPr>
          <p:cNvPr id="722" name="Google Shape;722;g34d78c092f5_0_0:notes"/>
          <p:cNvSpPr txBox="1"/>
          <p:nvPr>
            <p:ph idx="1" type="body"/>
          </p:nvPr>
        </p:nvSpPr>
        <p:spPr>
          <a:xfrm>
            <a:off x="410817" y="4904133"/>
            <a:ext cx="6042900" cy="2901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100">
                <a:latin typeface="Arial"/>
                <a:ea typeface="Arial"/>
                <a:cs typeface="Arial"/>
                <a:sym typeface="Arial"/>
              </a:rPr>
              <a:t>Jenn</a:t>
            </a:r>
            <a:endParaRPr sz="1100">
              <a:latin typeface="Arial"/>
              <a:ea typeface="Arial"/>
              <a:cs typeface="Arial"/>
              <a:sym typeface="Arial"/>
            </a:endParaRPr>
          </a:p>
          <a:p>
            <a:pPr indent="0" lvl="0" marL="0" rtl="0" algn="l">
              <a:spcBef>
                <a:spcPts val="0"/>
              </a:spcBef>
              <a:spcAft>
                <a:spcPts val="0"/>
              </a:spcAft>
              <a:buClr>
                <a:schemeClr val="dk1"/>
              </a:buClr>
              <a:buSzPts val="1400"/>
              <a:buFont typeface="Arial"/>
              <a:buNone/>
            </a:pPr>
            <a:r>
              <a:t/>
            </a:r>
            <a:endParaRPr sz="1100">
              <a:latin typeface="Arial"/>
              <a:ea typeface="Arial"/>
              <a:cs typeface="Arial"/>
              <a:sym typeface="Arial"/>
            </a:endParaRPr>
          </a:p>
          <a:p>
            <a:pPr indent="0" lvl="0" marL="0" rtl="0" algn="l">
              <a:spcBef>
                <a:spcPts val="0"/>
              </a:spcBef>
              <a:spcAft>
                <a:spcPts val="0"/>
              </a:spcAft>
              <a:buNone/>
            </a:pPr>
            <a:r>
              <a:rPr lang="en-US"/>
              <a:t>SMI/SED Forum link: </a:t>
            </a:r>
            <a:r>
              <a:rPr lang="en-US" u="sng">
                <a:solidFill>
                  <a:schemeClr val="hlink"/>
                </a:solidFill>
                <a:hlinkClick r:id="rId2"/>
              </a:rPr>
              <a:t>https://us02web.zoom.us/meeting/register/OBHOLXbtTrKyF6l0vntN7w#/registration</a:t>
            </a:r>
            <a:r>
              <a:rPr lang="en-US"/>
              <a:t>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Behavioral Health Hospital and Residential Facility Forum Link: </a:t>
            </a:r>
            <a:endParaRPr/>
          </a:p>
          <a:p>
            <a:pPr indent="0" lvl="0" marL="0" rtl="0" algn="l">
              <a:spcBef>
                <a:spcPts val="0"/>
              </a:spcBef>
              <a:spcAft>
                <a:spcPts val="0"/>
              </a:spcAft>
              <a:buNone/>
            </a:pPr>
            <a:r>
              <a:rPr b="0" lang="en-US" sz="1050" u="sng">
                <a:solidFill>
                  <a:srgbClr val="0B57D0"/>
                </a:solidFill>
                <a:highlight>
                  <a:srgbClr val="F0F4F9"/>
                </a:highlight>
                <a:latin typeface="Roboto"/>
                <a:ea typeface="Roboto"/>
                <a:cs typeface="Roboto"/>
                <a:sym typeface="Roboto"/>
                <a:hlinkClick r:id="rId3">
                  <a:extLst>
                    <a:ext uri="{A12FA001-AC4F-418D-AE19-62706E023703}">
                      <ahyp:hlinkClr val="tx"/>
                    </a:ext>
                  </a:extLst>
                </a:hlinkClick>
              </a:rPr>
              <a:t>https://us02web.zoom.us/meeting/register/K5MD61sjS_WiN_HCRbOwfw#</a:t>
            </a:r>
            <a:endParaRPr/>
          </a:p>
        </p:txBody>
      </p:sp>
      <p:sp>
        <p:nvSpPr>
          <p:cNvPr id="723" name="Google Shape;723;g34d78c092f5_0_0:notes"/>
          <p:cNvSpPr txBox="1"/>
          <p:nvPr>
            <p:ph idx="12" type="sldNum"/>
          </p:nvPr>
        </p:nvSpPr>
        <p:spPr>
          <a:xfrm>
            <a:off x="3482009" y="8053180"/>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0" name="Shape 730"/>
        <p:cNvGrpSpPr/>
        <p:nvPr/>
      </p:nvGrpSpPr>
      <p:grpSpPr>
        <a:xfrm>
          <a:off x="0" y="0"/>
          <a:ext cx="0" cy="0"/>
          <a:chOff x="0" y="0"/>
          <a:chExt cx="0" cy="0"/>
        </a:xfrm>
      </p:grpSpPr>
      <p:sp>
        <p:nvSpPr>
          <p:cNvPr id="731" name="Google Shape;731;g34aa5a3fd7b_0_227: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US" sz="1100">
                <a:latin typeface="Arial"/>
                <a:ea typeface="Arial"/>
                <a:cs typeface="Arial"/>
                <a:sym typeface="Arial"/>
              </a:rPr>
              <a:t>Emily</a:t>
            </a:r>
            <a:endParaRPr/>
          </a:p>
        </p:txBody>
      </p:sp>
      <p:sp>
        <p:nvSpPr>
          <p:cNvPr id="732" name="Google Shape;732;g34aa5a3fd7b_0_227: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9" name="Shape 739"/>
        <p:cNvGrpSpPr/>
        <p:nvPr/>
      </p:nvGrpSpPr>
      <p:grpSpPr>
        <a:xfrm>
          <a:off x="0" y="0"/>
          <a:ext cx="0" cy="0"/>
          <a:chOff x="0" y="0"/>
          <a:chExt cx="0" cy="0"/>
        </a:xfrm>
      </p:grpSpPr>
      <p:sp>
        <p:nvSpPr>
          <p:cNvPr id="740" name="Google Shape;740;g34aa5a3fd7b_0_17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US" sz="1100">
                <a:latin typeface="Arial"/>
                <a:ea typeface="Arial"/>
                <a:cs typeface="Arial"/>
                <a:sym typeface="Arial"/>
              </a:rPr>
              <a:t>Jenn continues</a:t>
            </a:r>
            <a:endParaRPr/>
          </a:p>
        </p:txBody>
      </p:sp>
      <p:sp>
        <p:nvSpPr>
          <p:cNvPr id="741" name="Google Shape;741;g34aa5a3fd7b_0_171:notes"/>
          <p:cNvSpPr/>
          <p:nvPr>
            <p:ph idx="2" type="sldImg"/>
          </p:nvPr>
        </p:nvSpPr>
        <p:spPr>
          <a:xfrm>
            <a:off x="1371600" y="685800"/>
            <a:ext cx="41148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6" name="Shape 746"/>
        <p:cNvGrpSpPr/>
        <p:nvPr/>
      </p:nvGrpSpPr>
      <p:grpSpPr>
        <a:xfrm>
          <a:off x="0" y="0"/>
          <a:ext cx="0" cy="0"/>
          <a:chOff x="0" y="0"/>
          <a:chExt cx="0" cy="0"/>
        </a:xfrm>
      </p:grpSpPr>
      <p:sp>
        <p:nvSpPr>
          <p:cNvPr id="747" name="Google Shape;747;g351c7486174_0_7: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US" sz="1100">
                <a:latin typeface="Arial"/>
                <a:ea typeface="Arial"/>
                <a:cs typeface="Arial"/>
                <a:sym typeface="Arial"/>
              </a:rPr>
              <a:t>Jenn</a:t>
            </a:r>
            <a:endParaRPr/>
          </a:p>
        </p:txBody>
      </p:sp>
      <p:sp>
        <p:nvSpPr>
          <p:cNvPr id="748" name="Google Shape;748;g351c7486174_0_7: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5" name="Shape 755"/>
        <p:cNvGrpSpPr/>
        <p:nvPr/>
      </p:nvGrpSpPr>
      <p:grpSpPr>
        <a:xfrm>
          <a:off x="0" y="0"/>
          <a:ext cx="0" cy="0"/>
          <a:chOff x="0" y="0"/>
          <a:chExt cx="0" cy="0"/>
        </a:xfrm>
      </p:grpSpPr>
      <p:sp>
        <p:nvSpPr>
          <p:cNvPr id="756" name="Google Shape;756;g3583f80ee95_0_50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US" sz="1100">
                <a:latin typeface="Arial"/>
                <a:ea typeface="Arial"/>
                <a:cs typeface="Arial"/>
                <a:sym typeface="Arial"/>
              </a:rPr>
              <a:t>Jenn</a:t>
            </a:r>
            <a:endParaRPr/>
          </a:p>
        </p:txBody>
      </p:sp>
      <p:sp>
        <p:nvSpPr>
          <p:cNvPr id="757" name="Google Shape;757;g3583f80ee95_0_500: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4" name="Shape 764"/>
        <p:cNvGrpSpPr/>
        <p:nvPr/>
      </p:nvGrpSpPr>
      <p:grpSpPr>
        <a:xfrm>
          <a:off x="0" y="0"/>
          <a:ext cx="0" cy="0"/>
          <a:chOff x="0" y="0"/>
          <a:chExt cx="0" cy="0"/>
        </a:xfrm>
      </p:grpSpPr>
      <p:sp>
        <p:nvSpPr>
          <p:cNvPr id="765" name="Google Shape;765;g351c7486174_0_15: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US" sz="1100">
                <a:latin typeface="Arial"/>
                <a:ea typeface="Arial"/>
                <a:cs typeface="Arial"/>
                <a:sym typeface="Arial"/>
              </a:rPr>
              <a:t>Jenn</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Work with our state partners has focused on topics such as: outlining available services, working on enrolling providers with Medicaid, reviewing Medicaid member enrollment processes and </a:t>
            </a:r>
            <a:r>
              <a:rPr lang="en-US"/>
              <a:t>outlining billing pathways including using a Third Party Biller. </a:t>
            </a:r>
            <a:endParaRPr/>
          </a:p>
        </p:txBody>
      </p:sp>
      <p:sp>
        <p:nvSpPr>
          <p:cNvPr id="766" name="Google Shape;766;g351c7486174_0_15: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3" name="Shape 773"/>
        <p:cNvGrpSpPr/>
        <p:nvPr/>
      </p:nvGrpSpPr>
      <p:grpSpPr>
        <a:xfrm>
          <a:off x="0" y="0"/>
          <a:ext cx="0" cy="0"/>
          <a:chOff x="0" y="0"/>
          <a:chExt cx="0" cy="0"/>
        </a:xfrm>
      </p:grpSpPr>
      <p:sp>
        <p:nvSpPr>
          <p:cNvPr id="774" name="Google Shape;774;g34aa5a3fd7b_0_26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US" sz="1100">
                <a:latin typeface="Arial"/>
                <a:ea typeface="Arial"/>
                <a:cs typeface="Arial"/>
                <a:sym typeface="Arial"/>
              </a:rPr>
              <a:t>Jenn hands it off to Emily</a:t>
            </a:r>
            <a:endParaRPr/>
          </a:p>
        </p:txBody>
      </p:sp>
      <p:sp>
        <p:nvSpPr>
          <p:cNvPr id="775" name="Google Shape;775;g34aa5a3fd7b_0_269:notes"/>
          <p:cNvSpPr/>
          <p:nvPr>
            <p:ph idx="2" type="sldImg"/>
          </p:nvPr>
        </p:nvSpPr>
        <p:spPr>
          <a:xfrm>
            <a:off x="1371600" y="685800"/>
            <a:ext cx="41148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0" name="Shape 780"/>
        <p:cNvGrpSpPr/>
        <p:nvPr/>
      </p:nvGrpSpPr>
      <p:grpSpPr>
        <a:xfrm>
          <a:off x="0" y="0"/>
          <a:ext cx="0" cy="0"/>
          <a:chOff x="0" y="0"/>
          <a:chExt cx="0" cy="0"/>
        </a:xfrm>
      </p:grpSpPr>
      <p:sp>
        <p:nvSpPr>
          <p:cNvPr id="781" name="Google Shape;781;g355d285e6e6_9_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Emily</a:t>
            </a:r>
            <a:endParaRPr/>
          </a:p>
        </p:txBody>
      </p:sp>
      <p:sp>
        <p:nvSpPr>
          <p:cNvPr id="782" name="Google Shape;782;g355d285e6e6_9_0: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9" name="Shape 789"/>
        <p:cNvGrpSpPr/>
        <p:nvPr/>
      </p:nvGrpSpPr>
      <p:grpSpPr>
        <a:xfrm>
          <a:off x="0" y="0"/>
          <a:ext cx="0" cy="0"/>
          <a:chOff x="0" y="0"/>
          <a:chExt cx="0" cy="0"/>
        </a:xfrm>
      </p:grpSpPr>
      <p:sp>
        <p:nvSpPr>
          <p:cNvPr id="790" name="Google Shape;790;g3536df538cb_8_8: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Emily</a:t>
            </a:r>
            <a:endParaRPr sz="1100">
              <a:latin typeface="Arial"/>
              <a:ea typeface="Arial"/>
              <a:cs typeface="Arial"/>
              <a:sym typeface="Arial"/>
            </a:endParaRPr>
          </a:p>
          <a:p>
            <a:pPr indent="0" lvl="0" marL="0" rtl="0" algn="l">
              <a:spcBef>
                <a:spcPts val="0"/>
              </a:spcBef>
              <a:spcAft>
                <a:spcPts val="0"/>
              </a:spcAft>
              <a:buNone/>
            </a:pPr>
            <a:r>
              <a:t/>
            </a:r>
            <a:endParaRPr sz="1100">
              <a:latin typeface="Arial"/>
              <a:ea typeface="Arial"/>
              <a:cs typeface="Arial"/>
              <a:sym typeface="Arial"/>
            </a:endParaRPr>
          </a:p>
          <a:p>
            <a:pPr indent="-368300" lvl="0" marL="457200" rtl="0" algn="l">
              <a:lnSpc>
                <a:spcPct val="90000"/>
              </a:lnSpc>
              <a:spcBef>
                <a:spcPts val="300"/>
              </a:spcBef>
              <a:spcAft>
                <a:spcPts val="0"/>
              </a:spcAft>
              <a:buClr>
                <a:srgbClr val="001970"/>
              </a:buClr>
              <a:buSzPts val="2200"/>
              <a:buChar char="•"/>
            </a:pPr>
            <a:r>
              <a:rPr b="0" lang="en-US" sz="2200">
                <a:solidFill>
                  <a:srgbClr val="001970"/>
                </a:solidFill>
              </a:rPr>
              <a:t>If a child is already in a 12-month CE period, they must remain in that CE period no less than their 12-month period. </a:t>
            </a:r>
            <a:endParaRPr b="0" sz="2200">
              <a:solidFill>
                <a:srgbClr val="001970"/>
              </a:solidFill>
            </a:endParaRPr>
          </a:p>
          <a:p>
            <a:pPr indent="-368300" lvl="0" marL="457200" rtl="0" algn="l">
              <a:lnSpc>
                <a:spcPct val="90000"/>
              </a:lnSpc>
              <a:spcBef>
                <a:spcPts val="1000"/>
              </a:spcBef>
              <a:spcAft>
                <a:spcPts val="1000"/>
              </a:spcAft>
              <a:buClr>
                <a:srgbClr val="001970"/>
              </a:buClr>
              <a:buSzPts val="2200"/>
              <a:buChar char="•"/>
            </a:pPr>
            <a:r>
              <a:rPr b="0" lang="en-US" sz="2200">
                <a:solidFill>
                  <a:srgbClr val="001970"/>
                </a:solidFill>
              </a:rPr>
              <a:t>Once the 12-month CE period is over, if eligible the child may continue in their CE period until the end of their third birthday month.</a:t>
            </a:r>
            <a:endParaRPr/>
          </a:p>
        </p:txBody>
      </p:sp>
      <p:sp>
        <p:nvSpPr>
          <p:cNvPr id="791" name="Google Shape;791;g3536df538cb_8_8: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8" name="Shape 798"/>
        <p:cNvGrpSpPr/>
        <p:nvPr/>
      </p:nvGrpSpPr>
      <p:grpSpPr>
        <a:xfrm>
          <a:off x="0" y="0"/>
          <a:ext cx="0" cy="0"/>
          <a:chOff x="0" y="0"/>
          <a:chExt cx="0" cy="0"/>
        </a:xfrm>
      </p:grpSpPr>
      <p:sp>
        <p:nvSpPr>
          <p:cNvPr id="799" name="Google Shape;799;g34cec379962_8_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Emily</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Notes on how this will work: </a:t>
            </a:r>
            <a:r>
              <a:rPr b="0" lang="en-US">
                <a:solidFill>
                  <a:srgbClr val="001970"/>
                </a:solidFill>
              </a:rPr>
              <a:t>CE period is calculated by release date in the CO Benefits Management System.</a:t>
            </a:r>
            <a:endParaRPr b="0">
              <a:solidFill>
                <a:srgbClr val="001970"/>
              </a:solidFill>
            </a:endParaRPr>
          </a:p>
          <a:p>
            <a:pPr indent="-304800" lvl="0" marL="457200" rtl="0" algn="l">
              <a:lnSpc>
                <a:spcPct val="90000"/>
              </a:lnSpc>
              <a:spcBef>
                <a:spcPts val="0"/>
              </a:spcBef>
              <a:spcAft>
                <a:spcPts val="0"/>
              </a:spcAft>
              <a:buClr>
                <a:srgbClr val="001970"/>
              </a:buClr>
              <a:buSzPts val="1200"/>
              <a:buChar char="•"/>
            </a:pPr>
            <a:r>
              <a:rPr b="0" lang="en-US">
                <a:solidFill>
                  <a:srgbClr val="001970"/>
                </a:solidFill>
              </a:rPr>
              <a:t>If a member returns to a DOC institution during the CE period, the CE period will restart</a:t>
            </a:r>
            <a:r>
              <a:rPr b="0" lang="en-US">
                <a:solidFill>
                  <a:srgbClr val="001970"/>
                </a:solidFill>
                <a:extLst>
                  <a:ext uri="http://customooxmlschemas.google.com/">
                    <go:slidesCustomData xmlns:go="http://customooxmlschemas.google.com/" textRoundtripDataId="67"/>
                  </a:ext>
                </a:extLst>
              </a:rPr>
              <a:t> on release.</a:t>
            </a:r>
            <a:endParaRPr b="0">
              <a:solidFill>
                <a:srgbClr val="001970"/>
              </a:solidFill>
            </a:endParaRPr>
          </a:p>
          <a:p>
            <a:pPr indent="-304800" lvl="0" marL="457200" rtl="0" algn="l">
              <a:lnSpc>
                <a:spcPct val="90000"/>
              </a:lnSpc>
              <a:spcBef>
                <a:spcPts val="1000"/>
              </a:spcBef>
              <a:spcAft>
                <a:spcPts val="0"/>
              </a:spcAft>
              <a:buClr>
                <a:srgbClr val="001970"/>
              </a:buClr>
              <a:buSzPts val="1200"/>
              <a:buChar char="•"/>
            </a:pPr>
            <a:r>
              <a:rPr b="0" lang="en-US">
                <a:solidFill>
                  <a:srgbClr val="001970"/>
                </a:solidFill>
              </a:rPr>
              <a:t>After 12 months, members must follow the renewal process.</a:t>
            </a:r>
            <a:endParaRPr b="0">
              <a:solidFill>
                <a:srgbClr val="001970"/>
              </a:solidFill>
            </a:endParaRPr>
          </a:p>
          <a:p>
            <a:pPr indent="0" lvl="0" marL="0" rtl="0" algn="l">
              <a:spcBef>
                <a:spcPts val="1000"/>
              </a:spcBef>
              <a:spcAft>
                <a:spcPts val="0"/>
              </a:spcAft>
              <a:buClr>
                <a:schemeClr val="dk1"/>
              </a:buClr>
              <a:buSzPts val="1100"/>
              <a:buFont typeface="Arial"/>
              <a:buNone/>
            </a:pPr>
            <a:r>
              <a:t/>
            </a:r>
            <a:endParaRPr sz="1100">
              <a:latin typeface="Arial"/>
              <a:ea typeface="Arial"/>
              <a:cs typeface="Arial"/>
              <a:sym typeface="Arial"/>
            </a:endParaRPr>
          </a:p>
        </p:txBody>
      </p:sp>
      <p:sp>
        <p:nvSpPr>
          <p:cNvPr id="800" name="Google Shape;800;g34cec379962_8_0: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33a5b1decc7_0_9:notes"/>
          <p:cNvSpPr/>
          <p:nvPr>
            <p:ph idx="2" type="sldImg"/>
          </p:nvPr>
        </p:nvSpPr>
        <p:spPr>
          <a:xfrm>
            <a:off x="1371600" y="685800"/>
            <a:ext cx="41148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83" name="Google Shape;383;g33a5b1decc7_0_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US"/>
              <a:t>Adela </a:t>
            </a:r>
            <a:endParaRPr>
              <a:solidFill>
                <a:srgbClr val="444444"/>
              </a:solidFill>
            </a:endParaRPr>
          </a:p>
          <a:p>
            <a:pPr indent="0" lvl="0" marL="0" rtl="0" algn="l">
              <a:lnSpc>
                <a:spcPct val="115000"/>
              </a:lnSpc>
              <a:spcBef>
                <a:spcPts val="0"/>
              </a:spcBef>
              <a:spcAft>
                <a:spcPts val="0"/>
              </a:spcAft>
              <a:buSzPts val="1400"/>
              <a:buNone/>
            </a:pPr>
            <a:r>
              <a:t/>
            </a:r>
            <a:endParaRPr>
              <a:solidFill>
                <a:srgbClr val="444444"/>
              </a:solidFill>
            </a:endParaRPr>
          </a:p>
          <a:p>
            <a:pPr indent="0" lvl="0" marL="0" rtl="0" algn="l">
              <a:lnSpc>
                <a:spcPct val="115000"/>
              </a:lnSpc>
              <a:spcBef>
                <a:spcPts val="0"/>
              </a:spcBef>
              <a:spcAft>
                <a:spcPts val="0"/>
              </a:spcAft>
              <a:buSzPts val="1400"/>
              <a:buNone/>
            </a:pPr>
            <a:r>
              <a:rPr lang="en-US">
                <a:solidFill>
                  <a:srgbClr val="444444"/>
                </a:solidFill>
              </a:rPr>
              <a:t>[Webinar Tech] </a:t>
            </a:r>
            <a:r>
              <a:rPr b="0" lang="en-US">
                <a:solidFill>
                  <a:srgbClr val="444444"/>
                </a:solidFill>
              </a:rPr>
              <a:t>Post in Chat:​ </a:t>
            </a:r>
            <a:endParaRPr b="0">
              <a:solidFill>
                <a:srgbClr val="444444"/>
              </a:solidFill>
            </a:endParaRPr>
          </a:p>
          <a:p>
            <a:pPr indent="0" lvl="0" marL="0" rtl="0" algn="l">
              <a:lnSpc>
                <a:spcPct val="115000"/>
              </a:lnSpc>
              <a:spcBef>
                <a:spcPts val="0"/>
              </a:spcBef>
              <a:spcAft>
                <a:spcPts val="0"/>
              </a:spcAft>
              <a:buSzPts val="1400"/>
              <a:buNone/>
            </a:pPr>
            <a:r>
              <a:t/>
            </a:r>
            <a:endParaRPr b="0">
              <a:solidFill>
                <a:srgbClr val="444444"/>
              </a:solidFill>
            </a:endParaRPr>
          </a:p>
          <a:p>
            <a:pPr indent="-317500" lvl="0" marL="457200" rtl="0" algn="l">
              <a:lnSpc>
                <a:spcPct val="115000"/>
              </a:lnSpc>
              <a:spcBef>
                <a:spcPts val="0"/>
              </a:spcBef>
              <a:spcAft>
                <a:spcPts val="0"/>
              </a:spcAft>
              <a:buClr>
                <a:srgbClr val="444444"/>
              </a:buClr>
              <a:buSzPts val="1400"/>
              <a:buAutoNum type="arabicPeriod"/>
            </a:pPr>
            <a:r>
              <a:rPr b="0" lang="en-US">
                <a:solidFill>
                  <a:srgbClr val="444444"/>
                </a:solidFill>
              </a:rPr>
              <a:t>Enter specific Meeting logistics here</a:t>
            </a:r>
            <a:endParaRPr b="0">
              <a:solidFill>
                <a:srgbClr val="444444"/>
              </a:solidFill>
            </a:endParaRPr>
          </a:p>
          <a:p>
            <a:pPr indent="0" lvl="0" marL="0" rtl="0" algn="l">
              <a:lnSpc>
                <a:spcPct val="115000"/>
              </a:lnSpc>
              <a:spcBef>
                <a:spcPts val="0"/>
              </a:spcBef>
              <a:spcAft>
                <a:spcPts val="0"/>
              </a:spcAft>
              <a:buSzPts val="1400"/>
              <a:buNone/>
            </a:pPr>
            <a:r>
              <a:t/>
            </a:r>
            <a:endParaRPr b="0" u="sng">
              <a:solidFill>
                <a:srgbClr val="444444"/>
              </a:solidFill>
            </a:endParaRPr>
          </a:p>
          <a:p>
            <a:pPr indent="0" lvl="0" marL="0" rtl="0" algn="l">
              <a:lnSpc>
                <a:spcPct val="115000"/>
              </a:lnSpc>
              <a:spcBef>
                <a:spcPts val="0"/>
              </a:spcBef>
              <a:spcAft>
                <a:spcPts val="0"/>
              </a:spcAft>
              <a:buSzPts val="1400"/>
              <a:buNone/>
            </a:pPr>
            <a:r>
              <a:t/>
            </a:r>
            <a:endParaRPr b="0" u="sng">
              <a:solidFill>
                <a:srgbClr val="444444"/>
              </a:solidFil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7" name="Shape 807"/>
        <p:cNvGrpSpPr/>
        <p:nvPr/>
      </p:nvGrpSpPr>
      <p:grpSpPr>
        <a:xfrm>
          <a:off x="0" y="0"/>
          <a:ext cx="0" cy="0"/>
          <a:chOff x="0" y="0"/>
          <a:chExt cx="0" cy="0"/>
        </a:xfrm>
      </p:grpSpPr>
      <p:sp>
        <p:nvSpPr>
          <p:cNvPr id="808" name="Google Shape;808;g3536df538cb_8_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Emily</a:t>
            </a:r>
            <a:endParaRPr/>
          </a:p>
        </p:txBody>
      </p:sp>
      <p:sp>
        <p:nvSpPr>
          <p:cNvPr id="809" name="Google Shape;809;g3536df538cb_8_0: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7" name="Shape 817"/>
        <p:cNvGrpSpPr/>
        <p:nvPr/>
      </p:nvGrpSpPr>
      <p:grpSpPr>
        <a:xfrm>
          <a:off x="0" y="0"/>
          <a:ext cx="0" cy="0"/>
          <a:chOff x="0" y="0"/>
          <a:chExt cx="0" cy="0"/>
        </a:xfrm>
      </p:grpSpPr>
      <p:sp>
        <p:nvSpPr>
          <p:cNvPr id="818" name="Google Shape;818;g34aa5a3fd7b_0_21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Emily hands it off to Amy </a:t>
            </a:r>
            <a:endParaRPr/>
          </a:p>
        </p:txBody>
      </p:sp>
      <p:sp>
        <p:nvSpPr>
          <p:cNvPr id="819" name="Google Shape;819;g34aa5a3fd7b_0_213:notes"/>
          <p:cNvSpPr/>
          <p:nvPr>
            <p:ph idx="2" type="sldImg"/>
          </p:nvPr>
        </p:nvSpPr>
        <p:spPr>
          <a:xfrm>
            <a:off x="1371600" y="685800"/>
            <a:ext cx="41148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4" name="Shape 824"/>
        <p:cNvGrpSpPr/>
        <p:nvPr/>
      </p:nvGrpSpPr>
      <p:grpSpPr>
        <a:xfrm>
          <a:off x="0" y="0"/>
          <a:ext cx="0" cy="0"/>
          <a:chOff x="0" y="0"/>
          <a:chExt cx="0" cy="0"/>
        </a:xfrm>
      </p:grpSpPr>
      <p:sp>
        <p:nvSpPr>
          <p:cNvPr id="825" name="Google Shape;825;g34aa5a3fd7b_0_275: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100"/>
              <a:t>AMY</a:t>
            </a:r>
            <a:endParaRPr sz="1100"/>
          </a:p>
          <a:p>
            <a:pPr indent="0" lvl="0" marL="0" rtl="0" algn="l">
              <a:spcBef>
                <a:spcPts val="0"/>
              </a:spcBef>
              <a:spcAft>
                <a:spcPts val="0"/>
              </a:spcAft>
              <a:buNone/>
            </a:pPr>
            <a:r>
              <a:t/>
            </a:r>
            <a:endParaRPr b="0" sz="1100"/>
          </a:p>
          <a:p>
            <a:pPr indent="-311150" lvl="0" marL="457200" rtl="0" algn="l">
              <a:spcBef>
                <a:spcPts val="0"/>
              </a:spcBef>
              <a:spcAft>
                <a:spcPts val="0"/>
              </a:spcAft>
              <a:buSzPts val="1300"/>
              <a:buChar char="●"/>
            </a:pPr>
            <a:r>
              <a:rPr b="0" lang="en-US" sz="1100"/>
              <a:t>PE currently exists in Colorado for specific populations including BCCP, pregnant women, children, and those supported by the Family Planning Limited program</a:t>
            </a:r>
            <a:endParaRPr b="0" sz="1100"/>
          </a:p>
          <a:p>
            <a:pPr indent="-311150" lvl="0" marL="457200" rtl="0" algn="l">
              <a:spcBef>
                <a:spcPts val="0"/>
              </a:spcBef>
              <a:spcAft>
                <a:spcPts val="0"/>
              </a:spcAft>
              <a:buSzPts val="1300"/>
              <a:buChar char="●"/>
            </a:pPr>
            <a:r>
              <a:rPr b="0" lang="en-US" sz="1100"/>
              <a:t>3rd - because this program supports members in need right away - </a:t>
            </a:r>
            <a:endParaRPr b="0" sz="1100"/>
          </a:p>
        </p:txBody>
      </p:sp>
      <p:sp>
        <p:nvSpPr>
          <p:cNvPr id="826" name="Google Shape;826;g34aa5a3fd7b_0_275: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3" name="Shape 833"/>
        <p:cNvGrpSpPr/>
        <p:nvPr/>
      </p:nvGrpSpPr>
      <p:grpSpPr>
        <a:xfrm>
          <a:off x="0" y="0"/>
          <a:ext cx="0" cy="0"/>
          <a:chOff x="0" y="0"/>
          <a:chExt cx="0" cy="0"/>
        </a:xfrm>
      </p:grpSpPr>
      <p:sp>
        <p:nvSpPr>
          <p:cNvPr id="834" name="Google Shape;834;g3583f80ee95_0_509: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Amy</a:t>
            </a:r>
            <a:endParaRPr b="0" sz="1100"/>
          </a:p>
          <a:p>
            <a:pPr indent="0" lvl="0" marL="0" rtl="0" algn="l">
              <a:spcBef>
                <a:spcPts val="0"/>
              </a:spcBef>
              <a:spcAft>
                <a:spcPts val="0"/>
              </a:spcAft>
              <a:buNone/>
            </a:pPr>
            <a:r>
              <a:t/>
            </a:r>
            <a:endParaRPr b="0" sz="1100"/>
          </a:p>
          <a:p>
            <a:pPr indent="-311150" lvl="0" marL="457200" rtl="0" algn="l">
              <a:spcBef>
                <a:spcPts val="0"/>
              </a:spcBef>
              <a:spcAft>
                <a:spcPts val="0"/>
              </a:spcAft>
              <a:buSzPts val="1300"/>
              <a:buChar char="●"/>
            </a:pPr>
            <a:r>
              <a:rPr b="0" lang="en-US" sz="1100"/>
              <a:t>Will allow the self-declaration of eligibility through an online form</a:t>
            </a:r>
            <a:endParaRPr b="0" sz="1100"/>
          </a:p>
        </p:txBody>
      </p:sp>
      <p:sp>
        <p:nvSpPr>
          <p:cNvPr id="835" name="Google Shape;835;g3583f80ee95_0_509: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2" name="Shape 842"/>
        <p:cNvGrpSpPr/>
        <p:nvPr/>
      </p:nvGrpSpPr>
      <p:grpSpPr>
        <a:xfrm>
          <a:off x="0" y="0"/>
          <a:ext cx="0" cy="0"/>
          <a:chOff x="0" y="0"/>
          <a:chExt cx="0" cy="0"/>
        </a:xfrm>
      </p:grpSpPr>
      <p:sp>
        <p:nvSpPr>
          <p:cNvPr id="843" name="Google Shape;843;g35b459958d9_3_11: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100">
                <a:latin typeface="Arial"/>
                <a:ea typeface="Arial"/>
                <a:cs typeface="Arial"/>
                <a:sym typeface="Arial"/>
              </a:rPr>
              <a:t>Amy</a:t>
            </a:r>
            <a:endParaRPr b="0" sz="1100"/>
          </a:p>
          <a:p>
            <a:pPr indent="0" lvl="0" marL="0" rtl="0" algn="l">
              <a:spcBef>
                <a:spcPts val="0"/>
              </a:spcBef>
              <a:spcAft>
                <a:spcPts val="0"/>
              </a:spcAft>
              <a:buNone/>
            </a:pPr>
            <a:r>
              <a:t/>
            </a:r>
            <a:endParaRPr b="0" sz="1100"/>
          </a:p>
          <a:p>
            <a:pPr indent="-311150" lvl="0" marL="457200" rtl="0" algn="l">
              <a:spcBef>
                <a:spcPts val="0"/>
              </a:spcBef>
              <a:spcAft>
                <a:spcPts val="0"/>
              </a:spcAft>
              <a:buSzPts val="1300"/>
              <a:buChar char="●"/>
            </a:pPr>
            <a:r>
              <a:rPr b="0" lang="en-US" sz="1100"/>
              <a:t>We intend to have entities serve as LTSS PE program facilitators, providing an intensive model of support during the PE period which can include assisting with, and </a:t>
            </a:r>
            <a:r>
              <a:rPr b="0" lang="en-US" sz="1100"/>
              <a:t>monitoring</a:t>
            </a:r>
            <a:r>
              <a:rPr b="0" lang="en-US" sz="1100"/>
              <a:t>, completion and submission of the individual’s LTC Medicaid application</a:t>
            </a:r>
            <a:endParaRPr b="0" sz="1100"/>
          </a:p>
        </p:txBody>
      </p:sp>
      <p:sp>
        <p:nvSpPr>
          <p:cNvPr id="844" name="Google Shape;844;g35b459958d9_3_11: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1" name="Shape 851"/>
        <p:cNvGrpSpPr/>
        <p:nvPr/>
      </p:nvGrpSpPr>
      <p:grpSpPr>
        <a:xfrm>
          <a:off x="0" y="0"/>
          <a:ext cx="0" cy="0"/>
          <a:chOff x="0" y="0"/>
          <a:chExt cx="0" cy="0"/>
        </a:xfrm>
      </p:grpSpPr>
      <p:sp>
        <p:nvSpPr>
          <p:cNvPr id="852" name="Google Shape;852;p10:notes"/>
          <p:cNvSpPr/>
          <p:nvPr>
            <p:ph idx="2" type="sldImg"/>
          </p:nvPr>
        </p:nvSpPr>
        <p:spPr>
          <a:xfrm>
            <a:off x="960120" y="1143000"/>
            <a:ext cx="49377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53" name="Google Shape;853;p10:notes"/>
          <p:cNvSpPr txBox="1"/>
          <p:nvPr>
            <p:ph idx="1" type="body"/>
          </p:nvPr>
        </p:nvSpPr>
        <p:spPr>
          <a:xfrm>
            <a:off x="410817" y="4904133"/>
            <a:ext cx="6042992" cy="290139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Amy hands it back off to Adela.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Speaker: Adela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Invites all presenters to come onto camera for the question and answer period.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Reads </a:t>
            </a:r>
            <a:r>
              <a:rPr lang="en-US"/>
              <a:t>questions</a:t>
            </a:r>
            <a:r>
              <a:rPr lang="en-US"/>
              <a:t> from the Doc provided by Amanda. </a:t>
            </a:r>
            <a:endParaRPr/>
          </a:p>
        </p:txBody>
      </p:sp>
      <p:sp>
        <p:nvSpPr>
          <p:cNvPr id="854" name="Google Shape;854;p10:notes"/>
          <p:cNvSpPr txBox="1"/>
          <p:nvPr>
            <p:ph idx="12" type="sldNum"/>
          </p:nvPr>
        </p:nvSpPr>
        <p:spPr>
          <a:xfrm>
            <a:off x="3482009" y="8053180"/>
            <a:ext cx="2971800" cy="458787"/>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8" name="Shape 858"/>
        <p:cNvGrpSpPr/>
        <p:nvPr/>
      </p:nvGrpSpPr>
      <p:grpSpPr>
        <a:xfrm>
          <a:off x="0" y="0"/>
          <a:ext cx="0" cy="0"/>
          <a:chOff x="0" y="0"/>
          <a:chExt cx="0" cy="0"/>
        </a:xfrm>
      </p:grpSpPr>
      <p:sp>
        <p:nvSpPr>
          <p:cNvPr id="859" name="Google Shape;859;g32117f6e667_0_520:notes"/>
          <p:cNvSpPr/>
          <p:nvPr>
            <p:ph idx="2" type="sldImg"/>
          </p:nvPr>
        </p:nvSpPr>
        <p:spPr>
          <a:xfrm>
            <a:off x="1371600" y="685800"/>
            <a:ext cx="41148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60" name="Google Shape;860;g32117f6e667_0_52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000">
                <a:solidFill>
                  <a:srgbClr val="444746"/>
                </a:solidFill>
                <a:latin typeface="Roboto"/>
                <a:ea typeface="Roboto"/>
                <a:cs typeface="Roboto"/>
                <a:sym typeface="Roboto"/>
              </a:rPr>
              <a:t>Links to share: </a:t>
            </a:r>
            <a:endParaRPr sz="1000">
              <a:solidFill>
                <a:srgbClr val="444746"/>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1000">
              <a:solidFill>
                <a:srgbClr val="444746"/>
              </a:solidFill>
              <a:latin typeface="Roboto"/>
              <a:ea typeface="Roboto"/>
              <a:cs typeface="Roboto"/>
              <a:sym typeface="Roboto"/>
            </a:endParaRPr>
          </a:p>
          <a:p>
            <a:pPr indent="0" lvl="0" marL="0" rtl="0" algn="l">
              <a:lnSpc>
                <a:spcPct val="100000"/>
              </a:lnSpc>
              <a:spcBef>
                <a:spcPts val="0"/>
              </a:spcBef>
              <a:spcAft>
                <a:spcPts val="0"/>
              </a:spcAft>
              <a:buSzPts val="1400"/>
              <a:buNone/>
            </a:pPr>
            <a:r>
              <a:rPr lang="en-US" sz="1000" u="sng">
                <a:solidFill>
                  <a:schemeClr val="hlink"/>
                </a:solidFill>
                <a:latin typeface="Roboto"/>
                <a:ea typeface="Roboto"/>
                <a:cs typeface="Roboto"/>
                <a:sym typeface="Roboto"/>
                <a:hlinkClick r:id="rId2"/>
              </a:rPr>
              <a:t>https://hcpf.colorado.gov/HRSN</a:t>
            </a:r>
            <a:endParaRPr sz="1000">
              <a:solidFill>
                <a:srgbClr val="444746"/>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1000">
              <a:solidFill>
                <a:srgbClr val="444746"/>
              </a:solidFill>
              <a:latin typeface="Roboto"/>
              <a:ea typeface="Roboto"/>
              <a:cs typeface="Roboto"/>
              <a:sym typeface="Roboto"/>
            </a:endParaRPr>
          </a:p>
          <a:p>
            <a:pPr indent="0" lvl="0" marL="0" rtl="0" algn="l">
              <a:lnSpc>
                <a:spcPct val="100000"/>
              </a:lnSpc>
              <a:spcBef>
                <a:spcPts val="0"/>
              </a:spcBef>
              <a:spcAft>
                <a:spcPts val="0"/>
              </a:spcAft>
              <a:buSzPts val="1400"/>
              <a:buNone/>
            </a:pPr>
            <a:r>
              <a:rPr lang="en-US" sz="1000" u="sng">
                <a:solidFill>
                  <a:schemeClr val="hlink"/>
                </a:solidFill>
                <a:latin typeface="Roboto"/>
                <a:ea typeface="Roboto"/>
                <a:cs typeface="Roboto"/>
                <a:sym typeface="Roboto"/>
                <a:hlinkClick r:id="rId3"/>
              </a:rPr>
              <a:t>https://lp.constantcontactpages.com/sl/7WSCigw/HCPFhrsn</a:t>
            </a:r>
            <a:r>
              <a:rPr lang="en-US" sz="1000">
                <a:solidFill>
                  <a:srgbClr val="444746"/>
                </a:solidFill>
                <a:latin typeface="Roboto"/>
                <a:ea typeface="Roboto"/>
                <a:cs typeface="Roboto"/>
                <a:sym typeface="Roboto"/>
              </a:rPr>
              <a:t> </a:t>
            </a:r>
            <a:endParaRPr sz="1000">
              <a:solidFill>
                <a:srgbClr val="444746"/>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1000">
              <a:solidFill>
                <a:srgbClr val="444746"/>
              </a:solidFill>
              <a:latin typeface="Roboto"/>
              <a:ea typeface="Roboto"/>
              <a:cs typeface="Roboto"/>
              <a:sym typeface="Roboto"/>
            </a:endParaRPr>
          </a:p>
          <a:p>
            <a:pPr indent="0" lvl="0" marL="0" rtl="0" algn="l">
              <a:lnSpc>
                <a:spcPct val="100000"/>
              </a:lnSpc>
              <a:spcBef>
                <a:spcPts val="0"/>
              </a:spcBef>
              <a:spcAft>
                <a:spcPts val="0"/>
              </a:spcAft>
              <a:buSzPts val="1400"/>
              <a:buNone/>
            </a:pPr>
            <a:r>
              <a:rPr lang="en-US" sz="1000" u="sng">
                <a:solidFill>
                  <a:schemeClr val="hlink"/>
                </a:solidFill>
                <a:latin typeface="Roboto"/>
                <a:ea typeface="Roboto"/>
                <a:cs typeface="Roboto"/>
                <a:sym typeface="Roboto"/>
                <a:hlinkClick r:id="rId4"/>
              </a:rPr>
              <a:t>hcpf_1115waiver@state.co.us</a:t>
            </a:r>
            <a:r>
              <a:rPr lang="en-US" sz="1000">
                <a:solidFill>
                  <a:srgbClr val="444746"/>
                </a:solidFill>
                <a:latin typeface="Roboto"/>
                <a:ea typeface="Roboto"/>
                <a:cs typeface="Roboto"/>
                <a:sym typeface="Roboto"/>
              </a:rPr>
              <a:t> </a:t>
            </a:r>
            <a:endParaRPr sz="1000">
              <a:solidFill>
                <a:srgbClr val="444746"/>
              </a:solidFill>
              <a:latin typeface="Roboto"/>
              <a:ea typeface="Roboto"/>
              <a:cs typeface="Roboto"/>
              <a:sym typeface="Roboto"/>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7" name="Shape 867"/>
        <p:cNvGrpSpPr/>
        <p:nvPr/>
      </p:nvGrpSpPr>
      <p:grpSpPr>
        <a:xfrm>
          <a:off x="0" y="0"/>
          <a:ext cx="0" cy="0"/>
          <a:chOff x="0" y="0"/>
          <a:chExt cx="0" cy="0"/>
        </a:xfrm>
      </p:grpSpPr>
      <p:sp>
        <p:nvSpPr>
          <p:cNvPr id="868" name="Google Shape;868;p12:notes"/>
          <p:cNvSpPr/>
          <p:nvPr>
            <p:ph idx="2" type="sldImg"/>
          </p:nvPr>
        </p:nvSpPr>
        <p:spPr>
          <a:xfrm>
            <a:off x="960120" y="1143000"/>
            <a:ext cx="49377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9" name="Google Shape;869;p12:notes"/>
          <p:cNvSpPr txBox="1"/>
          <p:nvPr>
            <p:ph idx="1" type="body"/>
          </p:nvPr>
        </p:nvSpPr>
        <p:spPr>
          <a:xfrm>
            <a:off x="410817" y="4904133"/>
            <a:ext cx="6042992" cy="290139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Speaker: Sarah</a:t>
            </a:r>
            <a:endParaRPr/>
          </a:p>
        </p:txBody>
      </p:sp>
      <p:sp>
        <p:nvSpPr>
          <p:cNvPr id="870" name="Google Shape;870;p12:notes"/>
          <p:cNvSpPr txBox="1"/>
          <p:nvPr>
            <p:ph idx="12" type="sldNum"/>
          </p:nvPr>
        </p:nvSpPr>
        <p:spPr>
          <a:xfrm>
            <a:off x="3482009" y="8053180"/>
            <a:ext cx="2971800" cy="458787"/>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g32117f6e667_0_30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US"/>
              <a:t>Adela </a:t>
            </a:r>
            <a:endParaRPr/>
          </a:p>
        </p:txBody>
      </p:sp>
      <p:sp>
        <p:nvSpPr>
          <p:cNvPr id="393" name="Google Shape;393;g32117f6e667_0_309:notes"/>
          <p:cNvSpPr/>
          <p:nvPr>
            <p:ph idx="2" type="sldImg"/>
          </p:nvPr>
        </p:nvSpPr>
        <p:spPr>
          <a:xfrm>
            <a:off x="1371600" y="685800"/>
            <a:ext cx="41148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g32117f6e667_0_32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US"/>
              <a:t>Adela </a:t>
            </a:r>
            <a:endParaRPr/>
          </a:p>
        </p:txBody>
      </p:sp>
      <p:sp>
        <p:nvSpPr>
          <p:cNvPr id="403" name="Google Shape;403;g32117f6e667_0_320:notes"/>
          <p:cNvSpPr/>
          <p:nvPr>
            <p:ph idx="2" type="sldImg"/>
          </p:nvPr>
        </p:nvSpPr>
        <p:spPr>
          <a:xfrm>
            <a:off x="1371600" y="685800"/>
            <a:ext cx="41148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g32117f6e667_0_208:notes"/>
          <p:cNvSpPr/>
          <p:nvPr>
            <p:ph idx="2" type="sldImg"/>
          </p:nvPr>
        </p:nvSpPr>
        <p:spPr>
          <a:xfrm>
            <a:off x="-193478" y="279953"/>
            <a:ext cx="7251300" cy="4532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2" name="Google Shape;412;g32117f6e667_0_208:notes"/>
          <p:cNvSpPr txBox="1"/>
          <p:nvPr>
            <p:ph idx="1" type="body"/>
          </p:nvPr>
        </p:nvSpPr>
        <p:spPr>
          <a:xfrm>
            <a:off x="410817" y="4904133"/>
            <a:ext cx="6042900" cy="29013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US"/>
              <a:t>Adela </a:t>
            </a:r>
            <a:endParaRPr/>
          </a:p>
        </p:txBody>
      </p:sp>
      <p:sp>
        <p:nvSpPr>
          <p:cNvPr id="413" name="Google Shape;413;g32117f6e667_0_208:notes"/>
          <p:cNvSpPr txBox="1"/>
          <p:nvPr>
            <p:ph idx="12" type="sldNum"/>
          </p:nvPr>
        </p:nvSpPr>
        <p:spPr>
          <a:xfrm>
            <a:off x="3482009" y="8053180"/>
            <a:ext cx="2971800" cy="4587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g32117f6e667_0_21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US"/>
              <a:t>Adela </a:t>
            </a:r>
            <a:endParaRPr/>
          </a:p>
        </p:txBody>
      </p:sp>
      <p:sp>
        <p:nvSpPr>
          <p:cNvPr id="422" name="Google Shape;422;g32117f6e667_0_217:notes"/>
          <p:cNvSpPr/>
          <p:nvPr>
            <p:ph idx="2" type="sldImg"/>
          </p:nvPr>
        </p:nvSpPr>
        <p:spPr>
          <a:xfrm>
            <a:off x="1371600" y="685800"/>
            <a:ext cx="41148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2.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2.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jp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2.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2.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7.jp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9.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7.jp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9.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solidFill>
          <a:schemeClr val="dk2"/>
        </a:solidFill>
      </p:bgPr>
    </p:bg>
    <p:spTree>
      <p:nvGrpSpPr>
        <p:cNvPr id="12" name="Shape 12"/>
        <p:cNvGrpSpPr/>
        <p:nvPr/>
      </p:nvGrpSpPr>
      <p:grpSpPr>
        <a:xfrm>
          <a:off x="0" y="0"/>
          <a:ext cx="0" cy="0"/>
          <a:chOff x="0" y="0"/>
          <a:chExt cx="0" cy="0"/>
        </a:xfrm>
      </p:grpSpPr>
      <p:sp>
        <p:nvSpPr>
          <p:cNvPr id="13" name="Google Shape;13;p17"/>
          <p:cNvSpPr txBox="1"/>
          <p:nvPr>
            <p:ph type="ctrTitle"/>
          </p:nvPr>
        </p:nvSpPr>
        <p:spPr>
          <a:xfrm>
            <a:off x="780393" y="1176412"/>
            <a:ext cx="7583100" cy="8253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4800"/>
              <a:buFont typeface="Trebuchet MS"/>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 name="Google Shape;14;p17"/>
          <p:cNvSpPr txBox="1"/>
          <p:nvPr>
            <p:ph idx="1" type="subTitle"/>
          </p:nvPr>
        </p:nvSpPr>
        <p:spPr>
          <a:xfrm>
            <a:off x="1143000" y="2074973"/>
            <a:ext cx="6858000" cy="615600"/>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750"/>
              </a:spcBef>
              <a:spcAft>
                <a:spcPts val="0"/>
              </a:spcAft>
              <a:buClr>
                <a:schemeClr val="lt1"/>
              </a:buClr>
              <a:buSzPts val="3713"/>
              <a:buFont typeface="Arial"/>
              <a:buNone/>
              <a:defRPr b="1" i="0" sz="3713" u="none" cap="none" strike="noStrike">
                <a:solidFill>
                  <a:schemeClr val="lt1"/>
                </a:solidFill>
                <a:latin typeface="Trebuchet MS"/>
                <a:ea typeface="Trebuchet MS"/>
                <a:cs typeface="Trebuchet MS"/>
                <a:sym typeface="Trebuchet MS"/>
              </a:defRPr>
            </a:lvl1pPr>
            <a:lvl2pPr lvl="1" marR="0" rtl="0" algn="ctr">
              <a:lnSpc>
                <a:spcPct val="90000"/>
              </a:lnSpc>
              <a:spcBef>
                <a:spcPts val="375"/>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2pPr>
            <a:lvl3pPr lvl="2" marR="0" rtl="0" algn="ctr">
              <a:lnSpc>
                <a:spcPct val="90000"/>
              </a:lnSpc>
              <a:spcBef>
                <a:spcPts val="375"/>
              </a:spcBef>
              <a:spcAft>
                <a:spcPts val="0"/>
              </a:spcAft>
              <a:buClr>
                <a:schemeClr val="lt1"/>
              </a:buClr>
              <a:buSzPts val="1350"/>
              <a:buFont typeface="Arial"/>
              <a:buNone/>
              <a:defRPr b="0" i="0" sz="1350" u="none" cap="none" strike="noStrike">
                <a:solidFill>
                  <a:schemeClr val="lt1"/>
                </a:solidFill>
                <a:latin typeface="Calibri"/>
                <a:ea typeface="Calibri"/>
                <a:cs typeface="Calibri"/>
                <a:sym typeface="Calibri"/>
              </a:defRPr>
            </a:lvl3pPr>
            <a:lvl4pPr lvl="3" marR="0" rtl="0" algn="ctr">
              <a:lnSpc>
                <a:spcPct val="90000"/>
              </a:lnSpc>
              <a:spcBef>
                <a:spcPts val="375"/>
              </a:spcBef>
              <a:spcAft>
                <a:spcPts val="0"/>
              </a:spcAft>
              <a:buClr>
                <a:schemeClr val="lt1"/>
              </a:buClr>
              <a:buSzPts val="1200"/>
              <a:buFont typeface="Arial"/>
              <a:buNone/>
              <a:defRPr b="0" i="0" sz="1200" u="none" cap="none" strike="noStrike">
                <a:solidFill>
                  <a:schemeClr val="lt1"/>
                </a:solidFill>
                <a:latin typeface="Calibri"/>
                <a:ea typeface="Calibri"/>
                <a:cs typeface="Calibri"/>
                <a:sym typeface="Calibri"/>
              </a:defRPr>
            </a:lvl4pPr>
            <a:lvl5pPr lvl="4" marR="0" rtl="0" algn="ctr">
              <a:lnSpc>
                <a:spcPct val="90000"/>
              </a:lnSpc>
              <a:spcBef>
                <a:spcPts val="375"/>
              </a:spcBef>
              <a:spcAft>
                <a:spcPts val="0"/>
              </a:spcAft>
              <a:buClr>
                <a:schemeClr val="lt1"/>
              </a:buClr>
              <a:buSzPts val="1200"/>
              <a:buFont typeface="Arial"/>
              <a:buNone/>
              <a:defRPr b="0" i="0" sz="1200" u="none" cap="none" strike="noStrike">
                <a:solidFill>
                  <a:schemeClr val="lt1"/>
                </a:solidFill>
                <a:latin typeface="Calibri"/>
                <a:ea typeface="Calibri"/>
                <a:cs typeface="Calibri"/>
                <a:sym typeface="Calibri"/>
              </a:defRPr>
            </a:lvl5pPr>
            <a:lvl6pPr lvl="5" marR="0" rtl="0" algn="ctr">
              <a:lnSpc>
                <a:spcPct val="90000"/>
              </a:lnSpc>
              <a:spcBef>
                <a:spcPts val="375"/>
              </a:spcBef>
              <a:spcAft>
                <a:spcPts val="0"/>
              </a:spcAft>
              <a:buClr>
                <a:schemeClr val="lt1"/>
              </a:buClr>
              <a:buSzPts val="1200"/>
              <a:buFont typeface="Arial"/>
              <a:buNone/>
              <a:defRPr b="0" i="0" sz="1200" u="none" cap="none" strike="noStrike">
                <a:solidFill>
                  <a:schemeClr val="lt1"/>
                </a:solidFill>
                <a:latin typeface="Calibri"/>
                <a:ea typeface="Calibri"/>
                <a:cs typeface="Calibri"/>
                <a:sym typeface="Calibri"/>
              </a:defRPr>
            </a:lvl6pPr>
            <a:lvl7pPr lvl="6" marR="0" rtl="0" algn="ctr">
              <a:lnSpc>
                <a:spcPct val="90000"/>
              </a:lnSpc>
              <a:spcBef>
                <a:spcPts val="375"/>
              </a:spcBef>
              <a:spcAft>
                <a:spcPts val="0"/>
              </a:spcAft>
              <a:buClr>
                <a:schemeClr val="lt1"/>
              </a:buClr>
              <a:buSzPts val="1200"/>
              <a:buFont typeface="Arial"/>
              <a:buNone/>
              <a:defRPr b="0" i="0" sz="1200" u="none" cap="none" strike="noStrike">
                <a:solidFill>
                  <a:schemeClr val="lt1"/>
                </a:solidFill>
                <a:latin typeface="Calibri"/>
                <a:ea typeface="Calibri"/>
                <a:cs typeface="Calibri"/>
                <a:sym typeface="Calibri"/>
              </a:defRPr>
            </a:lvl7pPr>
            <a:lvl8pPr lvl="7" marR="0" rtl="0" algn="ctr">
              <a:lnSpc>
                <a:spcPct val="90000"/>
              </a:lnSpc>
              <a:spcBef>
                <a:spcPts val="375"/>
              </a:spcBef>
              <a:spcAft>
                <a:spcPts val="0"/>
              </a:spcAft>
              <a:buClr>
                <a:schemeClr val="lt1"/>
              </a:buClr>
              <a:buSzPts val="1200"/>
              <a:buFont typeface="Arial"/>
              <a:buNone/>
              <a:defRPr b="0" i="0" sz="1200" u="none" cap="none" strike="noStrike">
                <a:solidFill>
                  <a:schemeClr val="lt1"/>
                </a:solidFill>
                <a:latin typeface="Calibri"/>
                <a:ea typeface="Calibri"/>
                <a:cs typeface="Calibri"/>
                <a:sym typeface="Calibri"/>
              </a:defRPr>
            </a:lvl8pPr>
            <a:lvl9pPr lvl="8" marR="0" rtl="0" algn="ctr">
              <a:lnSpc>
                <a:spcPct val="90000"/>
              </a:lnSpc>
              <a:spcBef>
                <a:spcPts val="375"/>
              </a:spcBef>
              <a:spcAft>
                <a:spcPts val="0"/>
              </a:spcAft>
              <a:buClr>
                <a:schemeClr val="lt1"/>
              </a:buClr>
              <a:buSzPts val="1200"/>
              <a:buFont typeface="Arial"/>
              <a:buNone/>
              <a:defRPr b="0" i="0" sz="1200" u="none" cap="none" strike="noStrike">
                <a:solidFill>
                  <a:schemeClr val="lt1"/>
                </a:solidFill>
                <a:latin typeface="Calibri"/>
                <a:ea typeface="Calibri"/>
                <a:cs typeface="Calibri"/>
                <a:sym typeface="Calibri"/>
              </a:defRPr>
            </a:lvl9pPr>
          </a:lstStyle>
          <a:p/>
        </p:txBody>
      </p:sp>
      <p:sp>
        <p:nvSpPr>
          <p:cNvPr id="15" name="Google Shape;15;p17"/>
          <p:cNvSpPr txBox="1"/>
          <p:nvPr>
            <p:ph idx="2" type="body"/>
          </p:nvPr>
        </p:nvSpPr>
        <p:spPr>
          <a:xfrm>
            <a:off x="1435396" y="2988803"/>
            <a:ext cx="6273300" cy="7620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750"/>
              </a:spcBef>
              <a:spcAft>
                <a:spcPts val="0"/>
              </a:spcAft>
              <a:buClr>
                <a:schemeClr val="lt1"/>
              </a:buClr>
              <a:buSzPts val="2475"/>
              <a:buFont typeface="Arial"/>
              <a:buNone/>
              <a:defRPr b="0" i="0" sz="2475" u="none" cap="none" strike="noStrike">
                <a:solidFill>
                  <a:schemeClr val="lt1"/>
                </a:solidFill>
                <a:latin typeface="Trebuchet MS"/>
                <a:ea typeface="Trebuchet MS"/>
                <a:cs typeface="Trebuchet MS"/>
                <a:sym typeface="Trebuchet MS"/>
              </a:defRPr>
            </a:lvl1pPr>
            <a:lvl2pPr indent="-228600" lvl="1" marL="914400" marR="0" rtl="0" algn="ctr">
              <a:lnSpc>
                <a:spcPct val="90000"/>
              </a:lnSpc>
              <a:spcBef>
                <a:spcPts val="375"/>
              </a:spcBef>
              <a:spcAft>
                <a:spcPts val="0"/>
              </a:spcAft>
              <a:buClr>
                <a:schemeClr val="lt1"/>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228600" lvl="2" marL="1371600" marR="0" rtl="0" algn="ctr">
              <a:lnSpc>
                <a:spcPct val="90000"/>
              </a:lnSpc>
              <a:spcBef>
                <a:spcPts val="375"/>
              </a:spcBef>
              <a:spcAft>
                <a:spcPts val="0"/>
              </a:spcAft>
              <a:buClr>
                <a:schemeClr val="lt1"/>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228600" lvl="3" marL="1828800" marR="0" rtl="0" algn="ctr">
              <a:lnSpc>
                <a:spcPct val="90000"/>
              </a:lnSpc>
              <a:spcBef>
                <a:spcPts val="375"/>
              </a:spcBef>
              <a:spcAft>
                <a:spcPts val="0"/>
              </a:spcAft>
              <a:buClr>
                <a:schemeClr val="lt1"/>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228600" lvl="4" marL="2286000" marR="0" rtl="0" algn="ctr">
              <a:lnSpc>
                <a:spcPct val="90000"/>
              </a:lnSpc>
              <a:spcBef>
                <a:spcPts val="375"/>
              </a:spcBef>
              <a:spcAft>
                <a:spcPts val="0"/>
              </a:spcAft>
              <a:buClr>
                <a:schemeClr val="lt1"/>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314325" lvl="5" marL="2743200" marR="0" rtl="0" algn="l">
              <a:lnSpc>
                <a:spcPct val="90000"/>
              </a:lnSpc>
              <a:spcBef>
                <a:spcPts val="375"/>
              </a:spcBef>
              <a:spcAft>
                <a:spcPts val="0"/>
              </a:spcAft>
              <a:buClr>
                <a:schemeClr val="lt1"/>
              </a:buClr>
              <a:buSzPts val="1350"/>
              <a:buFont typeface="Arial"/>
              <a:buChar char="•"/>
              <a:defRPr b="0" i="0" sz="1350" u="none" cap="none" strike="noStrike">
                <a:solidFill>
                  <a:schemeClr val="lt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lt1"/>
              </a:buClr>
              <a:buSzPts val="1350"/>
              <a:buFont typeface="Arial"/>
              <a:buChar char="•"/>
              <a:defRPr b="0" i="0" sz="1350" u="none" cap="none" strike="noStrike">
                <a:solidFill>
                  <a:schemeClr val="lt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lt1"/>
              </a:buClr>
              <a:buSzPts val="1350"/>
              <a:buFont typeface="Arial"/>
              <a:buChar char="•"/>
              <a:defRPr b="0" i="0" sz="1350" u="none" cap="none" strike="noStrike">
                <a:solidFill>
                  <a:schemeClr val="lt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lt1"/>
              </a:buClr>
              <a:buSzPts val="1350"/>
              <a:buFont typeface="Arial"/>
              <a:buChar char="•"/>
              <a:defRPr b="0" i="0" sz="1350" u="none" cap="none" strike="noStrike">
                <a:solidFill>
                  <a:schemeClr val="lt1"/>
                </a:solidFill>
                <a:latin typeface="Calibri"/>
                <a:ea typeface="Calibri"/>
                <a:cs typeface="Calibri"/>
                <a:sym typeface="Calibri"/>
              </a:defRPr>
            </a:lvl9pPr>
          </a:lstStyle>
          <a:p/>
        </p:txBody>
      </p:sp>
      <p:sp>
        <p:nvSpPr>
          <p:cNvPr id="16" name="Google Shape;16;p17"/>
          <p:cNvSpPr txBox="1"/>
          <p:nvPr>
            <p:ph idx="10" type="dt"/>
          </p:nvPr>
        </p:nvSpPr>
        <p:spPr>
          <a:xfrm>
            <a:off x="3543300" y="4097964"/>
            <a:ext cx="2057400" cy="3042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17"/>
          <p:cNvSpPr txBox="1"/>
          <p:nvPr>
            <p:ph idx="12" type="sldNum"/>
          </p:nvPr>
        </p:nvSpPr>
        <p:spPr>
          <a:xfrm>
            <a:off x="6880595" y="5308963"/>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48" name="Shape 48"/>
        <p:cNvGrpSpPr/>
        <p:nvPr/>
      </p:nvGrpSpPr>
      <p:grpSpPr>
        <a:xfrm>
          <a:off x="0" y="0"/>
          <a:ext cx="0" cy="0"/>
          <a:chOff x="0" y="0"/>
          <a:chExt cx="0" cy="0"/>
        </a:xfrm>
      </p:grpSpPr>
      <p:sp>
        <p:nvSpPr>
          <p:cNvPr id="49" name="Google Shape;49;p24"/>
          <p:cNvSpPr txBox="1"/>
          <p:nvPr>
            <p:ph type="title"/>
          </p:nvPr>
        </p:nvSpPr>
        <p:spPr>
          <a:xfrm>
            <a:off x="605659" y="1505115"/>
            <a:ext cx="3602400" cy="24756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5400"/>
              <a:buFont typeface="Trebuchet MS"/>
              <a:buNone/>
              <a:defRPr sz="5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24"/>
          <p:cNvSpPr txBox="1"/>
          <p:nvPr>
            <p:ph idx="1" type="body"/>
          </p:nvPr>
        </p:nvSpPr>
        <p:spPr>
          <a:xfrm>
            <a:off x="4857421" y="1505113"/>
            <a:ext cx="3641700" cy="2475600"/>
          </a:xfrm>
          <a:prstGeom prst="rect">
            <a:avLst/>
          </a:prstGeom>
          <a:noFill/>
          <a:ln>
            <a:noFill/>
          </a:ln>
        </p:spPr>
        <p:txBody>
          <a:bodyPr anchorCtr="0" anchor="t" bIns="45700" lIns="91425" spcFirstLastPara="1" rIns="91425" wrap="square" tIns="45700">
            <a:noAutofit/>
          </a:bodyPr>
          <a:lstStyle>
            <a:lvl1pPr indent="-400050" lvl="0" marL="457200" marR="0" rtl="0" algn="l">
              <a:lnSpc>
                <a:spcPct val="90000"/>
              </a:lnSpc>
              <a:spcBef>
                <a:spcPts val="750"/>
              </a:spcBef>
              <a:spcAft>
                <a:spcPts val="0"/>
              </a:spcAft>
              <a:buClr>
                <a:schemeClr val="lt1"/>
              </a:buClr>
              <a:buSzPts val="2700"/>
              <a:buFont typeface="Arial"/>
              <a:buChar char="•"/>
              <a:defRPr b="0" i="0" sz="2700" u="none" cap="none" strike="noStrike">
                <a:solidFill>
                  <a:schemeClr val="lt1"/>
                </a:solidFill>
                <a:latin typeface="Trebuchet MS"/>
                <a:ea typeface="Trebuchet MS"/>
                <a:cs typeface="Trebuchet MS"/>
                <a:sym typeface="Trebuchet MS"/>
              </a:defRPr>
            </a:lvl1pPr>
            <a:lvl2pPr indent="-335280" lvl="1" marL="914400" marR="0" rtl="0" algn="l">
              <a:lnSpc>
                <a:spcPct val="90000"/>
              </a:lnSpc>
              <a:spcBef>
                <a:spcPts val="375"/>
              </a:spcBef>
              <a:spcAft>
                <a:spcPts val="0"/>
              </a:spcAft>
              <a:buClr>
                <a:schemeClr val="lt1"/>
              </a:buClr>
              <a:buSzPts val="1680"/>
              <a:buFont typeface="Noto Sans Symbols"/>
              <a:buChar char="⮚"/>
              <a:defRPr b="0" i="0" sz="2400" u="none" cap="none" strike="noStrike">
                <a:solidFill>
                  <a:schemeClr val="lt1"/>
                </a:solidFill>
                <a:latin typeface="Trebuchet MS"/>
                <a:ea typeface="Trebuchet MS"/>
                <a:cs typeface="Trebuchet MS"/>
                <a:sym typeface="Trebuchet MS"/>
              </a:defRPr>
            </a:lvl2pPr>
            <a:lvl3pPr indent="-361950" lvl="2" marL="1371600" marR="0" rtl="0" algn="l">
              <a:lnSpc>
                <a:spcPct val="90000"/>
              </a:lnSpc>
              <a:spcBef>
                <a:spcPts val="375"/>
              </a:spcBef>
              <a:spcAft>
                <a:spcPts val="0"/>
              </a:spcAft>
              <a:buClr>
                <a:schemeClr val="lt1"/>
              </a:buClr>
              <a:buSzPts val="2100"/>
              <a:buFont typeface="Noto Sans Symbols"/>
              <a:buChar char="▪"/>
              <a:defRPr b="0" i="0" sz="2100" u="none" cap="none" strike="noStrike">
                <a:solidFill>
                  <a:schemeClr val="lt1"/>
                </a:solidFill>
                <a:latin typeface="Trebuchet MS"/>
                <a:ea typeface="Trebuchet MS"/>
                <a:cs typeface="Trebuchet MS"/>
                <a:sym typeface="Trebuchet MS"/>
              </a:defRPr>
            </a:lvl3pPr>
            <a:lvl4pPr indent="-342900" lvl="3" marL="1828800" marR="0" rtl="0" algn="l">
              <a:lnSpc>
                <a:spcPct val="90000"/>
              </a:lnSpc>
              <a:spcBef>
                <a:spcPts val="375"/>
              </a:spcBef>
              <a:spcAft>
                <a:spcPts val="0"/>
              </a:spcAft>
              <a:buClr>
                <a:schemeClr val="lt1"/>
              </a:buClr>
              <a:buSzPts val="1800"/>
              <a:buFont typeface="Arial"/>
              <a:buChar char="•"/>
              <a:defRPr b="0" i="0" sz="1800" u="none" cap="none" strike="noStrike">
                <a:solidFill>
                  <a:schemeClr val="lt1"/>
                </a:solidFill>
                <a:latin typeface="Trebuchet MS"/>
                <a:ea typeface="Trebuchet MS"/>
                <a:cs typeface="Trebuchet MS"/>
                <a:sym typeface="Trebuchet MS"/>
              </a:defRPr>
            </a:lvl4pPr>
            <a:lvl5pPr indent="-314325" lvl="4" marL="2286000" marR="0" rtl="0" algn="l">
              <a:lnSpc>
                <a:spcPct val="90000"/>
              </a:lnSpc>
              <a:spcBef>
                <a:spcPts val="375"/>
              </a:spcBef>
              <a:spcAft>
                <a:spcPts val="0"/>
              </a:spcAft>
              <a:buClr>
                <a:schemeClr val="lt1"/>
              </a:buClr>
              <a:buSzPts val="1350"/>
              <a:buFont typeface="Arial"/>
              <a:buChar char="•"/>
              <a:defRPr b="0" i="0" sz="1350" u="none" cap="none" strike="noStrike">
                <a:solidFill>
                  <a:schemeClr val="lt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lt1"/>
              </a:buClr>
              <a:buSzPts val="1350"/>
              <a:buFont typeface="Arial"/>
              <a:buChar char="•"/>
              <a:defRPr b="0" i="0" sz="1350" u="none" cap="none" strike="noStrike">
                <a:solidFill>
                  <a:schemeClr val="lt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lt1"/>
              </a:buClr>
              <a:buSzPts val="1350"/>
              <a:buFont typeface="Arial"/>
              <a:buChar char="•"/>
              <a:defRPr b="0" i="0" sz="1350" u="none" cap="none" strike="noStrike">
                <a:solidFill>
                  <a:schemeClr val="lt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lt1"/>
              </a:buClr>
              <a:buSzPts val="1350"/>
              <a:buFont typeface="Arial"/>
              <a:buChar char="•"/>
              <a:defRPr b="0" i="0" sz="1350" u="none" cap="none" strike="noStrike">
                <a:solidFill>
                  <a:schemeClr val="lt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lt1"/>
              </a:buClr>
              <a:buSzPts val="1350"/>
              <a:buFont typeface="Arial"/>
              <a:buChar char="•"/>
              <a:defRPr b="0" i="0" sz="1350" u="none" cap="none" strike="noStrike">
                <a:solidFill>
                  <a:schemeClr val="lt1"/>
                </a:solidFill>
                <a:latin typeface="Calibri"/>
                <a:ea typeface="Calibri"/>
                <a:cs typeface="Calibri"/>
                <a:sym typeface="Calibri"/>
              </a:defRPr>
            </a:lvl9pPr>
          </a:lstStyle>
          <a:p/>
        </p:txBody>
      </p:sp>
      <p:sp>
        <p:nvSpPr>
          <p:cNvPr id="51" name="Google Shape;51;p24"/>
          <p:cNvSpPr txBox="1"/>
          <p:nvPr>
            <p:ph idx="12" type="sldNum"/>
          </p:nvPr>
        </p:nvSpPr>
        <p:spPr>
          <a:xfrm>
            <a:off x="6880595" y="5308963"/>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cxnSp>
        <p:nvCxnSpPr>
          <p:cNvPr id="52" name="Google Shape;52;p24"/>
          <p:cNvCxnSpPr/>
          <p:nvPr/>
        </p:nvCxnSpPr>
        <p:spPr>
          <a:xfrm>
            <a:off x="4572000" y="1105958"/>
            <a:ext cx="0" cy="3503100"/>
          </a:xfrm>
          <a:prstGeom prst="straightConnector1">
            <a:avLst/>
          </a:prstGeom>
          <a:noFill/>
          <a:ln cap="flat" cmpd="sng" w="38100">
            <a:solidFill>
              <a:schemeClr val="lt1"/>
            </a:solidFill>
            <a:prstDash val="solid"/>
            <a:miter lim="800000"/>
            <a:headEnd len="sm" w="sm" type="none"/>
            <a:tailEnd len="sm" w="sm" type="none"/>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53" name="Shape 53"/>
        <p:cNvGrpSpPr/>
        <p:nvPr/>
      </p:nvGrpSpPr>
      <p:grpSpPr>
        <a:xfrm>
          <a:off x="0" y="0"/>
          <a:ext cx="0" cy="0"/>
          <a:chOff x="0" y="0"/>
          <a:chExt cx="0" cy="0"/>
        </a:xfrm>
      </p:grpSpPr>
      <p:sp>
        <p:nvSpPr>
          <p:cNvPr id="54" name="Google Shape;54;p27"/>
          <p:cNvSpPr txBox="1"/>
          <p:nvPr>
            <p:ph type="title"/>
          </p:nvPr>
        </p:nvSpPr>
        <p:spPr>
          <a:xfrm>
            <a:off x="4592091" y="1878212"/>
            <a:ext cx="4319700" cy="19587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6065"/>
              <a:buFont typeface="Trebuchet MS"/>
              <a:buNone/>
              <a:defRPr sz="6065"/>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27"/>
          <p:cNvSpPr txBox="1"/>
          <p:nvPr>
            <p:ph idx="12" type="sldNum"/>
          </p:nvPr>
        </p:nvSpPr>
        <p:spPr>
          <a:xfrm>
            <a:off x="6880595" y="5308963"/>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id="56" name="Google Shape;56;p27"/>
          <p:cNvPicPr preferRelativeResize="0"/>
          <p:nvPr/>
        </p:nvPicPr>
        <p:blipFill rotWithShape="1">
          <a:blip r:embed="rId2">
            <a:alphaModFix/>
          </a:blip>
          <a:srcRect b="0" l="0" r="0" t="0"/>
          <a:stretch/>
        </p:blipFill>
        <p:spPr>
          <a:xfrm>
            <a:off x="-159245" y="706967"/>
            <a:ext cx="3706824" cy="3706824"/>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57" name="Shape 57"/>
        <p:cNvGrpSpPr/>
        <p:nvPr/>
      </p:nvGrpSpPr>
      <p:grpSpPr>
        <a:xfrm>
          <a:off x="0" y="0"/>
          <a:ext cx="0" cy="0"/>
          <a:chOff x="0" y="0"/>
          <a:chExt cx="0" cy="0"/>
        </a:xfrm>
      </p:grpSpPr>
      <p:sp>
        <p:nvSpPr>
          <p:cNvPr id="58" name="Google Shape;58;g2f646aa875e_0_203"/>
          <p:cNvSpPr txBox="1"/>
          <p:nvPr>
            <p:ph type="title"/>
          </p:nvPr>
        </p:nvSpPr>
        <p:spPr>
          <a:xfrm>
            <a:off x="417328" y="304271"/>
            <a:ext cx="8309400" cy="1104600"/>
          </a:xfrm>
          <a:prstGeom prst="rect">
            <a:avLst/>
          </a:prstGeom>
          <a:noFill/>
          <a:ln>
            <a:noFill/>
          </a:ln>
        </p:spPr>
        <p:txBody>
          <a:bodyPr anchorCtr="0" anchor="ctr" bIns="45700" lIns="91425" spcFirstLastPara="1" rIns="91425" wrap="square" tIns="45700">
            <a:noAutofit/>
          </a:bodyPr>
          <a:lstStyle>
            <a:lvl1pPr lvl="0" marR="0" algn="ctr">
              <a:lnSpc>
                <a:spcPct val="90000"/>
              </a:lnSpc>
              <a:spcBef>
                <a:spcPts val="0"/>
              </a:spcBef>
              <a:spcAft>
                <a:spcPts val="0"/>
              </a:spcAft>
              <a:buClr>
                <a:schemeClr val="dk2"/>
              </a:buClr>
              <a:buSzPts val="6000"/>
              <a:buFont typeface="Trebuchet MS"/>
              <a:buNone/>
              <a:defRPr b="1" i="0" sz="6000" u="none" cap="none" strike="noStrike">
                <a:solidFill>
                  <a:schemeClr val="dk2"/>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9" name="Google Shape;59;g2f646aa875e_0_203"/>
          <p:cNvSpPr txBox="1"/>
          <p:nvPr>
            <p:ph idx="12" type="sldNum"/>
          </p:nvPr>
        </p:nvSpPr>
        <p:spPr>
          <a:xfrm>
            <a:off x="6880595" y="5311405"/>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6" name="Shape 66"/>
        <p:cNvGrpSpPr/>
        <p:nvPr/>
      </p:nvGrpSpPr>
      <p:grpSpPr>
        <a:xfrm>
          <a:off x="0" y="0"/>
          <a:ext cx="0" cy="0"/>
          <a:chOff x="0" y="0"/>
          <a:chExt cx="0" cy="0"/>
        </a:xfrm>
      </p:grpSpPr>
      <p:sp>
        <p:nvSpPr>
          <p:cNvPr id="67" name="Google Shape;67;g32117f6e667_0_178"/>
          <p:cNvSpPr txBox="1"/>
          <p:nvPr>
            <p:ph type="title"/>
          </p:nvPr>
        </p:nvSpPr>
        <p:spPr>
          <a:xfrm>
            <a:off x="311700" y="494473"/>
            <a:ext cx="8520600" cy="6363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SzPts val="60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g32117f6e667_0_178"/>
          <p:cNvSpPr txBox="1"/>
          <p:nvPr>
            <p:ph idx="1" type="body"/>
          </p:nvPr>
        </p:nvSpPr>
        <p:spPr>
          <a:xfrm>
            <a:off x="311700" y="1280528"/>
            <a:ext cx="8520600" cy="37959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69" name="Google Shape;69;g32117f6e667_0_178"/>
          <p:cNvSpPr txBox="1"/>
          <p:nvPr>
            <p:ph idx="12" type="sldNum"/>
          </p:nvPr>
        </p:nvSpPr>
        <p:spPr>
          <a:xfrm>
            <a:off x="8472458" y="5181352"/>
            <a:ext cx="548700" cy="4374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70" name="Shape 70"/>
        <p:cNvGrpSpPr/>
        <p:nvPr/>
      </p:nvGrpSpPr>
      <p:grpSpPr>
        <a:xfrm>
          <a:off x="0" y="0"/>
          <a:ext cx="0" cy="0"/>
          <a:chOff x="0" y="0"/>
          <a:chExt cx="0" cy="0"/>
        </a:xfrm>
      </p:grpSpPr>
      <p:sp>
        <p:nvSpPr>
          <p:cNvPr id="71" name="Google Shape;71;g32117f6e667_0_130"/>
          <p:cNvSpPr txBox="1"/>
          <p:nvPr>
            <p:ph type="ctrTitle"/>
          </p:nvPr>
        </p:nvSpPr>
        <p:spPr>
          <a:xfrm>
            <a:off x="780393" y="1254298"/>
            <a:ext cx="7583100" cy="8253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dk2"/>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g32117f6e667_0_130"/>
          <p:cNvSpPr txBox="1"/>
          <p:nvPr>
            <p:ph idx="1" type="subTitle"/>
          </p:nvPr>
        </p:nvSpPr>
        <p:spPr>
          <a:xfrm>
            <a:off x="1143000" y="2152858"/>
            <a:ext cx="6858000" cy="615600"/>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1000"/>
              </a:spcBef>
              <a:spcAft>
                <a:spcPts val="0"/>
              </a:spcAft>
              <a:buClr>
                <a:schemeClr val="dk1"/>
              </a:buClr>
              <a:buSzPts val="4950"/>
              <a:buFont typeface="Arial"/>
              <a:buNone/>
              <a:defRPr b="1" i="0" sz="4950" u="none" cap="none" strike="noStrike">
                <a:solidFill>
                  <a:schemeClr val="dk1"/>
                </a:solidFill>
                <a:latin typeface="Trebuchet MS"/>
                <a:ea typeface="Trebuchet MS"/>
                <a:cs typeface="Trebuchet MS"/>
                <a:sym typeface="Trebuchet MS"/>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73" name="Google Shape;73;g32117f6e667_0_130"/>
          <p:cNvSpPr txBox="1"/>
          <p:nvPr>
            <p:ph idx="10" type="dt"/>
          </p:nvPr>
        </p:nvSpPr>
        <p:spPr>
          <a:xfrm>
            <a:off x="3543300" y="4097963"/>
            <a:ext cx="2057400" cy="3042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g32117f6e667_0_130"/>
          <p:cNvSpPr txBox="1"/>
          <p:nvPr>
            <p:ph idx="12" type="sldNum"/>
          </p:nvPr>
        </p:nvSpPr>
        <p:spPr>
          <a:xfrm>
            <a:off x="6880595" y="5311405"/>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75" name="Google Shape;75;g32117f6e667_0_130"/>
          <p:cNvSpPr txBox="1"/>
          <p:nvPr>
            <p:ph idx="2" type="body"/>
          </p:nvPr>
        </p:nvSpPr>
        <p:spPr>
          <a:xfrm>
            <a:off x="1435396" y="3066690"/>
            <a:ext cx="6273300" cy="7620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dk1"/>
              </a:buClr>
              <a:buSzPts val="3300"/>
              <a:buFont typeface="Arial"/>
              <a:buNone/>
              <a:defRPr b="0" i="0" sz="3300" u="none" cap="none" strike="noStrike">
                <a:solidFill>
                  <a:schemeClr val="dk1"/>
                </a:solidFill>
                <a:latin typeface="Trebuchet MS"/>
                <a:ea typeface="Trebuchet MS"/>
                <a:cs typeface="Trebuchet MS"/>
                <a:sym typeface="Trebuchet MS"/>
              </a:defRPr>
            </a:lvl1pPr>
            <a:lvl2pPr indent="-228600" lvl="1" marL="9144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2pPr>
            <a:lvl3pPr indent="-228600" lvl="2" marL="13716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3pPr>
            <a:lvl4pPr indent="-228600" lvl="3" marL="18288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4pPr>
            <a:lvl5pPr indent="-228600" lvl="4" marL="22860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76" name="Shape 76"/>
        <p:cNvGrpSpPr/>
        <p:nvPr/>
      </p:nvGrpSpPr>
      <p:grpSpPr>
        <a:xfrm>
          <a:off x="0" y="0"/>
          <a:ext cx="0" cy="0"/>
          <a:chOff x="0" y="0"/>
          <a:chExt cx="0" cy="0"/>
        </a:xfrm>
      </p:grpSpPr>
      <p:sp>
        <p:nvSpPr>
          <p:cNvPr id="77" name="Google Shape;77;g32117f6e667_0_136"/>
          <p:cNvSpPr txBox="1"/>
          <p:nvPr>
            <p:ph type="title"/>
          </p:nvPr>
        </p:nvSpPr>
        <p:spPr>
          <a:xfrm>
            <a:off x="628650" y="364988"/>
            <a:ext cx="7886700" cy="8001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2"/>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g32117f6e667_0_136"/>
          <p:cNvSpPr txBox="1"/>
          <p:nvPr>
            <p:ph idx="1" type="body"/>
          </p:nvPr>
        </p:nvSpPr>
        <p:spPr>
          <a:xfrm>
            <a:off x="628650" y="1083325"/>
            <a:ext cx="3943200" cy="3953100"/>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50000"/>
              </a:lnSpc>
              <a:spcBef>
                <a:spcPts val="1000"/>
              </a:spcBef>
              <a:spcAft>
                <a:spcPts val="0"/>
              </a:spcAft>
              <a:buClr>
                <a:schemeClr val="dk1"/>
              </a:buClr>
              <a:buSzPts val="3600"/>
              <a:buFont typeface="Trebuchet MS"/>
              <a:buChar char="•"/>
              <a:defRPr b="0" i="0" sz="1800" u="none" cap="none" strike="noStrike">
                <a:solidFill>
                  <a:schemeClr val="dk1"/>
                </a:solidFill>
                <a:latin typeface="Trebuchet MS"/>
                <a:ea typeface="Trebuchet MS"/>
                <a:cs typeface="Trebuchet MS"/>
                <a:sym typeface="Trebuchet MS"/>
              </a:defRPr>
            </a:lvl1pPr>
            <a:lvl2pPr indent="-375285" lvl="1" marL="914400" marR="0" rtl="0" algn="l">
              <a:lnSpc>
                <a:spcPct val="90000"/>
              </a:lnSpc>
              <a:spcBef>
                <a:spcPts val="500"/>
              </a:spcBef>
              <a:spcAft>
                <a:spcPts val="0"/>
              </a:spcAft>
              <a:buClr>
                <a:schemeClr val="dk1"/>
              </a:buClr>
              <a:buSzPts val="2310"/>
              <a:buFont typeface="Noto Sans Symbols"/>
              <a:buChar char="⮚"/>
              <a:defRPr b="0" i="0" sz="3300" u="none" cap="none" strike="noStrike">
                <a:solidFill>
                  <a:schemeClr val="dk1"/>
                </a:solidFill>
                <a:latin typeface="Trebuchet MS"/>
                <a:ea typeface="Trebuchet MS"/>
                <a:cs typeface="Trebuchet MS"/>
                <a:sym typeface="Trebuchet MS"/>
              </a:defRPr>
            </a:lvl2pPr>
            <a:lvl3pPr indent="-400050" lvl="2" marL="1371600" marR="0" rtl="0" algn="l">
              <a:lnSpc>
                <a:spcPct val="90000"/>
              </a:lnSpc>
              <a:spcBef>
                <a:spcPts val="500"/>
              </a:spcBef>
              <a:spcAft>
                <a:spcPts val="0"/>
              </a:spcAft>
              <a:buClr>
                <a:schemeClr val="dk1"/>
              </a:buClr>
              <a:buSzPts val="2700"/>
              <a:buFont typeface="Noto Sans Symbols"/>
              <a:buChar char="▪"/>
              <a:defRPr b="0" i="0" sz="2700" u="none" cap="none" strike="noStrike">
                <a:solidFill>
                  <a:schemeClr val="dk1"/>
                </a:solidFill>
                <a:latin typeface="Trebuchet MS"/>
                <a:ea typeface="Trebuchet MS"/>
                <a:cs typeface="Trebuchet MS"/>
                <a:sym typeface="Trebuchet MS"/>
              </a:defRPr>
            </a:lvl3pPr>
            <a:lvl4pPr indent="-381000" lvl="3" marL="18288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Trebuchet MS"/>
                <a:ea typeface="Trebuchet MS"/>
                <a:cs typeface="Trebuchet MS"/>
                <a:sym typeface="Trebuchet MS"/>
              </a:defRPr>
            </a:lvl4pPr>
            <a:lvl5pPr indent="-228600" lvl="4" marL="22860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
        <p:nvSpPr>
          <p:cNvPr id="79" name="Google Shape;79;g32117f6e667_0_136"/>
          <p:cNvSpPr txBox="1"/>
          <p:nvPr>
            <p:ph idx="12" type="sldNum"/>
          </p:nvPr>
        </p:nvSpPr>
        <p:spPr>
          <a:xfrm>
            <a:off x="6880595" y="5311405"/>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Text">
  <p:cSld name="Mission Text">
    <p:spTree>
      <p:nvGrpSpPr>
        <p:cNvPr id="80" name="Shape 80"/>
        <p:cNvGrpSpPr/>
        <p:nvPr/>
      </p:nvGrpSpPr>
      <p:grpSpPr>
        <a:xfrm>
          <a:off x="0" y="0"/>
          <a:ext cx="0" cy="0"/>
          <a:chOff x="0" y="0"/>
          <a:chExt cx="0" cy="0"/>
        </a:xfrm>
      </p:grpSpPr>
      <p:sp>
        <p:nvSpPr>
          <p:cNvPr id="81" name="Google Shape;81;g32117f6e667_0_140"/>
          <p:cNvSpPr txBox="1"/>
          <p:nvPr>
            <p:ph idx="12" type="sldNum"/>
          </p:nvPr>
        </p:nvSpPr>
        <p:spPr>
          <a:xfrm>
            <a:off x="6880595" y="5311405"/>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82" name="Google Shape;82;g32117f6e667_0_140"/>
          <p:cNvSpPr/>
          <p:nvPr/>
        </p:nvSpPr>
        <p:spPr>
          <a:xfrm>
            <a:off x="628649" y="1561228"/>
            <a:ext cx="7825200" cy="1923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600"/>
              <a:buFont typeface="Trebuchet MS"/>
              <a:buNone/>
            </a:pPr>
            <a:r>
              <a:rPr b="0" i="0" lang="en-US" sz="3600" u="none" cap="none" strike="noStrike">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1400" u="none" cap="none" strike="noStrike">
              <a:solidFill>
                <a:srgbClr val="000000"/>
              </a:solidFill>
              <a:latin typeface="Arial"/>
              <a:ea typeface="Arial"/>
              <a:cs typeface="Arial"/>
              <a:sym typeface="Arial"/>
            </a:endParaRPr>
          </a:p>
        </p:txBody>
      </p:sp>
      <p:sp>
        <p:nvSpPr>
          <p:cNvPr id="83" name="Google Shape;83;g32117f6e667_0_140"/>
          <p:cNvSpPr/>
          <p:nvPr/>
        </p:nvSpPr>
        <p:spPr>
          <a:xfrm>
            <a:off x="658793" y="348243"/>
            <a:ext cx="7825200" cy="8466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6000"/>
              <a:buFont typeface="Arial"/>
              <a:buNone/>
            </a:pPr>
            <a:r>
              <a:rPr b="1" i="0" lang="en-US" sz="6000" u="none" cap="none" strike="noStrike">
                <a:solidFill>
                  <a:schemeClr val="dk2"/>
                </a:solidFill>
                <a:latin typeface="Trebuchet MS"/>
                <a:ea typeface="Trebuchet MS"/>
                <a:cs typeface="Trebuchet MS"/>
                <a:sym typeface="Trebuchet MS"/>
              </a:rPr>
              <a:t>Our Mission</a:t>
            </a:r>
            <a:endParaRPr b="0" i="0" sz="1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Photo">
  <p:cSld name="Mission Photo">
    <p:spTree>
      <p:nvGrpSpPr>
        <p:cNvPr id="84" name="Shape 84"/>
        <p:cNvGrpSpPr/>
        <p:nvPr/>
      </p:nvGrpSpPr>
      <p:grpSpPr>
        <a:xfrm>
          <a:off x="0" y="0"/>
          <a:ext cx="0" cy="0"/>
          <a:chOff x="0" y="0"/>
          <a:chExt cx="0" cy="0"/>
        </a:xfrm>
      </p:grpSpPr>
      <p:sp>
        <p:nvSpPr>
          <p:cNvPr id="85" name="Google Shape;85;g32117f6e667_0_144"/>
          <p:cNvSpPr txBox="1"/>
          <p:nvPr>
            <p:ph idx="12" type="sldNum"/>
          </p:nvPr>
        </p:nvSpPr>
        <p:spPr>
          <a:xfrm>
            <a:off x="6880595" y="5311405"/>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86" name="Google Shape;86;g32117f6e667_0_144"/>
          <p:cNvSpPr txBox="1"/>
          <p:nvPr/>
        </p:nvSpPr>
        <p:spPr>
          <a:xfrm>
            <a:off x="10221314" y="7281127"/>
            <a:ext cx="1629000" cy="3288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1"/>
              <a:buFont typeface="Arial"/>
              <a:buNone/>
            </a:pPr>
            <a:fld id="{00000000-1234-1234-1234-123412341234}" type="slidenum">
              <a:rPr b="1" i="0" lang="en-US" sz="1801" u="none" cap="none" strike="noStrike">
                <a:solidFill>
                  <a:srgbClr val="000000"/>
                </a:solidFill>
                <a:latin typeface="Trebuchet MS"/>
                <a:ea typeface="Trebuchet MS"/>
                <a:cs typeface="Trebuchet MS"/>
                <a:sym typeface="Trebuchet MS"/>
              </a:rPr>
              <a:t>‹#›</a:t>
            </a:fld>
            <a:endParaRPr b="1" i="0" sz="1801" u="none" cap="none" strike="noStrike">
              <a:solidFill>
                <a:srgbClr val="000000"/>
              </a:solidFill>
              <a:latin typeface="Trebuchet MS"/>
              <a:ea typeface="Trebuchet MS"/>
              <a:cs typeface="Trebuchet MS"/>
              <a:sym typeface="Trebuchet MS"/>
            </a:endParaRPr>
          </a:p>
        </p:txBody>
      </p:sp>
      <p:pic>
        <p:nvPicPr>
          <p:cNvPr descr="Father points out something on laptop to family, seated on couch, as wife, son and daughter look on." id="87" name="Google Shape;87;g32117f6e667_0_144"/>
          <p:cNvPicPr preferRelativeResize="0"/>
          <p:nvPr/>
        </p:nvPicPr>
        <p:blipFill rotWithShape="1">
          <a:blip r:embed="rId2">
            <a:alphaModFix/>
          </a:blip>
          <a:srcRect b="4825" l="1681" r="0" t="12786"/>
          <a:stretch/>
        </p:blipFill>
        <p:spPr>
          <a:xfrm>
            <a:off x="0" y="-1"/>
            <a:ext cx="9143996" cy="5216768"/>
          </a:xfrm>
          <a:prstGeom prst="rect">
            <a:avLst/>
          </a:prstGeom>
          <a:noFill/>
          <a:ln>
            <a:noFill/>
          </a:ln>
        </p:spPr>
      </p:pic>
      <p:sp>
        <p:nvSpPr>
          <p:cNvPr id="88" name="Google Shape;88;g32117f6e667_0_144"/>
          <p:cNvSpPr/>
          <p:nvPr/>
        </p:nvSpPr>
        <p:spPr>
          <a:xfrm>
            <a:off x="0" y="2871455"/>
            <a:ext cx="9162300" cy="2132400"/>
          </a:xfrm>
          <a:prstGeom prst="rect">
            <a:avLst/>
          </a:prstGeom>
          <a:solidFill>
            <a:srgbClr val="001970">
              <a:alpha val="80000"/>
            </a:srgbClr>
          </a:solidFill>
          <a:ln>
            <a:noFill/>
          </a:ln>
        </p:spPr>
        <p:txBody>
          <a:bodyPr anchorCtr="0" anchor="ctr" bIns="182875" lIns="130025" spcFirstLastPara="1" rIns="130025" wrap="square" tIns="65000">
            <a:noAutofit/>
          </a:bodyPr>
          <a:lstStyle/>
          <a:p>
            <a:pPr indent="0" lvl="0" marL="161925" marR="0" rtl="0" algn="l">
              <a:lnSpc>
                <a:spcPct val="100000"/>
              </a:lnSpc>
              <a:spcBef>
                <a:spcPts val="0"/>
              </a:spcBef>
              <a:spcAft>
                <a:spcPts val="0"/>
              </a:spcAft>
              <a:buClr>
                <a:srgbClr val="FFFFFF"/>
              </a:buClr>
              <a:buSzPts val="5400"/>
              <a:buFont typeface="Trebuchet MS"/>
              <a:buNone/>
            </a:pPr>
            <a:r>
              <a:rPr b="1" i="0" lang="en-US" sz="5400" u="none" cap="none" strike="noStrike">
                <a:solidFill>
                  <a:srgbClr val="FFFFFF"/>
                </a:solidFill>
                <a:latin typeface="Trebuchet MS"/>
                <a:ea typeface="Trebuchet MS"/>
                <a:cs typeface="Trebuchet MS"/>
                <a:sym typeface="Trebuchet MS"/>
              </a:rPr>
              <a:t>Our Mission: </a:t>
            </a:r>
            <a:endParaRPr b="0" i="0" sz="5400" u="none" cap="none" strike="noStrike">
              <a:solidFill>
                <a:srgbClr val="5C6670"/>
              </a:solidFill>
              <a:latin typeface="Trebuchet MS"/>
              <a:ea typeface="Trebuchet MS"/>
              <a:cs typeface="Trebuchet MS"/>
              <a:sym typeface="Trebuchet MS"/>
            </a:endParaRPr>
          </a:p>
          <a:p>
            <a:pPr indent="0" lvl="0" marL="161925" marR="0" rtl="0" algn="l">
              <a:lnSpc>
                <a:spcPct val="100000"/>
              </a:lnSpc>
              <a:spcBef>
                <a:spcPts val="0"/>
              </a:spcBef>
              <a:spcAft>
                <a:spcPts val="0"/>
              </a:spcAft>
              <a:buClr>
                <a:srgbClr val="FFFFFF"/>
              </a:buClr>
              <a:buSzPts val="3200"/>
              <a:buFont typeface="Trebuchet MS"/>
              <a:buNone/>
            </a:pPr>
            <a:r>
              <a:rPr b="0" i="0" lang="en-US" sz="3200" u="none" cap="none" strike="noStrik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32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at We Do">
  <p:cSld name="What We Do">
    <p:spTree>
      <p:nvGrpSpPr>
        <p:cNvPr id="89" name="Shape 89"/>
        <p:cNvGrpSpPr/>
        <p:nvPr/>
      </p:nvGrpSpPr>
      <p:grpSpPr>
        <a:xfrm>
          <a:off x="0" y="0"/>
          <a:ext cx="0" cy="0"/>
          <a:chOff x="0" y="0"/>
          <a:chExt cx="0" cy="0"/>
        </a:xfrm>
      </p:grpSpPr>
      <p:sp>
        <p:nvSpPr>
          <p:cNvPr id="90" name="Google Shape;90;g32117f6e667_0_149"/>
          <p:cNvSpPr txBox="1"/>
          <p:nvPr>
            <p:ph idx="12" type="sldNum"/>
          </p:nvPr>
        </p:nvSpPr>
        <p:spPr>
          <a:xfrm>
            <a:off x="6880595" y="5311405"/>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91" name="Google Shape;91;g32117f6e667_0_149"/>
          <p:cNvSpPr/>
          <p:nvPr/>
        </p:nvSpPr>
        <p:spPr>
          <a:xfrm>
            <a:off x="628649" y="1561228"/>
            <a:ext cx="7825200" cy="2385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600"/>
              <a:buFont typeface="Trebuchet MS"/>
              <a:buNone/>
            </a:pPr>
            <a:r>
              <a:rPr b="0" i="0" lang="en-US" sz="3600" u="none" cap="none" strike="noStrike">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b="0" i="1" lang="en-US" sz="3600" u="none" cap="none" strike="noStrike">
                <a:solidFill>
                  <a:schemeClr val="dk1"/>
                </a:solidFill>
                <a:latin typeface="Trebuchet MS"/>
                <a:ea typeface="Trebuchet MS"/>
                <a:cs typeface="Trebuchet MS"/>
                <a:sym typeface="Trebuchet MS"/>
              </a:rPr>
              <a:t>Plus </a:t>
            </a:r>
            <a:r>
              <a:rPr b="0" i="0" lang="en-US" sz="3600" u="none" cap="none" strike="noStrike">
                <a:solidFill>
                  <a:schemeClr val="dk1"/>
                </a:solidFill>
                <a:latin typeface="Trebuchet MS"/>
                <a:ea typeface="Trebuchet MS"/>
                <a:cs typeface="Trebuchet MS"/>
                <a:sym typeface="Trebuchet MS"/>
              </a:rPr>
              <a:t>(CHP+) and other health care programs for Coloradans who qualify. </a:t>
            </a:r>
            <a:endParaRPr b="1" i="0" sz="3600" u="none" cap="none" strike="noStrike">
              <a:solidFill>
                <a:schemeClr val="dk1"/>
              </a:solidFill>
              <a:latin typeface="Trebuchet MS"/>
              <a:ea typeface="Trebuchet MS"/>
              <a:cs typeface="Trebuchet MS"/>
              <a:sym typeface="Trebuchet MS"/>
            </a:endParaRPr>
          </a:p>
        </p:txBody>
      </p:sp>
      <p:sp>
        <p:nvSpPr>
          <p:cNvPr id="92" name="Google Shape;92;g32117f6e667_0_149"/>
          <p:cNvSpPr/>
          <p:nvPr/>
        </p:nvSpPr>
        <p:spPr>
          <a:xfrm>
            <a:off x="628650" y="318510"/>
            <a:ext cx="7825200" cy="8466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6000"/>
              <a:buFont typeface="Arial"/>
              <a:buNone/>
            </a:pPr>
            <a:r>
              <a:rPr b="1" i="0" lang="en-US" sz="6000" u="none" cap="none" strike="noStrike">
                <a:solidFill>
                  <a:srgbClr val="232C68"/>
                </a:solidFill>
                <a:latin typeface="Trebuchet MS"/>
                <a:ea typeface="Trebuchet MS"/>
                <a:cs typeface="Trebuchet MS"/>
                <a:sym typeface="Trebuchet MS"/>
              </a:rPr>
              <a:t>What We Do</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3" name="Shape 93"/>
        <p:cNvGrpSpPr/>
        <p:nvPr/>
      </p:nvGrpSpPr>
      <p:grpSpPr>
        <a:xfrm>
          <a:off x="0" y="0"/>
          <a:ext cx="0" cy="0"/>
          <a:chOff x="0" y="0"/>
          <a:chExt cx="0" cy="0"/>
        </a:xfrm>
      </p:grpSpPr>
      <p:sp>
        <p:nvSpPr>
          <p:cNvPr id="94" name="Google Shape;94;g32117f6e667_0_153"/>
          <p:cNvSpPr txBox="1"/>
          <p:nvPr>
            <p:ph type="title"/>
          </p:nvPr>
        </p:nvSpPr>
        <p:spPr>
          <a:xfrm>
            <a:off x="137948" y="1828271"/>
            <a:ext cx="8868300" cy="11046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g32117f6e667_0_153"/>
          <p:cNvSpPr txBox="1"/>
          <p:nvPr>
            <p:ph idx="12" type="sldNum"/>
          </p:nvPr>
        </p:nvSpPr>
        <p:spPr>
          <a:xfrm>
            <a:off x="6880595" y="5311405"/>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 showMasterSp="0">
  <p:cSld name="SECTION_HEADER 2">
    <p:bg>
      <p:bgPr>
        <a:solidFill>
          <a:schemeClr val="accent1"/>
        </a:solidFill>
      </p:bgPr>
    </p:bg>
    <p:spTree>
      <p:nvGrpSpPr>
        <p:cNvPr id="18" name="Shape 18"/>
        <p:cNvGrpSpPr/>
        <p:nvPr/>
      </p:nvGrpSpPr>
      <p:grpSpPr>
        <a:xfrm>
          <a:off x="0" y="0"/>
          <a:ext cx="0" cy="0"/>
          <a:chOff x="0" y="0"/>
          <a:chExt cx="0" cy="0"/>
        </a:xfrm>
      </p:grpSpPr>
      <p:sp>
        <p:nvSpPr>
          <p:cNvPr id="19" name="Google Shape;19;g32117f6e667_0_412"/>
          <p:cNvSpPr/>
          <p:nvPr/>
        </p:nvSpPr>
        <p:spPr>
          <a:xfrm>
            <a:off x="0" y="5213843"/>
            <a:ext cx="9144000" cy="507900"/>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000"/>
              <a:buFont typeface="Calibri"/>
              <a:buNone/>
            </a:pPr>
            <a:r>
              <a:t/>
            </a:r>
            <a:endParaRPr b="0" i="0" sz="1000" u="none" cap="none" strike="noStrike">
              <a:solidFill>
                <a:srgbClr val="FFFFFF"/>
              </a:solidFill>
              <a:latin typeface="Calibri"/>
              <a:ea typeface="Calibri"/>
              <a:cs typeface="Calibri"/>
              <a:sym typeface="Calibri"/>
            </a:endParaRPr>
          </a:p>
        </p:txBody>
      </p:sp>
      <p:pic>
        <p:nvPicPr>
          <p:cNvPr descr="Google Shape;76;p17" id="20" name="Google Shape;20;g32117f6e667_0_412"/>
          <p:cNvPicPr preferRelativeResize="0"/>
          <p:nvPr/>
        </p:nvPicPr>
        <p:blipFill rotWithShape="1">
          <a:blip r:embed="rId2">
            <a:alphaModFix/>
          </a:blip>
          <a:srcRect b="0" l="0" r="0" t="0"/>
          <a:stretch/>
        </p:blipFill>
        <p:spPr>
          <a:xfrm>
            <a:off x="206005" y="5288964"/>
            <a:ext cx="1947297" cy="327145"/>
          </a:xfrm>
          <a:prstGeom prst="rect">
            <a:avLst/>
          </a:prstGeom>
          <a:noFill/>
          <a:ln>
            <a:noFill/>
          </a:ln>
        </p:spPr>
      </p:pic>
      <p:sp>
        <p:nvSpPr>
          <p:cNvPr id="21" name="Google Shape;21;g32117f6e667_0_412"/>
          <p:cNvSpPr txBox="1"/>
          <p:nvPr>
            <p:ph type="title"/>
          </p:nvPr>
        </p:nvSpPr>
        <p:spPr>
          <a:xfrm>
            <a:off x="628650" y="364987"/>
            <a:ext cx="7886700" cy="800100"/>
          </a:xfrm>
          <a:prstGeom prst="rect">
            <a:avLst/>
          </a:prstGeom>
          <a:noFill/>
          <a:ln>
            <a:noFill/>
          </a:ln>
        </p:spPr>
        <p:txBody>
          <a:bodyPr anchorCtr="0" anchor="ctr" bIns="35525" lIns="35525" spcFirstLastPara="1" rIns="35525" wrap="square" tIns="35525">
            <a:normAutofit/>
          </a:bodyPr>
          <a:lstStyle>
            <a:lvl1pPr lvl="0" algn="ctr">
              <a:lnSpc>
                <a:spcPct val="90000"/>
              </a:lnSpc>
              <a:spcBef>
                <a:spcPts val="0"/>
              </a:spcBef>
              <a:spcAft>
                <a:spcPts val="0"/>
              </a:spcAft>
              <a:buClr>
                <a:srgbClr val="FFFFFF"/>
              </a:buClr>
              <a:buSzPts val="3500"/>
              <a:buFont typeface="Trebuchet MS"/>
              <a:buNone/>
              <a:defRPr sz="3500">
                <a:solidFill>
                  <a:srgbClr val="FFFFFF"/>
                </a:solidFill>
              </a:defRPr>
            </a:lvl1pPr>
            <a:lvl2pPr lvl="1" algn="ctr">
              <a:lnSpc>
                <a:spcPct val="90000"/>
              </a:lnSpc>
              <a:spcBef>
                <a:spcPts val="0"/>
              </a:spcBef>
              <a:spcAft>
                <a:spcPts val="0"/>
              </a:spcAft>
              <a:buClr>
                <a:schemeClr val="accent1"/>
              </a:buClr>
              <a:buSzPts val="1400"/>
              <a:buNone/>
              <a:defRPr/>
            </a:lvl2pPr>
            <a:lvl3pPr lvl="2" algn="ctr">
              <a:lnSpc>
                <a:spcPct val="90000"/>
              </a:lnSpc>
              <a:spcBef>
                <a:spcPts val="0"/>
              </a:spcBef>
              <a:spcAft>
                <a:spcPts val="0"/>
              </a:spcAft>
              <a:buClr>
                <a:schemeClr val="accent1"/>
              </a:buClr>
              <a:buSzPts val="1400"/>
              <a:buNone/>
              <a:defRPr/>
            </a:lvl3pPr>
            <a:lvl4pPr lvl="3" algn="ctr">
              <a:lnSpc>
                <a:spcPct val="90000"/>
              </a:lnSpc>
              <a:spcBef>
                <a:spcPts val="0"/>
              </a:spcBef>
              <a:spcAft>
                <a:spcPts val="0"/>
              </a:spcAft>
              <a:buClr>
                <a:schemeClr val="accent1"/>
              </a:buClr>
              <a:buSzPts val="1400"/>
              <a:buNone/>
              <a:defRPr/>
            </a:lvl4pPr>
            <a:lvl5pPr lvl="4" algn="ctr">
              <a:lnSpc>
                <a:spcPct val="90000"/>
              </a:lnSpc>
              <a:spcBef>
                <a:spcPts val="0"/>
              </a:spcBef>
              <a:spcAft>
                <a:spcPts val="0"/>
              </a:spcAft>
              <a:buClr>
                <a:schemeClr val="accent1"/>
              </a:buClr>
              <a:buSzPts val="1400"/>
              <a:buNone/>
              <a:defRPr/>
            </a:lvl5pPr>
            <a:lvl6pPr lvl="5" algn="ctr">
              <a:lnSpc>
                <a:spcPct val="90000"/>
              </a:lnSpc>
              <a:spcBef>
                <a:spcPts val="0"/>
              </a:spcBef>
              <a:spcAft>
                <a:spcPts val="0"/>
              </a:spcAft>
              <a:buClr>
                <a:schemeClr val="accent1"/>
              </a:buClr>
              <a:buSzPts val="1400"/>
              <a:buNone/>
              <a:defRPr/>
            </a:lvl6pPr>
            <a:lvl7pPr lvl="6" algn="ctr">
              <a:lnSpc>
                <a:spcPct val="90000"/>
              </a:lnSpc>
              <a:spcBef>
                <a:spcPts val="0"/>
              </a:spcBef>
              <a:spcAft>
                <a:spcPts val="0"/>
              </a:spcAft>
              <a:buClr>
                <a:schemeClr val="accent1"/>
              </a:buClr>
              <a:buSzPts val="1400"/>
              <a:buNone/>
              <a:defRPr/>
            </a:lvl7pPr>
            <a:lvl8pPr lvl="7" algn="ctr">
              <a:lnSpc>
                <a:spcPct val="90000"/>
              </a:lnSpc>
              <a:spcBef>
                <a:spcPts val="0"/>
              </a:spcBef>
              <a:spcAft>
                <a:spcPts val="0"/>
              </a:spcAft>
              <a:buClr>
                <a:schemeClr val="accent1"/>
              </a:buClr>
              <a:buSzPts val="1400"/>
              <a:buNone/>
              <a:defRPr/>
            </a:lvl8pPr>
            <a:lvl9pPr lvl="8" algn="ctr">
              <a:lnSpc>
                <a:spcPct val="90000"/>
              </a:lnSpc>
              <a:spcBef>
                <a:spcPts val="0"/>
              </a:spcBef>
              <a:spcAft>
                <a:spcPts val="0"/>
              </a:spcAft>
              <a:buClr>
                <a:schemeClr val="accent1"/>
              </a:buClr>
              <a:buSzPts val="1400"/>
              <a:buNone/>
              <a:defRPr/>
            </a:lvl9pPr>
          </a:lstStyle>
          <a:p/>
        </p:txBody>
      </p:sp>
      <p:sp>
        <p:nvSpPr>
          <p:cNvPr id="22" name="Google Shape;22;g32117f6e667_0_412"/>
          <p:cNvSpPr txBox="1"/>
          <p:nvPr>
            <p:ph idx="1" type="body"/>
          </p:nvPr>
        </p:nvSpPr>
        <p:spPr>
          <a:xfrm>
            <a:off x="628650" y="1543585"/>
            <a:ext cx="7886700" cy="3504900"/>
          </a:xfrm>
          <a:prstGeom prst="rect">
            <a:avLst/>
          </a:prstGeom>
          <a:noFill/>
          <a:ln>
            <a:noFill/>
          </a:ln>
        </p:spPr>
        <p:txBody>
          <a:bodyPr anchorCtr="0" anchor="t" bIns="35525" lIns="35525" spcFirstLastPara="1" rIns="35525" wrap="square" tIns="35525">
            <a:normAutofit/>
          </a:bodyPr>
          <a:lstStyle>
            <a:lvl1pPr indent="-361950" lvl="0" marL="457200" marR="0" rtl="0" algn="l">
              <a:lnSpc>
                <a:spcPct val="90000"/>
              </a:lnSpc>
              <a:spcBef>
                <a:spcPts val="500"/>
              </a:spcBef>
              <a:spcAft>
                <a:spcPts val="0"/>
              </a:spcAft>
              <a:buClr>
                <a:srgbClr val="FFFFFF"/>
              </a:buClr>
              <a:buSzPts val="2100"/>
              <a:buFont typeface="Arial"/>
              <a:buChar char="•"/>
              <a:defRPr b="0" i="0" sz="2100" u="none" cap="none" strike="noStrike">
                <a:solidFill>
                  <a:srgbClr val="FFFFFF"/>
                </a:solidFill>
                <a:latin typeface="Trebuchet MS"/>
                <a:ea typeface="Trebuchet MS"/>
                <a:cs typeface="Trebuchet MS"/>
                <a:sym typeface="Trebuchet MS"/>
              </a:defRPr>
            </a:lvl1pPr>
            <a:lvl2pPr indent="-361950" lvl="1" marL="914400" marR="0" rtl="0" algn="l">
              <a:lnSpc>
                <a:spcPct val="90000"/>
              </a:lnSpc>
              <a:spcBef>
                <a:spcPts val="500"/>
              </a:spcBef>
              <a:spcAft>
                <a:spcPts val="0"/>
              </a:spcAft>
              <a:buClr>
                <a:srgbClr val="FFFFFF"/>
              </a:buClr>
              <a:buSzPts val="2100"/>
              <a:buFont typeface="Arial"/>
              <a:buChar char="⮚"/>
              <a:defRPr b="0" i="0" sz="2100" u="none" cap="none" strike="noStrike">
                <a:solidFill>
                  <a:srgbClr val="FFFFFF"/>
                </a:solidFill>
                <a:latin typeface="Trebuchet MS"/>
                <a:ea typeface="Trebuchet MS"/>
                <a:cs typeface="Trebuchet MS"/>
                <a:sym typeface="Trebuchet MS"/>
              </a:defRPr>
            </a:lvl2pPr>
            <a:lvl3pPr indent="-361950" lvl="2" marL="1371600" marR="0" rtl="0" algn="l">
              <a:lnSpc>
                <a:spcPct val="90000"/>
              </a:lnSpc>
              <a:spcBef>
                <a:spcPts val="500"/>
              </a:spcBef>
              <a:spcAft>
                <a:spcPts val="0"/>
              </a:spcAft>
              <a:buClr>
                <a:srgbClr val="FFFFFF"/>
              </a:buClr>
              <a:buSzPts val="2100"/>
              <a:buFont typeface="Arial"/>
              <a:buChar char="▪"/>
              <a:defRPr b="0" i="0" sz="2100" u="none" cap="none" strike="noStrike">
                <a:solidFill>
                  <a:srgbClr val="FFFFFF"/>
                </a:solidFill>
                <a:latin typeface="Trebuchet MS"/>
                <a:ea typeface="Trebuchet MS"/>
                <a:cs typeface="Trebuchet MS"/>
                <a:sym typeface="Trebuchet MS"/>
              </a:defRPr>
            </a:lvl3pPr>
            <a:lvl4pPr indent="-361950" lvl="3" marL="1828800" marR="0" rtl="0" algn="l">
              <a:lnSpc>
                <a:spcPct val="90000"/>
              </a:lnSpc>
              <a:spcBef>
                <a:spcPts val="500"/>
              </a:spcBef>
              <a:spcAft>
                <a:spcPts val="0"/>
              </a:spcAft>
              <a:buClr>
                <a:srgbClr val="FFFFFF"/>
              </a:buClr>
              <a:buSzPts val="2100"/>
              <a:buFont typeface="Arial"/>
              <a:buChar char="•"/>
              <a:defRPr b="0" i="0" sz="2100" u="none" cap="none" strike="noStrike">
                <a:solidFill>
                  <a:srgbClr val="FFFFFF"/>
                </a:solidFill>
                <a:latin typeface="Trebuchet MS"/>
                <a:ea typeface="Trebuchet MS"/>
                <a:cs typeface="Trebuchet MS"/>
                <a:sym typeface="Trebuchet MS"/>
              </a:defRPr>
            </a:lvl4pPr>
            <a:lvl5pPr indent="-361950" lvl="4" marL="2286000" marR="0" rtl="0" algn="l">
              <a:lnSpc>
                <a:spcPct val="90000"/>
              </a:lnSpc>
              <a:spcBef>
                <a:spcPts val="500"/>
              </a:spcBef>
              <a:spcAft>
                <a:spcPts val="0"/>
              </a:spcAft>
              <a:buClr>
                <a:srgbClr val="FFFFFF"/>
              </a:buClr>
              <a:buSzPts val="2100"/>
              <a:buFont typeface="Arial"/>
              <a:buChar char="○"/>
              <a:defRPr b="0" i="0" sz="2100" u="none" cap="none" strike="noStrike">
                <a:solidFill>
                  <a:srgbClr val="FFFFFF"/>
                </a:solidFill>
                <a:latin typeface="Trebuchet MS"/>
                <a:ea typeface="Trebuchet MS"/>
                <a:cs typeface="Trebuchet MS"/>
                <a:sym typeface="Trebuchet MS"/>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
        <p:nvSpPr>
          <p:cNvPr id="23" name="Google Shape;23;g32117f6e667_0_412"/>
          <p:cNvSpPr txBox="1"/>
          <p:nvPr>
            <p:ph idx="12" type="sldNum"/>
          </p:nvPr>
        </p:nvSpPr>
        <p:spPr>
          <a:xfrm>
            <a:off x="8770009" y="5370087"/>
            <a:ext cx="168000" cy="179400"/>
          </a:xfrm>
          <a:prstGeom prst="rect">
            <a:avLst/>
          </a:prstGeom>
          <a:noFill/>
          <a:ln>
            <a:noFill/>
          </a:ln>
        </p:spPr>
        <p:txBody>
          <a:bodyPr anchorCtr="0" anchor="ctr" bIns="35525" lIns="35525" spcFirstLastPara="1" rIns="35525" wrap="square" tIns="35525">
            <a:spAutoFit/>
          </a:bodyPr>
          <a:lstStyle>
            <a:lvl1pPr indent="0" lvl="0" marL="0" marR="0" algn="r">
              <a:lnSpc>
                <a:spcPct val="100000"/>
              </a:lnSpc>
              <a:spcBef>
                <a:spcPts val="0"/>
              </a:spcBef>
              <a:spcAft>
                <a:spcPts val="0"/>
              </a:spcAft>
              <a:buClr>
                <a:srgbClr val="000000"/>
              </a:buClr>
              <a:buSzPts val="700"/>
              <a:buFont typeface="Trebuchet MS"/>
              <a:buNone/>
              <a:defRPr b="0" i="0" sz="700" u="none" cap="none" strike="noStrike">
                <a:solidFill>
                  <a:srgbClr val="000000"/>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700"/>
              <a:buFont typeface="Trebuchet MS"/>
              <a:buNone/>
              <a:defRPr b="0" i="0" sz="700" u="none" cap="none" strike="noStrike">
                <a:solidFill>
                  <a:srgbClr val="000000"/>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700"/>
              <a:buFont typeface="Trebuchet MS"/>
              <a:buNone/>
              <a:defRPr b="0" i="0" sz="700" u="none" cap="none" strike="noStrike">
                <a:solidFill>
                  <a:srgbClr val="000000"/>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700"/>
              <a:buFont typeface="Trebuchet MS"/>
              <a:buNone/>
              <a:defRPr b="0" i="0" sz="700" u="none" cap="none" strike="noStrike">
                <a:solidFill>
                  <a:srgbClr val="000000"/>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700"/>
              <a:buFont typeface="Trebuchet MS"/>
              <a:buNone/>
              <a:defRPr b="0" i="0" sz="700" u="none" cap="none" strike="noStrike">
                <a:solidFill>
                  <a:srgbClr val="000000"/>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700"/>
              <a:buFont typeface="Trebuchet MS"/>
              <a:buNone/>
              <a:defRPr b="0" i="0" sz="700" u="none" cap="none" strike="noStrike">
                <a:solidFill>
                  <a:srgbClr val="000000"/>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700"/>
              <a:buFont typeface="Trebuchet MS"/>
              <a:buNone/>
              <a:defRPr b="0" i="0" sz="700" u="none" cap="none" strike="noStrike">
                <a:solidFill>
                  <a:srgbClr val="000000"/>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700"/>
              <a:buFont typeface="Trebuchet MS"/>
              <a:buNone/>
              <a:defRPr b="0" i="0" sz="700" u="none" cap="none" strike="noStrike">
                <a:solidFill>
                  <a:srgbClr val="000000"/>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700"/>
              <a:buFont typeface="Trebuchet MS"/>
              <a:buNone/>
              <a:defRPr b="0" i="0" sz="700" u="none" cap="none" strike="noStrike">
                <a:solidFill>
                  <a:srgbClr val="000000"/>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sz="900">
              <a:solidFill>
                <a:schemeClr val="dk1"/>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96" name="Shape 96"/>
        <p:cNvGrpSpPr/>
        <p:nvPr/>
      </p:nvGrpSpPr>
      <p:grpSpPr>
        <a:xfrm>
          <a:off x="0" y="0"/>
          <a:ext cx="0" cy="0"/>
          <a:chOff x="0" y="0"/>
          <a:chExt cx="0" cy="0"/>
        </a:xfrm>
      </p:grpSpPr>
      <p:sp>
        <p:nvSpPr>
          <p:cNvPr id="97" name="Google Shape;97;g32117f6e667_0_156"/>
          <p:cNvSpPr txBox="1"/>
          <p:nvPr>
            <p:ph idx="12" type="sldNum"/>
          </p:nvPr>
        </p:nvSpPr>
        <p:spPr>
          <a:xfrm>
            <a:off x="6880595" y="5311405"/>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98" name="Google Shape;98;g32117f6e667_0_156"/>
          <p:cNvSpPr txBox="1"/>
          <p:nvPr>
            <p:ph type="title"/>
          </p:nvPr>
        </p:nvSpPr>
        <p:spPr>
          <a:xfrm>
            <a:off x="628650" y="364988"/>
            <a:ext cx="7886700" cy="8001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2"/>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 name="Google Shape;99;g32117f6e667_0_156"/>
          <p:cNvSpPr txBox="1"/>
          <p:nvPr>
            <p:ph idx="1" type="body"/>
          </p:nvPr>
        </p:nvSpPr>
        <p:spPr>
          <a:xfrm>
            <a:off x="1665111" y="1801678"/>
            <a:ext cx="5813700" cy="31833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Trebuchet MS"/>
                <a:ea typeface="Trebuchet MS"/>
                <a:cs typeface="Trebuchet MS"/>
                <a:sym typeface="Trebuchet M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100" name="Shape 100"/>
        <p:cNvGrpSpPr/>
        <p:nvPr/>
      </p:nvGrpSpPr>
      <p:grpSpPr>
        <a:xfrm>
          <a:off x="0" y="0"/>
          <a:ext cx="0" cy="0"/>
          <a:chOff x="0" y="0"/>
          <a:chExt cx="0" cy="0"/>
        </a:xfrm>
      </p:grpSpPr>
      <p:sp>
        <p:nvSpPr>
          <p:cNvPr id="101" name="Google Shape;101;g32117f6e667_0_160"/>
          <p:cNvSpPr txBox="1"/>
          <p:nvPr>
            <p:ph type="title"/>
          </p:nvPr>
        </p:nvSpPr>
        <p:spPr>
          <a:xfrm>
            <a:off x="605660" y="1505114"/>
            <a:ext cx="3602400" cy="24756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2"/>
              </a:buClr>
              <a:buSzPts val="7200"/>
              <a:buFont typeface="Trebuchet MS"/>
              <a:buNone/>
              <a:defRPr sz="7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g32117f6e667_0_160"/>
          <p:cNvSpPr txBox="1"/>
          <p:nvPr>
            <p:ph idx="1" type="body"/>
          </p:nvPr>
        </p:nvSpPr>
        <p:spPr>
          <a:xfrm>
            <a:off x="4857422" y="1505113"/>
            <a:ext cx="3642000" cy="2475600"/>
          </a:xfrm>
          <a:prstGeom prst="rect">
            <a:avLst/>
          </a:prstGeom>
          <a:noFill/>
          <a:ln>
            <a:noFill/>
          </a:ln>
        </p:spPr>
        <p:txBody>
          <a:bodyPr anchorCtr="0" anchor="t" bIns="45700" lIns="91425" spcFirstLastPara="1" rIns="91425" wrap="square" tIns="45700">
            <a:noAutofit/>
          </a:bodyPr>
          <a:lstStyle>
            <a:lvl1pPr indent="-457200" lvl="0" marL="457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Trebuchet MS"/>
                <a:ea typeface="Trebuchet MS"/>
                <a:cs typeface="Trebuchet MS"/>
                <a:sym typeface="Trebuchet MS"/>
              </a:defRPr>
            </a:lvl1pPr>
            <a:lvl2pPr indent="-370840" lvl="1" marL="914400" marR="0" rtl="0" algn="l">
              <a:lnSpc>
                <a:spcPct val="90000"/>
              </a:lnSpc>
              <a:spcBef>
                <a:spcPts val="500"/>
              </a:spcBef>
              <a:spcAft>
                <a:spcPts val="0"/>
              </a:spcAft>
              <a:buClr>
                <a:schemeClr val="dk1"/>
              </a:buClr>
              <a:buSzPts val="2240"/>
              <a:buFont typeface="Noto Sans Symbols"/>
              <a:buChar char="⮚"/>
              <a:defRPr b="0" i="0" sz="3200" u="none" cap="none" strike="noStrike">
                <a:solidFill>
                  <a:schemeClr val="dk1"/>
                </a:solidFill>
                <a:latin typeface="Trebuchet MS"/>
                <a:ea typeface="Trebuchet MS"/>
                <a:cs typeface="Trebuchet MS"/>
                <a:sym typeface="Trebuchet MS"/>
              </a:defRPr>
            </a:lvl2pPr>
            <a:lvl3pPr indent="-406400" lvl="2" marL="1371600" marR="0" rtl="0" algn="l">
              <a:lnSpc>
                <a:spcPct val="90000"/>
              </a:lnSpc>
              <a:spcBef>
                <a:spcPts val="500"/>
              </a:spcBef>
              <a:spcAft>
                <a:spcPts val="0"/>
              </a:spcAft>
              <a:buClr>
                <a:schemeClr val="dk1"/>
              </a:buClr>
              <a:buSzPts val="2800"/>
              <a:buFont typeface="Noto Sans Symbols"/>
              <a:buChar char="▪"/>
              <a:defRPr b="0" i="0" sz="2800" u="none" cap="none" strike="noStrike">
                <a:solidFill>
                  <a:schemeClr val="dk1"/>
                </a:solidFill>
                <a:latin typeface="Trebuchet MS"/>
                <a:ea typeface="Trebuchet MS"/>
                <a:cs typeface="Trebuchet MS"/>
                <a:sym typeface="Trebuchet MS"/>
              </a:defRPr>
            </a:lvl3pPr>
            <a:lvl4pPr indent="-381000" lvl="3" marL="18288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Trebuchet MS"/>
                <a:ea typeface="Trebuchet MS"/>
                <a:cs typeface="Trebuchet MS"/>
                <a:sym typeface="Trebuchet M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3" name="Google Shape;103;g32117f6e667_0_160"/>
          <p:cNvSpPr txBox="1"/>
          <p:nvPr>
            <p:ph idx="12" type="sldNum"/>
          </p:nvPr>
        </p:nvSpPr>
        <p:spPr>
          <a:xfrm>
            <a:off x="6880595" y="5311405"/>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cxnSp>
        <p:nvCxnSpPr>
          <p:cNvPr id="104" name="Google Shape;104;g32117f6e667_0_160"/>
          <p:cNvCxnSpPr/>
          <p:nvPr/>
        </p:nvCxnSpPr>
        <p:spPr>
          <a:xfrm>
            <a:off x="4572000" y="1105958"/>
            <a:ext cx="0" cy="3503100"/>
          </a:xfrm>
          <a:prstGeom prst="straightConnector1">
            <a:avLst/>
          </a:prstGeom>
          <a:noFill/>
          <a:ln cap="flat" cmpd="sng" w="38100">
            <a:solidFill>
              <a:schemeClr val="dk1"/>
            </a:solidFill>
            <a:prstDash val="solid"/>
            <a:miter lim="800000"/>
            <a:headEnd len="sm" w="sm" type="none"/>
            <a:tailEnd len="sm" w="sm" type="none"/>
          </a:ln>
        </p:spPr>
      </p:cxn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5" name="Shape 105"/>
        <p:cNvGrpSpPr/>
        <p:nvPr/>
      </p:nvGrpSpPr>
      <p:grpSpPr>
        <a:xfrm>
          <a:off x="0" y="0"/>
          <a:ext cx="0" cy="0"/>
          <a:chOff x="0" y="0"/>
          <a:chExt cx="0" cy="0"/>
        </a:xfrm>
      </p:grpSpPr>
      <p:sp>
        <p:nvSpPr>
          <p:cNvPr id="106" name="Google Shape;106;g32117f6e667_0_165"/>
          <p:cNvSpPr txBox="1"/>
          <p:nvPr>
            <p:ph idx="12" type="sldNum"/>
          </p:nvPr>
        </p:nvSpPr>
        <p:spPr>
          <a:xfrm>
            <a:off x="6880595" y="5311405"/>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107" name="Shape 107"/>
        <p:cNvGrpSpPr/>
        <p:nvPr/>
      </p:nvGrpSpPr>
      <p:grpSpPr>
        <a:xfrm>
          <a:off x="0" y="0"/>
          <a:ext cx="0" cy="0"/>
          <a:chOff x="0" y="0"/>
          <a:chExt cx="0" cy="0"/>
        </a:xfrm>
      </p:grpSpPr>
      <p:sp>
        <p:nvSpPr>
          <p:cNvPr id="108" name="Google Shape;108;g32117f6e667_0_167"/>
          <p:cNvSpPr txBox="1"/>
          <p:nvPr>
            <p:ph type="title"/>
          </p:nvPr>
        </p:nvSpPr>
        <p:spPr>
          <a:xfrm>
            <a:off x="4592091" y="2187773"/>
            <a:ext cx="4036200" cy="19284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8086"/>
              <a:buFont typeface="Trebuchet MS"/>
              <a:buNone/>
              <a:defRPr sz="8086"/>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g32117f6e667_0_167"/>
          <p:cNvSpPr txBox="1"/>
          <p:nvPr>
            <p:ph idx="12" type="sldNum"/>
          </p:nvPr>
        </p:nvSpPr>
        <p:spPr>
          <a:xfrm>
            <a:off x="6880595" y="5311405"/>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Icon of two people with a word bubble between them containing a question mark." id="110" name="Google Shape;110;g32117f6e667_0_167"/>
          <p:cNvPicPr preferRelativeResize="0"/>
          <p:nvPr/>
        </p:nvPicPr>
        <p:blipFill rotWithShape="1">
          <a:blip r:embed="rId2">
            <a:alphaModFix/>
          </a:blip>
          <a:srcRect b="0" l="0" r="0" t="0"/>
          <a:stretch/>
        </p:blipFill>
        <p:spPr>
          <a:xfrm>
            <a:off x="-714374" y="-248708"/>
            <a:ext cx="4179094" cy="4179094"/>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111" name="Shape 111"/>
        <p:cNvGrpSpPr/>
        <p:nvPr/>
      </p:nvGrpSpPr>
      <p:grpSpPr>
        <a:xfrm>
          <a:off x="0" y="0"/>
          <a:ext cx="0" cy="0"/>
          <a:chOff x="0" y="0"/>
          <a:chExt cx="0" cy="0"/>
        </a:xfrm>
      </p:grpSpPr>
      <p:sp>
        <p:nvSpPr>
          <p:cNvPr id="112" name="Google Shape;112;g32117f6e667_0_171"/>
          <p:cNvSpPr txBox="1"/>
          <p:nvPr>
            <p:ph type="title"/>
          </p:nvPr>
        </p:nvSpPr>
        <p:spPr>
          <a:xfrm>
            <a:off x="4592091" y="1878212"/>
            <a:ext cx="4319400" cy="19587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8086"/>
              <a:buFont typeface="Trebuchet MS"/>
              <a:buNone/>
              <a:defRPr sz="8086"/>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3" name="Google Shape;113;g32117f6e667_0_171"/>
          <p:cNvSpPr txBox="1"/>
          <p:nvPr>
            <p:ph idx="12" type="sldNum"/>
          </p:nvPr>
        </p:nvSpPr>
        <p:spPr>
          <a:xfrm>
            <a:off x="6880595" y="5311405"/>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hat icon" id="114" name="Google Shape;114;g32117f6e667_0_171"/>
          <p:cNvPicPr preferRelativeResize="0"/>
          <p:nvPr/>
        </p:nvPicPr>
        <p:blipFill rotWithShape="1">
          <a:blip r:embed="rId2">
            <a:alphaModFix/>
          </a:blip>
          <a:srcRect b="0" l="0" r="0" t="0"/>
          <a:stretch/>
        </p:blipFill>
        <p:spPr>
          <a:xfrm>
            <a:off x="-169519" y="89297"/>
            <a:ext cx="3706824" cy="3706937"/>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115" name="Shape 115"/>
        <p:cNvGrpSpPr/>
        <p:nvPr/>
      </p:nvGrpSpPr>
      <p:grpSpPr>
        <a:xfrm>
          <a:off x="0" y="0"/>
          <a:ext cx="0" cy="0"/>
          <a:chOff x="0" y="0"/>
          <a:chExt cx="0" cy="0"/>
        </a:xfrm>
      </p:grpSpPr>
      <p:sp>
        <p:nvSpPr>
          <p:cNvPr id="116" name="Google Shape;116;g32117f6e667_0_175"/>
          <p:cNvSpPr txBox="1"/>
          <p:nvPr>
            <p:ph type="title"/>
          </p:nvPr>
        </p:nvSpPr>
        <p:spPr>
          <a:xfrm>
            <a:off x="446484" y="1816672"/>
            <a:ext cx="8250900" cy="13554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dk2"/>
              </a:buClr>
              <a:buSzPts val="6750"/>
              <a:buFont typeface="Trebuchet MS"/>
              <a:buNone/>
              <a:defRPr sz="675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 name="Google Shape;117;g32117f6e667_0_175"/>
          <p:cNvSpPr txBox="1"/>
          <p:nvPr>
            <p:ph idx="12" type="sldNum"/>
          </p:nvPr>
        </p:nvSpPr>
        <p:spPr>
          <a:xfrm>
            <a:off x="6880595" y="5311405"/>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18" name="Shape 118"/>
        <p:cNvGrpSpPr/>
        <p:nvPr/>
      </p:nvGrpSpPr>
      <p:grpSpPr>
        <a:xfrm>
          <a:off x="0" y="0"/>
          <a:ext cx="0" cy="0"/>
          <a:chOff x="0" y="0"/>
          <a:chExt cx="0" cy="0"/>
        </a:xfrm>
      </p:grpSpPr>
      <p:sp>
        <p:nvSpPr>
          <p:cNvPr id="119" name="Google Shape;119;g32117f6e667_0_182"/>
          <p:cNvSpPr txBox="1"/>
          <p:nvPr>
            <p:ph type="title"/>
          </p:nvPr>
        </p:nvSpPr>
        <p:spPr>
          <a:xfrm>
            <a:off x="417328" y="304271"/>
            <a:ext cx="8309400" cy="1104600"/>
          </a:xfrm>
          <a:prstGeom prst="rect">
            <a:avLst/>
          </a:prstGeom>
          <a:noFill/>
          <a:ln>
            <a:noFill/>
          </a:ln>
        </p:spPr>
        <p:txBody>
          <a:bodyPr anchorCtr="0" anchor="ctr" bIns="45700" lIns="91425" spcFirstLastPara="1" rIns="91425" wrap="square" tIns="45700">
            <a:noAutofit/>
          </a:bodyPr>
          <a:lstStyle>
            <a:lvl1pPr lvl="0" marR="0" algn="ctr">
              <a:lnSpc>
                <a:spcPct val="90000"/>
              </a:lnSpc>
              <a:spcBef>
                <a:spcPts val="0"/>
              </a:spcBef>
              <a:spcAft>
                <a:spcPts val="0"/>
              </a:spcAft>
              <a:buClr>
                <a:schemeClr val="dk2"/>
              </a:buClr>
              <a:buSzPts val="6000"/>
              <a:buFont typeface="Trebuchet MS"/>
              <a:buNone/>
              <a:defRPr b="1" i="0" sz="6000" u="none" cap="none" strike="noStrike">
                <a:solidFill>
                  <a:schemeClr val="dk2"/>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0" name="Google Shape;120;g32117f6e667_0_182"/>
          <p:cNvSpPr txBox="1"/>
          <p:nvPr>
            <p:ph idx="12" type="sldNum"/>
          </p:nvPr>
        </p:nvSpPr>
        <p:spPr>
          <a:xfrm>
            <a:off x="6880595" y="5311405"/>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2">
  <p:cSld name="Content Slide 2">
    <p:spTree>
      <p:nvGrpSpPr>
        <p:cNvPr id="121" name="Shape 121"/>
        <p:cNvGrpSpPr/>
        <p:nvPr/>
      </p:nvGrpSpPr>
      <p:grpSpPr>
        <a:xfrm>
          <a:off x="0" y="0"/>
          <a:ext cx="0" cy="0"/>
          <a:chOff x="0" y="0"/>
          <a:chExt cx="0" cy="0"/>
        </a:xfrm>
      </p:grpSpPr>
      <p:sp>
        <p:nvSpPr>
          <p:cNvPr id="122" name="Google Shape;122;g32117f6e667_0_185"/>
          <p:cNvSpPr txBox="1"/>
          <p:nvPr>
            <p:ph idx="1" type="body"/>
          </p:nvPr>
        </p:nvSpPr>
        <p:spPr>
          <a:xfrm>
            <a:off x="232304" y="1428750"/>
            <a:ext cx="8679300" cy="3616800"/>
          </a:xfrm>
          <a:prstGeom prst="rect">
            <a:avLst/>
          </a:prstGeom>
          <a:noFill/>
          <a:ln>
            <a:noFill/>
          </a:ln>
        </p:spPr>
        <p:txBody>
          <a:bodyPr anchorCtr="0" anchor="t" bIns="32125" lIns="64275" spcFirstLastPara="1" rIns="64275" wrap="square" tIns="32125">
            <a:noAutofit/>
          </a:bodyPr>
          <a:lstStyle>
            <a:lvl1pPr indent="-228600" lvl="0" marL="457200" marR="0" rtl="0" algn="l">
              <a:lnSpc>
                <a:spcPct val="100000"/>
              </a:lnSpc>
              <a:spcBef>
                <a:spcPts val="3900"/>
              </a:spcBef>
              <a:spcAft>
                <a:spcPts val="0"/>
              </a:spcAft>
              <a:buClr>
                <a:srgbClr val="000000"/>
              </a:buClr>
              <a:buSzPts val="1000"/>
              <a:buFont typeface="Arial"/>
              <a:buNone/>
              <a:defRPr b="0" i="0" sz="3400" u="none" cap="none" strike="noStrike">
                <a:solidFill>
                  <a:schemeClr val="dk1"/>
                </a:solidFill>
                <a:latin typeface="Trebuchet MS"/>
                <a:ea typeface="Trebuchet MS"/>
                <a:cs typeface="Trebuchet MS"/>
                <a:sym typeface="Trebuchet MS"/>
              </a:defRPr>
            </a:lvl1pPr>
            <a:lvl2pPr indent="-228600" lvl="1" marL="914400" marR="0" rtl="0" algn="l">
              <a:lnSpc>
                <a:spcPct val="100000"/>
              </a:lnSpc>
              <a:spcBef>
                <a:spcPts val="3900"/>
              </a:spcBef>
              <a:spcAft>
                <a:spcPts val="0"/>
              </a:spcAft>
              <a:buClr>
                <a:srgbClr val="000000"/>
              </a:buClr>
              <a:buSzPts val="1000"/>
              <a:buFont typeface="Arial"/>
              <a:buNone/>
              <a:defRPr b="0" i="0" sz="3100" u="none" cap="none" strike="noStrike">
                <a:solidFill>
                  <a:schemeClr val="dk1"/>
                </a:solidFill>
                <a:latin typeface="Trebuchet MS"/>
                <a:ea typeface="Trebuchet MS"/>
                <a:cs typeface="Trebuchet MS"/>
                <a:sym typeface="Trebuchet MS"/>
              </a:defRPr>
            </a:lvl2pPr>
            <a:lvl3pPr indent="-228600" lvl="2" marL="1371600" marR="0" rtl="0" algn="l">
              <a:lnSpc>
                <a:spcPct val="100000"/>
              </a:lnSpc>
              <a:spcBef>
                <a:spcPts val="3900"/>
              </a:spcBef>
              <a:spcAft>
                <a:spcPts val="0"/>
              </a:spcAft>
              <a:buClr>
                <a:srgbClr val="000000"/>
              </a:buClr>
              <a:buSzPts val="1000"/>
              <a:buFont typeface="Arial"/>
              <a:buNone/>
              <a:defRPr b="0" i="0" sz="2500" u="none" cap="none" strike="noStrike">
                <a:solidFill>
                  <a:schemeClr val="dk1"/>
                </a:solidFill>
                <a:latin typeface="Trebuchet MS"/>
                <a:ea typeface="Trebuchet MS"/>
                <a:cs typeface="Trebuchet MS"/>
                <a:sym typeface="Trebuchet MS"/>
              </a:defRPr>
            </a:lvl3pPr>
            <a:lvl4pPr indent="-368300" lvl="3" marL="1828800" marR="0" rtl="0" algn="l">
              <a:lnSpc>
                <a:spcPct val="100000"/>
              </a:lnSpc>
              <a:spcBef>
                <a:spcPts val="3900"/>
              </a:spcBef>
              <a:spcAft>
                <a:spcPts val="0"/>
              </a:spcAft>
              <a:buClr>
                <a:schemeClr val="dk1"/>
              </a:buClr>
              <a:buSzPts val="2200"/>
              <a:buFont typeface="Noto Sans Symbols"/>
              <a:buChar char="❖"/>
              <a:defRPr b="0" i="0" sz="2200" u="none" cap="none" strike="noStrike">
                <a:solidFill>
                  <a:schemeClr val="dk1"/>
                </a:solidFill>
                <a:latin typeface="Trebuchet MS"/>
                <a:ea typeface="Trebuchet MS"/>
                <a:cs typeface="Trebuchet MS"/>
                <a:sym typeface="Trebuchet MS"/>
              </a:defRPr>
            </a:lvl4pPr>
            <a:lvl5pPr indent="-228600" lvl="4" marL="2286000" marR="0" rtl="0" algn="l">
              <a:lnSpc>
                <a:spcPct val="100000"/>
              </a:lnSpc>
              <a:spcBef>
                <a:spcPts val="3900"/>
              </a:spcBef>
              <a:spcAft>
                <a:spcPts val="0"/>
              </a:spcAft>
              <a:buClr>
                <a:srgbClr val="000000"/>
              </a:buClr>
              <a:buSzPts val="1000"/>
              <a:buFont typeface="Arial"/>
              <a:buNone/>
              <a:defRPr b="0" i="0" sz="2800"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00"/>
              </a:spcBef>
              <a:spcAft>
                <a:spcPts val="0"/>
              </a:spcAft>
              <a:buClr>
                <a:srgbClr val="000000"/>
              </a:buClr>
              <a:buSzPts val="10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00"/>
              </a:spcBef>
              <a:spcAft>
                <a:spcPts val="0"/>
              </a:spcAft>
              <a:buClr>
                <a:srgbClr val="000000"/>
              </a:buClr>
              <a:buSzPts val="10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00"/>
              </a:spcBef>
              <a:spcAft>
                <a:spcPts val="0"/>
              </a:spcAft>
              <a:buClr>
                <a:srgbClr val="000000"/>
              </a:buClr>
              <a:buSzPts val="10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00"/>
              </a:spcBef>
              <a:spcAft>
                <a:spcPts val="0"/>
              </a:spcAft>
              <a:buClr>
                <a:srgbClr val="000000"/>
              </a:buClr>
              <a:buSzPts val="1000"/>
              <a:buFont typeface="Arial"/>
              <a:buNone/>
              <a:defRPr b="0" i="0" sz="2800" u="none" cap="none" strike="noStrike">
                <a:solidFill>
                  <a:srgbClr val="5C6670"/>
                </a:solidFill>
                <a:latin typeface="Trebuchet MS"/>
                <a:ea typeface="Trebuchet MS"/>
                <a:cs typeface="Trebuchet MS"/>
                <a:sym typeface="Trebuchet MS"/>
              </a:defRPr>
            </a:lvl9pPr>
          </a:lstStyle>
          <a:p/>
        </p:txBody>
      </p:sp>
      <p:sp>
        <p:nvSpPr>
          <p:cNvPr id="123" name="Google Shape;123;g32117f6e667_0_185"/>
          <p:cNvSpPr txBox="1"/>
          <p:nvPr>
            <p:ph idx="12" type="sldNum"/>
          </p:nvPr>
        </p:nvSpPr>
        <p:spPr>
          <a:xfrm>
            <a:off x="7384771" y="5354280"/>
            <a:ext cx="1509000" cy="304200"/>
          </a:xfrm>
          <a:prstGeom prst="rect">
            <a:avLst/>
          </a:prstGeom>
          <a:noFill/>
          <a:ln>
            <a:noFill/>
          </a:ln>
        </p:spPr>
        <p:txBody>
          <a:bodyPr anchorCtr="0" anchor="ctr" bIns="32125" lIns="64275" spcFirstLastPara="1" rIns="64275" wrap="square" tIns="32125">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124" name="Google Shape;124;g32117f6e667_0_185"/>
          <p:cNvSpPr txBox="1"/>
          <p:nvPr>
            <p:ph type="title"/>
          </p:nvPr>
        </p:nvSpPr>
        <p:spPr>
          <a:xfrm>
            <a:off x="232304" y="365932"/>
            <a:ext cx="8679300" cy="680700"/>
          </a:xfrm>
          <a:prstGeom prst="rect">
            <a:avLst/>
          </a:prstGeom>
          <a:noFill/>
          <a:ln>
            <a:noFill/>
          </a:ln>
        </p:spPr>
        <p:txBody>
          <a:bodyPr anchorCtr="0" anchor="ctr" bIns="0" lIns="0" spcFirstLastPara="1" rIns="0" wrap="square" tIns="0">
            <a:noAutofit/>
          </a:bodyPr>
          <a:lstStyle>
            <a:lvl1pPr lvl="0" marR="0" algn="ctr">
              <a:lnSpc>
                <a:spcPct val="100000"/>
              </a:lnSpc>
              <a:spcBef>
                <a:spcPts val="0"/>
              </a:spcBef>
              <a:spcAft>
                <a:spcPts val="0"/>
              </a:spcAft>
              <a:buClr>
                <a:srgbClr val="000000"/>
              </a:buClr>
              <a:buSzPts val="1400"/>
              <a:buFont typeface="Arial"/>
              <a:buNone/>
              <a:defRPr b="0" i="0" sz="6200" u="none" cap="none" strike="noStrike">
                <a:solidFill>
                  <a:srgbClr val="001254"/>
                </a:solidFill>
                <a:latin typeface="Arial"/>
                <a:ea typeface="Arial"/>
                <a:cs typeface="Arial"/>
                <a:sym typeface="Arial"/>
              </a:defRPr>
            </a:lvl1pPr>
            <a:lvl2pPr lvl="1"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showMasterSp="0" type="title">
  <p:cSld name="TITLE">
    <p:spTree>
      <p:nvGrpSpPr>
        <p:cNvPr id="125" name="Shape 125"/>
        <p:cNvGrpSpPr/>
        <p:nvPr/>
      </p:nvGrpSpPr>
      <p:grpSpPr>
        <a:xfrm>
          <a:off x="0" y="0"/>
          <a:ext cx="0" cy="0"/>
          <a:chOff x="0" y="0"/>
          <a:chExt cx="0" cy="0"/>
        </a:xfrm>
      </p:grpSpPr>
      <p:sp>
        <p:nvSpPr>
          <p:cNvPr id="126" name="Google Shape;126;g32117f6e667_0_189"/>
          <p:cNvSpPr/>
          <p:nvPr/>
        </p:nvSpPr>
        <p:spPr>
          <a:xfrm>
            <a:off x="0" y="5213843"/>
            <a:ext cx="9144000" cy="507900"/>
          </a:xfrm>
          <a:prstGeom prst="rect">
            <a:avLst/>
          </a:prstGeom>
          <a:solidFill>
            <a:schemeClr val="accen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Google Shape;11;p1" id="127" name="Google Shape;127;g32117f6e667_0_189"/>
          <p:cNvPicPr preferRelativeResize="0"/>
          <p:nvPr/>
        </p:nvPicPr>
        <p:blipFill rotWithShape="1">
          <a:blip r:embed="rId2">
            <a:alphaModFix/>
          </a:blip>
          <a:srcRect b="0" l="0" r="0" t="0"/>
          <a:stretch/>
        </p:blipFill>
        <p:spPr>
          <a:xfrm>
            <a:off x="205740" y="5303519"/>
            <a:ext cx="1275785" cy="216028"/>
          </a:xfrm>
          <a:prstGeom prst="rect">
            <a:avLst/>
          </a:prstGeom>
          <a:noFill/>
          <a:ln>
            <a:noFill/>
          </a:ln>
        </p:spPr>
      </p:pic>
      <p:sp>
        <p:nvSpPr>
          <p:cNvPr id="128" name="Google Shape;128;g32117f6e667_0_189"/>
          <p:cNvSpPr txBox="1"/>
          <p:nvPr>
            <p:ph type="title"/>
          </p:nvPr>
        </p:nvSpPr>
        <p:spPr>
          <a:xfrm>
            <a:off x="780392" y="1254298"/>
            <a:ext cx="7583100" cy="825300"/>
          </a:xfrm>
          <a:prstGeom prst="rect">
            <a:avLst/>
          </a:prstGeom>
          <a:noFill/>
          <a:ln>
            <a:noFill/>
          </a:ln>
        </p:spPr>
        <p:txBody>
          <a:bodyPr anchorCtr="0" anchor="ctr" bIns="45675" lIns="45675" spcFirstLastPara="1" rIns="45675" wrap="square" tIns="45675">
            <a:normAutofit/>
          </a:bodyPr>
          <a:lstStyle>
            <a:lvl1pPr lvl="0" algn="ctr">
              <a:lnSpc>
                <a:spcPct val="90000"/>
              </a:lnSpc>
              <a:spcBef>
                <a:spcPts val="0"/>
              </a:spcBef>
              <a:spcAft>
                <a:spcPts val="0"/>
              </a:spcAft>
              <a:buClr>
                <a:schemeClr val="accent1"/>
              </a:buClr>
              <a:buSzPts val="1800"/>
              <a:buNone/>
              <a:defRPr/>
            </a:lvl1pPr>
            <a:lvl2pPr lvl="1" algn="ctr">
              <a:lnSpc>
                <a:spcPct val="90000"/>
              </a:lnSpc>
              <a:spcBef>
                <a:spcPts val="0"/>
              </a:spcBef>
              <a:spcAft>
                <a:spcPts val="0"/>
              </a:spcAft>
              <a:buClr>
                <a:schemeClr val="accent1"/>
              </a:buClr>
              <a:buSzPts val="1800"/>
              <a:buNone/>
              <a:defRPr/>
            </a:lvl2pPr>
            <a:lvl3pPr lvl="2" algn="ctr">
              <a:lnSpc>
                <a:spcPct val="90000"/>
              </a:lnSpc>
              <a:spcBef>
                <a:spcPts val="0"/>
              </a:spcBef>
              <a:spcAft>
                <a:spcPts val="0"/>
              </a:spcAft>
              <a:buClr>
                <a:schemeClr val="accent1"/>
              </a:buClr>
              <a:buSzPts val="1800"/>
              <a:buNone/>
              <a:defRPr/>
            </a:lvl3pPr>
            <a:lvl4pPr lvl="3" algn="ctr">
              <a:lnSpc>
                <a:spcPct val="90000"/>
              </a:lnSpc>
              <a:spcBef>
                <a:spcPts val="0"/>
              </a:spcBef>
              <a:spcAft>
                <a:spcPts val="0"/>
              </a:spcAft>
              <a:buClr>
                <a:schemeClr val="accent1"/>
              </a:buClr>
              <a:buSzPts val="1800"/>
              <a:buNone/>
              <a:defRPr/>
            </a:lvl4pPr>
            <a:lvl5pPr lvl="4" algn="ctr">
              <a:lnSpc>
                <a:spcPct val="90000"/>
              </a:lnSpc>
              <a:spcBef>
                <a:spcPts val="0"/>
              </a:spcBef>
              <a:spcAft>
                <a:spcPts val="0"/>
              </a:spcAft>
              <a:buClr>
                <a:schemeClr val="accent1"/>
              </a:buClr>
              <a:buSzPts val="1800"/>
              <a:buNone/>
              <a:defRPr/>
            </a:lvl5pPr>
            <a:lvl6pPr lvl="5" algn="ctr">
              <a:lnSpc>
                <a:spcPct val="90000"/>
              </a:lnSpc>
              <a:spcBef>
                <a:spcPts val="0"/>
              </a:spcBef>
              <a:spcAft>
                <a:spcPts val="0"/>
              </a:spcAft>
              <a:buClr>
                <a:schemeClr val="accent1"/>
              </a:buClr>
              <a:buSzPts val="1800"/>
              <a:buNone/>
              <a:defRPr/>
            </a:lvl6pPr>
            <a:lvl7pPr lvl="6" algn="ctr">
              <a:lnSpc>
                <a:spcPct val="90000"/>
              </a:lnSpc>
              <a:spcBef>
                <a:spcPts val="0"/>
              </a:spcBef>
              <a:spcAft>
                <a:spcPts val="0"/>
              </a:spcAft>
              <a:buClr>
                <a:schemeClr val="accent1"/>
              </a:buClr>
              <a:buSzPts val="1800"/>
              <a:buNone/>
              <a:defRPr/>
            </a:lvl7pPr>
            <a:lvl8pPr lvl="7" algn="ctr">
              <a:lnSpc>
                <a:spcPct val="90000"/>
              </a:lnSpc>
              <a:spcBef>
                <a:spcPts val="0"/>
              </a:spcBef>
              <a:spcAft>
                <a:spcPts val="0"/>
              </a:spcAft>
              <a:buClr>
                <a:schemeClr val="accent1"/>
              </a:buClr>
              <a:buSzPts val="1800"/>
              <a:buNone/>
              <a:defRPr/>
            </a:lvl8pPr>
            <a:lvl9pPr lvl="8" algn="ctr">
              <a:lnSpc>
                <a:spcPct val="90000"/>
              </a:lnSpc>
              <a:spcBef>
                <a:spcPts val="0"/>
              </a:spcBef>
              <a:spcAft>
                <a:spcPts val="0"/>
              </a:spcAft>
              <a:buClr>
                <a:schemeClr val="accent1"/>
              </a:buClr>
              <a:buSzPts val="1800"/>
              <a:buNone/>
              <a:defRPr/>
            </a:lvl9pPr>
          </a:lstStyle>
          <a:p/>
        </p:txBody>
      </p:sp>
      <p:sp>
        <p:nvSpPr>
          <p:cNvPr id="129" name="Google Shape;129;g32117f6e667_0_189"/>
          <p:cNvSpPr txBox="1"/>
          <p:nvPr>
            <p:ph idx="1" type="body"/>
          </p:nvPr>
        </p:nvSpPr>
        <p:spPr>
          <a:xfrm>
            <a:off x="1143000" y="2152858"/>
            <a:ext cx="6858000" cy="615600"/>
          </a:xfrm>
          <a:prstGeom prst="rect">
            <a:avLst/>
          </a:prstGeom>
          <a:noFill/>
          <a:ln>
            <a:noFill/>
          </a:ln>
        </p:spPr>
        <p:txBody>
          <a:bodyPr anchorCtr="0" anchor="ctr" bIns="45675" lIns="45675" spcFirstLastPara="1" rIns="45675" wrap="square" tIns="45675">
            <a:normAutofit/>
          </a:bodyPr>
          <a:lstStyle>
            <a:lvl1pPr indent="-539750" lvl="0" marL="457200" marR="0" rtl="0" algn="ctr">
              <a:lnSpc>
                <a:spcPct val="90000"/>
              </a:lnSpc>
              <a:spcBef>
                <a:spcPts val="1000"/>
              </a:spcBef>
              <a:spcAft>
                <a:spcPts val="0"/>
              </a:spcAft>
              <a:buClr>
                <a:srgbClr val="000000"/>
              </a:buClr>
              <a:buSzPts val="4900"/>
              <a:buFont typeface="Trebuchet MS"/>
              <a:buChar char="●"/>
              <a:defRPr b="1" i="0" sz="4900" u="none" cap="none" strike="noStrike">
                <a:solidFill>
                  <a:srgbClr val="000000"/>
                </a:solidFill>
                <a:latin typeface="Trebuchet MS"/>
                <a:ea typeface="Trebuchet MS"/>
                <a:cs typeface="Trebuchet MS"/>
                <a:sym typeface="Trebuchet MS"/>
              </a:defRPr>
            </a:lvl1pPr>
            <a:lvl2pPr indent="-539750" lvl="1" marL="914400" marR="0" rtl="0" algn="ctr">
              <a:lnSpc>
                <a:spcPct val="90000"/>
              </a:lnSpc>
              <a:spcBef>
                <a:spcPts val="1000"/>
              </a:spcBef>
              <a:spcAft>
                <a:spcPts val="0"/>
              </a:spcAft>
              <a:buClr>
                <a:srgbClr val="000000"/>
              </a:buClr>
              <a:buSzPts val="4900"/>
              <a:buFont typeface="Trebuchet MS"/>
              <a:buChar char="○"/>
              <a:defRPr b="1" i="0" sz="4900" u="none" cap="none" strike="noStrike">
                <a:solidFill>
                  <a:srgbClr val="000000"/>
                </a:solidFill>
                <a:latin typeface="Trebuchet MS"/>
                <a:ea typeface="Trebuchet MS"/>
                <a:cs typeface="Trebuchet MS"/>
                <a:sym typeface="Trebuchet MS"/>
              </a:defRPr>
            </a:lvl2pPr>
            <a:lvl3pPr indent="-539750" lvl="2" marL="1371600" marR="0" rtl="0" algn="ctr">
              <a:lnSpc>
                <a:spcPct val="90000"/>
              </a:lnSpc>
              <a:spcBef>
                <a:spcPts val="1000"/>
              </a:spcBef>
              <a:spcAft>
                <a:spcPts val="0"/>
              </a:spcAft>
              <a:buClr>
                <a:srgbClr val="000000"/>
              </a:buClr>
              <a:buSzPts val="4900"/>
              <a:buFont typeface="Trebuchet MS"/>
              <a:buChar char="■"/>
              <a:defRPr b="1" i="0" sz="4900" u="none" cap="none" strike="noStrike">
                <a:solidFill>
                  <a:srgbClr val="000000"/>
                </a:solidFill>
                <a:latin typeface="Trebuchet MS"/>
                <a:ea typeface="Trebuchet MS"/>
                <a:cs typeface="Trebuchet MS"/>
                <a:sym typeface="Trebuchet MS"/>
              </a:defRPr>
            </a:lvl3pPr>
            <a:lvl4pPr indent="-539750" lvl="3" marL="1828800" marR="0" rtl="0" algn="ctr">
              <a:lnSpc>
                <a:spcPct val="90000"/>
              </a:lnSpc>
              <a:spcBef>
                <a:spcPts val="1000"/>
              </a:spcBef>
              <a:spcAft>
                <a:spcPts val="0"/>
              </a:spcAft>
              <a:buClr>
                <a:srgbClr val="000000"/>
              </a:buClr>
              <a:buSzPts val="4900"/>
              <a:buFont typeface="Trebuchet MS"/>
              <a:buChar char="●"/>
              <a:defRPr b="1" i="0" sz="4900" u="none" cap="none" strike="noStrike">
                <a:solidFill>
                  <a:srgbClr val="000000"/>
                </a:solidFill>
                <a:latin typeface="Trebuchet MS"/>
                <a:ea typeface="Trebuchet MS"/>
                <a:cs typeface="Trebuchet MS"/>
                <a:sym typeface="Trebuchet MS"/>
              </a:defRPr>
            </a:lvl4pPr>
            <a:lvl5pPr indent="-539750" lvl="4" marL="2286000" marR="0" rtl="0" algn="ctr">
              <a:lnSpc>
                <a:spcPct val="90000"/>
              </a:lnSpc>
              <a:spcBef>
                <a:spcPts val="1000"/>
              </a:spcBef>
              <a:spcAft>
                <a:spcPts val="0"/>
              </a:spcAft>
              <a:buClr>
                <a:srgbClr val="000000"/>
              </a:buClr>
              <a:buSzPts val="4900"/>
              <a:buFont typeface="Trebuchet MS"/>
              <a:buChar char="○"/>
              <a:defRPr b="1" i="0" sz="4900" u="none" cap="none" strike="noStrike">
                <a:solidFill>
                  <a:srgbClr val="000000"/>
                </a:solidFill>
                <a:latin typeface="Trebuchet MS"/>
                <a:ea typeface="Trebuchet MS"/>
                <a:cs typeface="Trebuchet MS"/>
                <a:sym typeface="Trebuchet MS"/>
              </a:defRPr>
            </a:lvl5pPr>
            <a:lvl6pPr indent="-342900" lvl="5" marL="2743200" marR="0" rtl="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130" name="Google Shape;130;g32117f6e667_0_189"/>
          <p:cNvSpPr txBox="1"/>
          <p:nvPr>
            <p:ph idx="12" type="sldNum"/>
          </p:nvPr>
        </p:nvSpPr>
        <p:spPr>
          <a:xfrm>
            <a:off x="8740038" y="5351373"/>
            <a:ext cx="198000" cy="276900"/>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solidFill>
                <a:schemeClr val="lt1"/>
              </a:solidFill>
            </a:endParaRPr>
          </a:p>
        </p:txBody>
      </p:sp>
      <p:sp>
        <p:nvSpPr>
          <p:cNvPr id="131" name="Google Shape;131;g32117f6e667_0_189"/>
          <p:cNvSpPr txBox="1"/>
          <p:nvPr>
            <p:ph idx="2" type="body"/>
          </p:nvPr>
        </p:nvSpPr>
        <p:spPr>
          <a:xfrm>
            <a:off x="1435395" y="3066690"/>
            <a:ext cx="6273300" cy="762000"/>
          </a:xfrm>
          <a:prstGeom prst="rect">
            <a:avLst/>
          </a:prstGeom>
          <a:noFill/>
          <a:ln>
            <a:noFill/>
          </a:ln>
        </p:spPr>
        <p:txBody>
          <a:bodyPr anchorCtr="0" anchor="ctr" bIns="45675" lIns="45675" spcFirstLastPara="1" rIns="45675" wrap="square" tIns="45675">
            <a:normAutofit/>
          </a:bodyPr>
          <a:lstStyle>
            <a:lvl1pPr indent="-342900" lvl="0" marL="457200" marR="0" rtl="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1pPr>
            <a:lvl2pPr indent="-342900" lvl="1" marL="914400" marR="0" rtl="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2pPr>
            <a:lvl3pPr indent="-342900" lvl="2" marL="1371600" marR="0" rtl="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3pPr>
            <a:lvl4pPr indent="-342900" lvl="3" marL="1828800" marR="0" rtl="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4pPr>
            <a:lvl5pPr indent="-342900" lvl="4" marL="2286000" marR="0" rtl="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5pPr>
            <a:lvl6pPr indent="-342900" lvl="5" marL="2743200" marR="0" rtl="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 showMasterSp="0">
  <p:cSld name="SECTION_HEADER 2">
    <p:bg>
      <p:bgPr>
        <a:solidFill>
          <a:schemeClr val="accent1"/>
        </a:solidFill>
      </p:bgPr>
    </p:bg>
    <p:spTree>
      <p:nvGrpSpPr>
        <p:cNvPr id="132" name="Shape 132"/>
        <p:cNvGrpSpPr/>
        <p:nvPr/>
      </p:nvGrpSpPr>
      <p:grpSpPr>
        <a:xfrm>
          <a:off x="0" y="0"/>
          <a:ext cx="0" cy="0"/>
          <a:chOff x="0" y="0"/>
          <a:chExt cx="0" cy="0"/>
        </a:xfrm>
      </p:grpSpPr>
      <p:sp>
        <p:nvSpPr>
          <p:cNvPr id="133" name="Google Shape;133;g32117f6e667_0_196"/>
          <p:cNvSpPr/>
          <p:nvPr/>
        </p:nvSpPr>
        <p:spPr>
          <a:xfrm>
            <a:off x="0" y="5213843"/>
            <a:ext cx="9144000" cy="507900"/>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300"/>
              <a:buFont typeface="Calibri"/>
              <a:buNone/>
            </a:pPr>
            <a:r>
              <a:t/>
            </a:r>
            <a:endParaRPr b="0" i="0" sz="1300" u="none" cap="none" strike="noStrike">
              <a:solidFill>
                <a:srgbClr val="FFFFFF"/>
              </a:solidFill>
              <a:latin typeface="Calibri"/>
              <a:ea typeface="Calibri"/>
              <a:cs typeface="Calibri"/>
              <a:sym typeface="Calibri"/>
            </a:endParaRPr>
          </a:p>
        </p:txBody>
      </p:sp>
      <p:pic>
        <p:nvPicPr>
          <p:cNvPr descr="Google Shape;76;p17" id="134" name="Google Shape;134;g32117f6e667_0_196"/>
          <p:cNvPicPr preferRelativeResize="0"/>
          <p:nvPr/>
        </p:nvPicPr>
        <p:blipFill rotWithShape="1">
          <a:blip r:embed="rId2">
            <a:alphaModFix/>
          </a:blip>
          <a:srcRect b="0" l="0" r="0" t="0"/>
          <a:stretch/>
        </p:blipFill>
        <p:spPr>
          <a:xfrm>
            <a:off x="206005" y="5288964"/>
            <a:ext cx="1460472" cy="245359"/>
          </a:xfrm>
          <a:prstGeom prst="rect">
            <a:avLst/>
          </a:prstGeom>
          <a:noFill/>
          <a:ln>
            <a:noFill/>
          </a:ln>
        </p:spPr>
      </p:pic>
      <p:sp>
        <p:nvSpPr>
          <p:cNvPr id="135" name="Google Shape;135;g32117f6e667_0_196"/>
          <p:cNvSpPr txBox="1"/>
          <p:nvPr>
            <p:ph type="title"/>
          </p:nvPr>
        </p:nvSpPr>
        <p:spPr>
          <a:xfrm>
            <a:off x="628650" y="364987"/>
            <a:ext cx="7886700" cy="800100"/>
          </a:xfrm>
          <a:prstGeom prst="rect">
            <a:avLst/>
          </a:prstGeom>
          <a:noFill/>
          <a:ln>
            <a:noFill/>
          </a:ln>
        </p:spPr>
        <p:txBody>
          <a:bodyPr anchorCtr="0" anchor="ctr" bIns="45675" lIns="45675" spcFirstLastPara="1" rIns="45675" wrap="square" tIns="45675">
            <a:normAutofit/>
          </a:bodyPr>
          <a:lstStyle>
            <a:lvl1pPr lvl="0" algn="ctr">
              <a:lnSpc>
                <a:spcPct val="90000"/>
              </a:lnSpc>
              <a:spcBef>
                <a:spcPts val="0"/>
              </a:spcBef>
              <a:spcAft>
                <a:spcPts val="0"/>
              </a:spcAft>
              <a:buClr>
                <a:srgbClr val="FFFFFF"/>
              </a:buClr>
              <a:buSzPts val="4500"/>
              <a:buFont typeface="Trebuchet MS"/>
              <a:buNone/>
              <a:defRPr sz="4500">
                <a:solidFill>
                  <a:srgbClr val="FFFFFF"/>
                </a:solidFill>
              </a:defRPr>
            </a:lvl1pPr>
            <a:lvl2pPr lvl="1" algn="ctr">
              <a:lnSpc>
                <a:spcPct val="90000"/>
              </a:lnSpc>
              <a:spcBef>
                <a:spcPts val="0"/>
              </a:spcBef>
              <a:spcAft>
                <a:spcPts val="0"/>
              </a:spcAft>
              <a:buClr>
                <a:schemeClr val="accent1"/>
              </a:buClr>
              <a:buSzPts val="1800"/>
              <a:buNone/>
              <a:defRPr/>
            </a:lvl2pPr>
            <a:lvl3pPr lvl="2" algn="ctr">
              <a:lnSpc>
                <a:spcPct val="90000"/>
              </a:lnSpc>
              <a:spcBef>
                <a:spcPts val="0"/>
              </a:spcBef>
              <a:spcAft>
                <a:spcPts val="0"/>
              </a:spcAft>
              <a:buClr>
                <a:schemeClr val="accent1"/>
              </a:buClr>
              <a:buSzPts val="1800"/>
              <a:buNone/>
              <a:defRPr/>
            </a:lvl3pPr>
            <a:lvl4pPr lvl="3" algn="ctr">
              <a:lnSpc>
                <a:spcPct val="90000"/>
              </a:lnSpc>
              <a:spcBef>
                <a:spcPts val="0"/>
              </a:spcBef>
              <a:spcAft>
                <a:spcPts val="0"/>
              </a:spcAft>
              <a:buClr>
                <a:schemeClr val="accent1"/>
              </a:buClr>
              <a:buSzPts val="1800"/>
              <a:buNone/>
              <a:defRPr/>
            </a:lvl4pPr>
            <a:lvl5pPr lvl="4" algn="ctr">
              <a:lnSpc>
                <a:spcPct val="90000"/>
              </a:lnSpc>
              <a:spcBef>
                <a:spcPts val="0"/>
              </a:spcBef>
              <a:spcAft>
                <a:spcPts val="0"/>
              </a:spcAft>
              <a:buClr>
                <a:schemeClr val="accent1"/>
              </a:buClr>
              <a:buSzPts val="1800"/>
              <a:buNone/>
              <a:defRPr/>
            </a:lvl5pPr>
            <a:lvl6pPr lvl="5" algn="ctr">
              <a:lnSpc>
                <a:spcPct val="90000"/>
              </a:lnSpc>
              <a:spcBef>
                <a:spcPts val="0"/>
              </a:spcBef>
              <a:spcAft>
                <a:spcPts val="0"/>
              </a:spcAft>
              <a:buClr>
                <a:schemeClr val="accent1"/>
              </a:buClr>
              <a:buSzPts val="1800"/>
              <a:buNone/>
              <a:defRPr/>
            </a:lvl6pPr>
            <a:lvl7pPr lvl="6" algn="ctr">
              <a:lnSpc>
                <a:spcPct val="90000"/>
              </a:lnSpc>
              <a:spcBef>
                <a:spcPts val="0"/>
              </a:spcBef>
              <a:spcAft>
                <a:spcPts val="0"/>
              </a:spcAft>
              <a:buClr>
                <a:schemeClr val="accent1"/>
              </a:buClr>
              <a:buSzPts val="1800"/>
              <a:buNone/>
              <a:defRPr/>
            </a:lvl7pPr>
            <a:lvl8pPr lvl="7" algn="ctr">
              <a:lnSpc>
                <a:spcPct val="90000"/>
              </a:lnSpc>
              <a:spcBef>
                <a:spcPts val="0"/>
              </a:spcBef>
              <a:spcAft>
                <a:spcPts val="0"/>
              </a:spcAft>
              <a:buClr>
                <a:schemeClr val="accent1"/>
              </a:buClr>
              <a:buSzPts val="1800"/>
              <a:buNone/>
              <a:defRPr/>
            </a:lvl8pPr>
            <a:lvl9pPr lvl="8" algn="ctr">
              <a:lnSpc>
                <a:spcPct val="90000"/>
              </a:lnSpc>
              <a:spcBef>
                <a:spcPts val="0"/>
              </a:spcBef>
              <a:spcAft>
                <a:spcPts val="0"/>
              </a:spcAft>
              <a:buClr>
                <a:schemeClr val="accent1"/>
              </a:buClr>
              <a:buSzPts val="1800"/>
              <a:buNone/>
              <a:defRPr/>
            </a:lvl9pPr>
          </a:lstStyle>
          <a:p/>
        </p:txBody>
      </p:sp>
      <p:sp>
        <p:nvSpPr>
          <p:cNvPr id="136" name="Google Shape;136;g32117f6e667_0_196"/>
          <p:cNvSpPr txBox="1"/>
          <p:nvPr>
            <p:ph idx="1" type="body"/>
          </p:nvPr>
        </p:nvSpPr>
        <p:spPr>
          <a:xfrm>
            <a:off x="628650" y="1543585"/>
            <a:ext cx="7886700" cy="3504600"/>
          </a:xfrm>
          <a:prstGeom prst="rect">
            <a:avLst/>
          </a:prstGeom>
          <a:noFill/>
          <a:ln>
            <a:noFill/>
          </a:ln>
        </p:spPr>
        <p:txBody>
          <a:bodyPr anchorCtr="0" anchor="t" bIns="45675" lIns="45675" spcFirstLastPara="1" rIns="45675" wrap="square" tIns="45675">
            <a:normAutofit/>
          </a:bodyPr>
          <a:lstStyle>
            <a:lvl1pPr indent="-400050" lvl="0" marL="457200" marR="0" rtl="0" algn="l">
              <a:lnSpc>
                <a:spcPct val="90000"/>
              </a:lnSpc>
              <a:spcBef>
                <a:spcPts val="700"/>
              </a:spcBef>
              <a:spcAft>
                <a:spcPts val="0"/>
              </a:spcAft>
              <a:buClr>
                <a:srgbClr val="FFFFFF"/>
              </a:buClr>
              <a:buSzPts val="2700"/>
              <a:buFont typeface="Arial"/>
              <a:buChar char="•"/>
              <a:defRPr b="0" i="0" sz="2700" u="none" cap="none" strike="noStrike">
                <a:solidFill>
                  <a:srgbClr val="FFFFFF"/>
                </a:solidFill>
                <a:latin typeface="Trebuchet MS"/>
                <a:ea typeface="Trebuchet MS"/>
                <a:cs typeface="Trebuchet MS"/>
                <a:sym typeface="Trebuchet MS"/>
              </a:defRPr>
            </a:lvl1pPr>
            <a:lvl2pPr indent="-400050" lvl="1" marL="914400" marR="0" rtl="0" algn="l">
              <a:lnSpc>
                <a:spcPct val="90000"/>
              </a:lnSpc>
              <a:spcBef>
                <a:spcPts val="700"/>
              </a:spcBef>
              <a:spcAft>
                <a:spcPts val="0"/>
              </a:spcAft>
              <a:buClr>
                <a:srgbClr val="FFFFFF"/>
              </a:buClr>
              <a:buSzPts val="2700"/>
              <a:buFont typeface="Arial"/>
              <a:buChar char="⮚"/>
              <a:defRPr b="0" i="0" sz="2700" u="none" cap="none" strike="noStrike">
                <a:solidFill>
                  <a:srgbClr val="FFFFFF"/>
                </a:solidFill>
                <a:latin typeface="Trebuchet MS"/>
                <a:ea typeface="Trebuchet MS"/>
                <a:cs typeface="Trebuchet MS"/>
                <a:sym typeface="Trebuchet MS"/>
              </a:defRPr>
            </a:lvl2pPr>
            <a:lvl3pPr indent="-400050" lvl="2" marL="1371600" marR="0" rtl="0" algn="l">
              <a:lnSpc>
                <a:spcPct val="90000"/>
              </a:lnSpc>
              <a:spcBef>
                <a:spcPts val="700"/>
              </a:spcBef>
              <a:spcAft>
                <a:spcPts val="0"/>
              </a:spcAft>
              <a:buClr>
                <a:srgbClr val="FFFFFF"/>
              </a:buClr>
              <a:buSzPts val="2700"/>
              <a:buFont typeface="Arial"/>
              <a:buChar char="▪"/>
              <a:defRPr b="0" i="0" sz="2700" u="none" cap="none" strike="noStrike">
                <a:solidFill>
                  <a:srgbClr val="FFFFFF"/>
                </a:solidFill>
                <a:latin typeface="Trebuchet MS"/>
                <a:ea typeface="Trebuchet MS"/>
                <a:cs typeface="Trebuchet MS"/>
                <a:sym typeface="Trebuchet MS"/>
              </a:defRPr>
            </a:lvl3pPr>
            <a:lvl4pPr indent="-400050" lvl="3" marL="1828800" marR="0" rtl="0" algn="l">
              <a:lnSpc>
                <a:spcPct val="90000"/>
              </a:lnSpc>
              <a:spcBef>
                <a:spcPts val="700"/>
              </a:spcBef>
              <a:spcAft>
                <a:spcPts val="0"/>
              </a:spcAft>
              <a:buClr>
                <a:srgbClr val="FFFFFF"/>
              </a:buClr>
              <a:buSzPts val="2700"/>
              <a:buFont typeface="Arial"/>
              <a:buChar char="•"/>
              <a:defRPr b="0" i="0" sz="2700" u="none" cap="none" strike="noStrike">
                <a:solidFill>
                  <a:srgbClr val="FFFFFF"/>
                </a:solidFill>
                <a:latin typeface="Trebuchet MS"/>
                <a:ea typeface="Trebuchet MS"/>
                <a:cs typeface="Trebuchet MS"/>
                <a:sym typeface="Trebuchet MS"/>
              </a:defRPr>
            </a:lvl4pPr>
            <a:lvl5pPr indent="-400050" lvl="4" marL="2286000" marR="0" rtl="0" algn="l">
              <a:lnSpc>
                <a:spcPct val="90000"/>
              </a:lnSpc>
              <a:spcBef>
                <a:spcPts val="700"/>
              </a:spcBef>
              <a:spcAft>
                <a:spcPts val="0"/>
              </a:spcAft>
              <a:buClr>
                <a:srgbClr val="FFFFFF"/>
              </a:buClr>
              <a:buSzPts val="2700"/>
              <a:buFont typeface="Arial"/>
              <a:buChar char="○"/>
              <a:defRPr b="0" i="0" sz="2700" u="none" cap="none" strike="noStrike">
                <a:solidFill>
                  <a:srgbClr val="FFFFFF"/>
                </a:solidFill>
                <a:latin typeface="Trebuchet MS"/>
                <a:ea typeface="Trebuchet MS"/>
                <a:cs typeface="Trebuchet MS"/>
                <a:sym typeface="Trebuchet MS"/>
              </a:defRPr>
            </a:lvl5pPr>
            <a:lvl6pPr indent="-342900" lvl="5" marL="2743200" marR="0" rtl="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137" name="Google Shape;137;g32117f6e667_0_196"/>
          <p:cNvSpPr txBox="1"/>
          <p:nvPr>
            <p:ph idx="12" type="sldNum"/>
          </p:nvPr>
        </p:nvSpPr>
        <p:spPr>
          <a:xfrm>
            <a:off x="8770009" y="5370087"/>
            <a:ext cx="168000" cy="230700"/>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sz="1200">
              <a:solidFill>
                <a:schemeClr val="lt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24" name="Shape 24"/>
        <p:cNvGrpSpPr/>
        <p:nvPr/>
      </p:nvGrpSpPr>
      <p:grpSpPr>
        <a:xfrm>
          <a:off x="0" y="0"/>
          <a:ext cx="0" cy="0"/>
          <a:chOff x="0" y="0"/>
          <a:chExt cx="0" cy="0"/>
        </a:xfrm>
      </p:grpSpPr>
      <p:sp>
        <p:nvSpPr>
          <p:cNvPr id="25" name="Google Shape;25;p18"/>
          <p:cNvSpPr txBox="1"/>
          <p:nvPr>
            <p:ph type="title"/>
          </p:nvPr>
        </p:nvSpPr>
        <p:spPr>
          <a:xfrm>
            <a:off x="628650" y="364988"/>
            <a:ext cx="7886700" cy="8001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4500"/>
              <a:buFont typeface="Trebuchet MS"/>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18"/>
          <p:cNvSpPr txBox="1"/>
          <p:nvPr>
            <p:ph idx="1" type="body"/>
          </p:nvPr>
        </p:nvSpPr>
        <p:spPr>
          <a:xfrm>
            <a:off x="628650" y="1543585"/>
            <a:ext cx="7886700" cy="3504600"/>
          </a:xfrm>
          <a:prstGeom prst="rect">
            <a:avLst/>
          </a:prstGeom>
          <a:noFill/>
          <a:ln>
            <a:noFill/>
          </a:ln>
        </p:spPr>
        <p:txBody>
          <a:bodyPr anchorCtr="0" anchor="t" bIns="45700" lIns="91425" spcFirstLastPara="1" rIns="91425" wrap="square" tIns="45700">
            <a:noAutofit/>
          </a:bodyPr>
          <a:lstStyle>
            <a:lvl1pPr indent="-400050" lvl="0" marL="457200" marR="0" rtl="0" algn="l">
              <a:lnSpc>
                <a:spcPct val="90000"/>
              </a:lnSpc>
              <a:spcBef>
                <a:spcPts val="750"/>
              </a:spcBef>
              <a:spcAft>
                <a:spcPts val="0"/>
              </a:spcAft>
              <a:buClr>
                <a:schemeClr val="lt1"/>
              </a:buClr>
              <a:buSzPts val="2700"/>
              <a:buFont typeface="Arial"/>
              <a:buChar char="•"/>
              <a:defRPr b="0" i="0" sz="2700" u="none" cap="none" strike="noStrike">
                <a:solidFill>
                  <a:schemeClr val="lt1"/>
                </a:solidFill>
                <a:latin typeface="Trebuchet MS"/>
                <a:ea typeface="Trebuchet MS"/>
                <a:cs typeface="Trebuchet MS"/>
                <a:sym typeface="Trebuchet MS"/>
              </a:defRPr>
            </a:lvl1pPr>
            <a:lvl2pPr indent="-338645" lvl="1" marL="914400" marR="0" rtl="0" algn="l">
              <a:lnSpc>
                <a:spcPct val="90000"/>
              </a:lnSpc>
              <a:spcBef>
                <a:spcPts val="375"/>
              </a:spcBef>
              <a:spcAft>
                <a:spcPts val="0"/>
              </a:spcAft>
              <a:buClr>
                <a:schemeClr val="lt1"/>
              </a:buClr>
              <a:buSzPts val="1733"/>
              <a:buFont typeface="Noto Sans Symbols"/>
              <a:buChar char="⮚"/>
              <a:defRPr b="0" i="0" sz="2475" u="none" cap="none" strike="noStrike">
                <a:solidFill>
                  <a:schemeClr val="lt1"/>
                </a:solidFill>
                <a:latin typeface="Trebuchet MS"/>
                <a:ea typeface="Trebuchet MS"/>
                <a:cs typeface="Trebuchet MS"/>
                <a:sym typeface="Trebuchet MS"/>
              </a:defRPr>
            </a:lvl2pPr>
            <a:lvl3pPr indent="-357187" lvl="2" marL="1371600" marR="0" rtl="0" algn="l">
              <a:lnSpc>
                <a:spcPct val="90000"/>
              </a:lnSpc>
              <a:spcBef>
                <a:spcPts val="375"/>
              </a:spcBef>
              <a:spcAft>
                <a:spcPts val="0"/>
              </a:spcAft>
              <a:buClr>
                <a:schemeClr val="lt1"/>
              </a:buClr>
              <a:buSzPts val="2025"/>
              <a:buFont typeface="Noto Sans Symbols"/>
              <a:buChar char="▪"/>
              <a:defRPr b="0" i="0" sz="2025" u="none" cap="none" strike="noStrike">
                <a:solidFill>
                  <a:schemeClr val="lt1"/>
                </a:solidFill>
                <a:latin typeface="Trebuchet MS"/>
                <a:ea typeface="Trebuchet MS"/>
                <a:cs typeface="Trebuchet MS"/>
                <a:sym typeface="Trebuchet MS"/>
              </a:defRPr>
            </a:lvl3pPr>
            <a:lvl4pPr indent="-342900" lvl="3" marL="1828800" marR="0" rtl="0" algn="l">
              <a:lnSpc>
                <a:spcPct val="90000"/>
              </a:lnSpc>
              <a:spcBef>
                <a:spcPts val="375"/>
              </a:spcBef>
              <a:spcAft>
                <a:spcPts val="0"/>
              </a:spcAft>
              <a:buClr>
                <a:schemeClr val="lt1"/>
              </a:buClr>
              <a:buSzPts val="1800"/>
              <a:buFont typeface="Arial"/>
              <a:buChar char="•"/>
              <a:defRPr b="0" i="0" sz="1800" u="none" cap="none" strike="noStrike">
                <a:solidFill>
                  <a:schemeClr val="lt1"/>
                </a:solidFill>
                <a:latin typeface="Trebuchet MS"/>
                <a:ea typeface="Trebuchet MS"/>
                <a:cs typeface="Trebuchet MS"/>
                <a:sym typeface="Trebuchet MS"/>
              </a:defRPr>
            </a:lvl4pPr>
            <a:lvl5pPr indent="-228600" lvl="4" marL="2286000" marR="0" rtl="0" algn="l">
              <a:lnSpc>
                <a:spcPct val="90000"/>
              </a:lnSpc>
              <a:spcBef>
                <a:spcPts val="375"/>
              </a:spcBef>
              <a:spcAft>
                <a:spcPts val="0"/>
              </a:spcAft>
              <a:buClr>
                <a:schemeClr val="lt1"/>
              </a:buClr>
              <a:buSzPts val="1200"/>
              <a:buFont typeface="Arial"/>
              <a:buNone/>
              <a:defRPr b="0" i="0" sz="1200" u="none" cap="none" strike="noStrike">
                <a:solidFill>
                  <a:schemeClr val="lt1"/>
                </a:solidFill>
                <a:latin typeface="Calibri"/>
                <a:ea typeface="Calibri"/>
                <a:cs typeface="Calibri"/>
                <a:sym typeface="Calibri"/>
              </a:defRPr>
            </a:lvl5pPr>
            <a:lvl6pPr indent="-228600" lvl="5" marL="2743200" marR="0" rtl="0" algn="l">
              <a:lnSpc>
                <a:spcPct val="90000"/>
              </a:lnSpc>
              <a:spcBef>
                <a:spcPts val="375"/>
              </a:spcBef>
              <a:spcAft>
                <a:spcPts val="0"/>
              </a:spcAft>
              <a:buClr>
                <a:schemeClr val="lt1"/>
              </a:buClr>
              <a:buSzPts val="1200"/>
              <a:buFont typeface="Arial"/>
              <a:buNone/>
              <a:defRPr b="0" i="0" sz="1200" u="none" cap="none" strike="noStrike">
                <a:solidFill>
                  <a:schemeClr val="lt1"/>
                </a:solidFill>
                <a:latin typeface="Calibri"/>
                <a:ea typeface="Calibri"/>
                <a:cs typeface="Calibri"/>
                <a:sym typeface="Calibri"/>
              </a:defRPr>
            </a:lvl6pPr>
            <a:lvl7pPr indent="-228600" lvl="6" marL="3200400" marR="0" rtl="0" algn="l">
              <a:lnSpc>
                <a:spcPct val="90000"/>
              </a:lnSpc>
              <a:spcBef>
                <a:spcPts val="375"/>
              </a:spcBef>
              <a:spcAft>
                <a:spcPts val="0"/>
              </a:spcAft>
              <a:buClr>
                <a:schemeClr val="lt1"/>
              </a:buClr>
              <a:buSzPts val="1200"/>
              <a:buFont typeface="Arial"/>
              <a:buNone/>
              <a:defRPr b="0" i="0" sz="1200" u="none" cap="none" strike="noStrike">
                <a:solidFill>
                  <a:schemeClr val="lt1"/>
                </a:solidFill>
                <a:latin typeface="Calibri"/>
                <a:ea typeface="Calibri"/>
                <a:cs typeface="Calibri"/>
                <a:sym typeface="Calibri"/>
              </a:defRPr>
            </a:lvl7pPr>
            <a:lvl8pPr indent="-228600" lvl="7" marL="3657600" marR="0" rtl="0" algn="l">
              <a:lnSpc>
                <a:spcPct val="90000"/>
              </a:lnSpc>
              <a:spcBef>
                <a:spcPts val="375"/>
              </a:spcBef>
              <a:spcAft>
                <a:spcPts val="0"/>
              </a:spcAft>
              <a:buClr>
                <a:schemeClr val="lt1"/>
              </a:buClr>
              <a:buSzPts val="1200"/>
              <a:buFont typeface="Arial"/>
              <a:buNone/>
              <a:defRPr b="0" i="0" sz="1200" u="none" cap="none" strike="noStrike">
                <a:solidFill>
                  <a:schemeClr val="lt1"/>
                </a:solidFill>
                <a:latin typeface="Calibri"/>
                <a:ea typeface="Calibri"/>
                <a:cs typeface="Calibri"/>
                <a:sym typeface="Calibri"/>
              </a:defRPr>
            </a:lvl8pPr>
            <a:lvl9pPr indent="-228600" lvl="8" marL="4114800" marR="0" rtl="0" algn="l">
              <a:lnSpc>
                <a:spcPct val="90000"/>
              </a:lnSpc>
              <a:spcBef>
                <a:spcPts val="375"/>
              </a:spcBef>
              <a:spcAft>
                <a:spcPts val="0"/>
              </a:spcAft>
              <a:buClr>
                <a:schemeClr val="lt1"/>
              </a:buClr>
              <a:buSzPts val="1200"/>
              <a:buFont typeface="Arial"/>
              <a:buNone/>
              <a:defRPr b="0" i="0" sz="1200" u="none" cap="none" strike="noStrike">
                <a:solidFill>
                  <a:schemeClr val="lt1"/>
                </a:solidFill>
                <a:latin typeface="Calibri"/>
                <a:ea typeface="Calibri"/>
                <a:cs typeface="Calibri"/>
                <a:sym typeface="Calibri"/>
              </a:defRPr>
            </a:lvl9pPr>
          </a:lstStyle>
          <a:p/>
        </p:txBody>
      </p:sp>
      <p:sp>
        <p:nvSpPr>
          <p:cNvPr id="27" name="Google Shape;27;p18"/>
          <p:cNvSpPr txBox="1"/>
          <p:nvPr>
            <p:ph idx="12" type="sldNum"/>
          </p:nvPr>
        </p:nvSpPr>
        <p:spPr>
          <a:xfrm>
            <a:off x="6880595" y="5308963"/>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 showMasterSp="0">
  <p:cSld name="TITLE_AND_BODY 2">
    <p:spTree>
      <p:nvGrpSpPr>
        <p:cNvPr id="138" name="Shape 138"/>
        <p:cNvGrpSpPr/>
        <p:nvPr/>
      </p:nvGrpSpPr>
      <p:grpSpPr>
        <a:xfrm>
          <a:off x="0" y="0"/>
          <a:ext cx="0" cy="0"/>
          <a:chOff x="0" y="0"/>
          <a:chExt cx="0" cy="0"/>
        </a:xfrm>
      </p:grpSpPr>
      <p:sp>
        <p:nvSpPr>
          <p:cNvPr id="139" name="Google Shape;139;g32117f6e667_0_202"/>
          <p:cNvSpPr/>
          <p:nvPr/>
        </p:nvSpPr>
        <p:spPr>
          <a:xfrm>
            <a:off x="0" y="5213843"/>
            <a:ext cx="9144000" cy="507900"/>
          </a:xfrm>
          <a:prstGeom prst="rect">
            <a:avLst/>
          </a:prstGeom>
          <a:solidFill>
            <a:schemeClr val="accen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Google Shape;11;p1" id="140" name="Google Shape;140;g32117f6e667_0_202"/>
          <p:cNvPicPr preferRelativeResize="0"/>
          <p:nvPr/>
        </p:nvPicPr>
        <p:blipFill rotWithShape="1">
          <a:blip r:embed="rId2">
            <a:alphaModFix/>
          </a:blip>
          <a:srcRect b="0" l="0" r="0" t="0"/>
          <a:stretch/>
        </p:blipFill>
        <p:spPr>
          <a:xfrm>
            <a:off x="205740" y="5303519"/>
            <a:ext cx="1275785" cy="216028"/>
          </a:xfrm>
          <a:prstGeom prst="rect">
            <a:avLst/>
          </a:prstGeom>
          <a:noFill/>
          <a:ln>
            <a:noFill/>
          </a:ln>
        </p:spPr>
      </p:pic>
      <p:sp>
        <p:nvSpPr>
          <p:cNvPr id="141" name="Google Shape;141;g32117f6e667_0_202"/>
          <p:cNvSpPr txBox="1"/>
          <p:nvPr>
            <p:ph type="title"/>
          </p:nvPr>
        </p:nvSpPr>
        <p:spPr>
          <a:xfrm>
            <a:off x="311700" y="494472"/>
            <a:ext cx="8520600" cy="636300"/>
          </a:xfrm>
          <a:prstGeom prst="rect">
            <a:avLst/>
          </a:prstGeom>
          <a:noFill/>
          <a:ln>
            <a:noFill/>
          </a:ln>
        </p:spPr>
        <p:txBody>
          <a:bodyPr anchorCtr="0" anchor="ctr" bIns="45675" lIns="45675" spcFirstLastPara="1" rIns="45675" wrap="square" tIns="45675">
            <a:normAutofit/>
          </a:bodyPr>
          <a:lstStyle>
            <a:lvl1pPr lvl="0" algn="ctr">
              <a:lnSpc>
                <a:spcPct val="90000"/>
              </a:lnSpc>
              <a:spcBef>
                <a:spcPts val="0"/>
              </a:spcBef>
              <a:spcAft>
                <a:spcPts val="0"/>
              </a:spcAft>
              <a:buClr>
                <a:schemeClr val="accent1"/>
              </a:buClr>
              <a:buSzPts val="1800"/>
              <a:buNone/>
              <a:defRPr/>
            </a:lvl1pPr>
            <a:lvl2pPr lvl="1" algn="ctr">
              <a:lnSpc>
                <a:spcPct val="90000"/>
              </a:lnSpc>
              <a:spcBef>
                <a:spcPts val="0"/>
              </a:spcBef>
              <a:spcAft>
                <a:spcPts val="0"/>
              </a:spcAft>
              <a:buClr>
                <a:schemeClr val="accent1"/>
              </a:buClr>
              <a:buSzPts val="1800"/>
              <a:buNone/>
              <a:defRPr/>
            </a:lvl2pPr>
            <a:lvl3pPr lvl="2" algn="ctr">
              <a:lnSpc>
                <a:spcPct val="90000"/>
              </a:lnSpc>
              <a:spcBef>
                <a:spcPts val="0"/>
              </a:spcBef>
              <a:spcAft>
                <a:spcPts val="0"/>
              </a:spcAft>
              <a:buClr>
                <a:schemeClr val="accent1"/>
              </a:buClr>
              <a:buSzPts val="1800"/>
              <a:buNone/>
              <a:defRPr/>
            </a:lvl3pPr>
            <a:lvl4pPr lvl="3" algn="ctr">
              <a:lnSpc>
                <a:spcPct val="90000"/>
              </a:lnSpc>
              <a:spcBef>
                <a:spcPts val="0"/>
              </a:spcBef>
              <a:spcAft>
                <a:spcPts val="0"/>
              </a:spcAft>
              <a:buClr>
                <a:schemeClr val="accent1"/>
              </a:buClr>
              <a:buSzPts val="1800"/>
              <a:buNone/>
              <a:defRPr/>
            </a:lvl4pPr>
            <a:lvl5pPr lvl="4" algn="ctr">
              <a:lnSpc>
                <a:spcPct val="90000"/>
              </a:lnSpc>
              <a:spcBef>
                <a:spcPts val="0"/>
              </a:spcBef>
              <a:spcAft>
                <a:spcPts val="0"/>
              </a:spcAft>
              <a:buClr>
                <a:schemeClr val="accent1"/>
              </a:buClr>
              <a:buSzPts val="1800"/>
              <a:buNone/>
              <a:defRPr/>
            </a:lvl5pPr>
            <a:lvl6pPr lvl="5" algn="ctr">
              <a:lnSpc>
                <a:spcPct val="90000"/>
              </a:lnSpc>
              <a:spcBef>
                <a:spcPts val="0"/>
              </a:spcBef>
              <a:spcAft>
                <a:spcPts val="0"/>
              </a:spcAft>
              <a:buClr>
                <a:schemeClr val="accent1"/>
              </a:buClr>
              <a:buSzPts val="1800"/>
              <a:buNone/>
              <a:defRPr/>
            </a:lvl6pPr>
            <a:lvl7pPr lvl="6" algn="ctr">
              <a:lnSpc>
                <a:spcPct val="90000"/>
              </a:lnSpc>
              <a:spcBef>
                <a:spcPts val="0"/>
              </a:spcBef>
              <a:spcAft>
                <a:spcPts val="0"/>
              </a:spcAft>
              <a:buClr>
                <a:schemeClr val="accent1"/>
              </a:buClr>
              <a:buSzPts val="1800"/>
              <a:buNone/>
              <a:defRPr/>
            </a:lvl7pPr>
            <a:lvl8pPr lvl="7" algn="ctr">
              <a:lnSpc>
                <a:spcPct val="90000"/>
              </a:lnSpc>
              <a:spcBef>
                <a:spcPts val="0"/>
              </a:spcBef>
              <a:spcAft>
                <a:spcPts val="0"/>
              </a:spcAft>
              <a:buClr>
                <a:schemeClr val="accent1"/>
              </a:buClr>
              <a:buSzPts val="1800"/>
              <a:buNone/>
              <a:defRPr/>
            </a:lvl8pPr>
            <a:lvl9pPr lvl="8" algn="ctr">
              <a:lnSpc>
                <a:spcPct val="90000"/>
              </a:lnSpc>
              <a:spcBef>
                <a:spcPts val="0"/>
              </a:spcBef>
              <a:spcAft>
                <a:spcPts val="0"/>
              </a:spcAft>
              <a:buClr>
                <a:schemeClr val="accent1"/>
              </a:buClr>
              <a:buSzPts val="1800"/>
              <a:buNone/>
              <a:defRPr/>
            </a:lvl9pPr>
          </a:lstStyle>
          <a:p/>
        </p:txBody>
      </p:sp>
      <p:sp>
        <p:nvSpPr>
          <p:cNvPr id="142" name="Google Shape;142;g32117f6e667_0_202"/>
          <p:cNvSpPr txBox="1"/>
          <p:nvPr>
            <p:ph idx="1" type="body"/>
          </p:nvPr>
        </p:nvSpPr>
        <p:spPr>
          <a:xfrm>
            <a:off x="311700" y="1280528"/>
            <a:ext cx="8520600" cy="3795900"/>
          </a:xfrm>
          <a:prstGeom prst="rect">
            <a:avLst/>
          </a:prstGeom>
          <a:noFill/>
          <a:ln>
            <a:noFill/>
          </a:ln>
        </p:spPr>
        <p:txBody>
          <a:bodyPr anchorCtr="0" anchor="ctr" bIns="121875" lIns="121875" spcFirstLastPara="1" rIns="121875" wrap="square" tIns="121875">
            <a:norm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2900" lvl="5" marL="2743200" marR="0" rtl="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143" name="Google Shape;143;g32117f6e667_0_202"/>
          <p:cNvSpPr txBox="1"/>
          <p:nvPr>
            <p:ph idx="12" type="sldNum"/>
          </p:nvPr>
        </p:nvSpPr>
        <p:spPr>
          <a:xfrm>
            <a:off x="8823276" y="5287809"/>
            <a:ext cx="198000" cy="276900"/>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solidFill>
                <a:schemeClr val="lt1"/>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150" name="Shape 150"/>
        <p:cNvGrpSpPr/>
        <p:nvPr/>
      </p:nvGrpSpPr>
      <p:grpSpPr>
        <a:xfrm>
          <a:off x="0" y="0"/>
          <a:ext cx="0" cy="0"/>
          <a:chOff x="0" y="0"/>
          <a:chExt cx="0" cy="0"/>
        </a:xfrm>
      </p:grpSpPr>
      <p:sp>
        <p:nvSpPr>
          <p:cNvPr id="151" name="Google Shape;151;g32117f6e667_0_560"/>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152" name="Google Shape;152;g32117f6e667_0_560"/>
          <p:cNvSpPr txBox="1"/>
          <p:nvPr>
            <p:ph type="title"/>
          </p:nvPr>
        </p:nvSpPr>
        <p:spPr>
          <a:xfrm>
            <a:off x="628650" y="364988"/>
            <a:ext cx="7886700" cy="800100"/>
          </a:xfrm>
          <a:prstGeom prst="rect">
            <a:avLst/>
          </a:prstGeom>
          <a:noFill/>
          <a:ln>
            <a:noFill/>
          </a:ln>
        </p:spPr>
        <p:txBody>
          <a:bodyPr anchorCtr="0" anchor="b" bIns="35550" lIns="71100" spcFirstLastPara="1" rIns="71100" wrap="square" tIns="35550">
            <a:noAutofit/>
          </a:bodyPr>
          <a:lstStyle>
            <a:lvl1pPr lvl="0" algn="ctr">
              <a:lnSpc>
                <a:spcPct val="90000"/>
              </a:lnSpc>
              <a:spcBef>
                <a:spcPts val="0"/>
              </a:spcBef>
              <a:spcAft>
                <a:spcPts val="0"/>
              </a:spcAft>
              <a:buClr>
                <a:schemeClr val="dk2"/>
              </a:buClr>
              <a:buSzPts val="4700"/>
              <a:buFont typeface="Trebuchet MS"/>
              <a:buNone/>
              <a:defRPr sz="4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53" name="Google Shape;153;g32117f6e667_0_560"/>
          <p:cNvSpPr txBox="1"/>
          <p:nvPr>
            <p:ph idx="1" type="body"/>
          </p:nvPr>
        </p:nvSpPr>
        <p:spPr>
          <a:xfrm>
            <a:off x="1665111" y="1801678"/>
            <a:ext cx="5813700" cy="3183300"/>
          </a:xfrm>
          <a:prstGeom prst="rect">
            <a:avLst/>
          </a:prstGeom>
          <a:noFill/>
          <a:ln>
            <a:noFill/>
          </a:ln>
        </p:spPr>
        <p:txBody>
          <a:bodyPr anchorCtr="0" anchor="t" bIns="35550" lIns="71100" spcFirstLastPara="1" rIns="71100" wrap="square" tIns="35550">
            <a:noAutofit/>
          </a:bodyPr>
          <a:lstStyle>
            <a:lvl1pPr indent="-228600" lvl="0" marL="457200" marR="0" rtl="0" algn="l">
              <a:lnSpc>
                <a:spcPct val="90000"/>
              </a:lnSpc>
              <a:spcBef>
                <a:spcPts val="800"/>
              </a:spcBef>
              <a:spcAft>
                <a:spcPts val="0"/>
              </a:spcAft>
              <a:buClr>
                <a:schemeClr val="dk1"/>
              </a:buClr>
              <a:buSzPts val="2200"/>
              <a:buFont typeface="Arial"/>
              <a:buNone/>
              <a:defRPr b="0" i="0" sz="2200" u="none" cap="none" strike="noStrike">
                <a:solidFill>
                  <a:schemeClr val="dk1"/>
                </a:solidFill>
                <a:latin typeface="Trebuchet MS"/>
                <a:ea typeface="Trebuchet MS"/>
                <a:cs typeface="Trebuchet MS"/>
                <a:sym typeface="Trebuchet MS"/>
              </a:defRPr>
            </a:lvl1pPr>
            <a:lvl2pPr indent="-349250" lvl="1" marL="914400" marR="0" rtl="0" algn="l">
              <a:lnSpc>
                <a:spcPct val="90000"/>
              </a:lnSpc>
              <a:spcBef>
                <a:spcPts val="4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2pPr>
            <a:lvl3pPr indent="-330200" lvl="2" marL="1371600" marR="0" rtl="0" algn="l">
              <a:lnSpc>
                <a:spcPct val="90000"/>
              </a:lnSpc>
              <a:spcBef>
                <a:spcPts val="4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54" name="Shape 154"/>
        <p:cNvGrpSpPr/>
        <p:nvPr/>
      </p:nvGrpSpPr>
      <p:grpSpPr>
        <a:xfrm>
          <a:off x="0" y="0"/>
          <a:ext cx="0" cy="0"/>
          <a:chOff x="0" y="0"/>
          <a:chExt cx="0" cy="0"/>
        </a:xfrm>
      </p:grpSpPr>
      <p:sp>
        <p:nvSpPr>
          <p:cNvPr id="155" name="Google Shape;155;g32117f6e667_0_534"/>
          <p:cNvSpPr txBox="1"/>
          <p:nvPr>
            <p:ph type="ctrTitle"/>
          </p:nvPr>
        </p:nvSpPr>
        <p:spPr>
          <a:xfrm>
            <a:off x="780393" y="1254298"/>
            <a:ext cx="7583100" cy="825300"/>
          </a:xfrm>
          <a:prstGeom prst="rect">
            <a:avLst/>
          </a:prstGeom>
          <a:noFill/>
          <a:ln>
            <a:noFill/>
          </a:ln>
        </p:spPr>
        <p:txBody>
          <a:bodyPr anchorCtr="0" anchor="ctr" bIns="35550" lIns="71100" spcFirstLastPara="1" rIns="71100" wrap="square" tIns="35550">
            <a:noAutofit/>
          </a:bodyPr>
          <a:lstStyle>
            <a:lvl1pPr lvl="0" algn="ctr">
              <a:lnSpc>
                <a:spcPct val="90000"/>
              </a:lnSpc>
              <a:spcBef>
                <a:spcPts val="0"/>
              </a:spcBef>
              <a:spcAft>
                <a:spcPts val="0"/>
              </a:spcAft>
              <a:buClr>
                <a:schemeClr val="dk2"/>
              </a:buClr>
              <a:buSzPts val="4700"/>
              <a:buFont typeface="Trebuchet MS"/>
              <a:buNone/>
              <a:defRPr sz="4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56" name="Google Shape;156;g32117f6e667_0_534"/>
          <p:cNvSpPr txBox="1"/>
          <p:nvPr>
            <p:ph idx="1" type="subTitle"/>
          </p:nvPr>
        </p:nvSpPr>
        <p:spPr>
          <a:xfrm>
            <a:off x="1143000" y="2152858"/>
            <a:ext cx="6858000" cy="615600"/>
          </a:xfrm>
          <a:prstGeom prst="rect">
            <a:avLst/>
          </a:prstGeom>
          <a:noFill/>
          <a:ln>
            <a:noFill/>
          </a:ln>
        </p:spPr>
        <p:txBody>
          <a:bodyPr anchorCtr="0" anchor="ctr" bIns="35550" lIns="71100" spcFirstLastPara="1" rIns="71100" wrap="square" tIns="35550">
            <a:noAutofit/>
          </a:bodyPr>
          <a:lstStyle>
            <a:lvl1pPr lvl="0" marR="0" rtl="0" algn="ctr">
              <a:lnSpc>
                <a:spcPct val="90000"/>
              </a:lnSpc>
              <a:spcBef>
                <a:spcPts val="800"/>
              </a:spcBef>
              <a:spcAft>
                <a:spcPts val="0"/>
              </a:spcAft>
              <a:buClr>
                <a:schemeClr val="dk1"/>
              </a:buClr>
              <a:buSzPts val="3900"/>
              <a:buFont typeface="Arial"/>
              <a:buNone/>
              <a:defRPr b="1" i="0" sz="3900" u="none" cap="none" strike="noStrike">
                <a:solidFill>
                  <a:schemeClr val="dk1"/>
                </a:solidFill>
                <a:latin typeface="Trebuchet MS"/>
                <a:ea typeface="Trebuchet MS"/>
                <a:cs typeface="Trebuchet MS"/>
                <a:sym typeface="Trebuchet MS"/>
              </a:defRPr>
            </a:lvl1pPr>
            <a:lvl2pPr lvl="1" marR="0" rtl="0" algn="ctr">
              <a:lnSpc>
                <a:spcPct val="90000"/>
              </a:lnSpc>
              <a:spcBef>
                <a:spcPts val="4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2pPr>
            <a:lvl3pPr lvl="2" marR="0" rtl="0" algn="ctr">
              <a:lnSpc>
                <a:spcPct val="90000"/>
              </a:lnSpc>
              <a:spcBef>
                <a:spcPts val="40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3pPr>
            <a:lvl4pPr lvl="3"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4pPr>
            <a:lvl5pPr lvl="4"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5pPr>
            <a:lvl6pPr lvl="5"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6pPr>
            <a:lvl7pPr lvl="6"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7pPr>
            <a:lvl8pPr lvl="7"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8pPr>
            <a:lvl9pPr lvl="8"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9pPr>
          </a:lstStyle>
          <a:p/>
        </p:txBody>
      </p:sp>
      <p:sp>
        <p:nvSpPr>
          <p:cNvPr id="157" name="Google Shape;157;g32117f6e667_0_534"/>
          <p:cNvSpPr txBox="1"/>
          <p:nvPr>
            <p:ph idx="10" type="dt"/>
          </p:nvPr>
        </p:nvSpPr>
        <p:spPr>
          <a:xfrm>
            <a:off x="3543300" y="4097963"/>
            <a:ext cx="2057400" cy="304200"/>
          </a:xfrm>
          <a:prstGeom prst="rect">
            <a:avLst/>
          </a:prstGeom>
          <a:noFill/>
          <a:ln>
            <a:noFill/>
          </a:ln>
        </p:spPr>
        <p:txBody>
          <a:bodyPr anchorCtr="0" anchor="ctr" bIns="35550" lIns="71100" spcFirstLastPara="1" rIns="71100" wrap="square" tIns="35550">
            <a:noAutofit/>
          </a:bodyPr>
          <a:lstStyle>
            <a:lvl1pPr lvl="0" algn="ctr">
              <a:lnSpc>
                <a:spcPct val="100000"/>
              </a:lnSpc>
              <a:spcBef>
                <a:spcPts val="0"/>
              </a:spcBef>
              <a:spcAft>
                <a:spcPts val="0"/>
              </a:spcAft>
              <a:buSzPts val="1100"/>
              <a:buNone/>
              <a:defRPr>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58" name="Google Shape;158;g32117f6e667_0_534"/>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159" name="Google Shape;159;g32117f6e667_0_534"/>
          <p:cNvSpPr txBox="1"/>
          <p:nvPr>
            <p:ph idx="2" type="body"/>
          </p:nvPr>
        </p:nvSpPr>
        <p:spPr>
          <a:xfrm>
            <a:off x="1435396" y="3066690"/>
            <a:ext cx="6273300" cy="762000"/>
          </a:xfrm>
          <a:prstGeom prst="rect">
            <a:avLst/>
          </a:prstGeom>
          <a:noFill/>
          <a:ln>
            <a:noFill/>
          </a:ln>
        </p:spPr>
        <p:txBody>
          <a:bodyPr anchorCtr="0" anchor="ctr" bIns="35550" lIns="71100" spcFirstLastPara="1" rIns="71100" wrap="square" tIns="35550">
            <a:noAutofit/>
          </a:bodyPr>
          <a:lstStyle>
            <a:lvl1pPr indent="-228600" lvl="0" marL="457200" marR="0" rtl="0" algn="ctr">
              <a:lnSpc>
                <a:spcPct val="90000"/>
              </a:lnSpc>
              <a:spcBef>
                <a:spcPts val="800"/>
              </a:spcBef>
              <a:spcAft>
                <a:spcPts val="0"/>
              </a:spcAft>
              <a:buClr>
                <a:schemeClr val="dk1"/>
              </a:buClr>
              <a:buSzPts val="2600"/>
              <a:buFont typeface="Arial"/>
              <a:buNone/>
              <a:defRPr b="0" i="0" sz="2600" u="none" cap="none" strike="noStrike">
                <a:solidFill>
                  <a:schemeClr val="dk1"/>
                </a:solidFill>
                <a:latin typeface="Trebuchet MS"/>
                <a:ea typeface="Trebuchet MS"/>
                <a:cs typeface="Trebuchet MS"/>
                <a:sym typeface="Trebuchet MS"/>
              </a:defRPr>
            </a:lvl1pPr>
            <a:lvl2pPr indent="-228600" lvl="1" marL="914400" marR="0" rtl="0" algn="ctr">
              <a:lnSpc>
                <a:spcPct val="90000"/>
              </a:lnSpc>
              <a:spcBef>
                <a:spcPts val="400"/>
              </a:spcBef>
              <a:spcAft>
                <a:spcPts val="0"/>
              </a:spcAft>
              <a:buClr>
                <a:schemeClr val="dk1"/>
              </a:buClr>
              <a:buSzPts val="1600"/>
              <a:buFont typeface="Arial"/>
              <a:buNone/>
              <a:defRPr b="0" i="0" sz="1600" u="none" cap="none" strike="noStrike">
                <a:solidFill>
                  <a:schemeClr val="dk1"/>
                </a:solidFill>
                <a:latin typeface="Trebuchet MS"/>
                <a:ea typeface="Trebuchet MS"/>
                <a:cs typeface="Trebuchet MS"/>
                <a:sym typeface="Trebuchet MS"/>
              </a:defRPr>
            </a:lvl2pPr>
            <a:lvl3pPr indent="-228600" lvl="2" marL="1371600" marR="0" rtl="0" algn="ctr">
              <a:lnSpc>
                <a:spcPct val="90000"/>
              </a:lnSpc>
              <a:spcBef>
                <a:spcPts val="400"/>
              </a:spcBef>
              <a:spcAft>
                <a:spcPts val="0"/>
              </a:spcAft>
              <a:buClr>
                <a:schemeClr val="dk1"/>
              </a:buClr>
              <a:buSzPts val="1600"/>
              <a:buFont typeface="Arial"/>
              <a:buNone/>
              <a:defRPr b="0" i="0" sz="1600" u="none" cap="none" strike="noStrike">
                <a:solidFill>
                  <a:schemeClr val="dk1"/>
                </a:solidFill>
                <a:latin typeface="Trebuchet MS"/>
                <a:ea typeface="Trebuchet MS"/>
                <a:cs typeface="Trebuchet MS"/>
                <a:sym typeface="Trebuchet MS"/>
              </a:defRPr>
            </a:lvl3pPr>
            <a:lvl4pPr indent="-228600" lvl="3" marL="1828800" marR="0" rtl="0" algn="ctr">
              <a:lnSpc>
                <a:spcPct val="90000"/>
              </a:lnSpc>
              <a:spcBef>
                <a:spcPts val="400"/>
              </a:spcBef>
              <a:spcAft>
                <a:spcPts val="0"/>
              </a:spcAft>
              <a:buClr>
                <a:schemeClr val="dk1"/>
              </a:buClr>
              <a:buSzPts val="1600"/>
              <a:buFont typeface="Arial"/>
              <a:buNone/>
              <a:defRPr b="0" i="0" sz="1600" u="none" cap="none" strike="noStrike">
                <a:solidFill>
                  <a:schemeClr val="dk1"/>
                </a:solidFill>
                <a:latin typeface="Trebuchet MS"/>
                <a:ea typeface="Trebuchet MS"/>
                <a:cs typeface="Trebuchet MS"/>
                <a:sym typeface="Trebuchet MS"/>
              </a:defRPr>
            </a:lvl4pPr>
            <a:lvl5pPr indent="-228600" lvl="4" marL="2286000" marR="0" rtl="0" algn="ctr">
              <a:lnSpc>
                <a:spcPct val="90000"/>
              </a:lnSpc>
              <a:spcBef>
                <a:spcPts val="400"/>
              </a:spcBef>
              <a:spcAft>
                <a:spcPts val="0"/>
              </a:spcAft>
              <a:buClr>
                <a:schemeClr val="dk1"/>
              </a:buClr>
              <a:buSzPts val="1600"/>
              <a:buFont typeface="Arial"/>
              <a:buNone/>
              <a:defRPr b="0" i="0" sz="1600" u="none" cap="none" strike="noStrike">
                <a:solidFill>
                  <a:schemeClr val="dk1"/>
                </a:solidFill>
                <a:latin typeface="Trebuchet MS"/>
                <a:ea typeface="Trebuchet MS"/>
                <a:cs typeface="Trebuchet MS"/>
                <a:sym typeface="Trebuchet MS"/>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160" name="Shape 160"/>
        <p:cNvGrpSpPr/>
        <p:nvPr/>
      </p:nvGrpSpPr>
      <p:grpSpPr>
        <a:xfrm>
          <a:off x="0" y="0"/>
          <a:ext cx="0" cy="0"/>
          <a:chOff x="0" y="0"/>
          <a:chExt cx="0" cy="0"/>
        </a:xfrm>
      </p:grpSpPr>
      <p:sp>
        <p:nvSpPr>
          <p:cNvPr id="161" name="Google Shape;161;g32117f6e667_0_540"/>
          <p:cNvSpPr txBox="1"/>
          <p:nvPr>
            <p:ph type="title"/>
          </p:nvPr>
        </p:nvSpPr>
        <p:spPr>
          <a:xfrm>
            <a:off x="628650" y="364988"/>
            <a:ext cx="7886700" cy="800100"/>
          </a:xfrm>
          <a:prstGeom prst="rect">
            <a:avLst/>
          </a:prstGeom>
          <a:noFill/>
          <a:ln>
            <a:noFill/>
          </a:ln>
        </p:spPr>
        <p:txBody>
          <a:bodyPr anchorCtr="0" anchor="b" bIns="35550" lIns="71100" spcFirstLastPara="1" rIns="71100" wrap="square" tIns="35550">
            <a:noAutofit/>
          </a:bodyPr>
          <a:lstStyle>
            <a:lvl1pPr lvl="0" algn="ctr">
              <a:lnSpc>
                <a:spcPct val="90000"/>
              </a:lnSpc>
              <a:spcBef>
                <a:spcPts val="0"/>
              </a:spcBef>
              <a:spcAft>
                <a:spcPts val="0"/>
              </a:spcAft>
              <a:buClr>
                <a:schemeClr val="dk2"/>
              </a:buClr>
              <a:buSzPts val="4700"/>
              <a:buFont typeface="Trebuchet MS"/>
              <a:buNone/>
              <a:defRPr sz="4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2" name="Google Shape;162;g32117f6e667_0_540"/>
          <p:cNvSpPr txBox="1"/>
          <p:nvPr>
            <p:ph idx="1" type="body"/>
          </p:nvPr>
        </p:nvSpPr>
        <p:spPr>
          <a:xfrm>
            <a:off x="628650" y="1083325"/>
            <a:ext cx="3943200" cy="3953100"/>
          </a:xfrm>
          <a:prstGeom prst="rect">
            <a:avLst/>
          </a:prstGeom>
          <a:noFill/>
          <a:ln>
            <a:noFill/>
          </a:ln>
        </p:spPr>
        <p:txBody>
          <a:bodyPr anchorCtr="0" anchor="t" bIns="35550" lIns="71100" spcFirstLastPara="1" rIns="71100" wrap="square" tIns="35550">
            <a:noAutofit/>
          </a:bodyPr>
          <a:lstStyle>
            <a:lvl1pPr indent="-406400" lvl="0" marL="457200" marR="0" rtl="0" algn="l">
              <a:lnSpc>
                <a:spcPct val="150000"/>
              </a:lnSpc>
              <a:spcBef>
                <a:spcPts val="800"/>
              </a:spcBef>
              <a:spcAft>
                <a:spcPts val="0"/>
              </a:spcAft>
              <a:buClr>
                <a:schemeClr val="dk1"/>
              </a:buClr>
              <a:buSzPts val="2800"/>
              <a:buFont typeface="Trebuchet MS"/>
              <a:buChar char="•"/>
              <a:defRPr b="0" i="0" sz="1400" u="none" cap="none" strike="noStrike">
                <a:solidFill>
                  <a:schemeClr val="dk1"/>
                </a:solidFill>
                <a:latin typeface="Trebuchet MS"/>
                <a:ea typeface="Trebuchet MS"/>
                <a:cs typeface="Trebuchet MS"/>
                <a:sym typeface="Trebuchet MS"/>
              </a:defRPr>
            </a:lvl1pPr>
            <a:lvl2pPr indent="-342900" lvl="1" marL="914400" marR="0" rtl="0" algn="l">
              <a:lnSpc>
                <a:spcPct val="90000"/>
              </a:lnSpc>
              <a:spcBef>
                <a:spcPts val="400"/>
              </a:spcBef>
              <a:spcAft>
                <a:spcPts val="0"/>
              </a:spcAft>
              <a:buClr>
                <a:schemeClr val="dk1"/>
              </a:buClr>
              <a:buSzPts val="1800"/>
              <a:buFont typeface="Noto Sans Symbols"/>
              <a:buChar char="⮚"/>
              <a:defRPr b="0" i="0" sz="2600" u="none" cap="none" strike="noStrike">
                <a:solidFill>
                  <a:schemeClr val="dk1"/>
                </a:solidFill>
                <a:latin typeface="Trebuchet MS"/>
                <a:ea typeface="Trebuchet MS"/>
                <a:cs typeface="Trebuchet MS"/>
                <a:sym typeface="Trebuchet MS"/>
              </a:defRPr>
            </a:lvl2pPr>
            <a:lvl3pPr indent="-361950" lvl="2" marL="1371600" marR="0" rtl="0" algn="l">
              <a:lnSpc>
                <a:spcPct val="90000"/>
              </a:lnSpc>
              <a:spcBef>
                <a:spcPts val="400"/>
              </a:spcBef>
              <a:spcAft>
                <a:spcPts val="0"/>
              </a:spcAft>
              <a:buClr>
                <a:schemeClr val="dk1"/>
              </a:buClr>
              <a:buSzPts val="2100"/>
              <a:buFont typeface="Noto Sans Symbols"/>
              <a:buChar char="▪"/>
              <a:defRPr b="0" i="0" sz="2100" u="none" cap="none" strike="noStrike">
                <a:solidFill>
                  <a:schemeClr val="dk1"/>
                </a:solidFill>
                <a:latin typeface="Trebuchet MS"/>
                <a:ea typeface="Trebuchet MS"/>
                <a:cs typeface="Trebuchet MS"/>
                <a:sym typeface="Trebuchet MS"/>
              </a:defRPr>
            </a:lvl3pPr>
            <a:lvl4pPr indent="-349250" lvl="3" marL="1828800" marR="0" rtl="0" algn="l">
              <a:lnSpc>
                <a:spcPct val="90000"/>
              </a:lnSpc>
              <a:spcBef>
                <a:spcPts val="400"/>
              </a:spcBef>
              <a:spcAft>
                <a:spcPts val="0"/>
              </a:spcAft>
              <a:buClr>
                <a:schemeClr val="dk1"/>
              </a:buClr>
              <a:buSzPts val="1900"/>
              <a:buFont typeface="Arial"/>
              <a:buChar char="•"/>
              <a:defRPr b="0" i="0" sz="1900" u="none" cap="none" strike="noStrike">
                <a:solidFill>
                  <a:schemeClr val="dk1"/>
                </a:solidFill>
                <a:latin typeface="Trebuchet MS"/>
                <a:ea typeface="Trebuchet MS"/>
                <a:cs typeface="Trebuchet MS"/>
                <a:sym typeface="Trebuchet MS"/>
              </a:defRPr>
            </a:lvl4pPr>
            <a:lvl5pPr indent="-228600" lvl="4" marL="22860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9pPr>
          </a:lstStyle>
          <a:p/>
        </p:txBody>
      </p:sp>
      <p:sp>
        <p:nvSpPr>
          <p:cNvPr id="163" name="Google Shape;163;g32117f6e667_0_540"/>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Text">
  <p:cSld name="Mission Text">
    <p:spTree>
      <p:nvGrpSpPr>
        <p:cNvPr id="164" name="Shape 164"/>
        <p:cNvGrpSpPr/>
        <p:nvPr/>
      </p:nvGrpSpPr>
      <p:grpSpPr>
        <a:xfrm>
          <a:off x="0" y="0"/>
          <a:ext cx="0" cy="0"/>
          <a:chOff x="0" y="0"/>
          <a:chExt cx="0" cy="0"/>
        </a:xfrm>
      </p:grpSpPr>
      <p:sp>
        <p:nvSpPr>
          <p:cNvPr id="165" name="Google Shape;165;g32117f6e667_0_544"/>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166" name="Google Shape;166;g32117f6e667_0_544"/>
          <p:cNvSpPr/>
          <p:nvPr/>
        </p:nvSpPr>
        <p:spPr>
          <a:xfrm>
            <a:off x="628649" y="1561228"/>
            <a:ext cx="7825200" cy="1923600"/>
          </a:xfrm>
          <a:prstGeom prst="rect">
            <a:avLst/>
          </a:prstGeom>
          <a:noFill/>
          <a:ln>
            <a:noFill/>
          </a:ln>
        </p:spPr>
        <p:txBody>
          <a:bodyPr anchorCtr="0" anchor="t" bIns="35550" lIns="71100" spcFirstLastPara="1" rIns="71100" wrap="square" tIns="35550">
            <a:noAutofit/>
          </a:bodyPr>
          <a:lstStyle/>
          <a:p>
            <a:pPr indent="0" lvl="0" marL="0" marR="0" rtl="0" algn="l">
              <a:lnSpc>
                <a:spcPct val="100000"/>
              </a:lnSpc>
              <a:spcBef>
                <a:spcPts val="0"/>
              </a:spcBef>
              <a:spcAft>
                <a:spcPts val="0"/>
              </a:spcAft>
              <a:buClr>
                <a:schemeClr val="dk1"/>
              </a:buClr>
              <a:buSzPts val="2800"/>
              <a:buFont typeface="Trebuchet MS"/>
              <a:buNone/>
            </a:pPr>
            <a:r>
              <a:rPr b="0" i="0" lang="en-US" sz="2800" u="none" cap="none" strike="noStrike">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1100" u="none" cap="none" strike="noStrike">
              <a:solidFill>
                <a:srgbClr val="000000"/>
              </a:solidFill>
              <a:latin typeface="Arial"/>
              <a:ea typeface="Arial"/>
              <a:cs typeface="Arial"/>
              <a:sym typeface="Arial"/>
            </a:endParaRPr>
          </a:p>
        </p:txBody>
      </p:sp>
      <p:sp>
        <p:nvSpPr>
          <p:cNvPr id="167" name="Google Shape;167;g32117f6e667_0_544"/>
          <p:cNvSpPr/>
          <p:nvPr/>
        </p:nvSpPr>
        <p:spPr>
          <a:xfrm>
            <a:off x="658793" y="348243"/>
            <a:ext cx="7825200" cy="846600"/>
          </a:xfrm>
          <a:prstGeom prst="rect">
            <a:avLst/>
          </a:prstGeom>
          <a:noFill/>
          <a:ln>
            <a:noFill/>
          </a:ln>
        </p:spPr>
        <p:txBody>
          <a:bodyPr anchorCtr="0" anchor="t" bIns="35550" lIns="71100" spcFirstLastPara="1" rIns="71100" wrap="square" tIns="35550">
            <a:noAutofit/>
          </a:bodyPr>
          <a:lstStyle/>
          <a:p>
            <a:pPr indent="0" lvl="0" marL="0" marR="0" rtl="0" algn="ctr">
              <a:lnSpc>
                <a:spcPct val="100000"/>
              </a:lnSpc>
              <a:spcBef>
                <a:spcPts val="0"/>
              </a:spcBef>
              <a:spcAft>
                <a:spcPts val="0"/>
              </a:spcAft>
              <a:buClr>
                <a:srgbClr val="000000"/>
              </a:buClr>
              <a:buSzPts val="4700"/>
              <a:buFont typeface="Arial"/>
              <a:buNone/>
            </a:pPr>
            <a:r>
              <a:rPr b="1" i="0" lang="en-US" sz="4700" u="none" cap="none" strike="noStrike">
                <a:solidFill>
                  <a:schemeClr val="dk2"/>
                </a:solidFill>
                <a:latin typeface="Trebuchet MS"/>
                <a:ea typeface="Trebuchet MS"/>
                <a:cs typeface="Trebuchet MS"/>
                <a:sym typeface="Trebuchet MS"/>
              </a:rPr>
              <a:t>Our Mission</a:t>
            </a:r>
            <a:endParaRPr b="0" i="0" sz="14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Photo">
  <p:cSld name="Mission Photo">
    <p:spTree>
      <p:nvGrpSpPr>
        <p:cNvPr id="168" name="Shape 168"/>
        <p:cNvGrpSpPr/>
        <p:nvPr/>
      </p:nvGrpSpPr>
      <p:grpSpPr>
        <a:xfrm>
          <a:off x="0" y="0"/>
          <a:ext cx="0" cy="0"/>
          <a:chOff x="0" y="0"/>
          <a:chExt cx="0" cy="0"/>
        </a:xfrm>
      </p:grpSpPr>
      <p:sp>
        <p:nvSpPr>
          <p:cNvPr id="169" name="Google Shape;169;g32117f6e667_0_548"/>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170" name="Google Shape;170;g32117f6e667_0_548"/>
          <p:cNvSpPr txBox="1"/>
          <p:nvPr/>
        </p:nvSpPr>
        <p:spPr>
          <a:xfrm>
            <a:off x="10221314" y="7281127"/>
            <a:ext cx="1629000" cy="328500"/>
          </a:xfrm>
          <a:prstGeom prst="rect">
            <a:avLst/>
          </a:prstGeom>
          <a:noFill/>
          <a:ln>
            <a:noFill/>
          </a:ln>
        </p:spPr>
        <p:txBody>
          <a:bodyPr anchorCtr="0" anchor="t" bIns="35550" lIns="71100" spcFirstLastPara="1" rIns="71100" wrap="square" tIns="3555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1" i="0" lang="en-US" sz="1400" u="none" cap="none" strike="noStrike">
                <a:solidFill>
                  <a:srgbClr val="000000"/>
                </a:solidFill>
                <a:latin typeface="Trebuchet MS"/>
                <a:ea typeface="Trebuchet MS"/>
                <a:cs typeface="Trebuchet MS"/>
                <a:sym typeface="Trebuchet MS"/>
              </a:rPr>
              <a:t>‹#›</a:t>
            </a:fld>
            <a:endParaRPr b="1" i="0" sz="1400" u="none" cap="none" strike="noStrike">
              <a:solidFill>
                <a:srgbClr val="000000"/>
              </a:solidFill>
              <a:latin typeface="Trebuchet MS"/>
              <a:ea typeface="Trebuchet MS"/>
              <a:cs typeface="Trebuchet MS"/>
              <a:sym typeface="Trebuchet MS"/>
            </a:endParaRPr>
          </a:p>
        </p:txBody>
      </p:sp>
      <p:pic>
        <p:nvPicPr>
          <p:cNvPr descr="Father points out something on laptop to family, seated on couch, as wife, son and daughter look on." id="171" name="Google Shape;171;g32117f6e667_0_548"/>
          <p:cNvPicPr preferRelativeResize="0"/>
          <p:nvPr/>
        </p:nvPicPr>
        <p:blipFill rotWithShape="1">
          <a:blip r:embed="rId2">
            <a:alphaModFix/>
          </a:blip>
          <a:srcRect b="4825" l="1681" r="0" t="12786"/>
          <a:stretch/>
        </p:blipFill>
        <p:spPr>
          <a:xfrm>
            <a:off x="0" y="-1"/>
            <a:ext cx="9143996" cy="5216768"/>
          </a:xfrm>
          <a:prstGeom prst="rect">
            <a:avLst/>
          </a:prstGeom>
          <a:noFill/>
          <a:ln>
            <a:noFill/>
          </a:ln>
        </p:spPr>
      </p:pic>
      <p:sp>
        <p:nvSpPr>
          <p:cNvPr id="172" name="Google Shape;172;g32117f6e667_0_548"/>
          <p:cNvSpPr/>
          <p:nvPr/>
        </p:nvSpPr>
        <p:spPr>
          <a:xfrm>
            <a:off x="0" y="2871455"/>
            <a:ext cx="9162300" cy="2132400"/>
          </a:xfrm>
          <a:prstGeom prst="rect">
            <a:avLst/>
          </a:prstGeom>
          <a:solidFill>
            <a:srgbClr val="001970">
              <a:alpha val="80000"/>
            </a:srgbClr>
          </a:solidFill>
          <a:ln>
            <a:noFill/>
          </a:ln>
        </p:spPr>
        <p:txBody>
          <a:bodyPr anchorCtr="0" anchor="ctr" bIns="142225" lIns="101125" spcFirstLastPara="1" rIns="101125" wrap="square" tIns="50550">
            <a:noAutofit/>
          </a:bodyPr>
          <a:lstStyle/>
          <a:p>
            <a:pPr indent="0" lvl="0" marL="127000" marR="0" rtl="0" algn="l">
              <a:lnSpc>
                <a:spcPct val="100000"/>
              </a:lnSpc>
              <a:spcBef>
                <a:spcPts val="0"/>
              </a:spcBef>
              <a:spcAft>
                <a:spcPts val="0"/>
              </a:spcAft>
              <a:buClr>
                <a:srgbClr val="FFFFFF"/>
              </a:buClr>
              <a:buSzPts val="4200"/>
              <a:buFont typeface="Trebuchet MS"/>
              <a:buNone/>
            </a:pPr>
            <a:r>
              <a:rPr b="1" i="0" lang="en-US" sz="4200" u="none" cap="none" strike="noStrike">
                <a:solidFill>
                  <a:srgbClr val="FFFFFF"/>
                </a:solidFill>
                <a:latin typeface="Trebuchet MS"/>
                <a:ea typeface="Trebuchet MS"/>
                <a:cs typeface="Trebuchet MS"/>
                <a:sym typeface="Trebuchet MS"/>
              </a:rPr>
              <a:t>Our Mission: </a:t>
            </a:r>
            <a:endParaRPr b="0" i="0" sz="4200" u="none" cap="none" strike="noStrike">
              <a:solidFill>
                <a:srgbClr val="5C6670"/>
              </a:solidFill>
              <a:latin typeface="Trebuchet MS"/>
              <a:ea typeface="Trebuchet MS"/>
              <a:cs typeface="Trebuchet MS"/>
              <a:sym typeface="Trebuchet MS"/>
            </a:endParaRPr>
          </a:p>
          <a:p>
            <a:pPr indent="0" lvl="0" marL="127000" marR="0" rtl="0" algn="l">
              <a:lnSpc>
                <a:spcPct val="100000"/>
              </a:lnSpc>
              <a:spcBef>
                <a:spcPts val="0"/>
              </a:spcBef>
              <a:spcAft>
                <a:spcPts val="0"/>
              </a:spcAft>
              <a:buClr>
                <a:srgbClr val="FFFFFF"/>
              </a:buClr>
              <a:buSzPts val="2500"/>
              <a:buFont typeface="Trebuchet MS"/>
              <a:buNone/>
            </a:pPr>
            <a:r>
              <a:rPr b="0" i="0" lang="en-US" sz="2500" u="none" cap="none" strike="noStrik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25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at We Do">
  <p:cSld name="What We Do">
    <p:spTree>
      <p:nvGrpSpPr>
        <p:cNvPr id="173" name="Shape 173"/>
        <p:cNvGrpSpPr/>
        <p:nvPr/>
      </p:nvGrpSpPr>
      <p:grpSpPr>
        <a:xfrm>
          <a:off x="0" y="0"/>
          <a:ext cx="0" cy="0"/>
          <a:chOff x="0" y="0"/>
          <a:chExt cx="0" cy="0"/>
        </a:xfrm>
      </p:grpSpPr>
      <p:sp>
        <p:nvSpPr>
          <p:cNvPr id="174" name="Google Shape;174;g32117f6e667_0_553"/>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175" name="Google Shape;175;g32117f6e667_0_553"/>
          <p:cNvSpPr/>
          <p:nvPr/>
        </p:nvSpPr>
        <p:spPr>
          <a:xfrm>
            <a:off x="628649" y="1561228"/>
            <a:ext cx="7825200" cy="2385300"/>
          </a:xfrm>
          <a:prstGeom prst="rect">
            <a:avLst/>
          </a:prstGeom>
          <a:noFill/>
          <a:ln>
            <a:noFill/>
          </a:ln>
        </p:spPr>
        <p:txBody>
          <a:bodyPr anchorCtr="0" anchor="t" bIns="35550" lIns="71100" spcFirstLastPara="1" rIns="71100" wrap="square" tIns="35550">
            <a:noAutofit/>
          </a:bodyPr>
          <a:lstStyle/>
          <a:p>
            <a:pPr indent="0" lvl="0" marL="0" marR="0" rtl="0" algn="l">
              <a:lnSpc>
                <a:spcPct val="100000"/>
              </a:lnSpc>
              <a:spcBef>
                <a:spcPts val="0"/>
              </a:spcBef>
              <a:spcAft>
                <a:spcPts val="0"/>
              </a:spcAft>
              <a:buClr>
                <a:schemeClr val="dk1"/>
              </a:buClr>
              <a:buSzPts val="2800"/>
              <a:buFont typeface="Trebuchet MS"/>
              <a:buNone/>
            </a:pPr>
            <a:r>
              <a:rPr b="0" i="0" lang="en-US" sz="2800" u="none" cap="none" strike="noStrike">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b="0" i="1" lang="en-US" sz="2800" u="none" cap="none" strike="noStrike">
                <a:solidFill>
                  <a:schemeClr val="dk1"/>
                </a:solidFill>
                <a:latin typeface="Trebuchet MS"/>
                <a:ea typeface="Trebuchet MS"/>
                <a:cs typeface="Trebuchet MS"/>
                <a:sym typeface="Trebuchet MS"/>
              </a:rPr>
              <a:t>Plus </a:t>
            </a:r>
            <a:r>
              <a:rPr b="0" i="0" lang="en-US" sz="2800" u="none" cap="none" strike="noStrike">
                <a:solidFill>
                  <a:schemeClr val="dk1"/>
                </a:solidFill>
                <a:latin typeface="Trebuchet MS"/>
                <a:ea typeface="Trebuchet MS"/>
                <a:cs typeface="Trebuchet MS"/>
                <a:sym typeface="Trebuchet MS"/>
              </a:rPr>
              <a:t>(CHP+) and other health care programs for Coloradans who qualify. </a:t>
            </a:r>
            <a:endParaRPr b="1" i="0" sz="2800" u="none" cap="none" strike="noStrike">
              <a:solidFill>
                <a:schemeClr val="dk1"/>
              </a:solidFill>
              <a:latin typeface="Trebuchet MS"/>
              <a:ea typeface="Trebuchet MS"/>
              <a:cs typeface="Trebuchet MS"/>
              <a:sym typeface="Trebuchet MS"/>
            </a:endParaRPr>
          </a:p>
        </p:txBody>
      </p:sp>
      <p:sp>
        <p:nvSpPr>
          <p:cNvPr id="176" name="Google Shape;176;g32117f6e667_0_553"/>
          <p:cNvSpPr/>
          <p:nvPr/>
        </p:nvSpPr>
        <p:spPr>
          <a:xfrm>
            <a:off x="628650" y="318510"/>
            <a:ext cx="7825200" cy="846600"/>
          </a:xfrm>
          <a:prstGeom prst="rect">
            <a:avLst/>
          </a:prstGeom>
          <a:noFill/>
          <a:ln>
            <a:noFill/>
          </a:ln>
        </p:spPr>
        <p:txBody>
          <a:bodyPr anchorCtr="0" anchor="t" bIns="35550" lIns="71100" spcFirstLastPara="1" rIns="71100" wrap="square" tIns="35550">
            <a:noAutofit/>
          </a:bodyPr>
          <a:lstStyle/>
          <a:p>
            <a:pPr indent="0" lvl="0" marL="0" marR="0" rtl="0" algn="ctr">
              <a:lnSpc>
                <a:spcPct val="100000"/>
              </a:lnSpc>
              <a:spcBef>
                <a:spcPts val="0"/>
              </a:spcBef>
              <a:spcAft>
                <a:spcPts val="0"/>
              </a:spcAft>
              <a:buClr>
                <a:srgbClr val="000000"/>
              </a:buClr>
              <a:buSzPts val="4700"/>
              <a:buFont typeface="Arial"/>
              <a:buNone/>
            </a:pPr>
            <a:r>
              <a:rPr b="1" i="0" lang="en-US" sz="4700" u="none" cap="none" strike="noStrike">
                <a:solidFill>
                  <a:srgbClr val="232C68"/>
                </a:solidFill>
                <a:latin typeface="Trebuchet MS"/>
                <a:ea typeface="Trebuchet MS"/>
                <a:cs typeface="Trebuchet MS"/>
                <a:sym typeface="Trebuchet MS"/>
              </a:rPr>
              <a:t>What We Do</a:t>
            </a:r>
            <a:endParaRPr b="0" i="0" sz="14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77" name="Shape 177"/>
        <p:cNvGrpSpPr/>
        <p:nvPr/>
      </p:nvGrpSpPr>
      <p:grpSpPr>
        <a:xfrm>
          <a:off x="0" y="0"/>
          <a:ext cx="0" cy="0"/>
          <a:chOff x="0" y="0"/>
          <a:chExt cx="0" cy="0"/>
        </a:xfrm>
      </p:grpSpPr>
      <p:sp>
        <p:nvSpPr>
          <p:cNvPr id="178" name="Google Shape;178;g32117f6e667_0_557"/>
          <p:cNvSpPr txBox="1"/>
          <p:nvPr>
            <p:ph type="title"/>
          </p:nvPr>
        </p:nvSpPr>
        <p:spPr>
          <a:xfrm>
            <a:off x="137948" y="1828271"/>
            <a:ext cx="8868300" cy="1104900"/>
          </a:xfrm>
          <a:prstGeom prst="rect">
            <a:avLst/>
          </a:prstGeom>
          <a:noFill/>
          <a:ln>
            <a:noFill/>
          </a:ln>
        </p:spPr>
        <p:txBody>
          <a:bodyPr anchorCtr="0" anchor="ctr" bIns="35550" lIns="71100" spcFirstLastPara="1" rIns="71100" wrap="square" tIns="35550">
            <a:noAutofit/>
          </a:bodyPr>
          <a:lstStyle>
            <a:lvl1pPr lvl="0" algn="ctr">
              <a:lnSpc>
                <a:spcPct val="90000"/>
              </a:lnSpc>
              <a:spcBef>
                <a:spcPts val="0"/>
              </a:spcBef>
              <a:spcAft>
                <a:spcPts val="0"/>
              </a:spcAft>
              <a:buClr>
                <a:schemeClr val="dk2"/>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79" name="Google Shape;179;g32117f6e667_0_557"/>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180" name="Shape 180"/>
        <p:cNvGrpSpPr/>
        <p:nvPr/>
      </p:nvGrpSpPr>
      <p:grpSpPr>
        <a:xfrm>
          <a:off x="0" y="0"/>
          <a:ext cx="0" cy="0"/>
          <a:chOff x="0" y="0"/>
          <a:chExt cx="0" cy="0"/>
        </a:xfrm>
      </p:grpSpPr>
      <p:sp>
        <p:nvSpPr>
          <p:cNvPr id="181" name="Google Shape;181;g32117f6e667_0_564"/>
          <p:cNvSpPr txBox="1"/>
          <p:nvPr>
            <p:ph type="title"/>
          </p:nvPr>
        </p:nvSpPr>
        <p:spPr>
          <a:xfrm>
            <a:off x="605660" y="1505114"/>
            <a:ext cx="3602400" cy="2475900"/>
          </a:xfrm>
          <a:prstGeom prst="rect">
            <a:avLst/>
          </a:prstGeom>
          <a:noFill/>
          <a:ln>
            <a:noFill/>
          </a:ln>
        </p:spPr>
        <p:txBody>
          <a:bodyPr anchorCtr="0" anchor="ctr" bIns="35550" lIns="71100" spcFirstLastPara="1" rIns="71100" wrap="square" tIns="35550">
            <a:noAutofit/>
          </a:bodyPr>
          <a:lstStyle>
            <a:lvl1pPr lvl="0" algn="l">
              <a:lnSpc>
                <a:spcPct val="90000"/>
              </a:lnSpc>
              <a:spcBef>
                <a:spcPts val="0"/>
              </a:spcBef>
              <a:spcAft>
                <a:spcPts val="0"/>
              </a:spcAft>
              <a:buClr>
                <a:schemeClr val="dk2"/>
              </a:buClr>
              <a:buSzPts val="5600"/>
              <a:buFont typeface="Trebuchet MS"/>
              <a:buNone/>
              <a:defRPr sz="56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82" name="Google Shape;182;g32117f6e667_0_564"/>
          <p:cNvSpPr txBox="1"/>
          <p:nvPr>
            <p:ph idx="1" type="body"/>
          </p:nvPr>
        </p:nvSpPr>
        <p:spPr>
          <a:xfrm>
            <a:off x="4857422" y="1505113"/>
            <a:ext cx="3642000" cy="2475900"/>
          </a:xfrm>
          <a:prstGeom prst="rect">
            <a:avLst/>
          </a:prstGeom>
          <a:noFill/>
          <a:ln>
            <a:noFill/>
          </a:ln>
        </p:spPr>
        <p:txBody>
          <a:bodyPr anchorCtr="0" anchor="t" bIns="35550" lIns="71100" spcFirstLastPara="1" rIns="71100" wrap="square" tIns="35550">
            <a:noAutofit/>
          </a:bodyPr>
          <a:lstStyle>
            <a:lvl1pPr indent="-406400" lvl="0" marL="457200" marR="0" rtl="0" algn="l">
              <a:lnSpc>
                <a:spcPct val="90000"/>
              </a:lnSpc>
              <a:spcBef>
                <a:spcPts val="800"/>
              </a:spcBef>
              <a:spcAft>
                <a:spcPts val="0"/>
              </a:spcAft>
              <a:buClr>
                <a:schemeClr val="dk1"/>
              </a:buClr>
              <a:buSzPts val="2800"/>
              <a:buFont typeface="Arial"/>
              <a:buChar char="•"/>
              <a:defRPr b="0" i="0" sz="2800" u="none" cap="none" strike="noStrike">
                <a:solidFill>
                  <a:schemeClr val="dk1"/>
                </a:solidFill>
                <a:latin typeface="Trebuchet MS"/>
                <a:ea typeface="Trebuchet MS"/>
                <a:cs typeface="Trebuchet MS"/>
                <a:sym typeface="Trebuchet MS"/>
              </a:defRPr>
            </a:lvl1pPr>
            <a:lvl2pPr indent="-336550" lvl="1" marL="914400" marR="0" rtl="0" algn="l">
              <a:lnSpc>
                <a:spcPct val="90000"/>
              </a:lnSpc>
              <a:spcBef>
                <a:spcPts val="400"/>
              </a:spcBef>
              <a:spcAft>
                <a:spcPts val="0"/>
              </a:spcAft>
              <a:buClr>
                <a:schemeClr val="dk1"/>
              </a:buClr>
              <a:buSzPts val="1700"/>
              <a:buFont typeface="Noto Sans Symbols"/>
              <a:buChar char="⮚"/>
              <a:defRPr b="0" i="0" sz="2500" u="none" cap="none" strike="noStrike">
                <a:solidFill>
                  <a:schemeClr val="dk1"/>
                </a:solidFill>
                <a:latin typeface="Trebuchet MS"/>
                <a:ea typeface="Trebuchet MS"/>
                <a:cs typeface="Trebuchet MS"/>
                <a:sym typeface="Trebuchet MS"/>
              </a:defRPr>
            </a:lvl2pPr>
            <a:lvl3pPr indent="-368300" lvl="2" marL="1371600" marR="0" rtl="0" algn="l">
              <a:lnSpc>
                <a:spcPct val="90000"/>
              </a:lnSpc>
              <a:spcBef>
                <a:spcPts val="400"/>
              </a:spcBef>
              <a:spcAft>
                <a:spcPts val="0"/>
              </a:spcAft>
              <a:buClr>
                <a:schemeClr val="dk1"/>
              </a:buClr>
              <a:buSzPts val="2200"/>
              <a:buFont typeface="Noto Sans Symbols"/>
              <a:buChar char="▪"/>
              <a:defRPr b="0" i="0" sz="2200" u="none" cap="none" strike="noStrike">
                <a:solidFill>
                  <a:schemeClr val="dk1"/>
                </a:solidFill>
                <a:latin typeface="Trebuchet MS"/>
                <a:ea typeface="Trebuchet MS"/>
                <a:cs typeface="Trebuchet MS"/>
                <a:sym typeface="Trebuchet MS"/>
              </a:defRPr>
            </a:lvl3pPr>
            <a:lvl4pPr indent="-349250" lvl="3" marL="1828800" marR="0" rtl="0" algn="l">
              <a:lnSpc>
                <a:spcPct val="90000"/>
              </a:lnSpc>
              <a:spcBef>
                <a:spcPts val="400"/>
              </a:spcBef>
              <a:spcAft>
                <a:spcPts val="0"/>
              </a:spcAft>
              <a:buClr>
                <a:schemeClr val="dk1"/>
              </a:buClr>
              <a:buSzPts val="1900"/>
              <a:buFont typeface="Arial"/>
              <a:buChar char="•"/>
              <a:defRPr b="0" i="0" sz="1900" u="none" cap="none" strike="noStrike">
                <a:solidFill>
                  <a:schemeClr val="dk1"/>
                </a:solidFill>
                <a:latin typeface="Trebuchet MS"/>
                <a:ea typeface="Trebuchet MS"/>
                <a:cs typeface="Trebuchet MS"/>
                <a:sym typeface="Trebuchet MS"/>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183" name="Google Shape;183;g32117f6e667_0_564"/>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cxnSp>
        <p:nvCxnSpPr>
          <p:cNvPr id="184" name="Google Shape;184;g32117f6e667_0_564"/>
          <p:cNvCxnSpPr/>
          <p:nvPr/>
        </p:nvCxnSpPr>
        <p:spPr>
          <a:xfrm>
            <a:off x="4572000" y="1105958"/>
            <a:ext cx="0" cy="3503100"/>
          </a:xfrm>
          <a:prstGeom prst="straightConnector1">
            <a:avLst/>
          </a:prstGeom>
          <a:noFill/>
          <a:ln cap="flat" cmpd="sng" w="38100">
            <a:solidFill>
              <a:schemeClr val="dk1"/>
            </a:solidFill>
            <a:prstDash val="solid"/>
            <a:miter lim="800000"/>
            <a:headEnd len="sm" w="sm" type="none"/>
            <a:tailEnd len="sm" w="sm" type="none"/>
          </a:ln>
        </p:spPr>
      </p:cxn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85" name="Shape 185"/>
        <p:cNvGrpSpPr/>
        <p:nvPr/>
      </p:nvGrpSpPr>
      <p:grpSpPr>
        <a:xfrm>
          <a:off x="0" y="0"/>
          <a:ext cx="0" cy="0"/>
          <a:chOff x="0" y="0"/>
          <a:chExt cx="0" cy="0"/>
        </a:xfrm>
      </p:grpSpPr>
      <p:sp>
        <p:nvSpPr>
          <p:cNvPr id="186" name="Google Shape;186;g32117f6e667_0_569"/>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28" name="Shape 28"/>
        <p:cNvGrpSpPr/>
        <p:nvPr/>
      </p:nvGrpSpPr>
      <p:grpSpPr>
        <a:xfrm>
          <a:off x="0" y="0"/>
          <a:ext cx="0" cy="0"/>
          <a:chOff x="0" y="0"/>
          <a:chExt cx="0" cy="0"/>
        </a:xfrm>
      </p:grpSpPr>
      <p:sp>
        <p:nvSpPr>
          <p:cNvPr id="29" name="Google Shape;29;p21"/>
          <p:cNvSpPr txBox="1"/>
          <p:nvPr>
            <p:ph type="title"/>
          </p:nvPr>
        </p:nvSpPr>
        <p:spPr>
          <a:xfrm>
            <a:off x="4592092" y="2187773"/>
            <a:ext cx="4036200" cy="19284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6065"/>
              <a:buFont typeface="Trebuchet MS"/>
              <a:buNone/>
              <a:defRPr sz="6065"/>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30" name="Google Shape;30;p21"/>
          <p:cNvPicPr preferRelativeResize="0"/>
          <p:nvPr/>
        </p:nvPicPr>
        <p:blipFill rotWithShape="1">
          <a:blip r:embed="rId2">
            <a:alphaModFix/>
          </a:blip>
          <a:srcRect b="0" l="0" r="0" t="0"/>
          <a:stretch/>
        </p:blipFill>
        <p:spPr>
          <a:xfrm>
            <a:off x="-498616" y="956838"/>
            <a:ext cx="4179094" cy="4179094"/>
          </a:xfrm>
          <a:prstGeom prst="rect">
            <a:avLst/>
          </a:prstGeom>
          <a:noFill/>
          <a:ln>
            <a:noFill/>
          </a:ln>
        </p:spPr>
      </p:pic>
      <p:sp>
        <p:nvSpPr>
          <p:cNvPr id="31" name="Google Shape;31;p21"/>
          <p:cNvSpPr txBox="1"/>
          <p:nvPr>
            <p:ph idx="12" type="sldNum"/>
          </p:nvPr>
        </p:nvSpPr>
        <p:spPr>
          <a:xfrm>
            <a:off x="6880595" y="5308963"/>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187" name="Shape 187"/>
        <p:cNvGrpSpPr/>
        <p:nvPr/>
      </p:nvGrpSpPr>
      <p:grpSpPr>
        <a:xfrm>
          <a:off x="0" y="0"/>
          <a:ext cx="0" cy="0"/>
          <a:chOff x="0" y="0"/>
          <a:chExt cx="0" cy="0"/>
        </a:xfrm>
      </p:grpSpPr>
      <p:sp>
        <p:nvSpPr>
          <p:cNvPr id="188" name="Google Shape;188;g32117f6e667_0_571"/>
          <p:cNvSpPr txBox="1"/>
          <p:nvPr>
            <p:ph type="title"/>
          </p:nvPr>
        </p:nvSpPr>
        <p:spPr>
          <a:xfrm>
            <a:off x="4592091" y="2187773"/>
            <a:ext cx="4036200" cy="19284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6300"/>
              <a:buFont typeface="Trebuchet MS"/>
              <a:buNone/>
              <a:defRPr sz="63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89" name="Google Shape;189;g32117f6e667_0_571"/>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Icon of two people with a word bubble between them containing a question mark." id="190" name="Google Shape;190;g32117f6e667_0_571"/>
          <p:cNvPicPr preferRelativeResize="0"/>
          <p:nvPr/>
        </p:nvPicPr>
        <p:blipFill rotWithShape="1">
          <a:blip r:embed="rId2">
            <a:alphaModFix/>
          </a:blip>
          <a:srcRect b="0" l="0" r="0" t="0"/>
          <a:stretch/>
        </p:blipFill>
        <p:spPr>
          <a:xfrm>
            <a:off x="-714374" y="-248708"/>
            <a:ext cx="5572125" cy="5572125"/>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191" name="Shape 191"/>
        <p:cNvGrpSpPr/>
        <p:nvPr/>
      </p:nvGrpSpPr>
      <p:grpSpPr>
        <a:xfrm>
          <a:off x="0" y="0"/>
          <a:ext cx="0" cy="0"/>
          <a:chOff x="0" y="0"/>
          <a:chExt cx="0" cy="0"/>
        </a:xfrm>
      </p:grpSpPr>
      <p:sp>
        <p:nvSpPr>
          <p:cNvPr id="192" name="Google Shape;192;g32117f6e667_0_575"/>
          <p:cNvSpPr txBox="1"/>
          <p:nvPr>
            <p:ph type="title"/>
          </p:nvPr>
        </p:nvSpPr>
        <p:spPr>
          <a:xfrm>
            <a:off x="4592091" y="1878212"/>
            <a:ext cx="4319400" cy="19584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6300"/>
              <a:buFont typeface="Trebuchet MS"/>
              <a:buNone/>
              <a:defRPr sz="63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93" name="Google Shape;193;g32117f6e667_0_575"/>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hat icon" id="194" name="Google Shape;194;g32117f6e667_0_575"/>
          <p:cNvPicPr preferRelativeResize="0"/>
          <p:nvPr/>
        </p:nvPicPr>
        <p:blipFill rotWithShape="1">
          <a:blip r:embed="rId2">
            <a:alphaModFix/>
          </a:blip>
          <a:srcRect b="0" l="0" r="0" t="0"/>
          <a:stretch/>
        </p:blipFill>
        <p:spPr>
          <a:xfrm>
            <a:off x="-169519" y="89297"/>
            <a:ext cx="4942432" cy="4942583"/>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195" name="Shape 195"/>
        <p:cNvGrpSpPr/>
        <p:nvPr/>
      </p:nvGrpSpPr>
      <p:grpSpPr>
        <a:xfrm>
          <a:off x="0" y="0"/>
          <a:ext cx="0" cy="0"/>
          <a:chOff x="0" y="0"/>
          <a:chExt cx="0" cy="0"/>
        </a:xfrm>
      </p:grpSpPr>
      <p:sp>
        <p:nvSpPr>
          <p:cNvPr id="196" name="Google Shape;196;g32117f6e667_0_579"/>
          <p:cNvSpPr txBox="1"/>
          <p:nvPr>
            <p:ph type="title"/>
          </p:nvPr>
        </p:nvSpPr>
        <p:spPr>
          <a:xfrm>
            <a:off x="446484" y="1816672"/>
            <a:ext cx="8250900" cy="13554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dk2"/>
              </a:buClr>
              <a:buSzPts val="5300"/>
              <a:buFont typeface="Trebuchet MS"/>
              <a:buNone/>
              <a:defRPr sz="53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97" name="Google Shape;197;g32117f6e667_0_579"/>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8" name="Shape 198"/>
        <p:cNvGrpSpPr/>
        <p:nvPr/>
      </p:nvGrpSpPr>
      <p:grpSpPr>
        <a:xfrm>
          <a:off x="0" y="0"/>
          <a:ext cx="0" cy="0"/>
          <a:chOff x="0" y="0"/>
          <a:chExt cx="0" cy="0"/>
        </a:xfrm>
      </p:grpSpPr>
      <p:sp>
        <p:nvSpPr>
          <p:cNvPr id="199" name="Google Shape;199;g32117f6e667_0_582"/>
          <p:cNvSpPr txBox="1"/>
          <p:nvPr>
            <p:ph type="title"/>
          </p:nvPr>
        </p:nvSpPr>
        <p:spPr>
          <a:xfrm>
            <a:off x="311700" y="494473"/>
            <a:ext cx="8520600" cy="636300"/>
          </a:xfrm>
          <a:prstGeom prst="rect">
            <a:avLst/>
          </a:prstGeom>
          <a:noFill/>
          <a:ln>
            <a:noFill/>
          </a:ln>
        </p:spPr>
        <p:txBody>
          <a:bodyPr anchorCtr="0" anchor="ctr" bIns="35550" lIns="71100" spcFirstLastPara="1" rIns="71100" wrap="square" tIns="35550">
            <a:noAutofit/>
          </a:bodyPr>
          <a:lstStyle>
            <a:lvl1pPr lvl="0" algn="ctr">
              <a:lnSpc>
                <a:spcPct val="90000"/>
              </a:lnSpc>
              <a:spcBef>
                <a:spcPts val="0"/>
              </a:spcBef>
              <a:spcAft>
                <a:spcPts val="0"/>
              </a:spcAft>
              <a:buSzPts val="47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00" name="Google Shape;200;g32117f6e667_0_582"/>
          <p:cNvSpPr txBox="1"/>
          <p:nvPr>
            <p:ph idx="1" type="body"/>
          </p:nvPr>
        </p:nvSpPr>
        <p:spPr>
          <a:xfrm>
            <a:off x="311700" y="1280528"/>
            <a:ext cx="8520600" cy="3795900"/>
          </a:xfrm>
          <a:prstGeom prst="rect">
            <a:avLst/>
          </a:prstGeom>
          <a:noFill/>
          <a:ln>
            <a:noFill/>
          </a:ln>
        </p:spPr>
        <p:txBody>
          <a:bodyPr anchorCtr="0" anchor="ctr" bIns="94800" lIns="94800" spcFirstLastPara="1" rIns="94800" wrap="square" tIns="94800">
            <a:noAutofit/>
          </a:bodyPr>
          <a:lstStyle>
            <a:lvl1pPr indent="-323850" lvl="0" marL="457200" marR="0" rtl="0" algn="l">
              <a:lnSpc>
                <a:spcPct val="100000"/>
              </a:lnSpc>
              <a:spcBef>
                <a:spcPts val="0"/>
              </a:spcBef>
              <a:spcAft>
                <a:spcPts val="0"/>
              </a:spcAft>
              <a:buClr>
                <a:srgbClr val="000000"/>
              </a:buClr>
              <a:buSzPts val="1500"/>
              <a:buFont typeface="Arial"/>
              <a:buChar char="●"/>
              <a:defRPr b="0" i="0" sz="1500" u="none" cap="none" strike="noStrike">
                <a:solidFill>
                  <a:srgbClr val="000000"/>
                </a:solidFill>
                <a:latin typeface="Arial"/>
                <a:ea typeface="Arial"/>
                <a:cs typeface="Arial"/>
                <a:sym typeface="Arial"/>
              </a:defRPr>
            </a:lvl1pPr>
            <a:lvl2pPr indent="-323850" lvl="1" marL="914400" marR="0" rtl="0" algn="l">
              <a:lnSpc>
                <a:spcPct val="100000"/>
              </a:lnSpc>
              <a:spcBef>
                <a:spcPts val="0"/>
              </a:spcBef>
              <a:spcAft>
                <a:spcPts val="0"/>
              </a:spcAft>
              <a:buClr>
                <a:srgbClr val="000000"/>
              </a:buClr>
              <a:buSzPts val="1500"/>
              <a:buFont typeface="Arial"/>
              <a:buChar char="○"/>
              <a:defRPr b="0" i="0" sz="1500" u="none" cap="none" strike="noStrike">
                <a:solidFill>
                  <a:srgbClr val="000000"/>
                </a:solidFill>
                <a:latin typeface="Arial"/>
                <a:ea typeface="Arial"/>
                <a:cs typeface="Arial"/>
                <a:sym typeface="Arial"/>
              </a:defRPr>
            </a:lvl2pPr>
            <a:lvl3pPr indent="-323850" lvl="2" marL="1371600" marR="0" rtl="0" algn="l">
              <a:lnSpc>
                <a:spcPct val="100000"/>
              </a:lnSpc>
              <a:spcBef>
                <a:spcPts val="0"/>
              </a:spcBef>
              <a:spcAft>
                <a:spcPts val="0"/>
              </a:spcAft>
              <a:buClr>
                <a:srgbClr val="000000"/>
              </a:buClr>
              <a:buSzPts val="1500"/>
              <a:buFont typeface="Arial"/>
              <a:buChar char="■"/>
              <a:defRPr b="0" i="0" sz="1500" u="none" cap="none" strike="noStrike">
                <a:solidFill>
                  <a:srgbClr val="000000"/>
                </a:solidFill>
                <a:latin typeface="Arial"/>
                <a:ea typeface="Arial"/>
                <a:cs typeface="Arial"/>
                <a:sym typeface="Arial"/>
              </a:defRPr>
            </a:lvl3pPr>
            <a:lvl4pPr indent="-323850" lvl="3" marL="1828800" marR="0" rtl="0" algn="l">
              <a:lnSpc>
                <a:spcPct val="100000"/>
              </a:lnSpc>
              <a:spcBef>
                <a:spcPts val="0"/>
              </a:spcBef>
              <a:spcAft>
                <a:spcPts val="0"/>
              </a:spcAft>
              <a:buClr>
                <a:srgbClr val="000000"/>
              </a:buClr>
              <a:buSzPts val="1500"/>
              <a:buFont typeface="Arial"/>
              <a:buChar char="●"/>
              <a:defRPr b="0" i="0" sz="1500" u="none" cap="none" strike="noStrike">
                <a:solidFill>
                  <a:srgbClr val="000000"/>
                </a:solidFill>
                <a:latin typeface="Arial"/>
                <a:ea typeface="Arial"/>
                <a:cs typeface="Arial"/>
                <a:sym typeface="Arial"/>
              </a:defRPr>
            </a:lvl4pPr>
            <a:lvl5pPr indent="-323850" lvl="4" marL="2286000" marR="0" rtl="0" algn="l">
              <a:lnSpc>
                <a:spcPct val="100000"/>
              </a:lnSpc>
              <a:spcBef>
                <a:spcPts val="0"/>
              </a:spcBef>
              <a:spcAft>
                <a:spcPts val="0"/>
              </a:spcAft>
              <a:buClr>
                <a:srgbClr val="000000"/>
              </a:buClr>
              <a:buSzPts val="1500"/>
              <a:buFont typeface="Arial"/>
              <a:buChar char="○"/>
              <a:defRPr b="0" i="0" sz="1500" u="none" cap="none" strike="noStrike">
                <a:solidFill>
                  <a:srgbClr val="000000"/>
                </a:solidFill>
                <a:latin typeface="Arial"/>
                <a:ea typeface="Arial"/>
                <a:cs typeface="Arial"/>
                <a:sym typeface="Arial"/>
              </a:defRPr>
            </a:lvl5pPr>
            <a:lvl6pPr indent="-323850" lvl="5" marL="2743200" marR="0" rtl="0" algn="l">
              <a:lnSpc>
                <a:spcPct val="100000"/>
              </a:lnSpc>
              <a:spcBef>
                <a:spcPts val="0"/>
              </a:spcBef>
              <a:spcAft>
                <a:spcPts val="0"/>
              </a:spcAft>
              <a:buClr>
                <a:srgbClr val="000000"/>
              </a:buClr>
              <a:buSzPts val="1500"/>
              <a:buFont typeface="Arial"/>
              <a:buChar char="■"/>
              <a:defRPr b="0" i="0" sz="1500" u="none" cap="none" strike="noStrike">
                <a:solidFill>
                  <a:srgbClr val="000000"/>
                </a:solidFill>
                <a:latin typeface="Arial"/>
                <a:ea typeface="Arial"/>
                <a:cs typeface="Arial"/>
                <a:sym typeface="Arial"/>
              </a:defRPr>
            </a:lvl6pPr>
            <a:lvl7pPr indent="-323850" lvl="6" marL="3200400" marR="0" rtl="0" algn="l">
              <a:lnSpc>
                <a:spcPct val="100000"/>
              </a:lnSpc>
              <a:spcBef>
                <a:spcPts val="0"/>
              </a:spcBef>
              <a:spcAft>
                <a:spcPts val="0"/>
              </a:spcAft>
              <a:buClr>
                <a:srgbClr val="000000"/>
              </a:buClr>
              <a:buSzPts val="1500"/>
              <a:buFont typeface="Arial"/>
              <a:buChar char="●"/>
              <a:defRPr b="0" i="0" sz="1500" u="none" cap="none" strike="noStrike">
                <a:solidFill>
                  <a:srgbClr val="000000"/>
                </a:solidFill>
                <a:latin typeface="Arial"/>
                <a:ea typeface="Arial"/>
                <a:cs typeface="Arial"/>
                <a:sym typeface="Arial"/>
              </a:defRPr>
            </a:lvl7pPr>
            <a:lvl8pPr indent="-323850" lvl="7" marL="3657600" marR="0" rtl="0" algn="l">
              <a:lnSpc>
                <a:spcPct val="100000"/>
              </a:lnSpc>
              <a:spcBef>
                <a:spcPts val="0"/>
              </a:spcBef>
              <a:spcAft>
                <a:spcPts val="0"/>
              </a:spcAft>
              <a:buClr>
                <a:srgbClr val="000000"/>
              </a:buClr>
              <a:buSzPts val="1500"/>
              <a:buFont typeface="Arial"/>
              <a:buChar char="○"/>
              <a:defRPr b="0" i="0" sz="1500" u="none" cap="none" strike="noStrike">
                <a:solidFill>
                  <a:srgbClr val="000000"/>
                </a:solidFill>
                <a:latin typeface="Arial"/>
                <a:ea typeface="Arial"/>
                <a:cs typeface="Arial"/>
                <a:sym typeface="Arial"/>
              </a:defRPr>
            </a:lvl8pPr>
            <a:lvl9pPr indent="-323850" lvl="8" marL="4114800" marR="0" rtl="0" algn="l">
              <a:lnSpc>
                <a:spcPct val="100000"/>
              </a:lnSpc>
              <a:spcBef>
                <a:spcPts val="0"/>
              </a:spcBef>
              <a:spcAft>
                <a:spcPts val="0"/>
              </a:spcAft>
              <a:buClr>
                <a:srgbClr val="000000"/>
              </a:buClr>
              <a:buSzPts val="1500"/>
              <a:buFont typeface="Arial"/>
              <a:buChar char="■"/>
              <a:defRPr b="0" i="0" sz="1500" u="none" cap="none" strike="noStrike">
                <a:solidFill>
                  <a:srgbClr val="000000"/>
                </a:solidFill>
                <a:latin typeface="Arial"/>
                <a:ea typeface="Arial"/>
                <a:cs typeface="Arial"/>
                <a:sym typeface="Arial"/>
              </a:defRPr>
            </a:lvl9pPr>
          </a:lstStyle>
          <a:p/>
        </p:txBody>
      </p:sp>
      <p:sp>
        <p:nvSpPr>
          <p:cNvPr id="201" name="Google Shape;201;g32117f6e667_0_582"/>
          <p:cNvSpPr txBox="1"/>
          <p:nvPr>
            <p:ph idx="12" type="sldNum"/>
          </p:nvPr>
        </p:nvSpPr>
        <p:spPr>
          <a:xfrm>
            <a:off x="8472458" y="5181352"/>
            <a:ext cx="548700" cy="4374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202" name="Shape 202"/>
        <p:cNvGrpSpPr/>
        <p:nvPr/>
      </p:nvGrpSpPr>
      <p:grpSpPr>
        <a:xfrm>
          <a:off x="0" y="0"/>
          <a:ext cx="0" cy="0"/>
          <a:chOff x="0" y="0"/>
          <a:chExt cx="0" cy="0"/>
        </a:xfrm>
      </p:grpSpPr>
      <p:sp>
        <p:nvSpPr>
          <p:cNvPr id="203" name="Google Shape;203;g32117f6e667_0_586"/>
          <p:cNvSpPr txBox="1"/>
          <p:nvPr>
            <p:ph type="title"/>
          </p:nvPr>
        </p:nvSpPr>
        <p:spPr>
          <a:xfrm>
            <a:off x="417328" y="304271"/>
            <a:ext cx="8309400" cy="1104900"/>
          </a:xfrm>
          <a:prstGeom prst="rect">
            <a:avLst/>
          </a:prstGeom>
          <a:noFill/>
          <a:ln>
            <a:noFill/>
          </a:ln>
        </p:spPr>
        <p:txBody>
          <a:bodyPr anchorCtr="0" anchor="ctr" bIns="35550" lIns="71100" spcFirstLastPara="1" rIns="71100" wrap="square" tIns="35550">
            <a:noAutofit/>
          </a:bodyPr>
          <a:lstStyle>
            <a:lvl1pPr lvl="0" marR="0" algn="ctr">
              <a:lnSpc>
                <a:spcPct val="90000"/>
              </a:lnSpc>
              <a:spcBef>
                <a:spcPts val="0"/>
              </a:spcBef>
              <a:spcAft>
                <a:spcPts val="0"/>
              </a:spcAft>
              <a:buClr>
                <a:schemeClr val="dk2"/>
              </a:buClr>
              <a:buSzPts val="4700"/>
              <a:buFont typeface="Trebuchet MS"/>
              <a:buNone/>
              <a:defRPr b="1" i="0" sz="4700" u="none" cap="none" strike="noStrike">
                <a:solidFill>
                  <a:schemeClr val="dk2"/>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204" name="Google Shape;204;g32117f6e667_0_586"/>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2">
  <p:cSld name="Content Slide 2">
    <p:spTree>
      <p:nvGrpSpPr>
        <p:cNvPr id="205" name="Shape 205"/>
        <p:cNvGrpSpPr/>
        <p:nvPr/>
      </p:nvGrpSpPr>
      <p:grpSpPr>
        <a:xfrm>
          <a:off x="0" y="0"/>
          <a:ext cx="0" cy="0"/>
          <a:chOff x="0" y="0"/>
          <a:chExt cx="0" cy="0"/>
        </a:xfrm>
      </p:grpSpPr>
      <p:sp>
        <p:nvSpPr>
          <p:cNvPr id="206" name="Google Shape;206;g32117f6e667_0_589"/>
          <p:cNvSpPr txBox="1"/>
          <p:nvPr>
            <p:ph idx="1" type="body"/>
          </p:nvPr>
        </p:nvSpPr>
        <p:spPr>
          <a:xfrm>
            <a:off x="232304" y="1428750"/>
            <a:ext cx="8679300" cy="3616500"/>
          </a:xfrm>
          <a:prstGeom prst="rect">
            <a:avLst/>
          </a:prstGeom>
          <a:noFill/>
          <a:ln>
            <a:noFill/>
          </a:ln>
        </p:spPr>
        <p:txBody>
          <a:bodyPr anchorCtr="0" anchor="t" bIns="24975" lIns="50000" spcFirstLastPara="1" rIns="50000" wrap="square" tIns="24975">
            <a:noAutofit/>
          </a:bodyPr>
          <a:lstStyle>
            <a:lvl1pPr indent="-228600" lvl="0" marL="457200" marR="0" rtl="0" algn="l">
              <a:lnSpc>
                <a:spcPct val="100000"/>
              </a:lnSpc>
              <a:spcBef>
                <a:spcPts val="3000"/>
              </a:spcBef>
              <a:spcAft>
                <a:spcPts val="0"/>
              </a:spcAft>
              <a:buClr>
                <a:srgbClr val="000000"/>
              </a:buClr>
              <a:buSzPts val="800"/>
              <a:buFont typeface="Arial"/>
              <a:buNone/>
              <a:defRPr b="0" i="0" sz="2600" u="none" cap="none" strike="noStrike">
                <a:solidFill>
                  <a:schemeClr val="dk1"/>
                </a:solidFill>
                <a:latin typeface="Trebuchet MS"/>
                <a:ea typeface="Trebuchet MS"/>
                <a:cs typeface="Trebuchet MS"/>
                <a:sym typeface="Trebuchet MS"/>
              </a:defRPr>
            </a:lvl1pPr>
            <a:lvl2pPr indent="-228600" lvl="1" marL="914400" marR="0" rtl="0" algn="l">
              <a:lnSpc>
                <a:spcPct val="100000"/>
              </a:lnSpc>
              <a:spcBef>
                <a:spcPts val="3000"/>
              </a:spcBef>
              <a:spcAft>
                <a:spcPts val="0"/>
              </a:spcAft>
              <a:buClr>
                <a:srgbClr val="000000"/>
              </a:buClr>
              <a:buSzPts val="800"/>
              <a:buFont typeface="Arial"/>
              <a:buNone/>
              <a:defRPr b="0" i="0" sz="2400" u="none" cap="none" strike="noStrike">
                <a:solidFill>
                  <a:schemeClr val="dk1"/>
                </a:solidFill>
                <a:latin typeface="Trebuchet MS"/>
                <a:ea typeface="Trebuchet MS"/>
                <a:cs typeface="Trebuchet MS"/>
                <a:sym typeface="Trebuchet MS"/>
              </a:defRPr>
            </a:lvl2pPr>
            <a:lvl3pPr indent="-228600" lvl="2" marL="1371600" marR="0" rtl="0" algn="l">
              <a:lnSpc>
                <a:spcPct val="100000"/>
              </a:lnSpc>
              <a:spcBef>
                <a:spcPts val="3000"/>
              </a:spcBef>
              <a:spcAft>
                <a:spcPts val="0"/>
              </a:spcAft>
              <a:buClr>
                <a:srgbClr val="000000"/>
              </a:buClr>
              <a:buSzPts val="800"/>
              <a:buFont typeface="Arial"/>
              <a:buNone/>
              <a:defRPr b="0" i="0" sz="1900" u="none" cap="none" strike="noStrike">
                <a:solidFill>
                  <a:schemeClr val="dk1"/>
                </a:solidFill>
                <a:latin typeface="Trebuchet MS"/>
                <a:ea typeface="Trebuchet MS"/>
                <a:cs typeface="Trebuchet MS"/>
                <a:sym typeface="Trebuchet MS"/>
              </a:defRPr>
            </a:lvl3pPr>
            <a:lvl4pPr indent="-336550" lvl="3" marL="1828800" marR="0" rtl="0" algn="l">
              <a:lnSpc>
                <a:spcPct val="100000"/>
              </a:lnSpc>
              <a:spcBef>
                <a:spcPts val="3000"/>
              </a:spcBef>
              <a:spcAft>
                <a:spcPts val="0"/>
              </a:spcAft>
              <a:buClr>
                <a:schemeClr val="dk1"/>
              </a:buClr>
              <a:buSzPts val="1700"/>
              <a:buFont typeface="Noto Sans Symbols"/>
              <a:buChar char="❖"/>
              <a:defRPr b="0" i="0" sz="1700" u="none" cap="none" strike="noStrike">
                <a:solidFill>
                  <a:schemeClr val="dk1"/>
                </a:solidFill>
                <a:latin typeface="Trebuchet MS"/>
                <a:ea typeface="Trebuchet MS"/>
                <a:cs typeface="Trebuchet MS"/>
                <a:sym typeface="Trebuchet MS"/>
              </a:defRPr>
            </a:lvl4pPr>
            <a:lvl5pPr indent="-228600" lvl="4" marL="2286000" marR="0" rtl="0" algn="l">
              <a:lnSpc>
                <a:spcPct val="100000"/>
              </a:lnSpc>
              <a:spcBef>
                <a:spcPts val="3000"/>
              </a:spcBef>
              <a:spcAft>
                <a:spcPts val="0"/>
              </a:spcAft>
              <a:buClr>
                <a:srgbClr val="000000"/>
              </a:buClr>
              <a:buSzPts val="800"/>
              <a:buFont typeface="Arial"/>
              <a:buNone/>
              <a:defRPr b="0" i="0" sz="2200"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000"/>
              </a:spcBef>
              <a:spcAft>
                <a:spcPts val="0"/>
              </a:spcAft>
              <a:buClr>
                <a:srgbClr val="000000"/>
              </a:buClr>
              <a:buSzPts val="800"/>
              <a:buFont typeface="Arial"/>
              <a:buNone/>
              <a:defRPr b="0" i="0" sz="2200"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000"/>
              </a:spcBef>
              <a:spcAft>
                <a:spcPts val="0"/>
              </a:spcAft>
              <a:buClr>
                <a:srgbClr val="000000"/>
              </a:buClr>
              <a:buSzPts val="800"/>
              <a:buFont typeface="Arial"/>
              <a:buNone/>
              <a:defRPr b="0" i="0" sz="2200"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000"/>
              </a:spcBef>
              <a:spcAft>
                <a:spcPts val="0"/>
              </a:spcAft>
              <a:buClr>
                <a:srgbClr val="000000"/>
              </a:buClr>
              <a:buSzPts val="800"/>
              <a:buFont typeface="Arial"/>
              <a:buNone/>
              <a:defRPr b="0" i="0" sz="2200"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000"/>
              </a:spcBef>
              <a:spcAft>
                <a:spcPts val="0"/>
              </a:spcAft>
              <a:buClr>
                <a:srgbClr val="000000"/>
              </a:buClr>
              <a:buSzPts val="800"/>
              <a:buFont typeface="Arial"/>
              <a:buNone/>
              <a:defRPr b="0" i="0" sz="2200" u="none" cap="none" strike="noStrike">
                <a:solidFill>
                  <a:srgbClr val="5C6670"/>
                </a:solidFill>
                <a:latin typeface="Trebuchet MS"/>
                <a:ea typeface="Trebuchet MS"/>
                <a:cs typeface="Trebuchet MS"/>
                <a:sym typeface="Trebuchet MS"/>
              </a:defRPr>
            </a:lvl9pPr>
          </a:lstStyle>
          <a:p/>
        </p:txBody>
      </p:sp>
      <p:sp>
        <p:nvSpPr>
          <p:cNvPr id="207" name="Google Shape;207;g32117f6e667_0_589"/>
          <p:cNvSpPr txBox="1"/>
          <p:nvPr>
            <p:ph idx="12" type="sldNum"/>
          </p:nvPr>
        </p:nvSpPr>
        <p:spPr>
          <a:xfrm>
            <a:off x="7384771" y="5354280"/>
            <a:ext cx="1509000" cy="304200"/>
          </a:xfrm>
          <a:prstGeom prst="rect">
            <a:avLst/>
          </a:prstGeom>
          <a:noFill/>
          <a:ln>
            <a:noFill/>
          </a:ln>
        </p:spPr>
        <p:txBody>
          <a:bodyPr anchorCtr="0" anchor="ctr" bIns="24975" lIns="50000" spcFirstLastPara="1" rIns="50000" wrap="square" tIns="249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208" name="Google Shape;208;g32117f6e667_0_589"/>
          <p:cNvSpPr txBox="1"/>
          <p:nvPr>
            <p:ph type="title"/>
          </p:nvPr>
        </p:nvSpPr>
        <p:spPr>
          <a:xfrm>
            <a:off x="232304" y="365932"/>
            <a:ext cx="8679300" cy="680400"/>
          </a:xfrm>
          <a:prstGeom prst="rect">
            <a:avLst/>
          </a:prstGeom>
          <a:noFill/>
          <a:ln>
            <a:noFill/>
          </a:ln>
        </p:spPr>
        <p:txBody>
          <a:bodyPr anchorCtr="0" anchor="ctr" bIns="0" lIns="0" spcFirstLastPara="1" rIns="0" wrap="square" tIns="0">
            <a:noAutofit/>
          </a:bodyPr>
          <a:lstStyle>
            <a:lvl1pPr lvl="0" marR="0" algn="ctr">
              <a:lnSpc>
                <a:spcPct val="100000"/>
              </a:lnSpc>
              <a:spcBef>
                <a:spcPts val="0"/>
              </a:spcBef>
              <a:spcAft>
                <a:spcPts val="0"/>
              </a:spcAft>
              <a:buClr>
                <a:srgbClr val="000000"/>
              </a:buClr>
              <a:buSzPts val="1100"/>
              <a:buFont typeface="Arial"/>
              <a:buNone/>
              <a:defRPr b="0" i="0" sz="4800" u="none" cap="none" strike="noStrike">
                <a:solidFill>
                  <a:srgbClr val="001254"/>
                </a:solidFill>
                <a:latin typeface="Arial"/>
                <a:ea typeface="Arial"/>
                <a:cs typeface="Arial"/>
                <a:sym typeface="Arial"/>
              </a:defRPr>
            </a:lvl1pPr>
            <a:lvl2pPr lvl="1" marR="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showMasterSp="0" type="title">
  <p:cSld name="TITLE">
    <p:spTree>
      <p:nvGrpSpPr>
        <p:cNvPr id="209" name="Shape 209"/>
        <p:cNvGrpSpPr/>
        <p:nvPr/>
      </p:nvGrpSpPr>
      <p:grpSpPr>
        <a:xfrm>
          <a:off x="0" y="0"/>
          <a:ext cx="0" cy="0"/>
          <a:chOff x="0" y="0"/>
          <a:chExt cx="0" cy="0"/>
        </a:xfrm>
      </p:grpSpPr>
      <p:sp>
        <p:nvSpPr>
          <p:cNvPr id="210" name="Google Shape;210;g32117f6e667_0_593"/>
          <p:cNvSpPr/>
          <p:nvPr/>
        </p:nvSpPr>
        <p:spPr>
          <a:xfrm>
            <a:off x="0" y="5213843"/>
            <a:ext cx="9144000" cy="507900"/>
          </a:xfrm>
          <a:prstGeom prst="rect">
            <a:avLst/>
          </a:prstGeom>
          <a:solidFill>
            <a:schemeClr val="accen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pic>
        <p:nvPicPr>
          <p:cNvPr descr="Google Shape;11;p1" id="211" name="Google Shape;211;g32117f6e667_0_593"/>
          <p:cNvPicPr preferRelativeResize="0"/>
          <p:nvPr/>
        </p:nvPicPr>
        <p:blipFill rotWithShape="1">
          <a:blip r:embed="rId2">
            <a:alphaModFix/>
          </a:blip>
          <a:srcRect b="0" l="0" r="0" t="0"/>
          <a:stretch/>
        </p:blipFill>
        <p:spPr>
          <a:xfrm>
            <a:off x="205740" y="5303519"/>
            <a:ext cx="1701045" cy="288037"/>
          </a:xfrm>
          <a:prstGeom prst="rect">
            <a:avLst/>
          </a:prstGeom>
          <a:noFill/>
          <a:ln>
            <a:noFill/>
          </a:ln>
        </p:spPr>
      </p:pic>
      <p:sp>
        <p:nvSpPr>
          <p:cNvPr id="212" name="Google Shape;212;g32117f6e667_0_593"/>
          <p:cNvSpPr txBox="1"/>
          <p:nvPr>
            <p:ph type="title"/>
          </p:nvPr>
        </p:nvSpPr>
        <p:spPr>
          <a:xfrm>
            <a:off x="780392" y="1254298"/>
            <a:ext cx="7583100" cy="825300"/>
          </a:xfrm>
          <a:prstGeom prst="rect">
            <a:avLst/>
          </a:prstGeom>
          <a:noFill/>
          <a:ln>
            <a:noFill/>
          </a:ln>
        </p:spPr>
        <p:txBody>
          <a:bodyPr anchorCtr="0" anchor="ctr" bIns="35525" lIns="35525" spcFirstLastPara="1" rIns="35525" wrap="square" tIns="35525">
            <a:normAutofit/>
          </a:bodyPr>
          <a:lstStyle>
            <a:lvl1pPr lvl="0" algn="ctr">
              <a:lnSpc>
                <a:spcPct val="90000"/>
              </a:lnSpc>
              <a:spcBef>
                <a:spcPts val="0"/>
              </a:spcBef>
              <a:spcAft>
                <a:spcPts val="0"/>
              </a:spcAft>
              <a:buClr>
                <a:schemeClr val="accent1"/>
              </a:buClr>
              <a:buSzPts val="1400"/>
              <a:buNone/>
              <a:defRPr/>
            </a:lvl1pPr>
            <a:lvl2pPr lvl="1" algn="ctr">
              <a:lnSpc>
                <a:spcPct val="90000"/>
              </a:lnSpc>
              <a:spcBef>
                <a:spcPts val="0"/>
              </a:spcBef>
              <a:spcAft>
                <a:spcPts val="0"/>
              </a:spcAft>
              <a:buClr>
                <a:schemeClr val="accent1"/>
              </a:buClr>
              <a:buSzPts val="1400"/>
              <a:buNone/>
              <a:defRPr/>
            </a:lvl2pPr>
            <a:lvl3pPr lvl="2" algn="ctr">
              <a:lnSpc>
                <a:spcPct val="90000"/>
              </a:lnSpc>
              <a:spcBef>
                <a:spcPts val="0"/>
              </a:spcBef>
              <a:spcAft>
                <a:spcPts val="0"/>
              </a:spcAft>
              <a:buClr>
                <a:schemeClr val="accent1"/>
              </a:buClr>
              <a:buSzPts val="1400"/>
              <a:buNone/>
              <a:defRPr/>
            </a:lvl3pPr>
            <a:lvl4pPr lvl="3" algn="ctr">
              <a:lnSpc>
                <a:spcPct val="90000"/>
              </a:lnSpc>
              <a:spcBef>
                <a:spcPts val="0"/>
              </a:spcBef>
              <a:spcAft>
                <a:spcPts val="0"/>
              </a:spcAft>
              <a:buClr>
                <a:schemeClr val="accent1"/>
              </a:buClr>
              <a:buSzPts val="1400"/>
              <a:buNone/>
              <a:defRPr/>
            </a:lvl4pPr>
            <a:lvl5pPr lvl="4" algn="ctr">
              <a:lnSpc>
                <a:spcPct val="90000"/>
              </a:lnSpc>
              <a:spcBef>
                <a:spcPts val="0"/>
              </a:spcBef>
              <a:spcAft>
                <a:spcPts val="0"/>
              </a:spcAft>
              <a:buClr>
                <a:schemeClr val="accent1"/>
              </a:buClr>
              <a:buSzPts val="1400"/>
              <a:buNone/>
              <a:defRPr/>
            </a:lvl5pPr>
            <a:lvl6pPr lvl="5" algn="ctr">
              <a:lnSpc>
                <a:spcPct val="90000"/>
              </a:lnSpc>
              <a:spcBef>
                <a:spcPts val="0"/>
              </a:spcBef>
              <a:spcAft>
                <a:spcPts val="0"/>
              </a:spcAft>
              <a:buClr>
                <a:schemeClr val="accent1"/>
              </a:buClr>
              <a:buSzPts val="1400"/>
              <a:buNone/>
              <a:defRPr/>
            </a:lvl6pPr>
            <a:lvl7pPr lvl="6" algn="ctr">
              <a:lnSpc>
                <a:spcPct val="90000"/>
              </a:lnSpc>
              <a:spcBef>
                <a:spcPts val="0"/>
              </a:spcBef>
              <a:spcAft>
                <a:spcPts val="0"/>
              </a:spcAft>
              <a:buClr>
                <a:schemeClr val="accent1"/>
              </a:buClr>
              <a:buSzPts val="1400"/>
              <a:buNone/>
              <a:defRPr/>
            </a:lvl7pPr>
            <a:lvl8pPr lvl="7" algn="ctr">
              <a:lnSpc>
                <a:spcPct val="90000"/>
              </a:lnSpc>
              <a:spcBef>
                <a:spcPts val="0"/>
              </a:spcBef>
              <a:spcAft>
                <a:spcPts val="0"/>
              </a:spcAft>
              <a:buClr>
                <a:schemeClr val="accent1"/>
              </a:buClr>
              <a:buSzPts val="1400"/>
              <a:buNone/>
              <a:defRPr/>
            </a:lvl8pPr>
            <a:lvl9pPr lvl="8" algn="ctr">
              <a:lnSpc>
                <a:spcPct val="90000"/>
              </a:lnSpc>
              <a:spcBef>
                <a:spcPts val="0"/>
              </a:spcBef>
              <a:spcAft>
                <a:spcPts val="0"/>
              </a:spcAft>
              <a:buClr>
                <a:schemeClr val="accent1"/>
              </a:buClr>
              <a:buSzPts val="1400"/>
              <a:buNone/>
              <a:defRPr/>
            </a:lvl9pPr>
          </a:lstStyle>
          <a:p/>
        </p:txBody>
      </p:sp>
      <p:sp>
        <p:nvSpPr>
          <p:cNvPr id="213" name="Google Shape;213;g32117f6e667_0_593"/>
          <p:cNvSpPr txBox="1"/>
          <p:nvPr>
            <p:ph idx="1" type="body"/>
          </p:nvPr>
        </p:nvSpPr>
        <p:spPr>
          <a:xfrm>
            <a:off x="1143000" y="2152858"/>
            <a:ext cx="6858000" cy="615600"/>
          </a:xfrm>
          <a:prstGeom prst="rect">
            <a:avLst/>
          </a:prstGeom>
          <a:noFill/>
          <a:ln>
            <a:noFill/>
          </a:ln>
        </p:spPr>
        <p:txBody>
          <a:bodyPr anchorCtr="0" anchor="ctr" bIns="35525" lIns="35525" spcFirstLastPara="1" rIns="35525" wrap="square" tIns="35525">
            <a:normAutofit/>
          </a:bodyPr>
          <a:lstStyle>
            <a:lvl1pPr indent="-469900" lvl="0" marL="457200" marR="0" rtl="0" algn="ctr">
              <a:lnSpc>
                <a:spcPct val="90000"/>
              </a:lnSpc>
              <a:spcBef>
                <a:spcPts val="800"/>
              </a:spcBef>
              <a:spcAft>
                <a:spcPts val="0"/>
              </a:spcAft>
              <a:buClr>
                <a:srgbClr val="000000"/>
              </a:buClr>
              <a:buSzPts val="3800"/>
              <a:buFont typeface="Trebuchet MS"/>
              <a:buChar char="●"/>
              <a:defRPr b="1" i="0" sz="3800" u="none" cap="none" strike="noStrike">
                <a:solidFill>
                  <a:srgbClr val="000000"/>
                </a:solidFill>
                <a:latin typeface="Trebuchet MS"/>
                <a:ea typeface="Trebuchet MS"/>
                <a:cs typeface="Trebuchet MS"/>
                <a:sym typeface="Trebuchet MS"/>
              </a:defRPr>
            </a:lvl1pPr>
            <a:lvl2pPr indent="-469900" lvl="1" marL="914400" marR="0" rtl="0" algn="ctr">
              <a:lnSpc>
                <a:spcPct val="90000"/>
              </a:lnSpc>
              <a:spcBef>
                <a:spcPts val="800"/>
              </a:spcBef>
              <a:spcAft>
                <a:spcPts val="0"/>
              </a:spcAft>
              <a:buClr>
                <a:srgbClr val="000000"/>
              </a:buClr>
              <a:buSzPts val="3800"/>
              <a:buFont typeface="Trebuchet MS"/>
              <a:buChar char="○"/>
              <a:defRPr b="1" i="0" sz="3800" u="none" cap="none" strike="noStrike">
                <a:solidFill>
                  <a:srgbClr val="000000"/>
                </a:solidFill>
                <a:latin typeface="Trebuchet MS"/>
                <a:ea typeface="Trebuchet MS"/>
                <a:cs typeface="Trebuchet MS"/>
                <a:sym typeface="Trebuchet MS"/>
              </a:defRPr>
            </a:lvl2pPr>
            <a:lvl3pPr indent="-469900" lvl="2" marL="1371600" marR="0" rtl="0" algn="ctr">
              <a:lnSpc>
                <a:spcPct val="90000"/>
              </a:lnSpc>
              <a:spcBef>
                <a:spcPts val="800"/>
              </a:spcBef>
              <a:spcAft>
                <a:spcPts val="0"/>
              </a:spcAft>
              <a:buClr>
                <a:srgbClr val="000000"/>
              </a:buClr>
              <a:buSzPts val="3800"/>
              <a:buFont typeface="Trebuchet MS"/>
              <a:buChar char="■"/>
              <a:defRPr b="1" i="0" sz="3800" u="none" cap="none" strike="noStrike">
                <a:solidFill>
                  <a:srgbClr val="000000"/>
                </a:solidFill>
                <a:latin typeface="Trebuchet MS"/>
                <a:ea typeface="Trebuchet MS"/>
                <a:cs typeface="Trebuchet MS"/>
                <a:sym typeface="Trebuchet MS"/>
              </a:defRPr>
            </a:lvl3pPr>
            <a:lvl4pPr indent="-469900" lvl="3" marL="1828800" marR="0" rtl="0" algn="ctr">
              <a:lnSpc>
                <a:spcPct val="90000"/>
              </a:lnSpc>
              <a:spcBef>
                <a:spcPts val="800"/>
              </a:spcBef>
              <a:spcAft>
                <a:spcPts val="0"/>
              </a:spcAft>
              <a:buClr>
                <a:srgbClr val="000000"/>
              </a:buClr>
              <a:buSzPts val="3800"/>
              <a:buFont typeface="Trebuchet MS"/>
              <a:buChar char="●"/>
              <a:defRPr b="1" i="0" sz="3800" u="none" cap="none" strike="noStrike">
                <a:solidFill>
                  <a:srgbClr val="000000"/>
                </a:solidFill>
                <a:latin typeface="Trebuchet MS"/>
                <a:ea typeface="Trebuchet MS"/>
                <a:cs typeface="Trebuchet MS"/>
                <a:sym typeface="Trebuchet MS"/>
              </a:defRPr>
            </a:lvl4pPr>
            <a:lvl5pPr indent="-469900" lvl="4" marL="2286000" marR="0" rtl="0" algn="ctr">
              <a:lnSpc>
                <a:spcPct val="90000"/>
              </a:lnSpc>
              <a:spcBef>
                <a:spcPts val="800"/>
              </a:spcBef>
              <a:spcAft>
                <a:spcPts val="0"/>
              </a:spcAft>
              <a:buClr>
                <a:srgbClr val="000000"/>
              </a:buClr>
              <a:buSzPts val="3800"/>
              <a:buFont typeface="Trebuchet MS"/>
              <a:buChar char="○"/>
              <a:defRPr b="1" i="0" sz="3800" u="none" cap="none" strike="noStrike">
                <a:solidFill>
                  <a:srgbClr val="000000"/>
                </a:solidFill>
                <a:latin typeface="Trebuchet MS"/>
                <a:ea typeface="Trebuchet MS"/>
                <a:cs typeface="Trebuchet MS"/>
                <a:sym typeface="Trebuchet MS"/>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
        <p:nvSpPr>
          <p:cNvPr id="214" name="Google Shape;214;g32117f6e667_0_593"/>
          <p:cNvSpPr txBox="1"/>
          <p:nvPr>
            <p:ph idx="12" type="sldNum"/>
          </p:nvPr>
        </p:nvSpPr>
        <p:spPr>
          <a:xfrm>
            <a:off x="8740038" y="5351373"/>
            <a:ext cx="198000" cy="210300"/>
          </a:xfrm>
          <a:prstGeom prst="rect">
            <a:avLst/>
          </a:prstGeom>
          <a:noFill/>
          <a:ln>
            <a:noFill/>
          </a:ln>
        </p:spPr>
        <p:txBody>
          <a:bodyPr anchorCtr="0" anchor="ctr" bIns="35525" lIns="35525" spcFirstLastPara="1" rIns="35525" wrap="square" tIns="35525">
            <a:spAutoFit/>
          </a:bodyPr>
          <a:lstStyle>
            <a:lvl1pPr indent="0" lvl="0" marL="0" marR="0" algn="r">
              <a:lnSpc>
                <a:spcPct val="100000"/>
              </a:lnSpc>
              <a:spcBef>
                <a:spcPts val="0"/>
              </a:spcBef>
              <a:spcAft>
                <a:spcPts val="0"/>
              </a:spcAft>
              <a:buClr>
                <a:srgbClr val="FFFFFF"/>
              </a:buClr>
              <a:buSzPts val="900"/>
              <a:buFont typeface="Trebuchet MS"/>
              <a:buNone/>
              <a:defRPr b="0" i="0" sz="900" u="none" cap="none" strike="noStrike">
                <a:solidFill>
                  <a:srgbClr val="FFFFFF"/>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FFFFFF"/>
              </a:buClr>
              <a:buSzPts val="900"/>
              <a:buFont typeface="Trebuchet MS"/>
              <a:buNone/>
              <a:defRPr b="0" i="0" sz="900" u="none" cap="none" strike="noStrike">
                <a:solidFill>
                  <a:srgbClr val="FFFFFF"/>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FFFFFF"/>
              </a:buClr>
              <a:buSzPts val="900"/>
              <a:buFont typeface="Trebuchet MS"/>
              <a:buNone/>
              <a:defRPr b="0" i="0" sz="900" u="none" cap="none" strike="noStrike">
                <a:solidFill>
                  <a:srgbClr val="FFFFFF"/>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FFFFFF"/>
              </a:buClr>
              <a:buSzPts val="900"/>
              <a:buFont typeface="Trebuchet MS"/>
              <a:buNone/>
              <a:defRPr b="0" i="0" sz="900" u="none" cap="none" strike="noStrike">
                <a:solidFill>
                  <a:srgbClr val="FFFFFF"/>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FFFFFF"/>
              </a:buClr>
              <a:buSzPts val="900"/>
              <a:buFont typeface="Trebuchet MS"/>
              <a:buNone/>
              <a:defRPr b="0" i="0" sz="900" u="none" cap="none" strike="noStrike">
                <a:solidFill>
                  <a:srgbClr val="FFFFFF"/>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FFFFFF"/>
              </a:buClr>
              <a:buSzPts val="900"/>
              <a:buFont typeface="Trebuchet MS"/>
              <a:buNone/>
              <a:defRPr b="0" i="0" sz="900" u="none" cap="none" strike="noStrike">
                <a:solidFill>
                  <a:srgbClr val="FFFFFF"/>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FFFFFF"/>
              </a:buClr>
              <a:buSzPts val="900"/>
              <a:buFont typeface="Trebuchet MS"/>
              <a:buNone/>
              <a:defRPr b="0" i="0" sz="900" u="none" cap="none" strike="noStrike">
                <a:solidFill>
                  <a:srgbClr val="FFFFFF"/>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FFFFFF"/>
              </a:buClr>
              <a:buSzPts val="900"/>
              <a:buFont typeface="Trebuchet MS"/>
              <a:buNone/>
              <a:defRPr b="0" i="0" sz="900" u="none" cap="none" strike="noStrike">
                <a:solidFill>
                  <a:srgbClr val="FFFFFF"/>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FFFFFF"/>
              </a:buClr>
              <a:buSzPts val="900"/>
              <a:buFont typeface="Trebuchet MS"/>
              <a:buNone/>
              <a:defRPr b="0" i="0" sz="900" u="none" cap="none" strike="noStrike">
                <a:solidFill>
                  <a:srgbClr val="FFFFFF"/>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solidFill>
                <a:schemeClr val="lt1"/>
              </a:solidFill>
            </a:endParaRPr>
          </a:p>
        </p:txBody>
      </p:sp>
      <p:sp>
        <p:nvSpPr>
          <p:cNvPr id="215" name="Google Shape;215;g32117f6e667_0_593"/>
          <p:cNvSpPr txBox="1"/>
          <p:nvPr>
            <p:ph idx="2" type="body"/>
          </p:nvPr>
        </p:nvSpPr>
        <p:spPr>
          <a:xfrm>
            <a:off x="1435395" y="3066690"/>
            <a:ext cx="6273300" cy="762000"/>
          </a:xfrm>
          <a:prstGeom prst="rect">
            <a:avLst/>
          </a:prstGeom>
          <a:noFill/>
          <a:ln>
            <a:noFill/>
          </a:ln>
        </p:spPr>
        <p:txBody>
          <a:bodyPr anchorCtr="0" anchor="ctr" bIns="35525" lIns="35525" spcFirstLastPara="1" rIns="35525" wrap="square" tIns="35525">
            <a:norm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 showMasterSp="0">
  <p:cSld name="SECTION_HEADER 2">
    <p:bg>
      <p:bgPr>
        <a:solidFill>
          <a:schemeClr val="accent1"/>
        </a:solidFill>
      </p:bgPr>
    </p:bg>
    <p:spTree>
      <p:nvGrpSpPr>
        <p:cNvPr id="216" name="Shape 216"/>
        <p:cNvGrpSpPr/>
        <p:nvPr/>
      </p:nvGrpSpPr>
      <p:grpSpPr>
        <a:xfrm>
          <a:off x="0" y="0"/>
          <a:ext cx="0" cy="0"/>
          <a:chOff x="0" y="0"/>
          <a:chExt cx="0" cy="0"/>
        </a:xfrm>
      </p:grpSpPr>
      <p:sp>
        <p:nvSpPr>
          <p:cNvPr id="217" name="Google Shape;217;g32117f6e667_0_600"/>
          <p:cNvSpPr/>
          <p:nvPr/>
        </p:nvSpPr>
        <p:spPr>
          <a:xfrm>
            <a:off x="0" y="5213843"/>
            <a:ext cx="9144000" cy="507900"/>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000"/>
              <a:buFont typeface="Calibri"/>
              <a:buNone/>
            </a:pPr>
            <a:r>
              <a:t/>
            </a:r>
            <a:endParaRPr b="0" i="0" sz="1000" u="none" cap="none" strike="noStrike">
              <a:solidFill>
                <a:srgbClr val="FFFFFF"/>
              </a:solidFill>
              <a:latin typeface="Calibri"/>
              <a:ea typeface="Calibri"/>
              <a:cs typeface="Calibri"/>
              <a:sym typeface="Calibri"/>
            </a:endParaRPr>
          </a:p>
        </p:txBody>
      </p:sp>
      <p:pic>
        <p:nvPicPr>
          <p:cNvPr descr="Google Shape;76;p17" id="218" name="Google Shape;218;g32117f6e667_0_600"/>
          <p:cNvPicPr preferRelativeResize="0"/>
          <p:nvPr/>
        </p:nvPicPr>
        <p:blipFill rotWithShape="1">
          <a:blip r:embed="rId2">
            <a:alphaModFix/>
          </a:blip>
          <a:srcRect b="0" l="0" r="0" t="0"/>
          <a:stretch/>
        </p:blipFill>
        <p:spPr>
          <a:xfrm>
            <a:off x="206005" y="5288964"/>
            <a:ext cx="1947297" cy="327145"/>
          </a:xfrm>
          <a:prstGeom prst="rect">
            <a:avLst/>
          </a:prstGeom>
          <a:noFill/>
          <a:ln>
            <a:noFill/>
          </a:ln>
        </p:spPr>
      </p:pic>
      <p:sp>
        <p:nvSpPr>
          <p:cNvPr id="219" name="Google Shape;219;g32117f6e667_0_600"/>
          <p:cNvSpPr txBox="1"/>
          <p:nvPr>
            <p:ph type="title"/>
          </p:nvPr>
        </p:nvSpPr>
        <p:spPr>
          <a:xfrm>
            <a:off x="628650" y="364987"/>
            <a:ext cx="7886700" cy="800100"/>
          </a:xfrm>
          <a:prstGeom prst="rect">
            <a:avLst/>
          </a:prstGeom>
          <a:noFill/>
          <a:ln>
            <a:noFill/>
          </a:ln>
        </p:spPr>
        <p:txBody>
          <a:bodyPr anchorCtr="0" anchor="ctr" bIns="35525" lIns="35525" spcFirstLastPara="1" rIns="35525" wrap="square" tIns="35525">
            <a:normAutofit/>
          </a:bodyPr>
          <a:lstStyle>
            <a:lvl1pPr lvl="0" algn="ctr">
              <a:lnSpc>
                <a:spcPct val="90000"/>
              </a:lnSpc>
              <a:spcBef>
                <a:spcPts val="0"/>
              </a:spcBef>
              <a:spcAft>
                <a:spcPts val="0"/>
              </a:spcAft>
              <a:buClr>
                <a:srgbClr val="FFFFFF"/>
              </a:buClr>
              <a:buSzPts val="3500"/>
              <a:buFont typeface="Trebuchet MS"/>
              <a:buNone/>
              <a:defRPr sz="3500">
                <a:solidFill>
                  <a:srgbClr val="FFFFFF"/>
                </a:solidFill>
              </a:defRPr>
            </a:lvl1pPr>
            <a:lvl2pPr lvl="1" algn="ctr">
              <a:lnSpc>
                <a:spcPct val="90000"/>
              </a:lnSpc>
              <a:spcBef>
                <a:spcPts val="0"/>
              </a:spcBef>
              <a:spcAft>
                <a:spcPts val="0"/>
              </a:spcAft>
              <a:buClr>
                <a:schemeClr val="accent1"/>
              </a:buClr>
              <a:buSzPts val="1400"/>
              <a:buNone/>
              <a:defRPr/>
            </a:lvl2pPr>
            <a:lvl3pPr lvl="2" algn="ctr">
              <a:lnSpc>
                <a:spcPct val="90000"/>
              </a:lnSpc>
              <a:spcBef>
                <a:spcPts val="0"/>
              </a:spcBef>
              <a:spcAft>
                <a:spcPts val="0"/>
              </a:spcAft>
              <a:buClr>
                <a:schemeClr val="accent1"/>
              </a:buClr>
              <a:buSzPts val="1400"/>
              <a:buNone/>
              <a:defRPr/>
            </a:lvl3pPr>
            <a:lvl4pPr lvl="3" algn="ctr">
              <a:lnSpc>
                <a:spcPct val="90000"/>
              </a:lnSpc>
              <a:spcBef>
                <a:spcPts val="0"/>
              </a:spcBef>
              <a:spcAft>
                <a:spcPts val="0"/>
              </a:spcAft>
              <a:buClr>
                <a:schemeClr val="accent1"/>
              </a:buClr>
              <a:buSzPts val="1400"/>
              <a:buNone/>
              <a:defRPr/>
            </a:lvl4pPr>
            <a:lvl5pPr lvl="4" algn="ctr">
              <a:lnSpc>
                <a:spcPct val="90000"/>
              </a:lnSpc>
              <a:spcBef>
                <a:spcPts val="0"/>
              </a:spcBef>
              <a:spcAft>
                <a:spcPts val="0"/>
              </a:spcAft>
              <a:buClr>
                <a:schemeClr val="accent1"/>
              </a:buClr>
              <a:buSzPts val="1400"/>
              <a:buNone/>
              <a:defRPr/>
            </a:lvl5pPr>
            <a:lvl6pPr lvl="5" algn="ctr">
              <a:lnSpc>
                <a:spcPct val="90000"/>
              </a:lnSpc>
              <a:spcBef>
                <a:spcPts val="0"/>
              </a:spcBef>
              <a:spcAft>
                <a:spcPts val="0"/>
              </a:spcAft>
              <a:buClr>
                <a:schemeClr val="accent1"/>
              </a:buClr>
              <a:buSzPts val="1400"/>
              <a:buNone/>
              <a:defRPr/>
            </a:lvl6pPr>
            <a:lvl7pPr lvl="6" algn="ctr">
              <a:lnSpc>
                <a:spcPct val="90000"/>
              </a:lnSpc>
              <a:spcBef>
                <a:spcPts val="0"/>
              </a:spcBef>
              <a:spcAft>
                <a:spcPts val="0"/>
              </a:spcAft>
              <a:buClr>
                <a:schemeClr val="accent1"/>
              </a:buClr>
              <a:buSzPts val="1400"/>
              <a:buNone/>
              <a:defRPr/>
            </a:lvl7pPr>
            <a:lvl8pPr lvl="7" algn="ctr">
              <a:lnSpc>
                <a:spcPct val="90000"/>
              </a:lnSpc>
              <a:spcBef>
                <a:spcPts val="0"/>
              </a:spcBef>
              <a:spcAft>
                <a:spcPts val="0"/>
              </a:spcAft>
              <a:buClr>
                <a:schemeClr val="accent1"/>
              </a:buClr>
              <a:buSzPts val="1400"/>
              <a:buNone/>
              <a:defRPr/>
            </a:lvl8pPr>
            <a:lvl9pPr lvl="8" algn="ctr">
              <a:lnSpc>
                <a:spcPct val="90000"/>
              </a:lnSpc>
              <a:spcBef>
                <a:spcPts val="0"/>
              </a:spcBef>
              <a:spcAft>
                <a:spcPts val="0"/>
              </a:spcAft>
              <a:buClr>
                <a:schemeClr val="accent1"/>
              </a:buClr>
              <a:buSzPts val="1400"/>
              <a:buNone/>
              <a:defRPr/>
            </a:lvl9pPr>
          </a:lstStyle>
          <a:p/>
        </p:txBody>
      </p:sp>
      <p:sp>
        <p:nvSpPr>
          <p:cNvPr id="220" name="Google Shape;220;g32117f6e667_0_600"/>
          <p:cNvSpPr txBox="1"/>
          <p:nvPr>
            <p:ph idx="1" type="body"/>
          </p:nvPr>
        </p:nvSpPr>
        <p:spPr>
          <a:xfrm>
            <a:off x="628650" y="1543585"/>
            <a:ext cx="7886700" cy="3504900"/>
          </a:xfrm>
          <a:prstGeom prst="rect">
            <a:avLst/>
          </a:prstGeom>
          <a:noFill/>
          <a:ln>
            <a:noFill/>
          </a:ln>
        </p:spPr>
        <p:txBody>
          <a:bodyPr anchorCtr="0" anchor="t" bIns="35525" lIns="35525" spcFirstLastPara="1" rIns="35525" wrap="square" tIns="35525">
            <a:normAutofit/>
          </a:bodyPr>
          <a:lstStyle>
            <a:lvl1pPr indent="-361950" lvl="0" marL="457200" marR="0" rtl="0" algn="l">
              <a:lnSpc>
                <a:spcPct val="90000"/>
              </a:lnSpc>
              <a:spcBef>
                <a:spcPts val="500"/>
              </a:spcBef>
              <a:spcAft>
                <a:spcPts val="0"/>
              </a:spcAft>
              <a:buClr>
                <a:srgbClr val="FFFFFF"/>
              </a:buClr>
              <a:buSzPts val="2100"/>
              <a:buFont typeface="Arial"/>
              <a:buChar char="•"/>
              <a:defRPr b="0" i="0" sz="2100" u="none" cap="none" strike="noStrike">
                <a:solidFill>
                  <a:srgbClr val="FFFFFF"/>
                </a:solidFill>
                <a:latin typeface="Trebuchet MS"/>
                <a:ea typeface="Trebuchet MS"/>
                <a:cs typeface="Trebuchet MS"/>
                <a:sym typeface="Trebuchet MS"/>
              </a:defRPr>
            </a:lvl1pPr>
            <a:lvl2pPr indent="-361950" lvl="1" marL="914400" marR="0" rtl="0" algn="l">
              <a:lnSpc>
                <a:spcPct val="90000"/>
              </a:lnSpc>
              <a:spcBef>
                <a:spcPts val="500"/>
              </a:spcBef>
              <a:spcAft>
                <a:spcPts val="0"/>
              </a:spcAft>
              <a:buClr>
                <a:srgbClr val="FFFFFF"/>
              </a:buClr>
              <a:buSzPts val="2100"/>
              <a:buFont typeface="Arial"/>
              <a:buChar char="⮚"/>
              <a:defRPr b="0" i="0" sz="2100" u="none" cap="none" strike="noStrike">
                <a:solidFill>
                  <a:srgbClr val="FFFFFF"/>
                </a:solidFill>
                <a:latin typeface="Trebuchet MS"/>
                <a:ea typeface="Trebuchet MS"/>
                <a:cs typeface="Trebuchet MS"/>
                <a:sym typeface="Trebuchet MS"/>
              </a:defRPr>
            </a:lvl2pPr>
            <a:lvl3pPr indent="-361950" lvl="2" marL="1371600" marR="0" rtl="0" algn="l">
              <a:lnSpc>
                <a:spcPct val="90000"/>
              </a:lnSpc>
              <a:spcBef>
                <a:spcPts val="500"/>
              </a:spcBef>
              <a:spcAft>
                <a:spcPts val="0"/>
              </a:spcAft>
              <a:buClr>
                <a:srgbClr val="FFFFFF"/>
              </a:buClr>
              <a:buSzPts val="2100"/>
              <a:buFont typeface="Arial"/>
              <a:buChar char="▪"/>
              <a:defRPr b="0" i="0" sz="2100" u="none" cap="none" strike="noStrike">
                <a:solidFill>
                  <a:srgbClr val="FFFFFF"/>
                </a:solidFill>
                <a:latin typeface="Trebuchet MS"/>
                <a:ea typeface="Trebuchet MS"/>
                <a:cs typeface="Trebuchet MS"/>
                <a:sym typeface="Trebuchet MS"/>
              </a:defRPr>
            </a:lvl3pPr>
            <a:lvl4pPr indent="-361950" lvl="3" marL="1828800" marR="0" rtl="0" algn="l">
              <a:lnSpc>
                <a:spcPct val="90000"/>
              </a:lnSpc>
              <a:spcBef>
                <a:spcPts val="500"/>
              </a:spcBef>
              <a:spcAft>
                <a:spcPts val="0"/>
              </a:spcAft>
              <a:buClr>
                <a:srgbClr val="FFFFFF"/>
              </a:buClr>
              <a:buSzPts val="2100"/>
              <a:buFont typeface="Arial"/>
              <a:buChar char="•"/>
              <a:defRPr b="0" i="0" sz="2100" u="none" cap="none" strike="noStrike">
                <a:solidFill>
                  <a:srgbClr val="FFFFFF"/>
                </a:solidFill>
                <a:latin typeface="Trebuchet MS"/>
                <a:ea typeface="Trebuchet MS"/>
                <a:cs typeface="Trebuchet MS"/>
                <a:sym typeface="Trebuchet MS"/>
              </a:defRPr>
            </a:lvl4pPr>
            <a:lvl5pPr indent="-361950" lvl="4" marL="2286000" marR="0" rtl="0" algn="l">
              <a:lnSpc>
                <a:spcPct val="90000"/>
              </a:lnSpc>
              <a:spcBef>
                <a:spcPts val="500"/>
              </a:spcBef>
              <a:spcAft>
                <a:spcPts val="0"/>
              </a:spcAft>
              <a:buClr>
                <a:srgbClr val="FFFFFF"/>
              </a:buClr>
              <a:buSzPts val="2100"/>
              <a:buFont typeface="Arial"/>
              <a:buChar char="○"/>
              <a:defRPr b="0" i="0" sz="2100" u="none" cap="none" strike="noStrike">
                <a:solidFill>
                  <a:srgbClr val="FFFFFF"/>
                </a:solidFill>
                <a:latin typeface="Trebuchet MS"/>
                <a:ea typeface="Trebuchet MS"/>
                <a:cs typeface="Trebuchet MS"/>
                <a:sym typeface="Trebuchet MS"/>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
        <p:nvSpPr>
          <p:cNvPr id="221" name="Google Shape;221;g32117f6e667_0_600"/>
          <p:cNvSpPr txBox="1"/>
          <p:nvPr>
            <p:ph idx="12" type="sldNum"/>
          </p:nvPr>
        </p:nvSpPr>
        <p:spPr>
          <a:xfrm>
            <a:off x="8770009" y="5370087"/>
            <a:ext cx="168000" cy="179400"/>
          </a:xfrm>
          <a:prstGeom prst="rect">
            <a:avLst/>
          </a:prstGeom>
          <a:noFill/>
          <a:ln>
            <a:noFill/>
          </a:ln>
        </p:spPr>
        <p:txBody>
          <a:bodyPr anchorCtr="0" anchor="ctr" bIns="35525" lIns="35525" spcFirstLastPara="1" rIns="35525" wrap="square" tIns="35525">
            <a:spAutoFit/>
          </a:bodyPr>
          <a:lstStyle>
            <a:lvl1pPr indent="0" lvl="0" marL="0" marR="0" algn="r">
              <a:lnSpc>
                <a:spcPct val="100000"/>
              </a:lnSpc>
              <a:spcBef>
                <a:spcPts val="0"/>
              </a:spcBef>
              <a:spcAft>
                <a:spcPts val="0"/>
              </a:spcAft>
              <a:buClr>
                <a:srgbClr val="000000"/>
              </a:buClr>
              <a:buSzPts val="700"/>
              <a:buFont typeface="Trebuchet MS"/>
              <a:buNone/>
              <a:defRPr b="0" i="0" sz="700" u="none" cap="none" strike="noStrike">
                <a:solidFill>
                  <a:srgbClr val="000000"/>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700"/>
              <a:buFont typeface="Trebuchet MS"/>
              <a:buNone/>
              <a:defRPr b="0" i="0" sz="700" u="none" cap="none" strike="noStrike">
                <a:solidFill>
                  <a:srgbClr val="000000"/>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700"/>
              <a:buFont typeface="Trebuchet MS"/>
              <a:buNone/>
              <a:defRPr b="0" i="0" sz="700" u="none" cap="none" strike="noStrike">
                <a:solidFill>
                  <a:srgbClr val="000000"/>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700"/>
              <a:buFont typeface="Trebuchet MS"/>
              <a:buNone/>
              <a:defRPr b="0" i="0" sz="700" u="none" cap="none" strike="noStrike">
                <a:solidFill>
                  <a:srgbClr val="000000"/>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700"/>
              <a:buFont typeface="Trebuchet MS"/>
              <a:buNone/>
              <a:defRPr b="0" i="0" sz="700" u="none" cap="none" strike="noStrike">
                <a:solidFill>
                  <a:srgbClr val="000000"/>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700"/>
              <a:buFont typeface="Trebuchet MS"/>
              <a:buNone/>
              <a:defRPr b="0" i="0" sz="700" u="none" cap="none" strike="noStrike">
                <a:solidFill>
                  <a:srgbClr val="000000"/>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700"/>
              <a:buFont typeface="Trebuchet MS"/>
              <a:buNone/>
              <a:defRPr b="0" i="0" sz="700" u="none" cap="none" strike="noStrike">
                <a:solidFill>
                  <a:srgbClr val="000000"/>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700"/>
              <a:buFont typeface="Trebuchet MS"/>
              <a:buNone/>
              <a:defRPr b="0" i="0" sz="700" u="none" cap="none" strike="noStrike">
                <a:solidFill>
                  <a:srgbClr val="000000"/>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700"/>
              <a:buFont typeface="Trebuchet MS"/>
              <a:buNone/>
              <a:defRPr b="0" i="0" sz="700" u="none" cap="none" strike="noStrike">
                <a:solidFill>
                  <a:srgbClr val="000000"/>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sz="900">
              <a:solidFill>
                <a:schemeClr val="lt1"/>
              </a:solidFil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 showMasterSp="0">
  <p:cSld name="TITLE_AND_BODY 2">
    <p:spTree>
      <p:nvGrpSpPr>
        <p:cNvPr id="222" name="Shape 222"/>
        <p:cNvGrpSpPr/>
        <p:nvPr/>
      </p:nvGrpSpPr>
      <p:grpSpPr>
        <a:xfrm>
          <a:off x="0" y="0"/>
          <a:ext cx="0" cy="0"/>
          <a:chOff x="0" y="0"/>
          <a:chExt cx="0" cy="0"/>
        </a:xfrm>
      </p:grpSpPr>
      <p:sp>
        <p:nvSpPr>
          <p:cNvPr id="223" name="Google Shape;223;g32117f6e667_0_606"/>
          <p:cNvSpPr/>
          <p:nvPr/>
        </p:nvSpPr>
        <p:spPr>
          <a:xfrm>
            <a:off x="0" y="5213843"/>
            <a:ext cx="9144000" cy="507900"/>
          </a:xfrm>
          <a:prstGeom prst="rect">
            <a:avLst/>
          </a:prstGeom>
          <a:solidFill>
            <a:schemeClr val="accen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pic>
        <p:nvPicPr>
          <p:cNvPr descr="Google Shape;11;p1" id="224" name="Google Shape;224;g32117f6e667_0_606"/>
          <p:cNvPicPr preferRelativeResize="0"/>
          <p:nvPr/>
        </p:nvPicPr>
        <p:blipFill rotWithShape="1">
          <a:blip r:embed="rId2">
            <a:alphaModFix/>
          </a:blip>
          <a:srcRect b="0" l="0" r="0" t="0"/>
          <a:stretch/>
        </p:blipFill>
        <p:spPr>
          <a:xfrm>
            <a:off x="205740" y="5303519"/>
            <a:ext cx="1701045" cy="288037"/>
          </a:xfrm>
          <a:prstGeom prst="rect">
            <a:avLst/>
          </a:prstGeom>
          <a:noFill/>
          <a:ln>
            <a:noFill/>
          </a:ln>
        </p:spPr>
      </p:pic>
      <p:sp>
        <p:nvSpPr>
          <p:cNvPr id="225" name="Google Shape;225;g32117f6e667_0_606"/>
          <p:cNvSpPr txBox="1"/>
          <p:nvPr>
            <p:ph type="title"/>
          </p:nvPr>
        </p:nvSpPr>
        <p:spPr>
          <a:xfrm>
            <a:off x="311700" y="494472"/>
            <a:ext cx="8520600" cy="636300"/>
          </a:xfrm>
          <a:prstGeom prst="rect">
            <a:avLst/>
          </a:prstGeom>
          <a:noFill/>
          <a:ln>
            <a:noFill/>
          </a:ln>
        </p:spPr>
        <p:txBody>
          <a:bodyPr anchorCtr="0" anchor="ctr" bIns="35525" lIns="35525" spcFirstLastPara="1" rIns="35525" wrap="square" tIns="35525">
            <a:normAutofit/>
          </a:bodyPr>
          <a:lstStyle>
            <a:lvl1pPr lvl="0" algn="ctr">
              <a:lnSpc>
                <a:spcPct val="90000"/>
              </a:lnSpc>
              <a:spcBef>
                <a:spcPts val="0"/>
              </a:spcBef>
              <a:spcAft>
                <a:spcPts val="0"/>
              </a:spcAft>
              <a:buClr>
                <a:schemeClr val="accent1"/>
              </a:buClr>
              <a:buSzPts val="1400"/>
              <a:buNone/>
              <a:defRPr/>
            </a:lvl1pPr>
            <a:lvl2pPr lvl="1" algn="ctr">
              <a:lnSpc>
                <a:spcPct val="90000"/>
              </a:lnSpc>
              <a:spcBef>
                <a:spcPts val="0"/>
              </a:spcBef>
              <a:spcAft>
                <a:spcPts val="0"/>
              </a:spcAft>
              <a:buClr>
                <a:schemeClr val="accent1"/>
              </a:buClr>
              <a:buSzPts val="1400"/>
              <a:buNone/>
              <a:defRPr/>
            </a:lvl2pPr>
            <a:lvl3pPr lvl="2" algn="ctr">
              <a:lnSpc>
                <a:spcPct val="90000"/>
              </a:lnSpc>
              <a:spcBef>
                <a:spcPts val="0"/>
              </a:spcBef>
              <a:spcAft>
                <a:spcPts val="0"/>
              </a:spcAft>
              <a:buClr>
                <a:schemeClr val="accent1"/>
              </a:buClr>
              <a:buSzPts val="1400"/>
              <a:buNone/>
              <a:defRPr/>
            </a:lvl3pPr>
            <a:lvl4pPr lvl="3" algn="ctr">
              <a:lnSpc>
                <a:spcPct val="90000"/>
              </a:lnSpc>
              <a:spcBef>
                <a:spcPts val="0"/>
              </a:spcBef>
              <a:spcAft>
                <a:spcPts val="0"/>
              </a:spcAft>
              <a:buClr>
                <a:schemeClr val="accent1"/>
              </a:buClr>
              <a:buSzPts val="1400"/>
              <a:buNone/>
              <a:defRPr/>
            </a:lvl4pPr>
            <a:lvl5pPr lvl="4" algn="ctr">
              <a:lnSpc>
                <a:spcPct val="90000"/>
              </a:lnSpc>
              <a:spcBef>
                <a:spcPts val="0"/>
              </a:spcBef>
              <a:spcAft>
                <a:spcPts val="0"/>
              </a:spcAft>
              <a:buClr>
                <a:schemeClr val="accent1"/>
              </a:buClr>
              <a:buSzPts val="1400"/>
              <a:buNone/>
              <a:defRPr/>
            </a:lvl5pPr>
            <a:lvl6pPr lvl="5" algn="ctr">
              <a:lnSpc>
                <a:spcPct val="90000"/>
              </a:lnSpc>
              <a:spcBef>
                <a:spcPts val="0"/>
              </a:spcBef>
              <a:spcAft>
                <a:spcPts val="0"/>
              </a:spcAft>
              <a:buClr>
                <a:schemeClr val="accent1"/>
              </a:buClr>
              <a:buSzPts val="1400"/>
              <a:buNone/>
              <a:defRPr/>
            </a:lvl6pPr>
            <a:lvl7pPr lvl="6" algn="ctr">
              <a:lnSpc>
                <a:spcPct val="90000"/>
              </a:lnSpc>
              <a:spcBef>
                <a:spcPts val="0"/>
              </a:spcBef>
              <a:spcAft>
                <a:spcPts val="0"/>
              </a:spcAft>
              <a:buClr>
                <a:schemeClr val="accent1"/>
              </a:buClr>
              <a:buSzPts val="1400"/>
              <a:buNone/>
              <a:defRPr/>
            </a:lvl7pPr>
            <a:lvl8pPr lvl="7" algn="ctr">
              <a:lnSpc>
                <a:spcPct val="90000"/>
              </a:lnSpc>
              <a:spcBef>
                <a:spcPts val="0"/>
              </a:spcBef>
              <a:spcAft>
                <a:spcPts val="0"/>
              </a:spcAft>
              <a:buClr>
                <a:schemeClr val="accent1"/>
              </a:buClr>
              <a:buSzPts val="1400"/>
              <a:buNone/>
              <a:defRPr/>
            </a:lvl8pPr>
            <a:lvl9pPr lvl="8" algn="ctr">
              <a:lnSpc>
                <a:spcPct val="90000"/>
              </a:lnSpc>
              <a:spcBef>
                <a:spcPts val="0"/>
              </a:spcBef>
              <a:spcAft>
                <a:spcPts val="0"/>
              </a:spcAft>
              <a:buClr>
                <a:schemeClr val="accent1"/>
              </a:buClr>
              <a:buSzPts val="1400"/>
              <a:buNone/>
              <a:defRPr/>
            </a:lvl9pPr>
          </a:lstStyle>
          <a:p/>
        </p:txBody>
      </p:sp>
      <p:sp>
        <p:nvSpPr>
          <p:cNvPr id="226" name="Google Shape;226;g32117f6e667_0_606"/>
          <p:cNvSpPr txBox="1"/>
          <p:nvPr>
            <p:ph idx="1" type="body"/>
          </p:nvPr>
        </p:nvSpPr>
        <p:spPr>
          <a:xfrm>
            <a:off x="311700" y="1280528"/>
            <a:ext cx="8520600" cy="3795900"/>
          </a:xfrm>
          <a:prstGeom prst="rect">
            <a:avLst/>
          </a:prstGeom>
          <a:noFill/>
          <a:ln>
            <a:noFill/>
          </a:ln>
        </p:spPr>
        <p:txBody>
          <a:bodyPr anchorCtr="0" anchor="ctr" bIns="94800" lIns="94800" spcFirstLastPara="1" rIns="94800" wrap="square" tIns="94800">
            <a:normAutofit/>
          </a:bodyPr>
          <a:lstStyle>
            <a:lvl1pPr indent="-323850" lvl="0" marL="457200" marR="0" rtl="0" algn="l">
              <a:lnSpc>
                <a:spcPct val="100000"/>
              </a:lnSpc>
              <a:spcBef>
                <a:spcPts val="0"/>
              </a:spcBef>
              <a:spcAft>
                <a:spcPts val="0"/>
              </a:spcAft>
              <a:buClr>
                <a:srgbClr val="000000"/>
              </a:buClr>
              <a:buSzPts val="1500"/>
              <a:buFont typeface="Arial"/>
              <a:buChar char="●"/>
              <a:defRPr b="0" i="0" sz="1500" u="none" cap="none" strike="noStrike">
                <a:solidFill>
                  <a:srgbClr val="000000"/>
                </a:solidFill>
                <a:latin typeface="Arial"/>
                <a:ea typeface="Arial"/>
                <a:cs typeface="Arial"/>
                <a:sym typeface="Arial"/>
              </a:defRPr>
            </a:lvl1pPr>
            <a:lvl2pPr indent="-323850" lvl="1" marL="914400" marR="0" rtl="0" algn="l">
              <a:lnSpc>
                <a:spcPct val="100000"/>
              </a:lnSpc>
              <a:spcBef>
                <a:spcPts val="0"/>
              </a:spcBef>
              <a:spcAft>
                <a:spcPts val="0"/>
              </a:spcAft>
              <a:buClr>
                <a:srgbClr val="000000"/>
              </a:buClr>
              <a:buSzPts val="1500"/>
              <a:buFont typeface="Arial"/>
              <a:buChar char="○"/>
              <a:defRPr b="0" i="0" sz="1500" u="none" cap="none" strike="noStrike">
                <a:solidFill>
                  <a:srgbClr val="000000"/>
                </a:solidFill>
                <a:latin typeface="Arial"/>
                <a:ea typeface="Arial"/>
                <a:cs typeface="Arial"/>
                <a:sym typeface="Arial"/>
              </a:defRPr>
            </a:lvl2pPr>
            <a:lvl3pPr indent="-323850" lvl="2" marL="1371600" marR="0" rtl="0" algn="l">
              <a:lnSpc>
                <a:spcPct val="100000"/>
              </a:lnSpc>
              <a:spcBef>
                <a:spcPts val="0"/>
              </a:spcBef>
              <a:spcAft>
                <a:spcPts val="0"/>
              </a:spcAft>
              <a:buClr>
                <a:srgbClr val="000000"/>
              </a:buClr>
              <a:buSzPts val="1500"/>
              <a:buFont typeface="Arial"/>
              <a:buChar char="■"/>
              <a:defRPr b="0" i="0" sz="1500" u="none" cap="none" strike="noStrike">
                <a:solidFill>
                  <a:srgbClr val="000000"/>
                </a:solidFill>
                <a:latin typeface="Arial"/>
                <a:ea typeface="Arial"/>
                <a:cs typeface="Arial"/>
                <a:sym typeface="Arial"/>
              </a:defRPr>
            </a:lvl3pPr>
            <a:lvl4pPr indent="-323850" lvl="3" marL="1828800" marR="0" rtl="0" algn="l">
              <a:lnSpc>
                <a:spcPct val="100000"/>
              </a:lnSpc>
              <a:spcBef>
                <a:spcPts val="0"/>
              </a:spcBef>
              <a:spcAft>
                <a:spcPts val="0"/>
              </a:spcAft>
              <a:buClr>
                <a:srgbClr val="000000"/>
              </a:buClr>
              <a:buSzPts val="1500"/>
              <a:buFont typeface="Arial"/>
              <a:buChar char="●"/>
              <a:defRPr b="0" i="0" sz="1500" u="none" cap="none" strike="noStrike">
                <a:solidFill>
                  <a:srgbClr val="000000"/>
                </a:solidFill>
                <a:latin typeface="Arial"/>
                <a:ea typeface="Arial"/>
                <a:cs typeface="Arial"/>
                <a:sym typeface="Arial"/>
              </a:defRPr>
            </a:lvl4pPr>
            <a:lvl5pPr indent="-323850" lvl="4" marL="2286000" marR="0" rtl="0" algn="l">
              <a:lnSpc>
                <a:spcPct val="100000"/>
              </a:lnSpc>
              <a:spcBef>
                <a:spcPts val="0"/>
              </a:spcBef>
              <a:spcAft>
                <a:spcPts val="0"/>
              </a:spcAft>
              <a:buClr>
                <a:srgbClr val="000000"/>
              </a:buClr>
              <a:buSzPts val="1500"/>
              <a:buFont typeface="Arial"/>
              <a:buChar char="○"/>
              <a:defRPr b="0" i="0" sz="15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
        <p:nvSpPr>
          <p:cNvPr id="227" name="Google Shape;227;g32117f6e667_0_606"/>
          <p:cNvSpPr txBox="1"/>
          <p:nvPr>
            <p:ph idx="12" type="sldNum"/>
          </p:nvPr>
        </p:nvSpPr>
        <p:spPr>
          <a:xfrm>
            <a:off x="8823276" y="5287809"/>
            <a:ext cx="198000" cy="210300"/>
          </a:xfrm>
          <a:prstGeom prst="rect">
            <a:avLst/>
          </a:prstGeom>
          <a:noFill/>
          <a:ln>
            <a:noFill/>
          </a:ln>
        </p:spPr>
        <p:txBody>
          <a:bodyPr anchorCtr="0" anchor="ctr" bIns="35525" lIns="35525" spcFirstLastPara="1" rIns="35525" wrap="square" tIns="35525">
            <a:spAutoFit/>
          </a:bodyPr>
          <a:lstStyle>
            <a:lvl1pPr indent="0" lvl="0" marL="0" marR="0" algn="r">
              <a:lnSpc>
                <a:spcPct val="100000"/>
              </a:lnSpc>
              <a:spcBef>
                <a:spcPts val="0"/>
              </a:spcBef>
              <a:spcAft>
                <a:spcPts val="0"/>
              </a:spcAft>
              <a:buClr>
                <a:srgbClr val="FFFFFF"/>
              </a:buClr>
              <a:buSzPts val="900"/>
              <a:buFont typeface="Trebuchet MS"/>
              <a:buNone/>
              <a:defRPr b="0" i="0" sz="900" u="none" cap="none" strike="noStrike">
                <a:solidFill>
                  <a:srgbClr val="FFFFFF"/>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FFFFFF"/>
              </a:buClr>
              <a:buSzPts val="900"/>
              <a:buFont typeface="Trebuchet MS"/>
              <a:buNone/>
              <a:defRPr b="0" i="0" sz="900" u="none" cap="none" strike="noStrike">
                <a:solidFill>
                  <a:srgbClr val="FFFFFF"/>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FFFFFF"/>
              </a:buClr>
              <a:buSzPts val="900"/>
              <a:buFont typeface="Trebuchet MS"/>
              <a:buNone/>
              <a:defRPr b="0" i="0" sz="900" u="none" cap="none" strike="noStrike">
                <a:solidFill>
                  <a:srgbClr val="FFFFFF"/>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FFFFFF"/>
              </a:buClr>
              <a:buSzPts val="900"/>
              <a:buFont typeface="Trebuchet MS"/>
              <a:buNone/>
              <a:defRPr b="0" i="0" sz="900" u="none" cap="none" strike="noStrike">
                <a:solidFill>
                  <a:srgbClr val="FFFFFF"/>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FFFFFF"/>
              </a:buClr>
              <a:buSzPts val="900"/>
              <a:buFont typeface="Trebuchet MS"/>
              <a:buNone/>
              <a:defRPr b="0" i="0" sz="900" u="none" cap="none" strike="noStrike">
                <a:solidFill>
                  <a:srgbClr val="FFFFFF"/>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FFFFFF"/>
              </a:buClr>
              <a:buSzPts val="900"/>
              <a:buFont typeface="Trebuchet MS"/>
              <a:buNone/>
              <a:defRPr b="0" i="0" sz="900" u="none" cap="none" strike="noStrike">
                <a:solidFill>
                  <a:srgbClr val="FFFFFF"/>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FFFFFF"/>
              </a:buClr>
              <a:buSzPts val="900"/>
              <a:buFont typeface="Trebuchet MS"/>
              <a:buNone/>
              <a:defRPr b="0" i="0" sz="900" u="none" cap="none" strike="noStrike">
                <a:solidFill>
                  <a:srgbClr val="FFFFFF"/>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FFFFFF"/>
              </a:buClr>
              <a:buSzPts val="900"/>
              <a:buFont typeface="Trebuchet MS"/>
              <a:buNone/>
              <a:defRPr b="0" i="0" sz="900" u="none" cap="none" strike="noStrike">
                <a:solidFill>
                  <a:srgbClr val="FFFFFF"/>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FFFFFF"/>
              </a:buClr>
              <a:buSzPts val="900"/>
              <a:buFont typeface="Trebuchet MS"/>
              <a:buNone/>
              <a:defRPr b="0" i="0" sz="900" u="none" cap="none" strike="noStrike">
                <a:solidFill>
                  <a:srgbClr val="FFFFFF"/>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solidFill>
                <a:schemeClr val="lt1"/>
              </a:solidFil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34" name="Shape 234"/>
        <p:cNvGrpSpPr/>
        <p:nvPr/>
      </p:nvGrpSpPr>
      <p:grpSpPr>
        <a:xfrm>
          <a:off x="0" y="0"/>
          <a:ext cx="0" cy="0"/>
          <a:chOff x="0" y="0"/>
          <a:chExt cx="0" cy="0"/>
        </a:xfrm>
      </p:grpSpPr>
      <p:sp>
        <p:nvSpPr>
          <p:cNvPr id="235" name="Google Shape;235;g35048012fff_1_285"/>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32" name="Shape 32"/>
        <p:cNvGrpSpPr/>
        <p:nvPr/>
      </p:nvGrpSpPr>
      <p:grpSpPr>
        <a:xfrm>
          <a:off x="0" y="0"/>
          <a:ext cx="0" cy="0"/>
          <a:chOff x="0" y="0"/>
          <a:chExt cx="0" cy="0"/>
        </a:xfrm>
      </p:grpSpPr>
      <p:sp>
        <p:nvSpPr>
          <p:cNvPr id="33" name="Google Shape;33;p22"/>
          <p:cNvSpPr txBox="1"/>
          <p:nvPr>
            <p:ph type="title"/>
          </p:nvPr>
        </p:nvSpPr>
        <p:spPr>
          <a:xfrm>
            <a:off x="628650" y="364988"/>
            <a:ext cx="7886700" cy="8001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lt1"/>
              </a:buClr>
              <a:buSzPts val="4500"/>
              <a:buFont typeface="Trebuchet MS"/>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22"/>
          <p:cNvSpPr txBox="1"/>
          <p:nvPr>
            <p:ph idx="1" type="body"/>
          </p:nvPr>
        </p:nvSpPr>
        <p:spPr>
          <a:xfrm>
            <a:off x="1952714" y="1840549"/>
            <a:ext cx="5238600" cy="25464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750"/>
              </a:spcBef>
              <a:spcAft>
                <a:spcPts val="0"/>
              </a:spcAft>
              <a:buClr>
                <a:schemeClr val="lt1"/>
              </a:buClr>
              <a:buSzPts val="2100"/>
              <a:buFont typeface="Arial"/>
              <a:buNone/>
              <a:defRPr b="0" i="0" sz="2100" u="none" cap="none" strike="noStrike">
                <a:solidFill>
                  <a:schemeClr val="lt1"/>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lt1"/>
              </a:buClr>
              <a:buSzPts val="1500"/>
              <a:buFont typeface="Arial"/>
              <a:buChar char="•"/>
              <a:defRPr b="0" i="0" sz="1500" u="none" cap="none" strike="noStrike">
                <a:solidFill>
                  <a:schemeClr val="lt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lt1"/>
              </a:buClr>
              <a:buSzPts val="1350"/>
              <a:buFont typeface="Arial"/>
              <a:buChar char="•"/>
              <a:defRPr b="0" i="0" sz="1350" u="none" cap="none" strike="noStrike">
                <a:solidFill>
                  <a:schemeClr val="lt1"/>
                </a:solidFill>
                <a:latin typeface="Calibri"/>
                <a:ea typeface="Calibri"/>
                <a:cs typeface="Calibri"/>
                <a:sym typeface="Calibri"/>
              </a:defRPr>
            </a:lvl4pPr>
            <a:lvl5pPr indent="-314325" lvl="4" marL="2286000" marR="0" rtl="0" algn="l">
              <a:lnSpc>
                <a:spcPct val="90000"/>
              </a:lnSpc>
              <a:spcBef>
                <a:spcPts val="375"/>
              </a:spcBef>
              <a:spcAft>
                <a:spcPts val="0"/>
              </a:spcAft>
              <a:buClr>
                <a:schemeClr val="lt1"/>
              </a:buClr>
              <a:buSzPts val="1350"/>
              <a:buFont typeface="Arial"/>
              <a:buChar char="•"/>
              <a:defRPr b="0" i="0" sz="1350" u="none" cap="none" strike="noStrike">
                <a:solidFill>
                  <a:schemeClr val="lt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lt1"/>
              </a:buClr>
              <a:buSzPts val="1350"/>
              <a:buFont typeface="Arial"/>
              <a:buChar char="•"/>
              <a:defRPr b="0" i="0" sz="1350" u="none" cap="none" strike="noStrike">
                <a:solidFill>
                  <a:schemeClr val="lt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lt1"/>
              </a:buClr>
              <a:buSzPts val="1350"/>
              <a:buFont typeface="Arial"/>
              <a:buChar char="•"/>
              <a:defRPr b="0" i="0" sz="1350" u="none" cap="none" strike="noStrike">
                <a:solidFill>
                  <a:schemeClr val="lt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lt1"/>
              </a:buClr>
              <a:buSzPts val="1350"/>
              <a:buFont typeface="Arial"/>
              <a:buChar char="•"/>
              <a:defRPr b="0" i="0" sz="1350" u="none" cap="none" strike="noStrike">
                <a:solidFill>
                  <a:schemeClr val="lt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lt1"/>
              </a:buClr>
              <a:buSzPts val="1350"/>
              <a:buFont typeface="Arial"/>
              <a:buChar char="•"/>
              <a:defRPr b="0" i="0" sz="1350" u="none" cap="none" strike="noStrike">
                <a:solidFill>
                  <a:schemeClr val="lt1"/>
                </a:solidFill>
                <a:latin typeface="Calibri"/>
                <a:ea typeface="Calibri"/>
                <a:cs typeface="Calibri"/>
                <a:sym typeface="Calibri"/>
              </a:defRPr>
            </a:lvl9pPr>
          </a:lstStyle>
          <a:p/>
        </p:txBody>
      </p:sp>
      <p:sp>
        <p:nvSpPr>
          <p:cNvPr id="35" name="Google Shape;35;p22"/>
          <p:cNvSpPr txBox="1"/>
          <p:nvPr>
            <p:ph idx="12" type="sldNum"/>
          </p:nvPr>
        </p:nvSpPr>
        <p:spPr>
          <a:xfrm>
            <a:off x="6880595" y="5308963"/>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236" name="Shape 236"/>
        <p:cNvGrpSpPr/>
        <p:nvPr/>
      </p:nvGrpSpPr>
      <p:grpSpPr>
        <a:xfrm>
          <a:off x="0" y="0"/>
          <a:ext cx="0" cy="0"/>
          <a:chOff x="0" y="0"/>
          <a:chExt cx="0" cy="0"/>
        </a:xfrm>
      </p:grpSpPr>
      <p:sp>
        <p:nvSpPr>
          <p:cNvPr id="237" name="Google Shape;237;g35048012fff_1_287"/>
          <p:cNvSpPr txBox="1"/>
          <p:nvPr>
            <p:ph type="title"/>
          </p:nvPr>
        </p:nvSpPr>
        <p:spPr>
          <a:xfrm>
            <a:off x="628650" y="364988"/>
            <a:ext cx="7886700" cy="800100"/>
          </a:xfrm>
          <a:prstGeom prst="rect">
            <a:avLst/>
          </a:prstGeom>
          <a:noFill/>
          <a:ln>
            <a:noFill/>
          </a:ln>
        </p:spPr>
        <p:txBody>
          <a:bodyPr anchorCtr="0" anchor="b" bIns="35550" lIns="71100" spcFirstLastPara="1" rIns="71100" wrap="square" tIns="35550">
            <a:noAutofit/>
          </a:bodyPr>
          <a:lstStyle>
            <a:lvl1pPr lvl="0" algn="ctr">
              <a:lnSpc>
                <a:spcPct val="90000"/>
              </a:lnSpc>
              <a:spcBef>
                <a:spcPts val="0"/>
              </a:spcBef>
              <a:spcAft>
                <a:spcPts val="0"/>
              </a:spcAft>
              <a:buClr>
                <a:schemeClr val="dk2"/>
              </a:buClr>
              <a:buSzPts val="4700"/>
              <a:buFont typeface="Trebuchet MS"/>
              <a:buNone/>
              <a:defRPr sz="47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38" name="Google Shape;238;g35048012fff_1_287"/>
          <p:cNvSpPr txBox="1"/>
          <p:nvPr>
            <p:ph idx="1" type="body"/>
          </p:nvPr>
        </p:nvSpPr>
        <p:spPr>
          <a:xfrm>
            <a:off x="628650" y="1543585"/>
            <a:ext cx="7886700" cy="3504900"/>
          </a:xfrm>
          <a:prstGeom prst="rect">
            <a:avLst/>
          </a:prstGeom>
          <a:noFill/>
          <a:ln>
            <a:noFill/>
          </a:ln>
        </p:spPr>
        <p:txBody>
          <a:bodyPr anchorCtr="0" anchor="t" bIns="35550" lIns="71100" spcFirstLastPara="1" rIns="71100" wrap="square" tIns="35550">
            <a:noAutofit/>
          </a:bodyPr>
          <a:lstStyle>
            <a:lvl1pPr indent="-406400" lvl="0" marL="457200" marR="0" algn="l">
              <a:lnSpc>
                <a:spcPct val="90000"/>
              </a:lnSpc>
              <a:spcBef>
                <a:spcPts val="800"/>
              </a:spcBef>
              <a:spcAft>
                <a:spcPts val="0"/>
              </a:spcAft>
              <a:buClr>
                <a:schemeClr val="dk1"/>
              </a:buClr>
              <a:buSzPts val="2800"/>
              <a:buFont typeface="Arial"/>
              <a:buChar char="•"/>
              <a:defRPr b="0" i="0" sz="2800" u="none" cap="none" strike="noStrike">
                <a:solidFill>
                  <a:schemeClr val="dk1"/>
                </a:solidFill>
                <a:latin typeface="Trebuchet MS"/>
                <a:ea typeface="Trebuchet MS"/>
                <a:cs typeface="Trebuchet MS"/>
                <a:sym typeface="Trebuchet MS"/>
              </a:defRPr>
            </a:lvl1pPr>
            <a:lvl2pPr indent="-342900" lvl="1" marL="914400" marR="0" algn="l">
              <a:lnSpc>
                <a:spcPct val="90000"/>
              </a:lnSpc>
              <a:spcBef>
                <a:spcPts val="400"/>
              </a:spcBef>
              <a:spcAft>
                <a:spcPts val="0"/>
              </a:spcAft>
              <a:buClr>
                <a:schemeClr val="dk1"/>
              </a:buClr>
              <a:buSzPts val="1800"/>
              <a:buFont typeface="Noto Sans Symbols"/>
              <a:buChar char="⮚"/>
              <a:defRPr b="0" i="0" sz="2600" u="none" cap="none" strike="noStrike">
                <a:solidFill>
                  <a:schemeClr val="dk1"/>
                </a:solidFill>
                <a:latin typeface="Trebuchet MS"/>
                <a:ea typeface="Trebuchet MS"/>
                <a:cs typeface="Trebuchet MS"/>
                <a:sym typeface="Trebuchet MS"/>
              </a:defRPr>
            </a:lvl2pPr>
            <a:lvl3pPr indent="-361950" lvl="2" marL="1371600" marR="0" algn="l">
              <a:lnSpc>
                <a:spcPct val="90000"/>
              </a:lnSpc>
              <a:spcBef>
                <a:spcPts val="400"/>
              </a:spcBef>
              <a:spcAft>
                <a:spcPts val="0"/>
              </a:spcAft>
              <a:buClr>
                <a:schemeClr val="dk1"/>
              </a:buClr>
              <a:buSzPts val="2100"/>
              <a:buFont typeface="Noto Sans Symbols"/>
              <a:buChar char="▪"/>
              <a:defRPr b="0" i="0" sz="2100" u="none" cap="none" strike="noStrike">
                <a:solidFill>
                  <a:schemeClr val="dk1"/>
                </a:solidFill>
                <a:latin typeface="Trebuchet MS"/>
                <a:ea typeface="Trebuchet MS"/>
                <a:cs typeface="Trebuchet MS"/>
                <a:sym typeface="Trebuchet MS"/>
              </a:defRPr>
            </a:lvl3pPr>
            <a:lvl4pPr indent="-349250" lvl="3" marL="1828800" marR="0" algn="l">
              <a:lnSpc>
                <a:spcPct val="90000"/>
              </a:lnSpc>
              <a:spcBef>
                <a:spcPts val="400"/>
              </a:spcBef>
              <a:spcAft>
                <a:spcPts val="0"/>
              </a:spcAft>
              <a:buClr>
                <a:schemeClr val="dk1"/>
              </a:buClr>
              <a:buSzPts val="1900"/>
              <a:buFont typeface="Arial"/>
              <a:buChar char="•"/>
              <a:defRPr b="0" i="0" sz="1900" u="none" cap="none" strike="noStrike">
                <a:solidFill>
                  <a:schemeClr val="dk1"/>
                </a:solidFill>
                <a:latin typeface="Trebuchet MS"/>
                <a:ea typeface="Trebuchet MS"/>
                <a:cs typeface="Trebuchet MS"/>
                <a:sym typeface="Trebuchet MS"/>
              </a:defRPr>
            </a:lvl4pPr>
            <a:lvl5pPr indent="-228600" lvl="4" marL="22860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5pPr>
            <a:lvl6pPr indent="-228600" lvl="5" marL="27432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6pPr>
            <a:lvl7pPr indent="-228600" lvl="6" marL="32004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7pPr>
            <a:lvl8pPr indent="-228600" lvl="7" marL="36576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8pPr>
            <a:lvl9pPr indent="-228600" lvl="8" marL="41148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9pPr>
          </a:lstStyle>
          <a:p/>
        </p:txBody>
      </p:sp>
      <p:sp>
        <p:nvSpPr>
          <p:cNvPr id="239" name="Google Shape;239;g35048012fff_1_287"/>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240" name="Shape 240"/>
        <p:cNvGrpSpPr/>
        <p:nvPr/>
      </p:nvGrpSpPr>
      <p:grpSpPr>
        <a:xfrm>
          <a:off x="0" y="0"/>
          <a:ext cx="0" cy="0"/>
          <a:chOff x="0" y="0"/>
          <a:chExt cx="0" cy="0"/>
        </a:xfrm>
      </p:grpSpPr>
      <p:sp>
        <p:nvSpPr>
          <p:cNvPr id="241" name="Google Shape;241;g35048012fff_1_291"/>
          <p:cNvSpPr txBox="1"/>
          <p:nvPr>
            <p:ph type="ctrTitle"/>
          </p:nvPr>
        </p:nvSpPr>
        <p:spPr>
          <a:xfrm>
            <a:off x="780393" y="1254298"/>
            <a:ext cx="7583100" cy="825300"/>
          </a:xfrm>
          <a:prstGeom prst="rect">
            <a:avLst/>
          </a:prstGeom>
          <a:noFill/>
          <a:ln>
            <a:noFill/>
          </a:ln>
        </p:spPr>
        <p:txBody>
          <a:bodyPr anchorCtr="0" anchor="ctr" bIns="35550" lIns="71100" spcFirstLastPara="1" rIns="71100" wrap="square" tIns="35550">
            <a:noAutofit/>
          </a:bodyPr>
          <a:lstStyle>
            <a:lvl1pPr lvl="0" algn="ctr">
              <a:lnSpc>
                <a:spcPct val="90000"/>
              </a:lnSpc>
              <a:spcBef>
                <a:spcPts val="0"/>
              </a:spcBef>
              <a:spcAft>
                <a:spcPts val="0"/>
              </a:spcAft>
              <a:buClr>
                <a:schemeClr val="dk2"/>
              </a:buClr>
              <a:buSzPts val="4700"/>
              <a:buFont typeface="Trebuchet MS"/>
              <a:buNone/>
              <a:defRPr sz="47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42" name="Google Shape;242;g35048012fff_1_291"/>
          <p:cNvSpPr txBox="1"/>
          <p:nvPr>
            <p:ph idx="1" type="subTitle"/>
          </p:nvPr>
        </p:nvSpPr>
        <p:spPr>
          <a:xfrm>
            <a:off x="1143000" y="2152858"/>
            <a:ext cx="6858000" cy="615600"/>
          </a:xfrm>
          <a:prstGeom prst="rect">
            <a:avLst/>
          </a:prstGeom>
          <a:noFill/>
          <a:ln>
            <a:noFill/>
          </a:ln>
        </p:spPr>
        <p:txBody>
          <a:bodyPr anchorCtr="0" anchor="ctr" bIns="35550" lIns="71100" spcFirstLastPara="1" rIns="71100" wrap="square" tIns="35550">
            <a:noAutofit/>
          </a:bodyPr>
          <a:lstStyle>
            <a:lvl1pPr lvl="0" marR="0" algn="ctr">
              <a:lnSpc>
                <a:spcPct val="90000"/>
              </a:lnSpc>
              <a:spcBef>
                <a:spcPts val="800"/>
              </a:spcBef>
              <a:spcAft>
                <a:spcPts val="0"/>
              </a:spcAft>
              <a:buClr>
                <a:schemeClr val="dk1"/>
              </a:buClr>
              <a:buSzPts val="3900"/>
              <a:buFont typeface="Arial"/>
              <a:buNone/>
              <a:defRPr b="1" i="0" sz="3900" u="none" cap="none" strike="noStrike">
                <a:solidFill>
                  <a:schemeClr val="dk1"/>
                </a:solidFill>
                <a:latin typeface="Trebuchet MS"/>
                <a:ea typeface="Trebuchet MS"/>
                <a:cs typeface="Trebuchet MS"/>
                <a:sym typeface="Trebuchet MS"/>
              </a:defRPr>
            </a:lvl1pPr>
            <a:lvl2pPr lvl="1" marR="0" algn="ctr">
              <a:lnSpc>
                <a:spcPct val="90000"/>
              </a:lnSpc>
              <a:spcBef>
                <a:spcPts val="4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2pPr>
            <a:lvl3pPr lvl="2" marR="0" algn="ctr">
              <a:lnSpc>
                <a:spcPct val="90000"/>
              </a:lnSpc>
              <a:spcBef>
                <a:spcPts val="40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3pPr>
            <a:lvl4pPr lvl="3"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4pPr>
            <a:lvl5pPr lvl="4"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5pPr>
            <a:lvl6pPr lvl="5"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6pPr>
            <a:lvl7pPr lvl="6"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7pPr>
            <a:lvl8pPr lvl="7"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8pPr>
            <a:lvl9pPr lvl="8"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9pPr>
          </a:lstStyle>
          <a:p/>
        </p:txBody>
      </p:sp>
      <p:sp>
        <p:nvSpPr>
          <p:cNvPr id="243" name="Google Shape;243;g35048012fff_1_291"/>
          <p:cNvSpPr txBox="1"/>
          <p:nvPr>
            <p:ph idx="10" type="dt"/>
          </p:nvPr>
        </p:nvSpPr>
        <p:spPr>
          <a:xfrm>
            <a:off x="3543300" y="4097963"/>
            <a:ext cx="2057400" cy="304200"/>
          </a:xfrm>
          <a:prstGeom prst="rect">
            <a:avLst/>
          </a:prstGeom>
          <a:noFill/>
          <a:ln>
            <a:noFill/>
          </a:ln>
        </p:spPr>
        <p:txBody>
          <a:bodyPr anchorCtr="0" anchor="ctr" bIns="35550" lIns="71100" spcFirstLastPara="1" rIns="71100" wrap="square" tIns="35550">
            <a:noAutofit/>
          </a:bodyPr>
          <a:lstStyle>
            <a:lvl1pPr lvl="0" algn="ctr">
              <a:spcBef>
                <a:spcPts val="0"/>
              </a:spcBef>
              <a:spcAft>
                <a:spcPts val="0"/>
              </a:spcAft>
              <a:buSzPts val="1100"/>
              <a:buNone/>
              <a:defRPr>
                <a:solidFill>
                  <a:schemeClr val="dk1"/>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44" name="Google Shape;244;g35048012fff_1_291"/>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245" name="Google Shape;245;g35048012fff_1_291"/>
          <p:cNvSpPr txBox="1"/>
          <p:nvPr>
            <p:ph idx="2" type="body"/>
          </p:nvPr>
        </p:nvSpPr>
        <p:spPr>
          <a:xfrm>
            <a:off x="1435396" y="3066690"/>
            <a:ext cx="6273300" cy="762000"/>
          </a:xfrm>
          <a:prstGeom prst="rect">
            <a:avLst/>
          </a:prstGeom>
          <a:noFill/>
          <a:ln>
            <a:noFill/>
          </a:ln>
        </p:spPr>
        <p:txBody>
          <a:bodyPr anchorCtr="0" anchor="ctr" bIns="35550" lIns="71100" spcFirstLastPara="1" rIns="71100" wrap="square" tIns="35550">
            <a:noAutofit/>
          </a:bodyPr>
          <a:lstStyle>
            <a:lvl1pPr indent="-228600" lvl="0" marL="457200" marR="0" algn="ctr">
              <a:lnSpc>
                <a:spcPct val="90000"/>
              </a:lnSpc>
              <a:spcBef>
                <a:spcPts val="800"/>
              </a:spcBef>
              <a:spcAft>
                <a:spcPts val="0"/>
              </a:spcAft>
              <a:buClr>
                <a:schemeClr val="dk1"/>
              </a:buClr>
              <a:buSzPts val="2600"/>
              <a:buFont typeface="Arial"/>
              <a:buNone/>
              <a:defRPr b="0" i="0" sz="2600" u="none" cap="none" strike="noStrike">
                <a:solidFill>
                  <a:schemeClr val="dk1"/>
                </a:solidFill>
                <a:latin typeface="Trebuchet MS"/>
                <a:ea typeface="Trebuchet MS"/>
                <a:cs typeface="Trebuchet MS"/>
                <a:sym typeface="Trebuchet MS"/>
              </a:defRPr>
            </a:lvl1pPr>
            <a:lvl2pPr indent="-228600" lvl="1" marL="914400" marR="0" algn="ctr">
              <a:lnSpc>
                <a:spcPct val="90000"/>
              </a:lnSpc>
              <a:spcBef>
                <a:spcPts val="400"/>
              </a:spcBef>
              <a:spcAft>
                <a:spcPts val="0"/>
              </a:spcAft>
              <a:buClr>
                <a:schemeClr val="dk1"/>
              </a:buClr>
              <a:buSzPts val="1600"/>
              <a:buFont typeface="Arial"/>
              <a:buNone/>
              <a:defRPr b="0" i="0" sz="1600" u="none" cap="none" strike="noStrike">
                <a:solidFill>
                  <a:schemeClr val="dk1"/>
                </a:solidFill>
                <a:latin typeface="Trebuchet MS"/>
                <a:ea typeface="Trebuchet MS"/>
                <a:cs typeface="Trebuchet MS"/>
                <a:sym typeface="Trebuchet MS"/>
              </a:defRPr>
            </a:lvl2pPr>
            <a:lvl3pPr indent="-228600" lvl="2" marL="1371600" marR="0" algn="ctr">
              <a:lnSpc>
                <a:spcPct val="90000"/>
              </a:lnSpc>
              <a:spcBef>
                <a:spcPts val="400"/>
              </a:spcBef>
              <a:spcAft>
                <a:spcPts val="0"/>
              </a:spcAft>
              <a:buClr>
                <a:schemeClr val="dk1"/>
              </a:buClr>
              <a:buSzPts val="1600"/>
              <a:buFont typeface="Arial"/>
              <a:buNone/>
              <a:defRPr b="0" i="0" sz="1600" u="none" cap="none" strike="noStrike">
                <a:solidFill>
                  <a:schemeClr val="dk1"/>
                </a:solidFill>
                <a:latin typeface="Trebuchet MS"/>
                <a:ea typeface="Trebuchet MS"/>
                <a:cs typeface="Trebuchet MS"/>
                <a:sym typeface="Trebuchet MS"/>
              </a:defRPr>
            </a:lvl3pPr>
            <a:lvl4pPr indent="-228600" lvl="3" marL="1828800" marR="0" algn="ctr">
              <a:lnSpc>
                <a:spcPct val="90000"/>
              </a:lnSpc>
              <a:spcBef>
                <a:spcPts val="400"/>
              </a:spcBef>
              <a:spcAft>
                <a:spcPts val="0"/>
              </a:spcAft>
              <a:buClr>
                <a:schemeClr val="dk1"/>
              </a:buClr>
              <a:buSzPts val="1600"/>
              <a:buFont typeface="Arial"/>
              <a:buNone/>
              <a:defRPr b="0" i="0" sz="1600" u="none" cap="none" strike="noStrike">
                <a:solidFill>
                  <a:schemeClr val="dk1"/>
                </a:solidFill>
                <a:latin typeface="Trebuchet MS"/>
                <a:ea typeface="Trebuchet MS"/>
                <a:cs typeface="Trebuchet MS"/>
                <a:sym typeface="Trebuchet MS"/>
              </a:defRPr>
            </a:lvl4pPr>
            <a:lvl5pPr indent="-228600" lvl="4" marL="2286000" marR="0" algn="ctr">
              <a:lnSpc>
                <a:spcPct val="90000"/>
              </a:lnSpc>
              <a:spcBef>
                <a:spcPts val="400"/>
              </a:spcBef>
              <a:spcAft>
                <a:spcPts val="0"/>
              </a:spcAft>
              <a:buClr>
                <a:schemeClr val="dk1"/>
              </a:buClr>
              <a:buSzPts val="1600"/>
              <a:buFont typeface="Arial"/>
              <a:buNone/>
              <a:defRPr b="0" i="0" sz="1600" u="none" cap="none" strike="noStrike">
                <a:solidFill>
                  <a:schemeClr val="dk1"/>
                </a:solidFill>
                <a:latin typeface="Trebuchet MS"/>
                <a:ea typeface="Trebuchet MS"/>
                <a:cs typeface="Trebuchet MS"/>
                <a:sym typeface="Trebuchet MS"/>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Text">
  <p:cSld name="Mission Text">
    <p:spTree>
      <p:nvGrpSpPr>
        <p:cNvPr id="246" name="Shape 246"/>
        <p:cNvGrpSpPr/>
        <p:nvPr/>
      </p:nvGrpSpPr>
      <p:grpSpPr>
        <a:xfrm>
          <a:off x="0" y="0"/>
          <a:ext cx="0" cy="0"/>
          <a:chOff x="0" y="0"/>
          <a:chExt cx="0" cy="0"/>
        </a:xfrm>
      </p:grpSpPr>
      <p:sp>
        <p:nvSpPr>
          <p:cNvPr id="247" name="Google Shape;247;g35048012fff_1_297"/>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248" name="Google Shape;248;g35048012fff_1_297"/>
          <p:cNvSpPr/>
          <p:nvPr/>
        </p:nvSpPr>
        <p:spPr>
          <a:xfrm>
            <a:off x="628649" y="1561228"/>
            <a:ext cx="7825200" cy="1923600"/>
          </a:xfrm>
          <a:prstGeom prst="rect">
            <a:avLst/>
          </a:prstGeom>
          <a:noFill/>
          <a:ln>
            <a:noFill/>
          </a:ln>
        </p:spPr>
        <p:txBody>
          <a:bodyPr anchorCtr="0" anchor="t" bIns="35550" lIns="71100" spcFirstLastPara="1" rIns="71100" wrap="square" tIns="35550">
            <a:noAutofit/>
          </a:bodyPr>
          <a:lstStyle/>
          <a:p>
            <a:pPr indent="0" lvl="0" marL="0" marR="0" rtl="0" algn="l">
              <a:spcBef>
                <a:spcPts val="0"/>
              </a:spcBef>
              <a:spcAft>
                <a:spcPts val="0"/>
              </a:spcAft>
              <a:buClr>
                <a:schemeClr val="dk1"/>
              </a:buClr>
              <a:buSzPts val="2800"/>
              <a:buFont typeface="Trebuchet MS"/>
              <a:buNone/>
            </a:pPr>
            <a:r>
              <a:rPr lang="en-US" sz="280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100"/>
          </a:p>
        </p:txBody>
      </p:sp>
      <p:sp>
        <p:nvSpPr>
          <p:cNvPr id="249" name="Google Shape;249;g35048012fff_1_297"/>
          <p:cNvSpPr/>
          <p:nvPr/>
        </p:nvSpPr>
        <p:spPr>
          <a:xfrm>
            <a:off x="658793" y="348243"/>
            <a:ext cx="7825200" cy="846600"/>
          </a:xfrm>
          <a:prstGeom prst="rect">
            <a:avLst/>
          </a:prstGeom>
          <a:noFill/>
          <a:ln>
            <a:noFill/>
          </a:ln>
        </p:spPr>
        <p:txBody>
          <a:bodyPr anchorCtr="0" anchor="t" bIns="35550" lIns="71100" spcFirstLastPara="1" rIns="71100" wrap="square" tIns="35550">
            <a:noAutofit/>
          </a:bodyPr>
          <a:lstStyle/>
          <a:p>
            <a:pPr indent="0" lvl="0" marL="0" marR="0" rtl="0" algn="ctr">
              <a:spcBef>
                <a:spcPts val="0"/>
              </a:spcBef>
              <a:spcAft>
                <a:spcPts val="0"/>
              </a:spcAft>
              <a:buNone/>
            </a:pPr>
            <a:r>
              <a:rPr b="1" i="0" lang="en-US" sz="4700" u="none" cap="none" strike="noStrike">
                <a:solidFill>
                  <a:schemeClr val="dk2"/>
                </a:solidFill>
                <a:latin typeface="Trebuchet MS"/>
                <a:ea typeface="Trebuchet MS"/>
                <a:cs typeface="Trebuchet MS"/>
                <a:sym typeface="Trebuchet MS"/>
              </a:rPr>
              <a:t>Our Mission</a:t>
            </a:r>
            <a:endParaRPr sz="1400">
              <a:solidFill>
                <a:schemeClr val="dk2"/>
              </a:solidFill>
              <a:latin typeface="Calibri"/>
              <a:ea typeface="Calibri"/>
              <a:cs typeface="Calibri"/>
              <a:sym typeface="Calibri"/>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Photo">
  <p:cSld name="Mission Photo">
    <p:spTree>
      <p:nvGrpSpPr>
        <p:cNvPr id="250" name="Shape 250"/>
        <p:cNvGrpSpPr/>
        <p:nvPr/>
      </p:nvGrpSpPr>
      <p:grpSpPr>
        <a:xfrm>
          <a:off x="0" y="0"/>
          <a:ext cx="0" cy="0"/>
          <a:chOff x="0" y="0"/>
          <a:chExt cx="0" cy="0"/>
        </a:xfrm>
      </p:grpSpPr>
      <p:sp>
        <p:nvSpPr>
          <p:cNvPr id="251" name="Google Shape;251;g35048012fff_1_301"/>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252" name="Google Shape;252;g35048012fff_1_301"/>
          <p:cNvSpPr txBox="1"/>
          <p:nvPr/>
        </p:nvSpPr>
        <p:spPr>
          <a:xfrm>
            <a:off x="10221314" y="7281127"/>
            <a:ext cx="1629000" cy="328500"/>
          </a:xfrm>
          <a:prstGeom prst="rect">
            <a:avLst/>
          </a:prstGeom>
          <a:noFill/>
          <a:ln>
            <a:noFill/>
          </a:ln>
        </p:spPr>
        <p:txBody>
          <a:bodyPr anchorCtr="0" anchor="t" bIns="35550" lIns="71100" spcFirstLastPara="1" rIns="71100" wrap="square" tIns="35550">
            <a:noAutofit/>
          </a:bodyPr>
          <a:lstStyle/>
          <a:p>
            <a:pPr indent="0" lvl="0" marL="0" marR="0" rtl="0" algn="r">
              <a:spcBef>
                <a:spcPts val="0"/>
              </a:spcBef>
              <a:spcAft>
                <a:spcPts val="0"/>
              </a:spcAft>
              <a:buNone/>
            </a:pPr>
            <a:fld id="{00000000-1234-1234-1234-123412341234}" type="slidenum">
              <a:rPr b="1" lang="en-US" sz="1400">
                <a:solidFill>
                  <a:srgbClr val="000000"/>
                </a:solidFill>
                <a:latin typeface="Trebuchet MS"/>
                <a:ea typeface="Trebuchet MS"/>
                <a:cs typeface="Trebuchet MS"/>
                <a:sym typeface="Trebuchet MS"/>
              </a:rPr>
              <a:t>‹#›</a:t>
            </a:fld>
            <a:endParaRPr b="1" sz="1400">
              <a:solidFill>
                <a:srgbClr val="000000"/>
              </a:solidFill>
              <a:latin typeface="Trebuchet MS"/>
              <a:ea typeface="Trebuchet MS"/>
              <a:cs typeface="Trebuchet MS"/>
              <a:sym typeface="Trebuchet MS"/>
            </a:endParaRPr>
          </a:p>
        </p:txBody>
      </p:sp>
      <p:pic>
        <p:nvPicPr>
          <p:cNvPr descr="Father points out something on laptop to family, seated on couch, as wife, son and daughter look on." id="253" name="Google Shape;253;g35048012fff_1_301"/>
          <p:cNvPicPr preferRelativeResize="0"/>
          <p:nvPr/>
        </p:nvPicPr>
        <p:blipFill rotWithShape="1">
          <a:blip r:embed="rId2">
            <a:alphaModFix/>
          </a:blip>
          <a:srcRect b="4827" l="1681" r="0" t="12786"/>
          <a:stretch/>
        </p:blipFill>
        <p:spPr>
          <a:xfrm>
            <a:off x="0" y="-1"/>
            <a:ext cx="9143996" cy="5216768"/>
          </a:xfrm>
          <a:prstGeom prst="rect">
            <a:avLst/>
          </a:prstGeom>
          <a:noFill/>
          <a:ln>
            <a:noFill/>
          </a:ln>
        </p:spPr>
      </p:pic>
      <p:sp>
        <p:nvSpPr>
          <p:cNvPr id="254" name="Google Shape;254;g35048012fff_1_301"/>
          <p:cNvSpPr/>
          <p:nvPr/>
        </p:nvSpPr>
        <p:spPr>
          <a:xfrm>
            <a:off x="0" y="2871455"/>
            <a:ext cx="9162300" cy="2132400"/>
          </a:xfrm>
          <a:prstGeom prst="rect">
            <a:avLst/>
          </a:prstGeom>
          <a:solidFill>
            <a:srgbClr val="001970">
              <a:alpha val="80000"/>
            </a:srgbClr>
          </a:solidFill>
          <a:ln>
            <a:noFill/>
          </a:ln>
        </p:spPr>
        <p:txBody>
          <a:bodyPr anchorCtr="0" anchor="ctr" bIns="142225" lIns="101125" spcFirstLastPara="1" rIns="101125" wrap="square" tIns="50550">
            <a:noAutofit/>
          </a:bodyPr>
          <a:lstStyle/>
          <a:p>
            <a:pPr indent="0" lvl="0" marL="127000" marR="0" rtl="0" algn="l">
              <a:lnSpc>
                <a:spcPct val="100000"/>
              </a:lnSpc>
              <a:spcBef>
                <a:spcPts val="0"/>
              </a:spcBef>
              <a:spcAft>
                <a:spcPts val="0"/>
              </a:spcAft>
              <a:buClr>
                <a:srgbClr val="FFFFFF"/>
              </a:buClr>
              <a:buSzPts val="4200"/>
              <a:buFont typeface="Trebuchet MS"/>
              <a:buNone/>
            </a:pPr>
            <a:r>
              <a:rPr b="1" i="0" lang="en-US" sz="4200" u="none" cap="none" strike="noStrike">
                <a:solidFill>
                  <a:srgbClr val="FFFFFF"/>
                </a:solidFill>
                <a:latin typeface="Trebuchet MS"/>
                <a:ea typeface="Trebuchet MS"/>
                <a:cs typeface="Trebuchet MS"/>
                <a:sym typeface="Trebuchet MS"/>
              </a:rPr>
              <a:t>Our Mission: </a:t>
            </a:r>
            <a:endParaRPr b="0" i="0" sz="4200" u="none" cap="none" strike="noStrike">
              <a:solidFill>
                <a:srgbClr val="5C6670"/>
              </a:solidFill>
              <a:latin typeface="Trebuchet MS"/>
              <a:ea typeface="Trebuchet MS"/>
              <a:cs typeface="Trebuchet MS"/>
              <a:sym typeface="Trebuchet MS"/>
            </a:endParaRPr>
          </a:p>
          <a:p>
            <a:pPr indent="0" lvl="0" marL="127000" marR="0" rtl="0" algn="l">
              <a:lnSpc>
                <a:spcPct val="100000"/>
              </a:lnSpc>
              <a:spcBef>
                <a:spcPts val="0"/>
              </a:spcBef>
              <a:spcAft>
                <a:spcPts val="0"/>
              </a:spcAft>
              <a:buClr>
                <a:srgbClr val="FFFFFF"/>
              </a:buClr>
              <a:buSzPts val="2500"/>
              <a:buFont typeface="Trebuchet MS"/>
              <a:buNone/>
            </a:pPr>
            <a:r>
              <a:rPr b="0" i="0" lang="en-US" sz="2500" u="none" cap="none" strike="noStrik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25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at We Do">
  <p:cSld name="What We Do">
    <p:spTree>
      <p:nvGrpSpPr>
        <p:cNvPr id="255" name="Shape 255"/>
        <p:cNvGrpSpPr/>
        <p:nvPr/>
      </p:nvGrpSpPr>
      <p:grpSpPr>
        <a:xfrm>
          <a:off x="0" y="0"/>
          <a:ext cx="0" cy="0"/>
          <a:chOff x="0" y="0"/>
          <a:chExt cx="0" cy="0"/>
        </a:xfrm>
      </p:grpSpPr>
      <p:sp>
        <p:nvSpPr>
          <p:cNvPr id="256" name="Google Shape;256;g35048012fff_1_306"/>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257" name="Google Shape;257;g35048012fff_1_306"/>
          <p:cNvSpPr/>
          <p:nvPr/>
        </p:nvSpPr>
        <p:spPr>
          <a:xfrm>
            <a:off x="628649" y="1561228"/>
            <a:ext cx="7825200" cy="2385300"/>
          </a:xfrm>
          <a:prstGeom prst="rect">
            <a:avLst/>
          </a:prstGeom>
          <a:noFill/>
          <a:ln>
            <a:noFill/>
          </a:ln>
        </p:spPr>
        <p:txBody>
          <a:bodyPr anchorCtr="0" anchor="t" bIns="35550" lIns="71100" spcFirstLastPara="1" rIns="71100" wrap="square" tIns="35550">
            <a:noAutofit/>
          </a:bodyPr>
          <a:lstStyle/>
          <a:p>
            <a:pPr indent="0" lvl="0" marL="0" marR="0" rtl="0" algn="l">
              <a:lnSpc>
                <a:spcPct val="100000"/>
              </a:lnSpc>
              <a:spcBef>
                <a:spcPts val="0"/>
              </a:spcBef>
              <a:spcAft>
                <a:spcPts val="0"/>
              </a:spcAft>
              <a:buClr>
                <a:schemeClr val="dk1"/>
              </a:buClr>
              <a:buSzPts val="2800"/>
              <a:buFont typeface="Trebuchet MS"/>
              <a:buNone/>
            </a:pPr>
            <a:r>
              <a:rPr lang="en-US" sz="280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i="1" lang="en-US" sz="2800">
                <a:solidFill>
                  <a:schemeClr val="dk1"/>
                </a:solidFill>
                <a:latin typeface="Trebuchet MS"/>
                <a:ea typeface="Trebuchet MS"/>
                <a:cs typeface="Trebuchet MS"/>
                <a:sym typeface="Trebuchet MS"/>
              </a:rPr>
              <a:t>Plus </a:t>
            </a:r>
            <a:r>
              <a:rPr lang="en-US" sz="2800">
                <a:solidFill>
                  <a:schemeClr val="dk1"/>
                </a:solidFill>
                <a:latin typeface="Trebuchet MS"/>
                <a:ea typeface="Trebuchet MS"/>
                <a:cs typeface="Trebuchet MS"/>
                <a:sym typeface="Trebuchet MS"/>
              </a:rPr>
              <a:t>(CHP+) and other health care programs for Coloradans who qualify. </a:t>
            </a:r>
            <a:endParaRPr b="1" sz="2800">
              <a:solidFill>
                <a:schemeClr val="dk1"/>
              </a:solidFill>
              <a:latin typeface="Trebuchet MS"/>
              <a:ea typeface="Trebuchet MS"/>
              <a:cs typeface="Trebuchet MS"/>
              <a:sym typeface="Trebuchet MS"/>
            </a:endParaRPr>
          </a:p>
        </p:txBody>
      </p:sp>
      <p:sp>
        <p:nvSpPr>
          <p:cNvPr id="258" name="Google Shape;258;g35048012fff_1_306"/>
          <p:cNvSpPr/>
          <p:nvPr/>
        </p:nvSpPr>
        <p:spPr>
          <a:xfrm>
            <a:off x="628650" y="318510"/>
            <a:ext cx="7825200" cy="846600"/>
          </a:xfrm>
          <a:prstGeom prst="rect">
            <a:avLst/>
          </a:prstGeom>
          <a:noFill/>
          <a:ln>
            <a:noFill/>
          </a:ln>
        </p:spPr>
        <p:txBody>
          <a:bodyPr anchorCtr="0" anchor="t" bIns="35550" lIns="71100" spcFirstLastPara="1" rIns="71100" wrap="square" tIns="35550">
            <a:noAutofit/>
          </a:bodyPr>
          <a:lstStyle/>
          <a:p>
            <a:pPr indent="0" lvl="0" marL="0" marR="0" rtl="0" algn="ctr">
              <a:spcBef>
                <a:spcPts val="0"/>
              </a:spcBef>
              <a:spcAft>
                <a:spcPts val="0"/>
              </a:spcAft>
              <a:buNone/>
            </a:pPr>
            <a:r>
              <a:rPr b="1" i="0" lang="en-US" sz="4700" u="none" cap="none" strike="noStrike">
                <a:solidFill>
                  <a:srgbClr val="232C68"/>
                </a:solidFill>
                <a:latin typeface="Trebuchet MS"/>
                <a:ea typeface="Trebuchet MS"/>
                <a:cs typeface="Trebuchet MS"/>
                <a:sym typeface="Trebuchet MS"/>
              </a:rPr>
              <a:t>What We Do</a:t>
            </a:r>
            <a:endParaRPr sz="1400">
              <a:solidFill>
                <a:schemeClr val="dk1"/>
              </a:solidFill>
              <a:latin typeface="Calibri"/>
              <a:ea typeface="Calibri"/>
              <a:cs typeface="Calibri"/>
              <a:sym typeface="Calibri"/>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259" name="Shape 259"/>
        <p:cNvGrpSpPr/>
        <p:nvPr/>
      </p:nvGrpSpPr>
      <p:grpSpPr>
        <a:xfrm>
          <a:off x="0" y="0"/>
          <a:ext cx="0" cy="0"/>
          <a:chOff x="0" y="0"/>
          <a:chExt cx="0" cy="0"/>
        </a:xfrm>
      </p:grpSpPr>
      <p:sp>
        <p:nvSpPr>
          <p:cNvPr id="260" name="Google Shape;260;g35048012fff_1_310"/>
          <p:cNvSpPr txBox="1"/>
          <p:nvPr>
            <p:ph type="title"/>
          </p:nvPr>
        </p:nvSpPr>
        <p:spPr>
          <a:xfrm>
            <a:off x="605660" y="1505114"/>
            <a:ext cx="3602400" cy="2475900"/>
          </a:xfrm>
          <a:prstGeom prst="rect">
            <a:avLst/>
          </a:prstGeom>
          <a:noFill/>
          <a:ln>
            <a:noFill/>
          </a:ln>
        </p:spPr>
        <p:txBody>
          <a:bodyPr anchorCtr="0" anchor="ctr" bIns="35550" lIns="71100" spcFirstLastPara="1" rIns="71100" wrap="square" tIns="35550">
            <a:noAutofit/>
          </a:bodyPr>
          <a:lstStyle>
            <a:lvl1pPr lvl="0" algn="l">
              <a:lnSpc>
                <a:spcPct val="90000"/>
              </a:lnSpc>
              <a:spcBef>
                <a:spcPts val="0"/>
              </a:spcBef>
              <a:spcAft>
                <a:spcPts val="0"/>
              </a:spcAft>
              <a:buClr>
                <a:schemeClr val="dk2"/>
              </a:buClr>
              <a:buSzPts val="5600"/>
              <a:buFont typeface="Trebuchet MS"/>
              <a:buNone/>
              <a:defRPr sz="56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61" name="Google Shape;261;g35048012fff_1_310"/>
          <p:cNvSpPr txBox="1"/>
          <p:nvPr>
            <p:ph idx="1" type="body"/>
          </p:nvPr>
        </p:nvSpPr>
        <p:spPr>
          <a:xfrm>
            <a:off x="4857422" y="1505113"/>
            <a:ext cx="3642000" cy="2475900"/>
          </a:xfrm>
          <a:prstGeom prst="rect">
            <a:avLst/>
          </a:prstGeom>
          <a:noFill/>
          <a:ln>
            <a:noFill/>
          </a:ln>
        </p:spPr>
        <p:txBody>
          <a:bodyPr anchorCtr="0" anchor="t" bIns="35550" lIns="71100" spcFirstLastPara="1" rIns="71100" wrap="square" tIns="35550">
            <a:noAutofit/>
          </a:bodyPr>
          <a:lstStyle>
            <a:lvl1pPr indent="-406400" lvl="0" marL="457200" marR="0" algn="l">
              <a:lnSpc>
                <a:spcPct val="90000"/>
              </a:lnSpc>
              <a:spcBef>
                <a:spcPts val="800"/>
              </a:spcBef>
              <a:spcAft>
                <a:spcPts val="0"/>
              </a:spcAft>
              <a:buClr>
                <a:schemeClr val="dk1"/>
              </a:buClr>
              <a:buSzPts val="2800"/>
              <a:buFont typeface="Arial"/>
              <a:buChar char="•"/>
              <a:defRPr b="0" i="0" sz="2800" u="none" cap="none" strike="noStrike">
                <a:solidFill>
                  <a:schemeClr val="dk1"/>
                </a:solidFill>
                <a:latin typeface="Trebuchet MS"/>
                <a:ea typeface="Trebuchet MS"/>
                <a:cs typeface="Trebuchet MS"/>
                <a:sym typeface="Trebuchet MS"/>
              </a:defRPr>
            </a:lvl1pPr>
            <a:lvl2pPr indent="-336550" lvl="1" marL="914400" marR="0" algn="l">
              <a:lnSpc>
                <a:spcPct val="90000"/>
              </a:lnSpc>
              <a:spcBef>
                <a:spcPts val="400"/>
              </a:spcBef>
              <a:spcAft>
                <a:spcPts val="0"/>
              </a:spcAft>
              <a:buClr>
                <a:schemeClr val="dk1"/>
              </a:buClr>
              <a:buSzPts val="1700"/>
              <a:buFont typeface="Noto Sans Symbols"/>
              <a:buChar char="⮚"/>
              <a:defRPr b="0" i="0" sz="2500" u="none" cap="none" strike="noStrike">
                <a:solidFill>
                  <a:schemeClr val="dk1"/>
                </a:solidFill>
                <a:latin typeface="Trebuchet MS"/>
                <a:ea typeface="Trebuchet MS"/>
                <a:cs typeface="Trebuchet MS"/>
                <a:sym typeface="Trebuchet MS"/>
              </a:defRPr>
            </a:lvl2pPr>
            <a:lvl3pPr indent="-368300" lvl="2" marL="1371600" marR="0" algn="l">
              <a:lnSpc>
                <a:spcPct val="90000"/>
              </a:lnSpc>
              <a:spcBef>
                <a:spcPts val="400"/>
              </a:spcBef>
              <a:spcAft>
                <a:spcPts val="0"/>
              </a:spcAft>
              <a:buClr>
                <a:schemeClr val="dk1"/>
              </a:buClr>
              <a:buSzPts val="2200"/>
              <a:buFont typeface="Noto Sans Symbols"/>
              <a:buChar char="▪"/>
              <a:defRPr b="0" i="0" sz="2200" u="none" cap="none" strike="noStrike">
                <a:solidFill>
                  <a:schemeClr val="dk1"/>
                </a:solidFill>
                <a:latin typeface="Trebuchet MS"/>
                <a:ea typeface="Trebuchet MS"/>
                <a:cs typeface="Trebuchet MS"/>
                <a:sym typeface="Trebuchet MS"/>
              </a:defRPr>
            </a:lvl3pPr>
            <a:lvl4pPr indent="-349250" lvl="3" marL="1828800" marR="0" algn="l">
              <a:lnSpc>
                <a:spcPct val="90000"/>
              </a:lnSpc>
              <a:spcBef>
                <a:spcPts val="400"/>
              </a:spcBef>
              <a:spcAft>
                <a:spcPts val="0"/>
              </a:spcAft>
              <a:buClr>
                <a:schemeClr val="dk1"/>
              </a:buClr>
              <a:buSzPts val="1900"/>
              <a:buFont typeface="Arial"/>
              <a:buChar char="•"/>
              <a:defRPr b="0" i="0" sz="1900" u="none" cap="none" strike="noStrike">
                <a:solidFill>
                  <a:schemeClr val="dk1"/>
                </a:solidFill>
                <a:latin typeface="Trebuchet MS"/>
                <a:ea typeface="Trebuchet MS"/>
                <a:cs typeface="Trebuchet MS"/>
                <a:sym typeface="Trebuchet MS"/>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262" name="Google Shape;262;g35048012fff_1_310"/>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cxnSp>
        <p:nvCxnSpPr>
          <p:cNvPr id="263" name="Google Shape;263;g35048012fff_1_310"/>
          <p:cNvCxnSpPr/>
          <p:nvPr/>
        </p:nvCxnSpPr>
        <p:spPr>
          <a:xfrm>
            <a:off x="4572000" y="1105958"/>
            <a:ext cx="0" cy="3503100"/>
          </a:xfrm>
          <a:prstGeom prst="straightConnector1">
            <a:avLst/>
          </a:prstGeom>
          <a:noFill/>
          <a:ln cap="flat" cmpd="sng" w="38100">
            <a:solidFill>
              <a:schemeClr val="dk1"/>
            </a:solidFill>
            <a:prstDash val="solid"/>
            <a:miter lim="800000"/>
            <a:headEnd len="sm" w="sm" type="none"/>
            <a:tailEnd len="sm" w="sm" type="none"/>
          </a:ln>
        </p:spPr>
      </p:cxn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4" name="Shape 264"/>
        <p:cNvGrpSpPr/>
        <p:nvPr/>
      </p:nvGrpSpPr>
      <p:grpSpPr>
        <a:xfrm>
          <a:off x="0" y="0"/>
          <a:ext cx="0" cy="0"/>
          <a:chOff x="0" y="0"/>
          <a:chExt cx="0" cy="0"/>
        </a:xfrm>
      </p:grpSpPr>
      <p:sp>
        <p:nvSpPr>
          <p:cNvPr id="265" name="Google Shape;265;g35048012fff_1_315"/>
          <p:cNvSpPr txBox="1"/>
          <p:nvPr>
            <p:ph type="title"/>
          </p:nvPr>
        </p:nvSpPr>
        <p:spPr>
          <a:xfrm>
            <a:off x="137948" y="1828271"/>
            <a:ext cx="8868300" cy="1104900"/>
          </a:xfrm>
          <a:prstGeom prst="rect">
            <a:avLst/>
          </a:prstGeom>
          <a:noFill/>
          <a:ln>
            <a:noFill/>
          </a:ln>
        </p:spPr>
        <p:txBody>
          <a:bodyPr anchorCtr="0" anchor="ctr" bIns="35550" lIns="71100" spcFirstLastPara="1" rIns="71100" wrap="square" tIns="35550">
            <a:noAutofit/>
          </a:bodyPr>
          <a:lstStyle>
            <a:lvl1pPr lvl="0" algn="ctr">
              <a:lnSpc>
                <a:spcPct val="90000"/>
              </a:lnSpc>
              <a:spcBef>
                <a:spcPts val="0"/>
              </a:spcBef>
              <a:spcAft>
                <a:spcPts val="0"/>
              </a:spcAft>
              <a:buClr>
                <a:schemeClr val="dk2"/>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66" name="Google Shape;266;g35048012fff_1_315"/>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267" name="Shape 267"/>
        <p:cNvGrpSpPr/>
        <p:nvPr/>
      </p:nvGrpSpPr>
      <p:grpSpPr>
        <a:xfrm>
          <a:off x="0" y="0"/>
          <a:ext cx="0" cy="0"/>
          <a:chOff x="0" y="0"/>
          <a:chExt cx="0" cy="0"/>
        </a:xfrm>
      </p:grpSpPr>
      <p:sp>
        <p:nvSpPr>
          <p:cNvPr id="268" name="Google Shape;268;g35048012fff_1_318"/>
          <p:cNvSpPr txBox="1"/>
          <p:nvPr>
            <p:ph type="title"/>
          </p:nvPr>
        </p:nvSpPr>
        <p:spPr>
          <a:xfrm>
            <a:off x="4592091" y="2187773"/>
            <a:ext cx="4036200" cy="19284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6300"/>
              <a:buFont typeface="Trebuchet MS"/>
              <a:buNone/>
              <a:defRPr sz="63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69" name="Google Shape;269;g35048012fff_1_318"/>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Icon of two people with a word bubble between them containing a question mark." id="270" name="Google Shape;270;g35048012fff_1_318"/>
          <p:cNvPicPr preferRelativeResize="0"/>
          <p:nvPr/>
        </p:nvPicPr>
        <p:blipFill rotWithShape="1">
          <a:blip r:embed="rId2">
            <a:alphaModFix/>
          </a:blip>
          <a:srcRect b="0" l="0" r="0" t="0"/>
          <a:stretch/>
        </p:blipFill>
        <p:spPr>
          <a:xfrm>
            <a:off x="-714374" y="-248708"/>
            <a:ext cx="5572125" cy="5572125"/>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271" name="Shape 271"/>
        <p:cNvGrpSpPr/>
        <p:nvPr/>
      </p:nvGrpSpPr>
      <p:grpSpPr>
        <a:xfrm>
          <a:off x="0" y="0"/>
          <a:ext cx="0" cy="0"/>
          <a:chOff x="0" y="0"/>
          <a:chExt cx="0" cy="0"/>
        </a:xfrm>
      </p:grpSpPr>
      <p:sp>
        <p:nvSpPr>
          <p:cNvPr id="272" name="Google Shape;272;g35048012fff_1_322"/>
          <p:cNvSpPr txBox="1"/>
          <p:nvPr>
            <p:ph type="title"/>
          </p:nvPr>
        </p:nvSpPr>
        <p:spPr>
          <a:xfrm>
            <a:off x="4592091" y="1878212"/>
            <a:ext cx="4319400" cy="19584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6300"/>
              <a:buFont typeface="Trebuchet MS"/>
              <a:buNone/>
              <a:defRPr sz="63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73" name="Google Shape;273;g35048012fff_1_322"/>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Chat icon" id="274" name="Google Shape;274;g35048012fff_1_322"/>
          <p:cNvPicPr preferRelativeResize="0"/>
          <p:nvPr/>
        </p:nvPicPr>
        <p:blipFill rotWithShape="1">
          <a:blip r:embed="rId2">
            <a:alphaModFix/>
          </a:blip>
          <a:srcRect b="0" l="0" r="0" t="0"/>
          <a:stretch/>
        </p:blipFill>
        <p:spPr>
          <a:xfrm>
            <a:off x="-169519" y="89297"/>
            <a:ext cx="4942432" cy="4942583"/>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275" name="Shape 275"/>
        <p:cNvGrpSpPr/>
        <p:nvPr/>
      </p:nvGrpSpPr>
      <p:grpSpPr>
        <a:xfrm>
          <a:off x="0" y="0"/>
          <a:ext cx="0" cy="0"/>
          <a:chOff x="0" y="0"/>
          <a:chExt cx="0" cy="0"/>
        </a:xfrm>
      </p:grpSpPr>
      <p:sp>
        <p:nvSpPr>
          <p:cNvPr id="276" name="Google Shape;276;g35048012fff_1_326"/>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277" name="Google Shape;277;g35048012fff_1_326"/>
          <p:cNvSpPr txBox="1"/>
          <p:nvPr>
            <p:ph type="title"/>
          </p:nvPr>
        </p:nvSpPr>
        <p:spPr>
          <a:xfrm>
            <a:off x="628650" y="364988"/>
            <a:ext cx="7886700" cy="800100"/>
          </a:xfrm>
          <a:prstGeom prst="rect">
            <a:avLst/>
          </a:prstGeom>
          <a:noFill/>
          <a:ln>
            <a:noFill/>
          </a:ln>
        </p:spPr>
        <p:txBody>
          <a:bodyPr anchorCtr="0" anchor="b" bIns="35550" lIns="71100" spcFirstLastPara="1" rIns="71100" wrap="square" tIns="35550">
            <a:noAutofit/>
          </a:bodyPr>
          <a:lstStyle>
            <a:lvl1pPr lvl="0" algn="ctr">
              <a:lnSpc>
                <a:spcPct val="90000"/>
              </a:lnSpc>
              <a:spcBef>
                <a:spcPts val="0"/>
              </a:spcBef>
              <a:spcAft>
                <a:spcPts val="0"/>
              </a:spcAft>
              <a:buClr>
                <a:schemeClr val="dk2"/>
              </a:buClr>
              <a:buSzPts val="4700"/>
              <a:buFont typeface="Trebuchet MS"/>
              <a:buNone/>
              <a:defRPr sz="47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78" name="Google Shape;278;g35048012fff_1_326"/>
          <p:cNvSpPr txBox="1"/>
          <p:nvPr>
            <p:ph idx="1" type="body"/>
          </p:nvPr>
        </p:nvSpPr>
        <p:spPr>
          <a:xfrm>
            <a:off x="1665111" y="1801678"/>
            <a:ext cx="5813700" cy="3183300"/>
          </a:xfrm>
          <a:prstGeom prst="rect">
            <a:avLst/>
          </a:prstGeom>
          <a:noFill/>
          <a:ln>
            <a:noFill/>
          </a:ln>
        </p:spPr>
        <p:txBody>
          <a:bodyPr anchorCtr="0" anchor="t" bIns="35550" lIns="71100" spcFirstLastPara="1" rIns="71100" wrap="square" tIns="35550">
            <a:noAutofit/>
          </a:bodyPr>
          <a:lstStyle>
            <a:lvl1pPr indent="-228600" lvl="0" marL="457200" marR="0" algn="l">
              <a:lnSpc>
                <a:spcPct val="90000"/>
              </a:lnSpc>
              <a:spcBef>
                <a:spcPts val="800"/>
              </a:spcBef>
              <a:spcAft>
                <a:spcPts val="0"/>
              </a:spcAft>
              <a:buClr>
                <a:schemeClr val="dk1"/>
              </a:buClr>
              <a:buSzPts val="2200"/>
              <a:buFont typeface="Arial"/>
              <a:buNone/>
              <a:defRPr b="0" i="0" sz="2200" u="none" cap="none" strike="noStrike">
                <a:solidFill>
                  <a:schemeClr val="dk1"/>
                </a:solidFill>
                <a:latin typeface="Trebuchet MS"/>
                <a:ea typeface="Trebuchet MS"/>
                <a:cs typeface="Trebuchet MS"/>
                <a:sym typeface="Trebuchet MS"/>
              </a:defRPr>
            </a:lvl1pPr>
            <a:lvl2pPr indent="-349250" lvl="1" marL="914400" marR="0" algn="l">
              <a:lnSpc>
                <a:spcPct val="90000"/>
              </a:lnSpc>
              <a:spcBef>
                <a:spcPts val="4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2pPr>
            <a:lvl3pPr indent="-330200" lvl="2" marL="1371600" marR="0" algn="l">
              <a:lnSpc>
                <a:spcPct val="90000"/>
              </a:lnSpc>
              <a:spcBef>
                <a:spcPts val="4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36" name="Shape 36"/>
        <p:cNvGrpSpPr/>
        <p:nvPr/>
      </p:nvGrpSpPr>
      <p:grpSpPr>
        <a:xfrm>
          <a:off x="0" y="0"/>
          <a:ext cx="0" cy="0"/>
          <a:chOff x="0" y="0"/>
          <a:chExt cx="0" cy="0"/>
        </a:xfrm>
      </p:grpSpPr>
      <p:sp>
        <p:nvSpPr>
          <p:cNvPr id="37" name="Google Shape;37;p23"/>
          <p:cNvSpPr txBox="1"/>
          <p:nvPr>
            <p:ph type="title"/>
          </p:nvPr>
        </p:nvSpPr>
        <p:spPr>
          <a:xfrm>
            <a:off x="446484" y="1766822"/>
            <a:ext cx="8250900" cy="13554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lt1"/>
              </a:buClr>
              <a:buSzPts val="5063"/>
              <a:buFont typeface="Trebuchet MS"/>
              <a:buNone/>
              <a:defRPr sz="5063"/>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23"/>
          <p:cNvSpPr txBox="1"/>
          <p:nvPr>
            <p:ph idx="12" type="sldNum"/>
          </p:nvPr>
        </p:nvSpPr>
        <p:spPr>
          <a:xfrm>
            <a:off x="6880595" y="5308963"/>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279" name="Shape 279"/>
        <p:cNvGrpSpPr/>
        <p:nvPr/>
      </p:nvGrpSpPr>
      <p:grpSpPr>
        <a:xfrm>
          <a:off x="0" y="0"/>
          <a:ext cx="0" cy="0"/>
          <a:chOff x="0" y="0"/>
          <a:chExt cx="0" cy="0"/>
        </a:xfrm>
      </p:grpSpPr>
      <p:sp>
        <p:nvSpPr>
          <p:cNvPr id="280" name="Google Shape;280;g35048012fff_1_330"/>
          <p:cNvSpPr txBox="1"/>
          <p:nvPr>
            <p:ph type="title"/>
          </p:nvPr>
        </p:nvSpPr>
        <p:spPr>
          <a:xfrm>
            <a:off x="446484" y="1816672"/>
            <a:ext cx="8250900" cy="13554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dk2"/>
              </a:buClr>
              <a:buSzPts val="5300"/>
              <a:buFont typeface="Trebuchet MS"/>
              <a:buNone/>
              <a:defRPr sz="53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81" name="Google Shape;281;g35048012fff_1_330"/>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82" name="Shape 282"/>
        <p:cNvGrpSpPr/>
        <p:nvPr/>
      </p:nvGrpSpPr>
      <p:grpSpPr>
        <a:xfrm>
          <a:off x="0" y="0"/>
          <a:ext cx="0" cy="0"/>
          <a:chOff x="0" y="0"/>
          <a:chExt cx="0" cy="0"/>
        </a:xfrm>
      </p:grpSpPr>
      <p:sp>
        <p:nvSpPr>
          <p:cNvPr id="283" name="Google Shape;283;g355d285e6e6_1_1192"/>
          <p:cNvSpPr txBox="1"/>
          <p:nvPr>
            <p:ph type="title"/>
          </p:nvPr>
        </p:nvSpPr>
        <p:spPr>
          <a:xfrm>
            <a:off x="311700" y="494472"/>
            <a:ext cx="8520600" cy="636300"/>
          </a:xfrm>
          <a:prstGeom prst="rect">
            <a:avLst/>
          </a:prstGeom>
        </p:spPr>
        <p:txBody>
          <a:bodyPr anchorCtr="0" anchor="ctr" bIns="35550" lIns="71100" spcFirstLastPara="1" rIns="71100" wrap="square" tIns="35550">
            <a:noAutofit/>
          </a:bodyPr>
          <a:lstStyle>
            <a:lvl1pPr lvl="0">
              <a:spcBef>
                <a:spcPts val="0"/>
              </a:spcBef>
              <a:spcAft>
                <a:spcPts val="0"/>
              </a:spcAft>
              <a:buSzPts val="47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84" name="Google Shape;284;g355d285e6e6_1_1192"/>
          <p:cNvSpPr txBox="1"/>
          <p:nvPr>
            <p:ph idx="1" type="body"/>
          </p:nvPr>
        </p:nvSpPr>
        <p:spPr>
          <a:xfrm>
            <a:off x="311700" y="1280528"/>
            <a:ext cx="8520600" cy="3795900"/>
          </a:xfrm>
          <a:prstGeom prst="rect">
            <a:avLst/>
          </a:prstGeom>
          <a:noFill/>
          <a:ln>
            <a:noFill/>
          </a:ln>
        </p:spPr>
        <p:txBody>
          <a:bodyPr anchorCtr="0" anchor="ctr" bIns="91425" lIns="91425" spcFirstLastPara="1" rIns="91425" wrap="square" tIns="91425">
            <a:no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85" name="Google Shape;285;g355d285e6e6_1_1192"/>
          <p:cNvSpPr txBox="1"/>
          <p:nvPr>
            <p:ph idx="12" type="sldNum"/>
          </p:nvPr>
        </p:nvSpPr>
        <p:spPr>
          <a:xfrm>
            <a:off x="8472458" y="5181352"/>
            <a:ext cx="548700" cy="437400"/>
          </a:xfrm>
          <a:prstGeom prst="rect">
            <a:avLst/>
          </a:prstGeom>
        </p:spPr>
        <p:txBody>
          <a:bodyPr anchorCtr="0" anchor="ctr" bIns="35550" lIns="71100" spcFirstLastPara="1" rIns="71100" wrap="square" tIns="355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292" name="Shape 292"/>
        <p:cNvGrpSpPr/>
        <p:nvPr/>
      </p:nvGrpSpPr>
      <p:grpSpPr>
        <a:xfrm>
          <a:off x="0" y="0"/>
          <a:ext cx="0" cy="0"/>
          <a:chOff x="0" y="0"/>
          <a:chExt cx="0" cy="0"/>
        </a:xfrm>
      </p:grpSpPr>
      <p:sp>
        <p:nvSpPr>
          <p:cNvPr id="293" name="Google Shape;293;g35433c2cf89_1_117"/>
          <p:cNvSpPr txBox="1"/>
          <p:nvPr>
            <p:ph type="title"/>
          </p:nvPr>
        </p:nvSpPr>
        <p:spPr>
          <a:xfrm>
            <a:off x="628650" y="364988"/>
            <a:ext cx="7886700" cy="800100"/>
          </a:xfrm>
          <a:prstGeom prst="rect">
            <a:avLst/>
          </a:prstGeom>
          <a:noFill/>
          <a:ln>
            <a:noFill/>
          </a:ln>
        </p:spPr>
        <p:txBody>
          <a:bodyPr anchorCtr="0" anchor="b" bIns="35550" lIns="71100" spcFirstLastPara="1" rIns="71100" wrap="square" tIns="35550">
            <a:noAutofit/>
          </a:bodyPr>
          <a:lstStyle>
            <a:lvl1pPr lvl="0" algn="ctr">
              <a:lnSpc>
                <a:spcPct val="90000"/>
              </a:lnSpc>
              <a:spcBef>
                <a:spcPts val="0"/>
              </a:spcBef>
              <a:spcAft>
                <a:spcPts val="0"/>
              </a:spcAft>
              <a:buClr>
                <a:schemeClr val="dk2"/>
              </a:buClr>
              <a:buSzPts val="4700"/>
              <a:buFont typeface="Trebuchet MS"/>
              <a:buNone/>
              <a:defRPr sz="4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94" name="Google Shape;294;g35433c2cf89_1_117"/>
          <p:cNvSpPr txBox="1"/>
          <p:nvPr>
            <p:ph idx="1" type="body"/>
          </p:nvPr>
        </p:nvSpPr>
        <p:spPr>
          <a:xfrm>
            <a:off x="628650" y="1543585"/>
            <a:ext cx="7886700" cy="3504900"/>
          </a:xfrm>
          <a:prstGeom prst="rect">
            <a:avLst/>
          </a:prstGeom>
          <a:noFill/>
          <a:ln>
            <a:noFill/>
          </a:ln>
        </p:spPr>
        <p:txBody>
          <a:bodyPr anchorCtr="0" anchor="t" bIns="35550" lIns="71100" spcFirstLastPara="1" rIns="71100" wrap="square" tIns="35550">
            <a:noAutofit/>
          </a:bodyPr>
          <a:lstStyle>
            <a:lvl1pPr indent="-406400" lvl="0" marL="457200" marR="0" algn="l">
              <a:lnSpc>
                <a:spcPct val="90000"/>
              </a:lnSpc>
              <a:spcBef>
                <a:spcPts val="800"/>
              </a:spcBef>
              <a:spcAft>
                <a:spcPts val="0"/>
              </a:spcAft>
              <a:buClr>
                <a:schemeClr val="dk1"/>
              </a:buClr>
              <a:buSzPts val="2800"/>
              <a:buFont typeface="Arial"/>
              <a:buChar char="•"/>
              <a:defRPr b="0" i="0" sz="2800" u="none" cap="none" strike="noStrike">
                <a:solidFill>
                  <a:schemeClr val="dk1"/>
                </a:solidFill>
                <a:latin typeface="Trebuchet MS"/>
                <a:ea typeface="Trebuchet MS"/>
                <a:cs typeface="Trebuchet MS"/>
                <a:sym typeface="Trebuchet MS"/>
              </a:defRPr>
            </a:lvl1pPr>
            <a:lvl2pPr indent="-342900" lvl="1" marL="914400" marR="0" algn="l">
              <a:lnSpc>
                <a:spcPct val="90000"/>
              </a:lnSpc>
              <a:spcBef>
                <a:spcPts val="400"/>
              </a:spcBef>
              <a:spcAft>
                <a:spcPts val="0"/>
              </a:spcAft>
              <a:buClr>
                <a:schemeClr val="dk1"/>
              </a:buClr>
              <a:buSzPts val="1800"/>
              <a:buFont typeface="Noto Sans Symbols"/>
              <a:buChar char="⮚"/>
              <a:defRPr b="0" i="0" sz="2600" u="none" cap="none" strike="noStrike">
                <a:solidFill>
                  <a:schemeClr val="dk1"/>
                </a:solidFill>
                <a:latin typeface="Trebuchet MS"/>
                <a:ea typeface="Trebuchet MS"/>
                <a:cs typeface="Trebuchet MS"/>
                <a:sym typeface="Trebuchet MS"/>
              </a:defRPr>
            </a:lvl2pPr>
            <a:lvl3pPr indent="-361950" lvl="2" marL="1371600" marR="0" algn="l">
              <a:lnSpc>
                <a:spcPct val="90000"/>
              </a:lnSpc>
              <a:spcBef>
                <a:spcPts val="400"/>
              </a:spcBef>
              <a:spcAft>
                <a:spcPts val="0"/>
              </a:spcAft>
              <a:buClr>
                <a:schemeClr val="dk1"/>
              </a:buClr>
              <a:buSzPts val="2100"/>
              <a:buFont typeface="Noto Sans Symbols"/>
              <a:buChar char="▪"/>
              <a:defRPr b="0" i="0" sz="2100" u="none" cap="none" strike="noStrike">
                <a:solidFill>
                  <a:schemeClr val="dk1"/>
                </a:solidFill>
                <a:latin typeface="Trebuchet MS"/>
                <a:ea typeface="Trebuchet MS"/>
                <a:cs typeface="Trebuchet MS"/>
                <a:sym typeface="Trebuchet MS"/>
              </a:defRPr>
            </a:lvl3pPr>
            <a:lvl4pPr indent="-349250" lvl="3" marL="1828800" marR="0" algn="l">
              <a:lnSpc>
                <a:spcPct val="90000"/>
              </a:lnSpc>
              <a:spcBef>
                <a:spcPts val="400"/>
              </a:spcBef>
              <a:spcAft>
                <a:spcPts val="0"/>
              </a:spcAft>
              <a:buClr>
                <a:schemeClr val="dk1"/>
              </a:buClr>
              <a:buSzPts val="1900"/>
              <a:buFont typeface="Arial"/>
              <a:buChar char="•"/>
              <a:defRPr b="0" i="0" sz="1900" u="none" cap="none" strike="noStrike">
                <a:solidFill>
                  <a:schemeClr val="dk1"/>
                </a:solidFill>
                <a:latin typeface="Trebuchet MS"/>
                <a:ea typeface="Trebuchet MS"/>
                <a:cs typeface="Trebuchet MS"/>
                <a:sym typeface="Trebuchet MS"/>
              </a:defRPr>
            </a:lvl4pPr>
            <a:lvl5pPr indent="-228600" lvl="4" marL="22860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5pPr>
            <a:lvl6pPr indent="-228600" lvl="5" marL="27432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6pPr>
            <a:lvl7pPr indent="-228600" lvl="6" marL="32004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7pPr>
            <a:lvl8pPr indent="-228600" lvl="7" marL="36576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8pPr>
            <a:lvl9pPr indent="-228600" lvl="8" marL="41148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9pPr>
          </a:lstStyle>
          <a:p/>
        </p:txBody>
      </p:sp>
      <p:sp>
        <p:nvSpPr>
          <p:cNvPr id="295" name="Google Shape;295;g35433c2cf89_1_117"/>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96" name="Shape 296"/>
        <p:cNvGrpSpPr/>
        <p:nvPr/>
      </p:nvGrpSpPr>
      <p:grpSpPr>
        <a:xfrm>
          <a:off x="0" y="0"/>
          <a:ext cx="0" cy="0"/>
          <a:chOff x="0" y="0"/>
          <a:chExt cx="0" cy="0"/>
        </a:xfrm>
      </p:grpSpPr>
      <p:sp>
        <p:nvSpPr>
          <p:cNvPr id="297" name="Google Shape;297;g35433c2cf89_1_121"/>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298" name="Shape 298"/>
        <p:cNvGrpSpPr/>
        <p:nvPr/>
      </p:nvGrpSpPr>
      <p:grpSpPr>
        <a:xfrm>
          <a:off x="0" y="0"/>
          <a:ext cx="0" cy="0"/>
          <a:chOff x="0" y="0"/>
          <a:chExt cx="0" cy="0"/>
        </a:xfrm>
      </p:grpSpPr>
      <p:sp>
        <p:nvSpPr>
          <p:cNvPr id="299" name="Google Shape;299;g35433c2cf89_1_123"/>
          <p:cNvSpPr txBox="1"/>
          <p:nvPr>
            <p:ph type="ctrTitle"/>
          </p:nvPr>
        </p:nvSpPr>
        <p:spPr>
          <a:xfrm>
            <a:off x="780393" y="1254298"/>
            <a:ext cx="7583100" cy="825300"/>
          </a:xfrm>
          <a:prstGeom prst="rect">
            <a:avLst/>
          </a:prstGeom>
          <a:noFill/>
          <a:ln>
            <a:noFill/>
          </a:ln>
        </p:spPr>
        <p:txBody>
          <a:bodyPr anchorCtr="0" anchor="ctr" bIns="35550" lIns="71100" spcFirstLastPara="1" rIns="71100" wrap="square" tIns="35550">
            <a:noAutofit/>
          </a:bodyPr>
          <a:lstStyle>
            <a:lvl1pPr lvl="0" algn="ctr">
              <a:lnSpc>
                <a:spcPct val="90000"/>
              </a:lnSpc>
              <a:spcBef>
                <a:spcPts val="0"/>
              </a:spcBef>
              <a:spcAft>
                <a:spcPts val="0"/>
              </a:spcAft>
              <a:buClr>
                <a:schemeClr val="dk2"/>
              </a:buClr>
              <a:buSzPts val="4700"/>
              <a:buFont typeface="Trebuchet MS"/>
              <a:buNone/>
              <a:defRPr sz="4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00" name="Google Shape;300;g35433c2cf89_1_123"/>
          <p:cNvSpPr txBox="1"/>
          <p:nvPr>
            <p:ph idx="1" type="subTitle"/>
          </p:nvPr>
        </p:nvSpPr>
        <p:spPr>
          <a:xfrm>
            <a:off x="1143000" y="2152858"/>
            <a:ext cx="6858000" cy="615600"/>
          </a:xfrm>
          <a:prstGeom prst="rect">
            <a:avLst/>
          </a:prstGeom>
          <a:noFill/>
          <a:ln>
            <a:noFill/>
          </a:ln>
        </p:spPr>
        <p:txBody>
          <a:bodyPr anchorCtr="0" anchor="ctr" bIns="35550" lIns="71100" spcFirstLastPara="1" rIns="71100" wrap="square" tIns="35550">
            <a:noAutofit/>
          </a:bodyPr>
          <a:lstStyle>
            <a:lvl1pPr lvl="0" marR="0" algn="ctr">
              <a:lnSpc>
                <a:spcPct val="90000"/>
              </a:lnSpc>
              <a:spcBef>
                <a:spcPts val="800"/>
              </a:spcBef>
              <a:spcAft>
                <a:spcPts val="0"/>
              </a:spcAft>
              <a:buClr>
                <a:schemeClr val="dk1"/>
              </a:buClr>
              <a:buSzPts val="3900"/>
              <a:buFont typeface="Arial"/>
              <a:buNone/>
              <a:defRPr b="1" i="0" sz="3900" u="none" cap="none" strike="noStrike">
                <a:solidFill>
                  <a:schemeClr val="dk1"/>
                </a:solidFill>
                <a:latin typeface="Trebuchet MS"/>
                <a:ea typeface="Trebuchet MS"/>
                <a:cs typeface="Trebuchet MS"/>
                <a:sym typeface="Trebuchet MS"/>
              </a:defRPr>
            </a:lvl1pPr>
            <a:lvl2pPr lvl="1" marR="0" algn="ctr">
              <a:lnSpc>
                <a:spcPct val="90000"/>
              </a:lnSpc>
              <a:spcBef>
                <a:spcPts val="4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2pPr>
            <a:lvl3pPr lvl="2" marR="0" algn="ctr">
              <a:lnSpc>
                <a:spcPct val="90000"/>
              </a:lnSpc>
              <a:spcBef>
                <a:spcPts val="40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3pPr>
            <a:lvl4pPr lvl="3"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4pPr>
            <a:lvl5pPr lvl="4"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5pPr>
            <a:lvl6pPr lvl="5"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6pPr>
            <a:lvl7pPr lvl="6"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7pPr>
            <a:lvl8pPr lvl="7"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8pPr>
            <a:lvl9pPr lvl="8"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9pPr>
          </a:lstStyle>
          <a:p/>
        </p:txBody>
      </p:sp>
      <p:sp>
        <p:nvSpPr>
          <p:cNvPr id="301" name="Google Shape;301;g35433c2cf89_1_123"/>
          <p:cNvSpPr txBox="1"/>
          <p:nvPr>
            <p:ph idx="10" type="dt"/>
          </p:nvPr>
        </p:nvSpPr>
        <p:spPr>
          <a:xfrm>
            <a:off x="3543300" y="4097963"/>
            <a:ext cx="2057400" cy="304200"/>
          </a:xfrm>
          <a:prstGeom prst="rect">
            <a:avLst/>
          </a:prstGeom>
          <a:noFill/>
          <a:ln>
            <a:noFill/>
          </a:ln>
        </p:spPr>
        <p:txBody>
          <a:bodyPr anchorCtr="0" anchor="ctr" bIns="35550" lIns="71100" spcFirstLastPara="1" rIns="71100" wrap="square" tIns="35550">
            <a:noAutofit/>
          </a:bodyPr>
          <a:lstStyle>
            <a:lvl1pPr lvl="0" algn="ctr">
              <a:lnSpc>
                <a:spcPct val="100000"/>
              </a:lnSpc>
              <a:spcBef>
                <a:spcPts val="0"/>
              </a:spcBef>
              <a:spcAft>
                <a:spcPts val="0"/>
              </a:spcAft>
              <a:buSzPts val="1100"/>
              <a:buNone/>
              <a:defRPr>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02" name="Google Shape;302;g35433c2cf89_1_123"/>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303" name="Google Shape;303;g35433c2cf89_1_123"/>
          <p:cNvSpPr txBox="1"/>
          <p:nvPr>
            <p:ph idx="2" type="body"/>
          </p:nvPr>
        </p:nvSpPr>
        <p:spPr>
          <a:xfrm>
            <a:off x="1435396" y="3066690"/>
            <a:ext cx="6273300" cy="762000"/>
          </a:xfrm>
          <a:prstGeom prst="rect">
            <a:avLst/>
          </a:prstGeom>
          <a:noFill/>
          <a:ln>
            <a:noFill/>
          </a:ln>
        </p:spPr>
        <p:txBody>
          <a:bodyPr anchorCtr="0" anchor="ctr" bIns="35550" lIns="71100" spcFirstLastPara="1" rIns="71100" wrap="square" tIns="35550">
            <a:noAutofit/>
          </a:bodyPr>
          <a:lstStyle>
            <a:lvl1pPr indent="-228600" lvl="0" marL="457200" marR="0" algn="ctr">
              <a:lnSpc>
                <a:spcPct val="90000"/>
              </a:lnSpc>
              <a:spcBef>
                <a:spcPts val="800"/>
              </a:spcBef>
              <a:spcAft>
                <a:spcPts val="0"/>
              </a:spcAft>
              <a:buClr>
                <a:schemeClr val="dk1"/>
              </a:buClr>
              <a:buSzPts val="2600"/>
              <a:buFont typeface="Arial"/>
              <a:buNone/>
              <a:defRPr b="0" i="0" sz="2600" u="none" cap="none" strike="noStrike">
                <a:solidFill>
                  <a:schemeClr val="dk1"/>
                </a:solidFill>
                <a:latin typeface="Trebuchet MS"/>
                <a:ea typeface="Trebuchet MS"/>
                <a:cs typeface="Trebuchet MS"/>
                <a:sym typeface="Trebuchet MS"/>
              </a:defRPr>
            </a:lvl1pPr>
            <a:lvl2pPr indent="-228600" lvl="1" marL="914400" marR="0" algn="ctr">
              <a:lnSpc>
                <a:spcPct val="90000"/>
              </a:lnSpc>
              <a:spcBef>
                <a:spcPts val="400"/>
              </a:spcBef>
              <a:spcAft>
                <a:spcPts val="0"/>
              </a:spcAft>
              <a:buClr>
                <a:schemeClr val="dk1"/>
              </a:buClr>
              <a:buSzPts val="1600"/>
              <a:buFont typeface="Arial"/>
              <a:buNone/>
              <a:defRPr b="0" i="0" sz="1600" u="none" cap="none" strike="noStrike">
                <a:solidFill>
                  <a:schemeClr val="dk1"/>
                </a:solidFill>
                <a:latin typeface="Trebuchet MS"/>
                <a:ea typeface="Trebuchet MS"/>
                <a:cs typeface="Trebuchet MS"/>
                <a:sym typeface="Trebuchet MS"/>
              </a:defRPr>
            </a:lvl2pPr>
            <a:lvl3pPr indent="-228600" lvl="2" marL="1371600" marR="0" algn="ctr">
              <a:lnSpc>
                <a:spcPct val="90000"/>
              </a:lnSpc>
              <a:spcBef>
                <a:spcPts val="400"/>
              </a:spcBef>
              <a:spcAft>
                <a:spcPts val="0"/>
              </a:spcAft>
              <a:buClr>
                <a:schemeClr val="dk1"/>
              </a:buClr>
              <a:buSzPts val="1600"/>
              <a:buFont typeface="Arial"/>
              <a:buNone/>
              <a:defRPr b="0" i="0" sz="1600" u="none" cap="none" strike="noStrike">
                <a:solidFill>
                  <a:schemeClr val="dk1"/>
                </a:solidFill>
                <a:latin typeface="Trebuchet MS"/>
                <a:ea typeface="Trebuchet MS"/>
                <a:cs typeface="Trebuchet MS"/>
                <a:sym typeface="Trebuchet MS"/>
              </a:defRPr>
            </a:lvl3pPr>
            <a:lvl4pPr indent="-228600" lvl="3" marL="1828800" marR="0" algn="ctr">
              <a:lnSpc>
                <a:spcPct val="90000"/>
              </a:lnSpc>
              <a:spcBef>
                <a:spcPts val="400"/>
              </a:spcBef>
              <a:spcAft>
                <a:spcPts val="0"/>
              </a:spcAft>
              <a:buClr>
                <a:schemeClr val="dk1"/>
              </a:buClr>
              <a:buSzPts val="1600"/>
              <a:buFont typeface="Arial"/>
              <a:buNone/>
              <a:defRPr b="0" i="0" sz="1600" u="none" cap="none" strike="noStrike">
                <a:solidFill>
                  <a:schemeClr val="dk1"/>
                </a:solidFill>
                <a:latin typeface="Trebuchet MS"/>
                <a:ea typeface="Trebuchet MS"/>
                <a:cs typeface="Trebuchet MS"/>
                <a:sym typeface="Trebuchet MS"/>
              </a:defRPr>
            </a:lvl4pPr>
            <a:lvl5pPr indent="-228600" lvl="4" marL="2286000" marR="0" algn="ctr">
              <a:lnSpc>
                <a:spcPct val="90000"/>
              </a:lnSpc>
              <a:spcBef>
                <a:spcPts val="400"/>
              </a:spcBef>
              <a:spcAft>
                <a:spcPts val="0"/>
              </a:spcAft>
              <a:buClr>
                <a:schemeClr val="dk1"/>
              </a:buClr>
              <a:buSzPts val="1600"/>
              <a:buFont typeface="Arial"/>
              <a:buNone/>
              <a:defRPr b="0" i="0" sz="1600" u="none" cap="none" strike="noStrike">
                <a:solidFill>
                  <a:schemeClr val="dk1"/>
                </a:solidFill>
                <a:latin typeface="Trebuchet MS"/>
                <a:ea typeface="Trebuchet MS"/>
                <a:cs typeface="Trebuchet MS"/>
                <a:sym typeface="Trebuchet MS"/>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Text">
  <p:cSld name="Mission Text">
    <p:spTree>
      <p:nvGrpSpPr>
        <p:cNvPr id="304" name="Shape 304"/>
        <p:cNvGrpSpPr/>
        <p:nvPr/>
      </p:nvGrpSpPr>
      <p:grpSpPr>
        <a:xfrm>
          <a:off x="0" y="0"/>
          <a:ext cx="0" cy="0"/>
          <a:chOff x="0" y="0"/>
          <a:chExt cx="0" cy="0"/>
        </a:xfrm>
      </p:grpSpPr>
      <p:sp>
        <p:nvSpPr>
          <p:cNvPr id="305" name="Google Shape;305;g35433c2cf89_1_129"/>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306" name="Google Shape;306;g35433c2cf89_1_129"/>
          <p:cNvSpPr/>
          <p:nvPr/>
        </p:nvSpPr>
        <p:spPr>
          <a:xfrm>
            <a:off x="628649" y="1561228"/>
            <a:ext cx="7825200" cy="1923600"/>
          </a:xfrm>
          <a:prstGeom prst="rect">
            <a:avLst/>
          </a:prstGeom>
          <a:noFill/>
          <a:ln>
            <a:noFill/>
          </a:ln>
        </p:spPr>
        <p:txBody>
          <a:bodyPr anchorCtr="0" anchor="t" bIns="35550" lIns="71100" spcFirstLastPara="1" rIns="71100" wrap="square" tIns="35550">
            <a:noAutofit/>
          </a:bodyPr>
          <a:lstStyle/>
          <a:p>
            <a:pPr indent="0" lvl="0" marL="0" marR="0" rtl="0" algn="l">
              <a:lnSpc>
                <a:spcPct val="100000"/>
              </a:lnSpc>
              <a:spcBef>
                <a:spcPts val="0"/>
              </a:spcBef>
              <a:spcAft>
                <a:spcPts val="0"/>
              </a:spcAft>
              <a:buClr>
                <a:schemeClr val="dk1"/>
              </a:buClr>
              <a:buSzPts val="2800"/>
              <a:buFont typeface="Trebuchet MS"/>
              <a:buNone/>
            </a:pPr>
            <a:r>
              <a:rPr b="0" i="0" lang="en-US" sz="2800" u="none" cap="none" strike="noStrike">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1100" u="none" cap="none" strike="noStrike">
              <a:solidFill>
                <a:srgbClr val="000000"/>
              </a:solidFill>
              <a:latin typeface="Arial"/>
              <a:ea typeface="Arial"/>
              <a:cs typeface="Arial"/>
              <a:sym typeface="Arial"/>
            </a:endParaRPr>
          </a:p>
        </p:txBody>
      </p:sp>
      <p:sp>
        <p:nvSpPr>
          <p:cNvPr id="307" name="Google Shape;307;g35433c2cf89_1_129"/>
          <p:cNvSpPr/>
          <p:nvPr/>
        </p:nvSpPr>
        <p:spPr>
          <a:xfrm>
            <a:off x="658793" y="348243"/>
            <a:ext cx="7825200" cy="846600"/>
          </a:xfrm>
          <a:prstGeom prst="rect">
            <a:avLst/>
          </a:prstGeom>
          <a:noFill/>
          <a:ln>
            <a:noFill/>
          </a:ln>
        </p:spPr>
        <p:txBody>
          <a:bodyPr anchorCtr="0" anchor="t" bIns="35550" lIns="71100" spcFirstLastPara="1" rIns="71100" wrap="square" tIns="35550">
            <a:noAutofit/>
          </a:bodyPr>
          <a:lstStyle/>
          <a:p>
            <a:pPr indent="0" lvl="0" marL="0" marR="0" rtl="0" algn="ctr">
              <a:lnSpc>
                <a:spcPct val="100000"/>
              </a:lnSpc>
              <a:spcBef>
                <a:spcPts val="0"/>
              </a:spcBef>
              <a:spcAft>
                <a:spcPts val="0"/>
              </a:spcAft>
              <a:buClr>
                <a:srgbClr val="000000"/>
              </a:buClr>
              <a:buSzPts val="4700"/>
              <a:buFont typeface="Arial"/>
              <a:buNone/>
            </a:pPr>
            <a:r>
              <a:rPr b="1" i="0" lang="en-US" sz="4700" u="none" cap="none" strike="noStrike">
                <a:solidFill>
                  <a:schemeClr val="dk2"/>
                </a:solidFill>
                <a:latin typeface="Trebuchet MS"/>
                <a:ea typeface="Trebuchet MS"/>
                <a:cs typeface="Trebuchet MS"/>
                <a:sym typeface="Trebuchet MS"/>
              </a:rPr>
              <a:t>Our Mission</a:t>
            </a:r>
            <a:endParaRPr b="0" i="0" sz="14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Photo">
  <p:cSld name="Mission Photo">
    <p:spTree>
      <p:nvGrpSpPr>
        <p:cNvPr id="308" name="Shape 308"/>
        <p:cNvGrpSpPr/>
        <p:nvPr/>
      </p:nvGrpSpPr>
      <p:grpSpPr>
        <a:xfrm>
          <a:off x="0" y="0"/>
          <a:ext cx="0" cy="0"/>
          <a:chOff x="0" y="0"/>
          <a:chExt cx="0" cy="0"/>
        </a:xfrm>
      </p:grpSpPr>
      <p:sp>
        <p:nvSpPr>
          <p:cNvPr id="309" name="Google Shape;309;g35433c2cf89_1_133"/>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310" name="Google Shape;310;g35433c2cf89_1_133"/>
          <p:cNvSpPr txBox="1"/>
          <p:nvPr/>
        </p:nvSpPr>
        <p:spPr>
          <a:xfrm>
            <a:off x="10221314" y="7281127"/>
            <a:ext cx="1629000" cy="328500"/>
          </a:xfrm>
          <a:prstGeom prst="rect">
            <a:avLst/>
          </a:prstGeom>
          <a:noFill/>
          <a:ln>
            <a:noFill/>
          </a:ln>
        </p:spPr>
        <p:txBody>
          <a:bodyPr anchorCtr="0" anchor="t" bIns="35550" lIns="71100" spcFirstLastPara="1" rIns="71100" wrap="square" tIns="3555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1" i="0" lang="en-US" sz="1400" u="none" cap="none" strike="noStrike">
                <a:solidFill>
                  <a:srgbClr val="000000"/>
                </a:solidFill>
                <a:latin typeface="Trebuchet MS"/>
                <a:ea typeface="Trebuchet MS"/>
                <a:cs typeface="Trebuchet MS"/>
                <a:sym typeface="Trebuchet MS"/>
              </a:rPr>
              <a:t>‹#›</a:t>
            </a:fld>
            <a:endParaRPr b="1" i="0" sz="1400" u="none" cap="none" strike="noStrike">
              <a:solidFill>
                <a:srgbClr val="000000"/>
              </a:solidFill>
              <a:latin typeface="Trebuchet MS"/>
              <a:ea typeface="Trebuchet MS"/>
              <a:cs typeface="Trebuchet MS"/>
              <a:sym typeface="Trebuchet MS"/>
            </a:endParaRPr>
          </a:p>
        </p:txBody>
      </p:sp>
      <p:pic>
        <p:nvPicPr>
          <p:cNvPr descr="Father points out something on laptop to family, seated on couch, as wife, son and daughter look on." id="311" name="Google Shape;311;g35433c2cf89_1_133"/>
          <p:cNvPicPr preferRelativeResize="0"/>
          <p:nvPr/>
        </p:nvPicPr>
        <p:blipFill rotWithShape="1">
          <a:blip r:embed="rId2">
            <a:alphaModFix/>
          </a:blip>
          <a:srcRect b="4827" l="1681" r="0" t="12786"/>
          <a:stretch/>
        </p:blipFill>
        <p:spPr>
          <a:xfrm>
            <a:off x="0" y="-1"/>
            <a:ext cx="9144000" cy="5216768"/>
          </a:xfrm>
          <a:prstGeom prst="rect">
            <a:avLst/>
          </a:prstGeom>
          <a:noFill/>
          <a:ln>
            <a:noFill/>
          </a:ln>
        </p:spPr>
      </p:pic>
      <p:sp>
        <p:nvSpPr>
          <p:cNvPr id="312" name="Google Shape;312;g35433c2cf89_1_133"/>
          <p:cNvSpPr/>
          <p:nvPr/>
        </p:nvSpPr>
        <p:spPr>
          <a:xfrm>
            <a:off x="0" y="2871455"/>
            <a:ext cx="9162300" cy="2132400"/>
          </a:xfrm>
          <a:prstGeom prst="rect">
            <a:avLst/>
          </a:prstGeom>
          <a:solidFill>
            <a:srgbClr val="001970">
              <a:alpha val="80000"/>
            </a:srgbClr>
          </a:solidFill>
          <a:ln>
            <a:noFill/>
          </a:ln>
        </p:spPr>
        <p:txBody>
          <a:bodyPr anchorCtr="0" anchor="ctr" bIns="142225" lIns="101125" spcFirstLastPara="1" rIns="101125" wrap="square" tIns="50550">
            <a:noAutofit/>
          </a:bodyPr>
          <a:lstStyle/>
          <a:p>
            <a:pPr indent="0" lvl="0" marL="127000" marR="0" rtl="0" algn="l">
              <a:lnSpc>
                <a:spcPct val="100000"/>
              </a:lnSpc>
              <a:spcBef>
                <a:spcPts val="0"/>
              </a:spcBef>
              <a:spcAft>
                <a:spcPts val="0"/>
              </a:spcAft>
              <a:buClr>
                <a:srgbClr val="FFFFFF"/>
              </a:buClr>
              <a:buSzPts val="4200"/>
              <a:buFont typeface="Trebuchet MS"/>
              <a:buNone/>
            </a:pPr>
            <a:r>
              <a:rPr b="1" i="0" lang="en-US" sz="4200" u="none" cap="none" strike="noStrike">
                <a:solidFill>
                  <a:srgbClr val="FFFFFF"/>
                </a:solidFill>
                <a:latin typeface="Trebuchet MS"/>
                <a:ea typeface="Trebuchet MS"/>
                <a:cs typeface="Trebuchet MS"/>
                <a:sym typeface="Trebuchet MS"/>
              </a:rPr>
              <a:t>Our Mission: </a:t>
            </a:r>
            <a:endParaRPr b="0" i="0" sz="4200" u="none" cap="none" strike="noStrike">
              <a:solidFill>
                <a:srgbClr val="5C6670"/>
              </a:solidFill>
              <a:latin typeface="Trebuchet MS"/>
              <a:ea typeface="Trebuchet MS"/>
              <a:cs typeface="Trebuchet MS"/>
              <a:sym typeface="Trebuchet MS"/>
            </a:endParaRPr>
          </a:p>
          <a:p>
            <a:pPr indent="0" lvl="0" marL="127000" marR="0" rtl="0" algn="l">
              <a:lnSpc>
                <a:spcPct val="100000"/>
              </a:lnSpc>
              <a:spcBef>
                <a:spcPts val="0"/>
              </a:spcBef>
              <a:spcAft>
                <a:spcPts val="0"/>
              </a:spcAft>
              <a:buClr>
                <a:srgbClr val="FFFFFF"/>
              </a:buClr>
              <a:buSzPts val="2500"/>
              <a:buFont typeface="Trebuchet MS"/>
              <a:buNone/>
            </a:pPr>
            <a:r>
              <a:rPr b="0" i="0" lang="en-US" sz="2500" u="none" cap="none" strike="noStrik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25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at We Do">
  <p:cSld name="What We Do">
    <p:spTree>
      <p:nvGrpSpPr>
        <p:cNvPr id="313" name="Shape 313"/>
        <p:cNvGrpSpPr/>
        <p:nvPr/>
      </p:nvGrpSpPr>
      <p:grpSpPr>
        <a:xfrm>
          <a:off x="0" y="0"/>
          <a:ext cx="0" cy="0"/>
          <a:chOff x="0" y="0"/>
          <a:chExt cx="0" cy="0"/>
        </a:xfrm>
      </p:grpSpPr>
      <p:sp>
        <p:nvSpPr>
          <p:cNvPr id="314" name="Google Shape;314;g35433c2cf89_1_138"/>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315" name="Google Shape;315;g35433c2cf89_1_138"/>
          <p:cNvSpPr/>
          <p:nvPr/>
        </p:nvSpPr>
        <p:spPr>
          <a:xfrm>
            <a:off x="628649" y="1561228"/>
            <a:ext cx="7825200" cy="2385300"/>
          </a:xfrm>
          <a:prstGeom prst="rect">
            <a:avLst/>
          </a:prstGeom>
          <a:noFill/>
          <a:ln>
            <a:noFill/>
          </a:ln>
        </p:spPr>
        <p:txBody>
          <a:bodyPr anchorCtr="0" anchor="t" bIns="35550" lIns="71100" spcFirstLastPara="1" rIns="71100" wrap="square" tIns="35550">
            <a:noAutofit/>
          </a:bodyPr>
          <a:lstStyle/>
          <a:p>
            <a:pPr indent="0" lvl="0" marL="0" marR="0" rtl="0" algn="l">
              <a:lnSpc>
                <a:spcPct val="100000"/>
              </a:lnSpc>
              <a:spcBef>
                <a:spcPts val="0"/>
              </a:spcBef>
              <a:spcAft>
                <a:spcPts val="0"/>
              </a:spcAft>
              <a:buClr>
                <a:schemeClr val="dk1"/>
              </a:buClr>
              <a:buSzPts val="2800"/>
              <a:buFont typeface="Trebuchet MS"/>
              <a:buNone/>
            </a:pPr>
            <a:r>
              <a:rPr b="0" i="0" lang="en-US" sz="2800" u="none" cap="none" strike="noStrike">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b="0" i="1" lang="en-US" sz="2800" u="none" cap="none" strike="noStrike">
                <a:solidFill>
                  <a:schemeClr val="dk1"/>
                </a:solidFill>
                <a:latin typeface="Trebuchet MS"/>
                <a:ea typeface="Trebuchet MS"/>
                <a:cs typeface="Trebuchet MS"/>
                <a:sym typeface="Trebuchet MS"/>
              </a:rPr>
              <a:t>Plus </a:t>
            </a:r>
            <a:r>
              <a:rPr b="0" i="0" lang="en-US" sz="2800" u="none" cap="none" strike="noStrike">
                <a:solidFill>
                  <a:schemeClr val="dk1"/>
                </a:solidFill>
                <a:latin typeface="Trebuchet MS"/>
                <a:ea typeface="Trebuchet MS"/>
                <a:cs typeface="Trebuchet MS"/>
                <a:sym typeface="Trebuchet MS"/>
              </a:rPr>
              <a:t>(CHP+) and other health care programs for Coloradans who qualify. </a:t>
            </a:r>
            <a:endParaRPr b="1" i="0" sz="2800" u="none" cap="none" strike="noStrike">
              <a:solidFill>
                <a:schemeClr val="dk1"/>
              </a:solidFill>
              <a:latin typeface="Trebuchet MS"/>
              <a:ea typeface="Trebuchet MS"/>
              <a:cs typeface="Trebuchet MS"/>
              <a:sym typeface="Trebuchet MS"/>
            </a:endParaRPr>
          </a:p>
        </p:txBody>
      </p:sp>
      <p:sp>
        <p:nvSpPr>
          <p:cNvPr id="316" name="Google Shape;316;g35433c2cf89_1_138"/>
          <p:cNvSpPr/>
          <p:nvPr/>
        </p:nvSpPr>
        <p:spPr>
          <a:xfrm>
            <a:off x="628650" y="318510"/>
            <a:ext cx="7825200" cy="846600"/>
          </a:xfrm>
          <a:prstGeom prst="rect">
            <a:avLst/>
          </a:prstGeom>
          <a:noFill/>
          <a:ln>
            <a:noFill/>
          </a:ln>
        </p:spPr>
        <p:txBody>
          <a:bodyPr anchorCtr="0" anchor="t" bIns="35550" lIns="71100" spcFirstLastPara="1" rIns="71100" wrap="square" tIns="35550">
            <a:noAutofit/>
          </a:bodyPr>
          <a:lstStyle/>
          <a:p>
            <a:pPr indent="0" lvl="0" marL="0" marR="0" rtl="0" algn="ctr">
              <a:lnSpc>
                <a:spcPct val="100000"/>
              </a:lnSpc>
              <a:spcBef>
                <a:spcPts val="0"/>
              </a:spcBef>
              <a:spcAft>
                <a:spcPts val="0"/>
              </a:spcAft>
              <a:buClr>
                <a:srgbClr val="000000"/>
              </a:buClr>
              <a:buSzPts val="4700"/>
              <a:buFont typeface="Arial"/>
              <a:buNone/>
            </a:pPr>
            <a:r>
              <a:rPr b="1" i="0" lang="en-US" sz="4700" u="none" cap="none" strike="noStrike">
                <a:solidFill>
                  <a:srgbClr val="232C68"/>
                </a:solidFill>
                <a:latin typeface="Trebuchet MS"/>
                <a:ea typeface="Trebuchet MS"/>
                <a:cs typeface="Trebuchet MS"/>
                <a:sym typeface="Trebuchet MS"/>
              </a:rPr>
              <a:t>What We Do</a:t>
            </a:r>
            <a:endParaRPr b="0" i="0" sz="14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317" name="Shape 317"/>
        <p:cNvGrpSpPr/>
        <p:nvPr/>
      </p:nvGrpSpPr>
      <p:grpSpPr>
        <a:xfrm>
          <a:off x="0" y="0"/>
          <a:ext cx="0" cy="0"/>
          <a:chOff x="0" y="0"/>
          <a:chExt cx="0" cy="0"/>
        </a:xfrm>
      </p:grpSpPr>
      <p:sp>
        <p:nvSpPr>
          <p:cNvPr id="318" name="Google Shape;318;g35433c2cf89_1_142"/>
          <p:cNvSpPr txBox="1"/>
          <p:nvPr>
            <p:ph type="title"/>
          </p:nvPr>
        </p:nvSpPr>
        <p:spPr>
          <a:xfrm>
            <a:off x="605660" y="1505114"/>
            <a:ext cx="3602400" cy="2475900"/>
          </a:xfrm>
          <a:prstGeom prst="rect">
            <a:avLst/>
          </a:prstGeom>
          <a:noFill/>
          <a:ln>
            <a:noFill/>
          </a:ln>
        </p:spPr>
        <p:txBody>
          <a:bodyPr anchorCtr="0" anchor="ctr" bIns="35550" lIns="71100" spcFirstLastPara="1" rIns="71100" wrap="square" tIns="35550">
            <a:noAutofit/>
          </a:bodyPr>
          <a:lstStyle>
            <a:lvl1pPr lvl="0" algn="l">
              <a:lnSpc>
                <a:spcPct val="90000"/>
              </a:lnSpc>
              <a:spcBef>
                <a:spcPts val="0"/>
              </a:spcBef>
              <a:spcAft>
                <a:spcPts val="0"/>
              </a:spcAft>
              <a:buClr>
                <a:schemeClr val="dk2"/>
              </a:buClr>
              <a:buSzPts val="5600"/>
              <a:buFont typeface="Trebuchet MS"/>
              <a:buNone/>
              <a:defRPr sz="56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19" name="Google Shape;319;g35433c2cf89_1_142"/>
          <p:cNvSpPr txBox="1"/>
          <p:nvPr>
            <p:ph idx="1" type="body"/>
          </p:nvPr>
        </p:nvSpPr>
        <p:spPr>
          <a:xfrm>
            <a:off x="4857422" y="1505113"/>
            <a:ext cx="3642000" cy="2475900"/>
          </a:xfrm>
          <a:prstGeom prst="rect">
            <a:avLst/>
          </a:prstGeom>
          <a:noFill/>
          <a:ln>
            <a:noFill/>
          </a:ln>
        </p:spPr>
        <p:txBody>
          <a:bodyPr anchorCtr="0" anchor="t" bIns="35550" lIns="71100" spcFirstLastPara="1" rIns="71100" wrap="square" tIns="35550">
            <a:noAutofit/>
          </a:bodyPr>
          <a:lstStyle>
            <a:lvl1pPr indent="-406400" lvl="0" marL="457200" marR="0" algn="l">
              <a:lnSpc>
                <a:spcPct val="90000"/>
              </a:lnSpc>
              <a:spcBef>
                <a:spcPts val="800"/>
              </a:spcBef>
              <a:spcAft>
                <a:spcPts val="0"/>
              </a:spcAft>
              <a:buClr>
                <a:schemeClr val="dk1"/>
              </a:buClr>
              <a:buSzPts val="2800"/>
              <a:buFont typeface="Arial"/>
              <a:buChar char="•"/>
              <a:defRPr b="0" i="0" sz="2800" u="none" cap="none" strike="noStrike">
                <a:solidFill>
                  <a:schemeClr val="dk1"/>
                </a:solidFill>
                <a:latin typeface="Trebuchet MS"/>
                <a:ea typeface="Trebuchet MS"/>
                <a:cs typeface="Trebuchet MS"/>
                <a:sym typeface="Trebuchet MS"/>
              </a:defRPr>
            </a:lvl1pPr>
            <a:lvl2pPr indent="-336550" lvl="1" marL="914400" marR="0" algn="l">
              <a:lnSpc>
                <a:spcPct val="90000"/>
              </a:lnSpc>
              <a:spcBef>
                <a:spcPts val="400"/>
              </a:spcBef>
              <a:spcAft>
                <a:spcPts val="0"/>
              </a:spcAft>
              <a:buClr>
                <a:schemeClr val="dk1"/>
              </a:buClr>
              <a:buSzPts val="1700"/>
              <a:buFont typeface="Noto Sans Symbols"/>
              <a:buChar char="⮚"/>
              <a:defRPr b="0" i="0" sz="2500" u="none" cap="none" strike="noStrike">
                <a:solidFill>
                  <a:schemeClr val="dk1"/>
                </a:solidFill>
                <a:latin typeface="Trebuchet MS"/>
                <a:ea typeface="Trebuchet MS"/>
                <a:cs typeface="Trebuchet MS"/>
                <a:sym typeface="Trebuchet MS"/>
              </a:defRPr>
            </a:lvl2pPr>
            <a:lvl3pPr indent="-368300" lvl="2" marL="1371600" marR="0" algn="l">
              <a:lnSpc>
                <a:spcPct val="90000"/>
              </a:lnSpc>
              <a:spcBef>
                <a:spcPts val="400"/>
              </a:spcBef>
              <a:spcAft>
                <a:spcPts val="0"/>
              </a:spcAft>
              <a:buClr>
                <a:schemeClr val="dk1"/>
              </a:buClr>
              <a:buSzPts val="2200"/>
              <a:buFont typeface="Noto Sans Symbols"/>
              <a:buChar char="▪"/>
              <a:defRPr b="0" i="0" sz="2200" u="none" cap="none" strike="noStrike">
                <a:solidFill>
                  <a:schemeClr val="dk1"/>
                </a:solidFill>
                <a:latin typeface="Trebuchet MS"/>
                <a:ea typeface="Trebuchet MS"/>
                <a:cs typeface="Trebuchet MS"/>
                <a:sym typeface="Trebuchet MS"/>
              </a:defRPr>
            </a:lvl3pPr>
            <a:lvl4pPr indent="-349250" lvl="3" marL="1828800" marR="0" algn="l">
              <a:lnSpc>
                <a:spcPct val="90000"/>
              </a:lnSpc>
              <a:spcBef>
                <a:spcPts val="400"/>
              </a:spcBef>
              <a:spcAft>
                <a:spcPts val="0"/>
              </a:spcAft>
              <a:buClr>
                <a:schemeClr val="dk1"/>
              </a:buClr>
              <a:buSzPts val="1900"/>
              <a:buFont typeface="Arial"/>
              <a:buChar char="•"/>
              <a:defRPr b="0" i="0" sz="1900" u="none" cap="none" strike="noStrike">
                <a:solidFill>
                  <a:schemeClr val="dk1"/>
                </a:solidFill>
                <a:latin typeface="Trebuchet MS"/>
                <a:ea typeface="Trebuchet MS"/>
                <a:cs typeface="Trebuchet MS"/>
                <a:sym typeface="Trebuchet MS"/>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320" name="Google Shape;320;g35433c2cf89_1_142"/>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cxnSp>
        <p:nvCxnSpPr>
          <p:cNvPr id="321" name="Google Shape;321;g35433c2cf89_1_142"/>
          <p:cNvCxnSpPr/>
          <p:nvPr/>
        </p:nvCxnSpPr>
        <p:spPr>
          <a:xfrm>
            <a:off x="4572000" y="1105958"/>
            <a:ext cx="0" cy="3503100"/>
          </a:xfrm>
          <a:prstGeom prst="straightConnector1">
            <a:avLst/>
          </a:prstGeom>
          <a:noFill/>
          <a:ln cap="flat" cmpd="sng" w="38100">
            <a:solidFill>
              <a:schemeClr val="dk1"/>
            </a:solidFill>
            <a:prstDash val="solid"/>
            <a:miter lim="800000"/>
            <a:headEnd len="sm" w="sm" type="none"/>
            <a:tailEnd len="sm" w="sm" type="none"/>
          </a:ln>
        </p:spPr>
      </p:cxn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22" name="Shape 322"/>
        <p:cNvGrpSpPr/>
        <p:nvPr/>
      </p:nvGrpSpPr>
      <p:grpSpPr>
        <a:xfrm>
          <a:off x="0" y="0"/>
          <a:ext cx="0" cy="0"/>
          <a:chOff x="0" y="0"/>
          <a:chExt cx="0" cy="0"/>
        </a:xfrm>
      </p:grpSpPr>
      <p:sp>
        <p:nvSpPr>
          <p:cNvPr id="323" name="Google Shape;323;g35433c2cf89_1_147"/>
          <p:cNvSpPr txBox="1"/>
          <p:nvPr>
            <p:ph type="title"/>
          </p:nvPr>
        </p:nvSpPr>
        <p:spPr>
          <a:xfrm>
            <a:off x="137948" y="1828271"/>
            <a:ext cx="8868300" cy="1104900"/>
          </a:xfrm>
          <a:prstGeom prst="rect">
            <a:avLst/>
          </a:prstGeom>
          <a:noFill/>
          <a:ln>
            <a:noFill/>
          </a:ln>
        </p:spPr>
        <p:txBody>
          <a:bodyPr anchorCtr="0" anchor="ctr" bIns="35550" lIns="71100" spcFirstLastPara="1" rIns="71100" wrap="square" tIns="35550">
            <a:noAutofit/>
          </a:bodyPr>
          <a:lstStyle>
            <a:lvl1pPr lvl="0" algn="ctr">
              <a:lnSpc>
                <a:spcPct val="90000"/>
              </a:lnSpc>
              <a:spcBef>
                <a:spcPts val="0"/>
              </a:spcBef>
              <a:spcAft>
                <a:spcPts val="0"/>
              </a:spcAft>
              <a:buClr>
                <a:schemeClr val="dk2"/>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24" name="Google Shape;324;g35433c2cf89_1_147"/>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9" name="Shape 39"/>
        <p:cNvGrpSpPr/>
        <p:nvPr/>
      </p:nvGrpSpPr>
      <p:grpSpPr>
        <a:xfrm>
          <a:off x="0" y="0"/>
          <a:ext cx="0" cy="0"/>
          <a:chOff x="0" y="0"/>
          <a:chExt cx="0" cy="0"/>
        </a:xfrm>
      </p:grpSpPr>
      <p:sp>
        <p:nvSpPr>
          <p:cNvPr id="40" name="Google Shape;40;p25"/>
          <p:cNvSpPr txBox="1"/>
          <p:nvPr>
            <p:ph type="title"/>
          </p:nvPr>
        </p:nvSpPr>
        <p:spPr>
          <a:xfrm>
            <a:off x="68974" y="1764177"/>
            <a:ext cx="9006000" cy="11046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25"/>
          <p:cNvSpPr txBox="1"/>
          <p:nvPr>
            <p:ph idx="12" type="sldNum"/>
          </p:nvPr>
        </p:nvSpPr>
        <p:spPr>
          <a:xfrm>
            <a:off x="6880595" y="5308963"/>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325" name="Shape 325"/>
        <p:cNvGrpSpPr/>
        <p:nvPr/>
      </p:nvGrpSpPr>
      <p:grpSpPr>
        <a:xfrm>
          <a:off x="0" y="0"/>
          <a:ext cx="0" cy="0"/>
          <a:chOff x="0" y="0"/>
          <a:chExt cx="0" cy="0"/>
        </a:xfrm>
      </p:grpSpPr>
      <p:sp>
        <p:nvSpPr>
          <p:cNvPr id="326" name="Google Shape;326;g35433c2cf89_1_150"/>
          <p:cNvSpPr txBox="1"/>
          <p:nvPr>
            <p:ph type="title"/>
          </p:nvPr>
        </p:nvSpPr>
        <p:spPr>
          <a:xfrm>
            <a:off x="4592091" y="2187773"/>
            <a:ext cx="4036200" cy="19284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6300"/>
              <a:buFont typeface="Trebuchet MS"/>
              <a:buNone/>
              <a:defRPr sz="63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27" name="Google Shape;327;g35433c2cf89_1_150"/>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Icon of two people with a word bubble between them containing a question mark." id="328" name="Google Shape;328;g35433c2cf89_1_150"/>
          <p:cNvPicPr preferRelativeResize="0"/>
          <p:nvPr/>
        </p:nvPicPr>
        <p:blipFill rotWithShape="1">
          <a:blip r:embed="rId2">
            <a:alphaModFix/>
          </a:blip>
          <a:srcRect b="0" l="0" r="0" t="0"/>
          <a:stretch/>
        </p:blipFill>
        <p:spPr>
          <a:xfrm>
            <a:off x="-714374" y="-248708"/>
            <a:ext cx="5572125" cy="5572125"/>
          </a:xfrm>
          <a:prstGeom prst="rect">
            <a:avLst/>
          </a:prstGeom>
          <a:noFill/>
          <a:ln>
            <a:noFill/>
          </a:ln>
        </p:spPr>
      </p:pic>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329" name="Shape 329"/>
        <p:cNvGrpSpPr/>
        <p:nvPr/>
      </p:nvGrpSpPr>
      <p:grpSpPr>
        <a:xfrm>
          <a:off x="0" y="0"/>
          <a:ext cx="0" cy="0"/>
          <a:chOff x="0" y="0"/>
          <a:chExt cx="0" cy="0"/>
        </a:xfrm>
      </p:grpSpPr>
      <p:sp>
        <p:nvSpPr>
          <p:cNvPr id="330" name="Google Shape;330;g35433c2cf89_1_154"/>
          <p:cNvSpPr txBox="1"/>
          <p:nvPr>
            <p:ph type="title"/>
          </p:nvPr>
        </p:nvSpPr>
        <p:spPr>
          <a:xfrm>
            <a:off x="4592091" y="1878212"/>
            <a:ext cx="4319400" cy="19584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6300"/>
              <a:buFont typeface="Trebuchet MS"/>
              <a:buNone/>
              <a:defRPr sz="63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31" name="Google Shape;331;g35433c2cf89_1_154"/>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hat icon" id="332" name="Google Shape;332;g35433c2cf89_1_154"/>
          <p:cNvPicPr preferRelativeResize="0"/>
          <p:nvPr/>
        </p:nvPicPr>
        <p:blipFill rotWithShape="1">
          <a:blip r:embed="rId2">
            <a:alphaModFix/>
          </a:blip>
          <a:srcRect b="0" l="0" r="0" t="0"/>
          <a:stretch/>
        </p:blipFill>
        <p:spPr>
          <a:xfrm>
            <a:off x="-169519" y="89297"/>
            <a:ext cx="4942432" cy="4942583"/>
          </a:xfrm>
          <a:prstGeom prst="rect">
            <a:avLst/>
          </a:prstGeom>
          <a:noFill/>
          <a:ln>
            <a:noFill/>
          </a:ln>
        </p:spPr>
      </p:pic>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333" name="Shape 333"/>
        <p:cNvGrpSpPr/>
        <p:nvPr/>
      </p:nvGrpSpPr>
      <p:grpSpPr>
        <a:xfrm>
          <a:off x="0" y="0"/>
          <a:ext cx="0" cy="0"/>
          <a:chOff x="0" y="0"/>
          <a:chExt cx="0" cy="0"/>
        </a:xfrm>
      </p:grpSpPr>
      <p:sp>
        <p:nvSpPr>
          <p:cNvPr id="334" name="Google Shape;334;g35433c2cf89_1_158"/>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335" name="Google Shape;335;g35433c2cf89_1_158"/>
          <p:cNvSpPr txBox="1"/>
          <p:nvPr>
            <p:ph type="title"/>
          </p:nvPr>
        </p:nvSpPr>
        <p:spPr>
          <a:xfrm>
            <a:off x="628650" y="364988"/>
            <a:ext cx="7886700" cy="800100"/>
          </a:xfrm>
          <a:prstGeom prst="rect">
            <a:avLst/>
          </a:prstGeom>
          <a:noFill/>
          <a:ln>
            <a:noFill/>
          </a:ln>
        </p:spPr>
        <p:txBody>
          <a:bodyPr anchorCtr="0" anchor="b" bIns="35550" lIns="71100" spcFirstLastPara="1" rIns="71100" wrap="square" tIns="35550">
            <a:noAutofit/>
          </a:bodyPr>
          <a:lstStyle>
            <a:lvl1pPr lvl="0" algn="ctr">
              <a:lnSpc>
                <a:spcPct val="90000"/>
              </a:lnSpc>
              <a:spcBef>
                <a:spcPts val="0"/>
              </a:spcBef>
              <a:spcAft>
                <a:spcPts val="0"/>
              </a:spcAft>
              <a:buClr>
                <a:schemeClr val="dk2"/>
              </a:buClr>
              <a:buSzPts val="4700"/>
              <a:buFont typeface="Trebuchet MS"/>
              <a:buNone/>
              <a:defRPr sz="4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36" name="Google Shape;336;g35433c2cf89_1_158"/>
          <p:cNvSpPr txBox="1"/>
          <p:nvPr>
            <p:ph idx="1" type="body"/>
          </p:nvPr>
        </p:nvSpPr>
        <p:spPr>
          <a:xfrm>
            <a:off x="1665111" y="1801678"/>
            <a:ext cx="5813700" cy="3183300"/>
          </a:xfrm>
          <a:prstGeom prst="rect">
            <a:avLst/>
          </a:prstGeom>
          <a:noFill/>
          <a:ln>
            <a:noFill/>
          </a:ln>
        </p:spPr>
        <p:txBody>
          <a:bodyPr anchorCtr="0" anchor="t" bIns="35550" lIns="71100" spcFirstLastPara="1" rIns="71100" wrap="square" tIns="35550">
            <a:noAutofit/>
          </a:bodyPr>
          <a:lstStyle>
            <a:lvl1pPr indent="-228600" lvl="0" marL="457200" marR="0" algn="l">
              <a:lnSpc>
                <a:spcPct val="90000"/>
              </a:lnSpc>
              <a:spcBef>
                <a:spcPts val="800"/>
              </a:spcBef>
              <a:spcAft>
                <a:spcPts val="0"/>
              </a:spcAft>
              <a:buClr>
                <a:schemeClr val="dk1"/>
              </a:buClr>
              <a:buSzPts val="2200"/>
              <a:buFont typeface="Arial"/>
              <a:buNone/>
              <a:defRPr b="0" i="0" sz="2200" u="none" cap="none" strike="noStrike">
                <a:solidFill>
                  <a:schemeClr val="dk1"/>
                </a:solidFill>
                <a:latin typeface="Trebuchet MS"/>
                <a:ea typeface="Trebuchet MS"/>
                <a:cs typeface="Trebuchet MS"/>
                <a:sym typeface="Trebuchet MS"/>
              </a:defRPr>
            </a:lvl1pPr>
            <a:lvl2pPr indent="-349250" lvl="1" marL="914400" marR="0" algn="l">
              <a:lnSpc>
                <a:spcPct val="90000"/>
              </a:lnSpc>
              <a:spcBef>
                <a:spcPts val="4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2pPr>
            <a:lvl3pPr indent="-330200" lvl="2" marL="1371600" marR="0" algn="l">
              <a:lnSpc>
                <a:spcPct val="90000"/>
              </a:lnSpc>
              <a:spcBef>
                <a:spcPts val="4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337" name="Shape 337"/>
        <p:cNvGrpSpPr/>
        <p:nvPr/>
      </p:nvGrpSpPr>
      <p:grpSpPr>
        <a:xfrm>
          <a:off x="0" y="0"/>
          <a:ext cx="0" cy="0"/>
          <a:chOff x="0" y="0"/>
          <a:chExt cx="0" cy="0"/>
        </a:xfrm>
      </p:grpSpPr>
      <p:sp>
        <p:nvSpPr>
          <p:cNvPr id="338" name="Google Shape;338;g35433c2cf89_1_162"/>
          <p:cNvSpPr txBox="1"/>
          <p:nvPr>
            <p:ph type="title"/>
          </p:nvPr>
        </p:nvSpPr>
        <p:spPr>
          <a:xfrm>
            <a:off x="446484" y="1816672"/>
            <a:ext cx="8250900" cy="13554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dk2"/>
              </a:buClr>
              <a:buSzPts val="5300"/>
              <a:buFont typeface="Trebuchet MS"/>
              <a:buNone/>
              <a:defRPr sz="53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39" name="Google Shape;339;g35433c2cf89_1_162"/>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2">
  <p:cSld name="Content Slide 2">
    <p:spTree>
      <p:nvGrpSpPr>
        <p:cNvPr id="42" name="Shape 42"/>
        <p:cNvGrpSpPr/>
        <p:nvPr/>
      </p:nvGrpSpPr>
      <p:grpSpPr>
        <a:xfrm>
          <a:off x="0" y="0"/>
          <a:ext cx="0" cy="0"/>
          <a:chOff x="0" y="0"/>
          <a:chExt cx="0" cy="0"/>
        </a:xfrm>
      </p:grpSpPr>
      <p:sp>
        <p:nvSpPr>
          <p:cNvPr id="43" name="Google Shape;43;g28377f75a64_1_75"/>
          <p:cNvSpPr txBox="1"/>
          <p:nvPr>
            <p:ph idx="1" type="body"/>
          </p:nvPr>
        </p:nvSpPr>
        <p:spPr>
          <a:xfrm>
            <a:off x="232304" y="1428750"/>
            <a:ext cx="8679300" cy="3616800"/>
          </a:xfrm>
          <a:prstGeom prst="rect">
            <a:avLst/>
          </a:prstGeom>
          <a:noFill/>
          <a:ln>
            <a:noFill/>
          </a:ln>
        </p:spPr>
        <p:txBody>
          <a:bodyPr anchorCtr="0" anchor="t" bIns="32125" lIns="64275" spcFirstLastPara="1" rIns="64275" wrap="square" tIns="32125">
            <a:noAutofit/>
          </a:bodyPr>
          <a:lstStyle>
            <a:lvl1pPr indent="-228600" lvl="0" marL="457200" marR="0" rtl="0" algn="l">
              <a:lnSpc>
                <a:spcPct val="100000"/>
              </a:lnSpc>
              <a:spcBef>
                <a:spcPts val="3900"/>
              </a:spcBef>
              <a:spcAft>
                <a:spcPts val="0"/>
              </a:spcAft>
              <a:buClr>
                <a:srgbClr val="000000"/>
              </a:buClr>
              <a:buSzPts val="1000"/>
              <a:buFont typeface="Arial"/>
              <a:buNone/>
              <a:defRPr b="0" i="0" sz="3400" u="none" cap="none" strike="noStrike">
                <a:solidFill>
                  <a:schemeClr val="dk1"/>
                </a:solidFill>
                <a:latin typeface="Trebuchet MS"/>
                <a:ea typeface="Trebuchet MS"/>
                <a:cs typeface="Trebuchet MS"/>
                <a:sym typeface="Trebuchet MS"/>
              </a:defRPr>
            </a:lvl1pPr>
            <a:lvl2pPr indent="-228600" lvl="1" marL="914400" marR="0" rtl="0" algn="l">
              <a:lnSpc>
                <a:spcPct val="100000"/>
              </a:lnSpc>
              <a:spcBef>
                <a:spcPts val="3900"/>
              </a:spcBef>
              <a:spcAft>
                <a:spcPts val="0"/>
              </a:spcAft>
              <a:buClr>
                <a:srgbClr val="000000"/>
              </a:buClr>
              <a:buSzPts val="1000"/>
              <a:buFont typeface="Arial"/>
              <a:buNone/>
              <a:defRPr b="0" i="0" sz="3100" u="none" cap="none" strike="noStrike">
                <a:solidFill>
                  <a:schemeClr val="dk1"/>
                </a:solidFill>
                <a:latin typeface="Trebuchet MS"/>
                <a:ea typeface="Trebuchet MS"/>
                <a:cs typeface="Trebuchet MS"/>
                <a:sym typeface="Trebuchet MS"/>
              </a:defRPr>
            </a:lvl2pPr>
            <a:lvl3pPr indent="-228600" lvl="2" marL="1371600" marR="0" rtl="0" algn="l">
              <a:lnSpc>
                <a:spcPct val="100000"/>
              </a:lnSpc>
              <a:spcBef>
                <a:spcPts val="3900"/>
              </a:spcBef>
              <a:spcAft>
                <a:spcPts val="0"/>
              </a:spcAft>
              <a:buClr>
                <a:srgbClr val="000000"/>
              </a:buClr>
              <a:buSzPts val="1000"/>
              <a:buFont typeface="Arial"/>
              <a:buNone/>
              <a:defRPr b="0" i="0" sz="2500" u="none" cap="none" strike="noStrike">
                <a:solidFill>
                  <a:schemeClr val="dk1"/>
                </a:solidFill>
                <a:latin typeface="Trebuchet MS"/>
                <a:ea typeface="Trebuchet MS"/>
                <a:cs typeface="Trebuchet MS"/>
                <a:sym typeface="Trebuchet MS"/>
              </a:defRPr>
            </a:lvl3pPr>
            <a:lvl4pPr indent="-368300" lvl="3" marL="1828800" marR="0" rtl="0" algn="l">
              <a:lnSpc>
                <a:spcPct val="100000"/>
              </a:lnSpc>
              <a:spcBef>
                <a:spcPts val="3900"/>
              </a:spcBef>
              <a:spcAft>
                <a:spcPts val="0"/>
              </a:spcAft>
              <a:buClr>
                <a:schemeClr val="dk1"/>
              </a:buClr>
              <a:buSzPts val="2200"/>
              <a:buFont typeface="Noto Sans Symbols"/>
              <a:buChar char="❖"/>
              <a:defRPr b="0" i="0" sz="2200" u="none" cap="none" strike="noStrike">
                <a:solidFill>
                  <a:schemeClr val="dk1"/>
                </a:solidFill>
                <a:latin typeface="Trebuchet MS"/>
                <a:ea typeface="Trebuchet MS"/>
                <a:cs typeface="Trebuchet MS"/>
                <a:sym typeface="Trebuchet MS"/>
              </a:defRPr>
            </a:lvl4pPr>
            <a:lvl5pPr indent="-228600" lvl="4" marL="2286000" marR="0" rtl="0" algn="l">
              <a:lnSpc>
                <a:spcPct val="100000"/>
              </a:lnSpc>
              <a:spcBef>
                <a:spcPts val="3900"/>
              </a:spcBef>
              <a:spcAft>
                <a:spcPts val="0"/>
              </a:spcAft>
              <a:buClr>
                <a:srgbClr val="000000"/>
              </a:buClr>
              <a:buSzPts val="1000"/>
              <a:buFont typeface="Arial"/>
              <a:buNone/>
              <a:defRPr b="0" i="0" sz="2800"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00"/>
              </a:spcBef>
              <a:spcAft>
                <a:spcPts val="0"/>
              </a:spcAft>
              <a:buClr>
                <a:srgbClr val="000000"/>
              </a:buClr>
              <a:buSzPts val="10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00"/>
              </a:spcBef>
              <a:spcAft>
                <a:spcPts val="0"/>
              </a:spcAft>
              <a:buClr>
                <a:srgbClr val="000000"/>
              </a:buClr>
              <a:buSzPts val="10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00"/>
              </a:spcBef>
              <a:spcAft>
                <a:spcPts val="0"/>
              </a:spcAft>
              <a:buClr>
                <a:srgbClr val="000000"/>
              </a:buClr>
              <a:buSzPts val="10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00"/>
              </a:spcBef>
              <a:spcAft>
                <a:spcPts val="0"/>
              </a:spcAft>
              <a:buClr>
                <a:srgbClr val="000000"/>
              </a:buClr>
              <a:buSzPts val="1000"/>
              <a:buFont typeface="Arial"/>
              <a:buNone/>
              <a:defRPr b="0" i="0" sz="2800" u="none" cap="none" strike="noStrike">
                <a:solidFill>
                  <a:srgbClr val="5C6670"/>
                </a:solidFill>
                <a:latin typeface="Trebuchet MS"/>
                <a:ea typeface="Trebuchet MS"/>
                <a:cs typeface="Trebuchet MS"/>
                <a:sym typeface="Trebuchet MS"/>
              </a:defRPr>
            </a:lvl9pPr>
          </a:lstStyle>
          <a:p/>
        </p:txBody>
      </p:sp>
      <p:sp>
        <p:nvSpPr>
          <p:cNvPr id="44" name="Google Shape;44;g28377f75a64_1_75"/>
          <p:cNvSpPr txBox="1"/>
          <p:nvPr>
            <p:ph idx="12" type="sldNum"/>
          </p:nvPr>
        </p:nvSpPr>
        <p:spPr>
          <a:xfrm>
            <a:off x="7384771" y="5354280"/>
            <a:ext cx="1509000" cy="304200"/>
          </a:xfrm>
          <a:prstGeom prst="rect">
            <a:avLst/>
          </a:prstGeom>
          <a:noFill/>
          <a:ln>
            <a:noFill/>
          </a:ln>
        </p:spPr>
        <p:txBody>
          <a:bodyPr anchorCtr="0" anchor="ctr" bIns="32125" lIns="64275" spcFirstLastPara="1" rIns="64275" wrap="square" tIns="32125">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45" name="Google Shape;45;g28377f75a64_1_75"/>
          <p:cNvSpPr txBox="1"/>
          <p:nvPr>
            <p:ph type="title"/>
          </p:nvPr>
        </p:nvSpPr>
        <p:spPr>
          <a:xfrm>
            <a:off x="232304" y="365932"/>
            <a:ext cx="8679300" cy="680700"/>
          </a:xfrm>
          <a:prstGeom prst="rect">
            <a:avLst/>
          </a:prstGeom>
          <a:noFill/>
          <a:ln>
            <a:noFill/>
          </a:ln>
        </p:spPr>
        <p:txBody>
          <a:bodyPr anchorCtr="0" anchor="ctr" bIns="0" lIns="0" spcFirstLastPara="1" rIns="0" wrap="square" tIns="0">
            <a:noAutofit/>
          </a:bodyPr>
          <a:lstStyle>
            <a:lvl1pPr lvl="0" marR="0" algn="ctr">
              <a:lnSpc>
                <a:spcPct val="100000"/>
              </a:lnSpc>
              <a:spcBef>
                <a:spcPts val="0"/>
              </a:spcBef>
              <a:spcAft>
                <a:spcPts val="0"/>
              </a:spcAft>
              <a:buClr>
                <a:srgbClr val="000000"/>
              </a:buClr>
              <a:buSzPts val="1400"/>
              <a:buFont typeface="Arial"/>
              <a:buNone/>
              <a:defRPr b="0" i="0" sz="6200" u="none" cap="none" strike="noStrike">
                <a:solidFill>
                  <a:srgbClr val="001254"/>
                </a:solidFill>
                <a:latin typeface="Arial"/>
                <a:ea typeface="Arial"/>
                <a:cs typeface="Arial"/>
                <a:sym typeface="Arial"/>
              </a:defRPr>
            </a:lvl1pPr>
            <a:lvl2pPr lvl="1"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6" name="Shape 46"/>
        <p:cNvGrpSpPr/>
        <p:nvPr/>
      </p:nvGrpSpPr>
      <p:grpSpPr>
        <a:xfrm>
          <a:off x="0" y="0"/>
          <a:ext cx="0" cy="0"/>
          <a:chOff x="0" y="0"/>
          <a:chExt cx="0" cy="0"/>
        </a:xfrm>
      </p:grpSpPr>
      <p:sp>
        <p:nvSpPr>
          <p:cNvPr id="47" name="Google Shape;47;p26"/>
          <p:cNvSpPr txBox="1"/>
          <p:nvPr>
            <p:ph idx="12" type="sldNum"/>
          </p:nvPr>
        </p:nvSpPr>
        <p:spPr>
          <a:xfrm>
            <a:off x="6880595" y="5308963"/>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4" Type="http://schemas.openxmlformats.org/officeDocument/2006/relationships/theme" Target="../theme/theme6.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20" Type="http://schemas.openxmlformats.org/officeDocument/2006/relationships/theme" Target="../theme/theme2.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 Type="http://schemas.openxmlformats.org/officeDocument/2006/relationships/image" Target="../media/image22.png"/><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5" Type="http://schemas.openxmlformats.org/officeDocument/2006/relationships/slideLayout" Target="../slideLayouts/slideLayout16.xml"/><Relationship Id="rId19" Type="http://schemas.openxmlformats.org/officeDocument/2006/relationships/slideLayout" Target="../slideLayouts/slideLayout30.xml"/><Relationship Id="rId6" Type="http://schemas.openxmlformats.org/officeDocument/2006/relationships/slideLayout" Target="../slideLayouts/slideLayout17.xml"/><Relationship Id="rId18" Type="http://schemas.openxmlformats.org/officeDocument/2006/relationships/slideLayout" Target="../slideLayouts/slideLayout29.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20" Type="http://schemas.openxmlformats.org/officeDocument/2006/relationships/theme" Target="../theme/theme1.xml"/><Relationship Id="rId11" Type="http://schemas.openxmlformats.org/officeDocument/2006/relationships/slideLayout" Target="../slideLayouts/slideLayout40.xml"/><Relationship Id="rId10" Type="http://schemas.openxmlformats.org/officeDocument/2006/relationships/slideLayout" Target="../slideLayouts/slideLayout39.xml"/><Relationship Id="rId13" Type="http://schemas.openxmlformats.org/officeDocument/2006/relationships/slideLayout" Target="../slideLayouts/slideLayout42.xml"/><Relationship Id="rId12" Type="http://schemas.openxmlformats.org/officeDocument/2006/relationships/slideLayout" Target="../slideLayouts/slideLayout41.xml"/><Relationship Id="rId1" Type="http://schemas.openxmlformats.org/officeDocument/2006/relationships/image" Target="../media/image22.png"/><Relationship Id="rId2" Type="http://schemas.openxmlformats.org/officeDocument/2006/relationships/slideLayout" Target="../slideLayouts/slideLayout31.xml"/><Relationship Id="rId3" Type="http://schemas.openxmlformats.org/officeDocument/2006/relationships/slideLayout" Target="../slideLayouts/slideLayout32.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5" Type="http://schemas.openxmlformats.org/officeDocument/2006/relationships/slideLayout" Target="../slideLayouts/slideLayout44.xml"/><Relationship Id="rId14" Type="http://schemas.openxmlformats.org/officeDocument/2006/relationships/slideLayout" Target="../slideLayouts/slideLayout43.xml"/><Relationship Id="rId17" Type="http://schemas.openxmlformats.org/officeDocument/2006/relationships/slideLayout" Target="../slideLayouts/slideLayout46.xml"/><Relationship Id="rId16" Type="http://schemas.openxmlformats.org/officeDocument/2006/relationships/slideLayout" Target="../slideLayouts/slideLayout45.xml"/><Relationship Id="rId5" Type="http://schemas.openxmlformats.org/officeDocument/2006/relationships/slideLayout" Target="../slideLayouts/slideLayout34.xml"/><Relationship Id="rId19" Type="http://schemas.openxmlformats.org/officeDocument/2006/relationships/slideLayout" Target="../slideLayouts/slideLayout48.xml"/><Relationship Id="rId6" Type="http://schemas.openxmlformats.org/officeDocument/2006/relationships/slideLayout" Target="../slideLayouts/slideLayout35.xml"/><Relationship Id="rId18" Type="http://schemas.openxmlformats.org/officeDocument/2006/relationships/slideLayout" Target="../slideLayouts/slideLayout47.xml"/><Relationship Id="rId7" Type="http://schemas.openxmlformats.org/officeDocument/2006/relationships/slideLayout" Target="../slideLayouts/slideLayout36.xml"/><Relationship Id="rId8"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58.xml"/><Relationship Id="rId10" Type="http://schemas.openxmlformats.org/officeDocument/2006/relationships/slideLayout" Target="../slideLayouts/slideLayout57.xml"/><Relationship Id="rId13" Type="http://schemas.openxmlformats.org/officeDocument/2006/relationships/slideLayout" Target="../slideLayouts/slideLayout60.xml"/><Relationship Id="rId12" Type="http://schemas.openxmlformats.org/officeDocument/2006/relationships/slideLayout" Target="../slideLayouts/slideLayout59.xml"/><Relationship Id="rId1" Type="http://schemas.openxmlformats.org/officeDocument/2006/relationships/image" Target="../media/image22.png"/><Relationship Id="rId2" Type="http://schemas.openxmlformats.org/officeDocument/2006/relationships/slideLayout" Target="../slideLayouts/slideLayout49.xml"/><Relationship Id="rId3" Type="http://schemas.openxmlformats.org/officeDocument/2006/relationships/slideLayout" Target="../slideLayouts/slideLayout50.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5" Type="http://schemas.openxmlformats.org/officeDocument/2006/relationships/theme" Target="../theme/theme5.xml"/><Relationship Id="rId14" Type="http://schemas.openxmlformats.org/officeDocument/2006/relationships/slideLayout" Target="../slideLayouts/slideLayout61.xml"/><Relationship Id="rId5" Type="http://schemas.openxmlformats.org/officeDocument/2006/relationships/slideLayout" Target="../slideLayouts/slideLayout52.xml"/><Relationship Id="rId6" Type="http://schemas.openxmlformats.org/officeDocument/2006/relationships/slideLayout" Target="../slideLayouts/slideLayout53.xml"/><Relationship Id="rId7" Type="http://schemas.openxmlformats.org/officeDocument/2006/relationships/slideLayout" Target="../slideLayouts/slideLayout54.xml"/><Relationship Id="rId8" Type="http://schemas.openxmlformats.org/officeDocument/2006/relationships/slideLayout" Target="../slideLayouts/slideLayout55.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71.xml"/><Relationship Id="rId10" Type="http://schemas.openxmlformats.org/officeDocument/2006/relationships/slideLayout" Target="../slideLayouts/slideLayout70.xml"/><Relationship Id="rId13" Type="http://schemas.openxmlformats.org/officeDocument/2006/relationships/slideLayout" Target="../slideLayouts/slideLayout73.xml"/><Relationship Id="rId12" Type="http://schemas.openxmlformats.org/officeDocument/2006/relationships/slideLayout" Target="../slideLayouts/slideLayout72.xml"/><Relationship Id="rId1" Type="http://schemas.openxmlformats.org/officeDocument/2006/relationships/image" Target="../media/image22.png"/><Relationship Id="rId2" Type="http://schemas.openxmlformats.org/officeDocument/2006/relationships/slideLayout" Target="../slideLayouts/slideLayout62.xml"/><Relationship Id="rId3" Type="http://schemas.openxmlformats.org/officeDocument/2006/relationships/slideLayout" Target="../slideLayouts/slideLayout63.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theme" Target="../theme/theme4.xml"/><Relationship Id="rId5" Type="http://schemas.openxmlformats.org/officeDocument/2006/relationships/slideLayout" Target="../slideLayouts/slideLayout65.xml"/><Relationship Id="rId6" Type="http://schemas.openxmlformats.org/officeDocument/2006/relationships/slideLayout" Target="../slideLayouts/slideLayout66.xml"/><Relationship Id="rId7" Type="http://schemas.openxmlformats.org/officeDocument/2006/relationships/slideLayout" Target="../slideLayouts/slideLayout67.xml"/><Relationship Id="rId8" Type="http://schemas.openxmlformats.org/officeDocument/2006/relationships/slideLayout" Target="../slideLayouts/slideLayout6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6" name="Shape 6"/>
        <p:cNvGrpSpPr/>
        <p:nvPr/>
      </p:nvGrpSpPr>
      <p:grpSpPr>
        <a:xfrm>
          <a:off x="0" y="0"/>
          <a:ext cx="0" cy="0"/>
          <a:chOff x="0" y="0"/>
          <a:chExt cx="0" cy="0"/>
        </a:xfrm>
      </p:grpSpPr>
      <p:sp>
        <p:nvSpPr>
          <p:cNvPr id="7" name="Google Shape;7;p16"/>
          <p:cNvSpPr txBox="1"/>
          <p:nvPr>
            <p:ph type="title"/>
          </p:nvPr>
        </p:nvSpPr>
        <p:spPr>
          <a:xfrm>
            <a:off x="68974" y="1764177"/>
            <a:ext cx="9006000" cy="1104600"/>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chemeClr val="lt1"/>
              </a:buClr>
              <a:buSzPts val="4800"/>
              <a:buFont typeface="Trebuchet MS"/>
              <a:buNone/>
              <a:defRPr b="1" i="0" sz="4800" u="none" cap="none" strike="noStrike">
                <a:solidFill>
                  <a:schemeClr val="lt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 name="Google Shape;8;p16"/>
          <p:cNvSpPr txBox="1"/>
          <p:nvPr>
            <p:ph idx="10" type="dt"/>
          </p:nvPr>
        </p:nvSpPr>
        <p:spPr>
          <a:xfrm>
            <a:off x="3543300" y="4089613"/>
            <a:ext cx="2057400" cy="3042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500" u="none" cap="none" strike="noStrike">
                <a:solidFill>
                  <a:schemeClr val="lt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
        <p:nvSpPr>
          <p:cNvPr id="9" name="Google Shape;9;p16"/>
          <p:cNvSpPr/>
          <p:nvPr/>
        </p:nvSpPr>
        <p:spPr>
          <a:xfrm>
            <a:off x="0" y="5213843"/>
            <a:ext cx="9144000" cy="507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Calibri"/>
              <a:ea typeface="Calibri"/>
              <a:cs typeface="Calibri"/>
              <a:sym typeface="Calibri"/>
            </a:endParaRPr>
          </a:p>
        </p:txBody>
      </p:sp>
      <p:sp>
        <p:nvSpPr>
          <p:cNvPr id="10" name="Google Shape;10;p16"/>
          <p:cNvSpPr txBox="1"/>
          <p:nvPr>
            <p:ph idx="12" type="sldNum"/>
          </p:nvPr>
        </p:nvSpPr>
        <p:spPr>
          <a:xfrm>
            <a:off x="6880595" y="5308963"/>
            <a:ext cx="2057400" cy="3042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olorado Department of Health Care Policy and Financing" id="11" name="Google Shape;11;p16"/>
          <p:cNvPicPr preferRelativeResize="0"/>
          <p:nvPr/>
        </p:nvPicPr>
        <p:blipFill rotWithShape="1">
          <a:blip r:embed="rId1">
            <a:alphaModFix/>
          </a:blip>
          <a:srcRect b="0" l="0" r="0" t="0"/>
          <a:stretch/>
        </p:blipFill>
        <p:spPr>
          <a:xfrm>
            <a:off x="206005" y="5288965"/>
            <a:ext cx="1947297" cy="32714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0" name="Shape 60"/>
        <p:cNvGrpSpPr/>
        <p:nvPr/>
      </p:nvGrpSpPr>
      <p:grpSpPr>
        <a:xfrm>
          <a:off x="0" y="0"/>
          <a:ext cx="0" cy="0"/>
          <a:chOff x="0" y="0"/>
          <a:chExt cx="0" cy="0"/>
        </a:xfrm>
      </p:grpSpPr>
      <p:sp>
        <p:nvSpPr>
          <p:cNvPr id="61" name="Google Shape;61;g32117f6e667_0_124"/>
          <p:cNvSpPr txBox="1"/>
          <p:nvPr>
            <p:ph type="title"/>
          </p:nvPr>
        </p:nvSpPr>
        <p:spPr>
          <a:xfrm>
            <a:off x="137948" y="1828271"/>
            <a:ext cx="8868300" cy="1104600"/>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chemeClr val="dk2"/>
              </a:buClr>
              <a:buSzPts val="6000"/>
              <a:buFont typeface="Trebuchet MS"/>
              <a:buNone/>
              <a:defRPr b="1" i="0" sz="6000" u="none" cap="none" strike="noStrike">
                <a:solidFill>
                  <a:schemeClr val="dk2"/>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2" name="Google Shape;62;g32117f6e667_0_124"/>
          <p:cNvSpPr txBox="1"/>
          <p:nvPr>
            <p:ph idx="10" type="dt"/>
          </p:nvPr>
        </p:nvSpPr>
        <p:spPr>
          <a:xfrm>
            <a:off x="3543300" y="4089613"/>
            <a:ext cx="2057400" cy="3042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2000" u="none" cap="none" strike="noStrike">
                <a:solidFill>
                  <a:schemeClr val="dk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63" name="Google Shape;63;g32117f6e667_0_124"/>
          <p:cNvSpPr/>
          <p:nvPr/>
        </p:nvSpPr>
        <p:spPr>
          <a:xfrm>
            <a:off x="0" y="5213843"/>
            <a:ext cx="9144000" cy="5079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4" name="Google Shape;64;g32117f6e667_0_124"/>
          <p:cNvSpPr txBox="1"/>
          <p:nvPr>
            <p:ph idx="12" type="sldNum"/>
          </p:nvPr>
        </p:nvSpPr>
        <p:spPr>
          <a:xfrm>
            <a:off x="6880595" y="5311405"/>
            <a:ext cx="2057400" cy="3042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olorado Department of Health Care Policy &amp; Financing" id="65" name="Google Shape;65;g32117f6e667_0_124"/>
          <p:cNvPicPr preferRelativeResize="0"/>
          <p:nvPr/>
        </p:nvPicPr>
        <p:blipFill rotWithShape="1">
          <a:blip r:embed="rId1">
            <a:alphaModFix/>
          </a:blip>
          <a:srcRect b="0" l="0" r="0" t="0"/>
          <a:stretch/>
        </p:blipFill>
        <p:spPr>
          <a:xfrm>
            <a:off x="205740" y="5303520"/>
            <a:ext cx="1275783" cy="216027"/>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4" name="Shape 144"/>
        <p:cNvGrpSpPr/>
        <p:nvPr/>
      </p:nvGrpSpPr>
      <p:grpSpPr>
        <a:xfrm>
          <a:off x="0" y="0"/>
          <a:ext cx="0" cy="0"/>
          <a:chOff x="0" y="0"/>
          <a:chExt cx="0" cy="0"/>
        </a:xfrm>
      </p:grpSpPr>
      <p:sp>
        <p:nvSpPr>
          <p:cNvPr id="145" name="Google Shape;145;g32117f6e667_0_528"/>
          <p:cNvSpPr txBox="1"/>
          <p:nvPr>
            <p:ph type="title"/>
          </p:nvPr>
        </p:nvSpPr>
        <p:spPr>
          <a:xfrm>
            <a:off x="137948" y="1828271"/>
            <a:ext cx="8868300" cy="1104900"/>
          </a:xfrm>
          <a:prstGeom prst="rect">
            <a:avLst/>
          </a:prstGeom>
          <a:noFill/>
          <a:ln>
            <a:noFill/>
          </a:ln>
        </p:spPr>
        <p:txBody>
          <a:bodyPr anchorCtr="0" anchor="ctr" bIns="35550" lIns="71100" spcFirstLastPara="1" rIns="71100" wrap="square" tIns="35550">
            <a:noAutofit/>
          </a:bodyPr>
          <a:lstStyle>
            <a:lvl1pPr lvl="0" marR="0" rtl="0" algn="ctr">
              <a:lnSpc>
                <a:spcPct val="90000"/>
              </a:lnSpc>
              <a:spcBef>
                <a:spcPts val="0"/>
              </a:spcBef>
              <a:spcAft>
                <a:spcPts val="0"/>
              </a:spcAft>
              <a:buClr>
                <a:schemeClr val="dk2"/>
              </a:buClr>
              <a:buSzPts val="4700"/>
              <a:buFont typeface="Trebuchet MS"/>
              <a:buNone/>
              <a:defRPr b="1" i="0" sz="4700" u="none" cap="none" strike="noStrike">
                <a:solidFill>
                  <a:schemeClr val="dk2"/>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146" name="Google Shape;146;g32117f6e667_0_528"/>
          <p:cNvSpPr txBox="1"/>
          <p:nvPr>
            <p:ph idx="10" type="dt"/>
          </p:nvPr>
        </p:nvSpPr>
        <p:spPr>
          <a:xfrm>
            <a:off x="3543300" y="4089613"/>
            <a:ext cx="2057400" cy="304200"/>
          </a:xfrm>
          <a:prstGeom prst="rect">
            <a:avLst/>
          </a:prstGeom>
          <a:noFill/>
          <a:ln>
            <a:noFill/>
          </a:ln>
        </p:spPr>
        <p:txBody>
          <a:bodyPr anchorCtr="0" anchor="ctr" bIns="35550" lIns="71100" spcFirstLastPara="1" rIns="71100" wrap="square" tIns="35550">
            <a:noAutofit/>
          </a:bodyPr>
          <a:lstStyle>
            <a:lvl1pPr lvl="0" marR="0" rtl="0" algn="ctr">
              <a:lnSpc>
                <a:spcPct val="100000"/>
              </a:lnSpc>
              <a:spcBef>
                <a:spcPts val="0"/>
              </a:spcBef>
              <a:spcAft>
                <a:spcPts val="0"/>
              </a:spcAft>
              <a:buClr>
                <a:srgbClr val="000000"/>
              </a:buClr>
              <a:buSzPts val="1100"/>
              <a:buFont typeface="Arial"/>
              <a:buNone/>
              <a:defRPr b="0" i="0" sz="1600" u="none" cap="none" strike="noStrike">
                <a:solidFill>
                  <a:schemeClr val="dk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147" name="Google Shape;147;g32117f6e667_0_528"/>
          <p:cNvSpPr/>
          <p:nvPr/>
        </p:nvSpPr>
        <p:spPr>
          <a:xfrm>
            <a:off x="0" y="5213843"/>
            <a:ext cx="9144000" cy="507900"/>
          </a:xfrm>
          <a:prstGeom prst="rect">
            <a:avLst/>
          </a:prstGeom>
          <a:solidFill>
            <a:schemeClr val="dk2"/>
          </a:solidFill>
          <a:ln>
            <a:noFill/>
          </a:ln>
        </p:spPr>
        <p:txBody>
          <a:bodyPr anchorCtr="0" anchor="ctr" bIns="35550" lIns="71100" spcFirstLastPara="1" rIns="71100" wrap="square" tIns="355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48" name="Google Shape;148;g32117f6e667_0_528"/>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olorado Department of Health Care Policy &amp; Financing" id="149" name="Google Shape;149;g32117f6e667_0_528"/>
          <p:cNvPicPr preferRelativeResize="0"/>
          <p:nvPr/>
        </p:nvPicPr>
        <p:blipFill rotWithShape="1">
          <a:blip r:embed="rId1">
            <a:alphaModFix/>
          </a:blip>
          <a:srcRect b="0" l="0" r="0" t="0"/>
          <a:stretch/>
        </p:blipFill>
        <p:spPr>
          <a:xfrm>
            <a:off x="205740" y="5303520"/>
            <a:ext cx="1701044" cy="28803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 id="2147483697" r:id="rId18"/>
    <p:sldLayoutId id="2147483698" r:id="rId1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8" name="Shape 228"/>
        <p:cNvGrpSpPr/>
        <p:nvPr/>
      </p:nvGrpSpPr>
      <p:grpSpPr>
        <a:xfrm>
          <a:off x="0" y="0"/>
          <a:ext cx="0" cy="0"/>
          <a:chOff x="0" y="0"/>
          <a:chExt cx="0" cy="0"/>
        </a:xfrm>
      </p:grpSpPr>
      <p:sp>
        <p:nvSpPr>
          <p:cNvPr id="229" name="Google Shape;229;g35048012fff_1_279"/>
          <p:cNvSpPr txBox="1"/>
          <p:nvPr>
            <p:ph type="title"/>
          </p:nvPr>
        </p:nvSpPr>
        <p:spPr>
          <a:xfrm>
            <a:off x="137948" y="1828271"/>
            <a:ext cx="8868300" cy="1104900"/>
          </a:xfrm>
          <a:prstGeom prst="rect">
            <a:avLst/>
          </a:prstGeom>
          <a:noFill/>
          <a:ln>
            <a:noFill/>
          </a:ln>
        </p:spPr>
        <p:txBody>
          <a:bodyPr anchorCtr="0" anchor="ctr" bIns="35550" lIns="71100" spcFirstLastPara="1" rIns="71100" wrap="square" tIns="35550">
            <a:noAutofit/>
          </a:bodyPr>
          <a:lstStyle>
            <a:lvl1pPr lvl="0" marR="0" algn="ctr">
              <a:lnSpc>
                <a:spcPct val="90000"/>
              </a:lnSpc>
              <a:spcBef>
                <a:spcPts val="0"/>
              </a:spcBef>
              <a:spcAft>
                <a:spcPts val="0"/>
              </a:spcAft>
              <a:buClr>
                <a:schemeClr val="dk2"/>
              </a:buClr>
              <a:buSzPts val="4700"/>
              <a:buFont typeface="Trebuchet MS"/>
              <a:buNone/>
              <a:defRPr b="1" i="0" sz="4700" u="none" cap="none" strike="noStrike">
                <a:solidFill>
                  <a:schemeClr val="dk2"/>
                </a:solidFill>
                <a:latin typeface="Trebuchet MS"/>
                <a:ea typeface="Trebuchet MS"/>
                <a:cs typeface="Trebuchet MS"/>
                <a:sym typeface="Trebuchet MS"/>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230" name="Google Shape;230;g35048012fff_1_279"/>
          <p:cNvSpPr txBox="1"/>
          <p:nvPr>
            <p:ph idx="10" type="dt"/>
          </p:nvPr>
        </p:nvSpPr>
        <p:spPr>
          <a:xfrm>
            <a:off x="3543300" y="4089613"/>
            <a:ext cx="2057400" cy="304200"/>
          </a:xfrm>
          <a:prstGeom prst="rect">
            <a:avLst/>
          </a:prstGeom>
          <a:noFill/>
          <a:ln>
            <a:noFill/>
          </a:ln>
        </p:spPr>
        <p:txBody>
          <a:bodyPr anchorCtr="0" anchor="ctr" bIns="35550" lIns="71100" spcFirstLastPara="1" rIns="71100" wrap="square" tIns="35550">
            <a:noAutofit/>
          </a:bodyPr>
          <a:lstStyle>
            <a:lvl1pPr lvl="0" marR="0" algn="ctr">
              <a:spcBef>
                <a:spcPts val="0"/>
              </a:spcBef>
              <a:spcAft>
                <a:spcPts val="0"/>
              </a:spcAft>
              <a:buSzPts val="1100"/>
              <a:buNone/>
              <a:defRPr b="0" i="0" sz="1600" u="none" cap="none" strike="noStrike">
                <a:solidFill>
                  <a:schemeClr val="dk1"/>
                </a:solidFill>
                <a:latin typeface="Trebuchet MS"/>
                <a:ea typeface="Trebuchet MS"/>
                <a:cs typeface="Trebuchet MS"/>
                <a:sym typeface="Trebuchet MS"/>
              </a:defRPr>
            </a:lvl1pPr>
            <a:lvl2pPr lvl="1"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231" name="Google Shape;231;g35048012fff_1_279"/>
          <p:cNvSpPr/>
          <p:nvPr/>
        </p:nvSpPr>
        <p:spPr>
          <a:xfrm>
            <a:off x="0" y="5213843"/>
            <a:ext cx="9144000" cy="507900"/>
          </a:xfrm>
          <a:prstGeom prst="rect">
            <a:avLst/>
          </a:prstGeom>
          <a:solidFill>
            <a:schemeClr val="dk2"/>
          </a:solidFill>
          <a:ln>
            <a:noFill/>
          </a:ln>
        </p:spPr>
        <p:txBody>
          <a:bodyPr anchorCtr="0" anchor="ctr" bIns="35550" lIns="71100" spcFirstLastPara="1" rIns="71100" wrap="square" tIns="35550">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32" name="Google Shape;232;g35048012fff_1_279"/>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spcBef>
                <a:spcPts val="0"/>
              </a:spcBef>
              <a:buNone/>
              <a:defRPr b="0" i="0" sz="900" u="none" cap="none" strike="noStrike">
                <a:solidFill>
                  <a:schemeClr val="lt1"/>
                </a:solidFill>
                <a:latin typeface="Trebuchet MS"/>
                <a:ea typeface="Trebuchet MS"/>
                <a:cs typeface="Trebuchet MS"/>
                <a:sym typeface="Trebuchet MS"/>
              </a:defRPr>
            </a:lvl1pPr>
            <a:lvl2pPr indent="0" lvl="1" marL="0" marR="0" algn="r">
              <a:spcBef>
                <a:spcPts val="0"/>
              </a:spcBef>
              <a:buNone/>
              <a:defRPr b="0" i="0" sz="900" u="none" cap="none" strike="noStrike">
                <a:solidFill>
                  <a:schemeClr val="lt1"/>
                </a:solidFill>
                <a:latin typeface="Trebuchet MS"/>
                <a:ea typeface="Trebuchet MS"/>
                <a:cs typeface="Trebuchet MS"/>
                <a:sym typeface="Trebuchet MS"/>
              </a:defRPr>
            </a:lvl2pPr>
            <a:lvl3pPr indent="0" lvl="2" marL="0" marR="0" algn="r">
              <a:spcBef>
                <a:spcPts val="0"/>
              </a:spcBef>
              <a:buNone/>
              <a:defRPr b="0" i="0" sz="900" u="none" cap="none" strike="noStrike">
                <a:solidFill>
                  <a:schemeClr val="lt1"/>
                </a:solidFill>
                <a:latin typeface="Trebuchet MS"/>
                <a:ea typeface="Trebuchet MS"/>
                <a:cs typeface="Trebuchet MS"/>
                <a:sym typeface="Trebuchet MS"/>
              </a:defRPr>
            </a:lvl3pPr>
            <a:lvl4pPr indent="0" lvl="3" marL="0" marR="0" algn="r">
              <a:spcBef>
                <a:spcPts val="0"/>
              </a:spcBef>
              <a:buNone/>
              <a:defRPr b="0" i="0" sz="900" u="none" cap="none" strike="noStrike">
                <a:solidFill>
                  <a:schemeClr val="lt1"/>
                </a:solidFill>
                <a:latin typeface="Trebuchet MS"/>
                <a:ea typeface="Trebuchet MS"/>
                <a:cs typeface="Trebuchet MS"/>
                <a:sym typeface="Trebuchet MS"/>
              </a:defRPr>
            </a:lvl4pPr>
            <a:lvl5pPr indent="0" lvl="4" marL="0" marR="0" algn="r">
              <a:spcBef>
                <a:spcPts val="0"/>
              </a:spcBef>
              <a:buNone/>
              <a:defRPr b="0" i="0" sz="900" u="none" cap="none" strike="noStrike">
                <a:solidFill>
                  <a:schemeClr val="lt1"/>
                </a:solidFill>
                <a:latin typeface="Trebuchet MS"/>
                <a:ea typeface="Trebuchet MS"/>
                <a:cs typeface="Trebuchet MS"/>
                <a:sym typeface="Trebuchet MS"/>
              </a:defRPr>
            </a:lvl5pPr>
            <a:lvl6pPr indent="0" lvl="5" marL="0" marR="0" algn="r">
              <a:spcBef>
                <a:spcPts val="0"/>
              </a:spcBef>
              <a:buNone/>
              <a:defRPr b="0" i="0" sz="900" u="none" cap="none" strike="noStrike">
                <a:solidFill>
                  <a:schemeClr val="lt1"/>
                </a:solidFill>
                <a:latin typeface="Trebuchet MS"/>
                <a:ea typeface="Trebuchet MS"/>
                <a:cs typeface="Trebuchet MS"/>
                <a:sym typeface="Trebuchet MS"/>
              </a:defRPr>
            </a:lvl6pPr>
            <a:lvl7pPr indent="0" lvl="6" marL="0" marR="0" algn="r">
              <a:spcBef>
                <a:spcPts val="0"/>
              </a:spcBef>
              <a:buNone/>
              <a:defRPr b="0" i="0" sz="900" u="none" cap="none" strike="noStrike">
                <a:solidFill>
                  <a:schemeClr val="lt1"/>
                </a:solidFill>
                <a:latin typeface="Trebuchet MS"/>
                <a:ea typeface="Trebuchet MS"/>
                <a:cs typeface="Trebuchet MS"/>
                <a:sym typeface="Trebuchet MS"/>
              </a:defRPr>
            </a:lvl7pPr>
            <a:lvl8pPr indent="0" lvl="7" marL="0" marR="0" algn="r">
              <a:spcBef>
                <a:spcPts val="0"/>
              </a:spcBef>
              <a:buNone/>
              <a:defRPr b="0" i="0" sz="900" u="none" cap="none" strike="noStrike">
                <a:solidFill>
                  <a:schemeClr val="lt1"/>
                </a:solidFill>
                <a:latin typeface="Trebuchet MS"/>
                <a:ea typeface="Trebuchet MS"/>
                <a:cs typeface="Trebuchet MS"/>
                <a:sym typeface="Trebuchet MS"/>
              </a:defRPr>
            </a:lvl8pPr>
            <a:lvl9pPr indent="0" lvl="8" marL="0" marR="0" algn="r">
              <a:spcBef>
                <a:spcPts val="0"/>
              </a:spcBef>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olorado Department of Health Care Policy &amp; Financing" id="233" name="Google Shape;233;g35048012fff_1_279"/>
          <p:cNvPicPr preferRelativeResize="0"/>
          <p:nvPr/>
        </p:nvPicPr>
        <p:blipFill rotWithShape="1">
          <a:blip r:embed="rId1">
            <a:alphaModFix/>
          </a:blip>
          <a:srcRect b="0" l="0" r="0" t="0"/>
          <a:stretch/>
        </p:blipFill>
        <p:spPr>
          <a:xfrm>
            <a:off x="205740" y="5303520"/>
            <a:ext cx="1701044" cy="28803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86" name="Shape 286"/>
        <p:cNvGrpSpPr/>
        <p:nvPr/>
      </p:nvGrpSpPr>
      <p:grpSpPr>
        <a:xfrm>
          <a:off x="0" y="0"/>
          <a:ext cx="0" cy="0"/>
          <a:chOff x="0" y="0"/>
          <a:chExt cx="0" cy="0"/>
        </a:xfrm>
      </p:grpSpPr>
      <p:sp>
        <p:nvSpPr>
          <p:cNvPr id="287" name="Google Shape;287;g35433c2cf89_1_111"/>
          <p:cNvSpPr txBox="1"/>
          <p:nvPr>
            <p:ph type="title"/>
          </p:nvPr>
        </p:nvSpPr>
        <p:spPr>
          <a:xfrm>
            <a:off x="137948" y="1828271"/>
            <a:ext cx="8868300" cy="1104900"/>
          </a:xfrm>
          <a:prstGeom prst="rect">
            <a:avLst/>
          </a:prstGeom>
          <a:noFill/>
          <a:ln>
            <a:noFill/>
          </a:ln>
        </p:spPr>
        <p:txBody>
          <a:bodyPr anchorCtr="0" anchor="ctr" bIns="35550" lIns="71100" spcFirstLastPara="1" rIns="71100" wrap="square" tIns="35550">
            <a:noAutofit/>
          </a:bodyPr>
          <a:lstStyle>
            <a:lvl1pPr lvl="0" marR="0" algn="ctr">
              <a:lnSpc>
                <a:spcPct val="90000"/>
              </a:lnSpc>
              <a:spcBef>
                <a:spcPts val="0"/>
              </a:spcBef>
              <a:spcAft>
                <a:spcPts val="0"/>
              </a:spcAft>
              <a:buClr>
                <a:schemeClr val="dk2"/>
              </a:buClr>
              <a:buSzPts val="4700"/>
              <a:buFont typeface="Trebuchet MS"/>
              <a:buNone/>
              <a:defRPr b="1" i="0" sz="4700" u="none" cap="none" strike="noStrike">
                <a:solidFill>
                  <a:schemeClr val="dk2"/>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288" name="Google Shape;288;g35433c2cf89_1_111"/>
          <p:cNvSpPr txBox="1"/>
          <p:nvPr>
            <p:ph idx="10" type="dt"/>
          </p:nvPr>
        </p:nvSpPr>
        <p:spPr>
          <a:xfrm>
            <a:off x="3543300" y="4089613"/>
            <a:ext cx="2057400" cy="304200"/>
          </a:xfrm>
          <a:prstGeom prst="rect">
            <a:avLst/>
          </a:prstGeom>
          <a:noFill/>
          <a:ln>
            <a:noFill/>
          </a:ln>
        </p:spPr>
        <p:txBody>
          <a:bodyPr anchorCtr="0" anchor="ctr" bIns="35550" lIns="71100" spcFirstLastPara="1" rIns="71100" wrap="square" tIns="35550">
            <a:noAutofit/>
          </a:bodyPr>
          <a:lstStyle>
            <a:lvl1pPr lvl="0" marR="0" algn="ctr">
              <a:lnSpc>
                <a:spcPct val="100000"/>
              </a:lnSpc>
              <a:spcBef>
                <a:spcPts val="0"/>
              </a:spcBef>
              <a:spcAft>
                <a:spcPts val="0"/>
              </a:spcAft>
              <a:buClr>
                <a:srgbClr val="000000"/>
              </a:buClr>
              <a:buSzPts val="1100"/>
              <a:buFont typeface="Arial"/>
              <a:buNone/>
              <a:defRPr b="0" i="0" sz="1600" u="none" cap="none" strike="noStrike">
                <a:solidFill>
                  <a:schemeClr val="dk1"/>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289" name="Google Shape;289;g35433c2cf89_1_111"/>
          <p:cNvSpPr/>
          <p:nvPr/>
        </p:nvSpPr>
        <p:spPr>
          <a:xfrm>
            <a:off x="0" y="5213843"/>
            <a:ext cx="9144000" cy="507900"/>
          </a:xfrm>
          <a:prstGeom prst="rect">
            <a:avLst/>
          </a:prstGeom>
          <a:solidFill>
            <a:schemeClr val="dk2"/>
          </a:solidFill>
          <a:ln>
            <a:noFill/>
          </a:ln>
        </p:spPr>
        <p:txBody>
          <a:bodyPr anchorCtr="0" anchor="ctr" bIns="35550" lIns="71100" spcFirstLastPara="1" rIns="71100" wrap="square" tIns="355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90" name="Google Shape;290;g35433c2cf89_1_111"/>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olorado Department of Health Care Policy &amp; Financing" id="291" name="Google Shape;291;g35433c2cf89_1_111"/>
          <p:cNvPicPr preferRelativeResize="0"/>
          <p:nvPr/>
        </p:nvPicPr>
        <p:blipFill rotWithShape="1">
          <a:blip r:embed="rId1">
            <a:alphaModFix/>
          </a:blip>
          <a:srcRect b="0" l="0" r="0" t="0"/>
          <a:stretch/>
        </p:blipFill>
        <p:spPr>
          <a:xfrm>
            <a:off x="205740" y="5303520"/>
            <a:ext cx="1701044" cy="28803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12.xml"/><Relationship Id="rId3" Type="http://schemas.openxmlformats.org/officeDocument/2006/relationships/comments" Target="../comments/commen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 Id="rId3" Type="http://schemas.openxmlformats.org/officeDocument/2006/relationships/image" Target="../media/image14.png"/><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24.xml"/><Relationship Id="rId3" Type="http://schemas.openxmlformats.org/officeDocument/2006/relationships/image" Target="../media/image24.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18.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30.xml"/><Relationship Id="rId3" Type="http://schemas.openxmlformats.org/officeDocument/2006/relationships/image" Target="../media/image25.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36.xml"/><Relationship Id="rId3" Type="http://schemas.openxmlformats.org/officeDocument/2006/relationships/image" Target="../media/image27.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40.xml"/><Relationship Id="rId3" Type="http://schemas.openxmlformats.org/officeDocument/2006/relationships/hyperlink" Target="https://docs.google.com/presentation/d/10Br2W0MrewftIPlxtWsUNiVnIwPGEB37/edit?disco=AAABkKvb9_Y" TargetMode="External"/><Relationship Id="rId4" Type="http://schemas.openxmlformats.org/officeDocument/2006/relationships/hyperlink" Target="https://us02web.zoom.us/meeting/register/K5MD61sjS_WiN_HCRbOwfw#"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 Id="rId3" Type="http://schemas.openxmlformats.org/officeDocument/2006/relationships/image" Target="../media/image17.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50.xml"/><Relationship Id="rId3" Type="http://schemas.openxmlformats.org/officeDocument/2006/relationships/image" Target="../media/image26.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56.xml"/><Relationship Id="rId3" Type="http://schemas.openxmlformats.org/officeDocument/2006/relationships/hyperlink" Target="https://hcpf.colorado.gov/HRSN" TargetMode="External"/><Relationship Id="rId4" Type="http://schemas.openxmlformats.org/officeDocument/2006/relationships/hyperlink" Target="https://lp.constantcontactpages.com/sl/7WSCigw/HCPFhrsn" TargetMode="External"/><Relationship Id="rId5" Type="http://schemas.openxmlformats.org/officeDocument/2006/relationships/hyperlink" Target="https://lp.constantcontactpages.com/sl/7WSCigw/HCPFhrsn" TargetMode="External"/><Relationship Id="rId6" Type="http://schemas.openxmlformats.org/officeDocument/2006/relationships/hyperlink" Target="https://lp.constantcontactpages.com/sl/7WSCigw/HCPFhrsn" TargetMode="External"/><Relationship Id="rId7" Type="http://schemas.openxmlformats.org/officeDocument/2006/relationships/hyperlink" Target="mailto:hcpf_1115waiver@state.co.us"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0.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5"/>
          <p:cNvSpPr txBox="1"/>
          <p:nvPr>
            <p:ph type="ctrTitle"/>
          </p:nvPr>
        </p:nvSpPr>
        <p:spPr>
          <a:xfrm>
            <a:off x="561250" y="452125"/>
            <a:ext cx="7938600" cy="3458700"/>
          </a:xfrm>
          <a:prstGeom prst="rect">
            <a:avLst/>
          </a:prstGeom>
          <a:noFill/>
          <a:ln>
            <a:noFill/>
          </a:ln>
        </p:spPr>
        <p:txBody>
          <a:bodyPr anchorCtr="0" anchor="ctr" bIns="45700" lIns="91425" spcFirstLastPara="1" rIns="91425" wrap="square" tIns="45700">
            <a:spAutoFit/>
          </a:bodyPr>
          <a:lstStyle/>
          <a:p>
            <a:pPr indent="0" lvl="0" marL="0" rtl="0" algn="ctr">
              <a:lnSpc>
                <a:spcPct val="90000"/>
              </a:lnSpc>
              <a:spcBef>
                <a:spcPts val="0"/>
              </a:spcBef>
              <a:spcAft>
                <a:spcPts val="0"/>
              </a:spcAft>
              <a:buClr>
                <a:schemeClr val="lt1"/>
              </a:buClr>
              <a:buSzPts val="3700"/>
              <a:buFont typeface="Arial"/>
              <a:buNone/>
            </a:pPr>
            <a:r>
              <a:rPr lang="en-US" sz="3600">
                <a:extLst>
                  <a:ext uri="http://customooxmlschemas.google.com/">
                    <go:slidesCustomData xmlns:go="http://customooxmlschemas.google.com/" textRoundtripDataId="0"/>
                  </a:ext>
                </a:extLst>
              </a:rPr>
              <a:t>Update</a:t>
            </a:r>
            <a:r>
              <a:rPr lang="en-US" sz="3600">
                <a:extLst>
                  <a:ext uri="http://customooxmlschemas.google.com/">
                    <go:slidesCustomData xmlns:go="http://customooxmlschemas.google.com/" textRoundtripDataId="1"/>
                  </a:ext>
                </a:extLst>
              </a:rPr>
              <a:t> </a:t>
            </a:r>
            <a:r>
              <a:rPr lang="en-US" sz="3600"/>
              <a:t>on Comprehensive Care for Colorado</a:t>
            </a:r>
            <a:r>
              <a:rPr lang="en-US" sz="3600">
                <a:extLst>
                  <a:ext uri="http://customooxmlschemas.google.com/">
                    <go:slidesCustomData xmlns:go="http://customooxmlschemas.google.com/" textRoundtripDataId="2"/>
                  </a:ext>
                </a:extLst>
              </a:rPr>
              <a:t> </a:t>
            </a:r>
            <a:endParaRPr sz="3600"/>
          </a:p>
          <a:p>
            <a:pPr indent="0" lvl="0" marL="0" rtl="0" algn="ctr">
              <a:lnSpc>
                <a:spcPct val="90000"/>
              </a:lnSpc>
              <a:spcBef>
                <a:spcPts val="0"/>
              </a:spcBef>
              <a:spcAft>
                <a:spcPts val="0"/>
              </a:spcAft>
              <a:buClr>
                <a:schemeClr val="lt1"/>
              </a:buClr>
              <a:buSzPts val="3700"/>
              <a:buFont typeface="Arial"/>
              <a:buNone/>
            </a:pPr>
            <a:r>
              <a:rPr i="1" lang="en-US" sz="3600"/>
              <a:t>Spanish Title</a:t>
            </a:r>
            <a:endParaRPr i="1" sz="3600"/>
          </a:p>
          <a:p>
            <a:pPr indent="0" lvl="0" marL="0" rtl="0" algn="ctr">
              <a:lnSpc>
                <a:spcPct val="90000"/>
              </a:lnSpc>
              <a:spcBef>
                <a:spcPts val="0"/>
              </a:spcBef>
              <a:spcAft>
                <a:spcPts val="0"/>
              </a:spcAft>
              <a:buClr>
                <a:schemeClr val="lt1"/>
              </a:buClr>
              <a:buSzPts val="3700"/>
              <a:buFont typeface="Arial"/>
              <a:buNone/>
            </a:pPr>
            <a:r>
              <a:t/>
            </a:r>
            <a:endParaRPr b="0" sz="2700"/>
          </a:p>
          <a:p>
            <a:pPr indent="0" lvl="0" marL="0" rtl="0" algn="ctr">
              <a:lnSpc>
                <a:spcPct val="90000"/>
              </a:lnSpc>
              <a:spcBef>
                <a:spcPts val="0"/>
              </a:spcBef>
              <a:spcAft>
                <a:spcPts val="0"/>
              </a:spcAft>
              <a:buClr>
                <a:schemeClr val="lt1"/>
              </a:buClr>
              <a:buSzPts val="3700"/>
              <a:buFont typeface="Arial"/>
              <a:buNone/>
            </a:pPr>
            <a:r>
              <a:t/>
            </a:r>
            <a:endParaRPr b="0" sz="2700"/>
          </a:p>
          <a:p>
            <a:pPr indent="0" lvl="0" marL="0" rtl="0" algn="ctr">
              <a:lnSpc>
                <a:spcPct val="90000"/>
              </a:lnSpc>
              <a:spcBef>
                <a:spcPts val="0"/>
              </a:spcBef>
              <a:spcAft>
                <a:spcPts val="0"/>
              </a:spcAft>
              <a:buClr>
                <a:schemeClr val="lt1"/>
              </a:buClr>
              <a:buSzPts val="3700"/>
              <a:buFont typeface="Arial"/>
              <a:buNone/>
            </a:pPr>
            <a:r>
              <a:rPr b="0" lang="en-US" sz="2700"/>
              <a:t>Colorado’s Medicaid 1115 Demonstration Waiver</a:t>
            </a:r>
            <a:endParaRPr b="0" sz="3200"/>
          </a:p>
          <a:p>
            <a:pPr indent="0" lvl="0" marL="0" rtl="0" algn="ctr">
              <a:lnSpc>
                <a:spcPct val="90000"/>
              </a:lnSpc>
              <a:spcBef>
                <a:spcPts val="0"/>
              </a:spcBef>
              <a:spcAft>
                <a:spcPts val="0"/>
              </a:spcAft>
              <a:buSzPts val="3700"/>
              <a:buNone/>
            </a:pPr>
            <a:r>
              <a:rPr b="0" i="1" lang="en-US" sz="2700"/>
              <a:t>X</a:t>
            </a:r>
            <a:endParaRPr b="0" i="1" sz="2700"/>
          </a:p>
          <a:p>
            <a:pPr indent="0" lvl="0" marL="0" rtl="0" algn="ctr">
              <a:lnSpc>
                <a:spcPct val="90000"/>
              </a:lnSpc>
              <a:spcBef>
                <a:spcPts val="0"/>
              </a:spcBef>
              <a:spcAft>
                <a:spcPts val="0"/>
              </a:spcAft>
              <a:buSzPts val="3700"/>
              <a:buNone/>
            </a:pPr>
            <a:r>
              <a:t/>
            </a:r>
            <a:endParaRPr b="0" i="1" sz="2700"/>
          </a:p>
        </p:txBody>
      </p:sp>
      <p:sp>
        <p:nvSpPr>
          <p:cNvPr id="346" name="Google Shape;346;p5"/>
          <p:cNvSpPr txBox="1"/>
          <p:nvPr>
            <p:ph idx="2" type="body"/>
          </p:nvPr>
        </p:nvSpPr>
        <p:spPr>
          <a:xfrm>
            <a:off x="561258" y="4322398"/>
            <a:ext cx="7938600" cy="9732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400"/>
              <a:buNone/>
            </a:pPr>
            <a:r>
              <a:rPr lang="en-US"/>
              <a:t>Date: May 29, 2025</a:t>
            </a:r>
            <a:endParaRPr/>
          </a:p>
          <a:p>
            <a:pPr indent="0" lvl="0" marL="0" rtl="0" algn="ctr">
              <a:lnSpc>
                <a:spcPct val="90000"/>
              </a:lnSpc>
              <a:spcBef>
                <a:spcPts val="0"/>
              </a:spcBef>
              <a:spcAft>
                <a:spcPts val="0"/>
              </a:spcAft>
              <a:buClr>
                <a:schemeClr val="lt1"/>
              </a:buClr>
              <a:buSzPts val="2400"/>
              <a:buNone/>
            </a:pPr>
            <a:r>
              <a:rPr i="1" lang="en-US"/>
              <a:t>X</a:t>
            </a:r>
            <a:endParaRPr i="1"/>
          </a:p>
          <a:p>
            <a:pPr indent="0" lvl="0" marL="0" rtl="0" algn="ctr">
              <a:lnSpc>
                <a:spcPct val="90000"/>
              </a:lnSpc>
              <a:spcBef>
                <a:spcPts val="0"/>
              </a:spcBef>
              <a:spcAft>
                <a:spcPts val="0"/>
              </a:spcAft>
              <a:buSzPts val="2400"/>
              <a:buNone/>
            </a:pPr>
            <a:r>
              <a:t/>
            </a:r>
            <a:endParaRPr/>
          </a:p>
          <a:p>
            <a:pPr indent="0" lvl="0" marL="0" rtl="0" algn="l">
              <a:lnSpc>
                <a:spcPct val="90000"/>
              </a:lnSpc>
              <a:spcBef>
                <a:spcPts val="750"/>
              </a:spcBef>
              <a:spcAft>
                <a:spcPts val="0"/>
              </a:spcAft>
              <a:buClr>
                <a:schemeClr val="lt1"/>
              </a:buClr>
              <a:buSzPts val="1800"/>
              <a:buNone/>
            </a:pPr>
            <a:r>
              <a:t/>
            </a:r>
            <a:endParaRPr sz="18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sp>
        <p:nvSpPr>
          <p:cNvPr id="433" name="Google Shape;433;g34aa5a3fd7b_0_163"/>
          <p:cNvSpPr txBox="1"/>
          <p:nvPr>
            <p:ph type="title"/>
          </p:nvPr>
        </p:nvSpPr>
        <p:spPr>
          <a:xfrm>
            <a:off x="436075" y="367225"/>
            <a:ext cx="3485400" cy="3518400"/>
          </a:xfrm>
          <a:prstGeom prst="rect">
            <a:avLst/>
          </a:prstGeom>
          <a:noFill/>
          <a:ln>
            <a:noFill/>
          </a:ln>
        </p:spPr>
        <p:txBody>
          <a:bodyPr anchorCtr="0" anchor="b" bIns="35525" lIns="35525" spcFirstLastPara="1" rIns="35525" wrap="square" tIns="35525">
            <a:noAutofit/>
          </a:bodyPr>
          <a:lstStyle/>
          <a:p>
            <a:pPr indent="0" lvl="0" marL="0" rtl="0" algn="ctr">
              <a:lnSpc>
                <a:spcPct val="90000"/>
              </a:lnSpc>
              <a:spcBef>
                <a:spcPts val="0"/>
              </a:spcBef>
              <a:spcAft>
                <a:spcPts val="0"/>
              </a:spcAft>
              <a:buClr>
                <a:schemeClr val="accent1"/>
              </a:buClr>
              <a:buSzPts val="4700"/>
              <a:buFont typeface="Trebuchet MS"/>
              <a:buNone/>
            </a:pPr>
            <a:r>
              <a:rPr lang="en-US" sz="3600">
                <a:extLst>
                  <a:ext uri="http://customooxmlschemas.google.com/">
                    <go:slidesCustomData xmlns:go="http://customooxmlschemas.google.com/" textRoundtripDataId="7"/>
                  </a:ext>
                </a:extLst>
              </a:rPr>
              <a:t>Overview </a:t>
            </a:r>
            <a:r>
              <a:rPr lang="en-US" sz="3600"/>
              <a:t>of the 1115 Waiver known as Comprehensive Care for Colorado</a:t>
            </a:r>
            <a:endParaRPr sz="3600"/>
          </a:p>
        </p:txBody>
      </p:sp>
      <p:sp>
        <p:nvSpPr>
          <p:cNvPr id="434" name="Google Shape;434;g34aa5a3fd7b_0_163"/>
          <p:cNvSpPr txBox="1"/>
          <p:nvPr>
            <p:ph idx="12" type="sldNum"/>
          </p:nvPr>
        </p:nvSpPr>
        <p:spPr>
          <a:xfrm>
            <a:off x="8799979" y="5351363"/>
            <a:ext cx="138000" cy="210300"/>
          </a:xfrm>
          <a:prstGeom prst="rect">
            <a:avLst/>
          </a:prstGeom>
          <a:noFill/>
          <a:ln>
            <a:noFill/>
          </a:ln>
        </p:spPr>
        <p:txBody>
          <a:bodyPr anchorCtr="0" anchor="ctr" bIns="35525" lIns="35525" spcFirstLastPara="1" rIns="35525" wrap="square" tIns="35525">
            <a:sp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US"/>
              <a:t>‹#›</a:t>
            </a:fld>
            <a:endParaRPr/>
          </a:p>
        </p:txBody>
      </p:sp>
      <p:sp>
        <p:nvSpPr>
          <p:cNvPr id="435" name="Google Shape;435;g34aa5a3fd7b_0_163"/>
          <p:cNvSpPr txBox="1"/>
          <p:nvPr/>
        </p:nvSpPr>
        <p:spPr>
          <a:xfrm>
            <a:off x="5012868" y="508520"/>
            <a:ext cx="3593400" cy="809100"/>
          </a:xfrm>
          <a:prstGeom prst="rect">
            <a:avLst/>
          </a:prstGeom>
          <a:noFill/>
          <a:ln>
            <a:noFill/>
          </a:ln>
        </p:spPr>
        <p:txBody>
          <a:bodyPr anchorCtr="0" anchor="b" bIns="35525" lIns="35525" spcFirstLastPara="1" rIns="35525" wrap="square" tIns="35525">
            <a:normAutofit/>
          </a:bodyPr>
          <a:lstStyle/>
          <a:p>
            <a:pPr indent="0" lvl="0" marL="0" marR="0" rtl="0" algn="ctr">
              <a:lnSpc>
                <a:spcPct val="90000"/>
              </a:lnSpc>
              <a:spcBef>
                <a:spcPts val="0"/>
              </a:spcBef>
              <a:spcAft>
                <a:spcPts val="0"/>
              </a:spcAft>
              <a:buClr>
                <a:schemeClr val="accent1"/>
              </a:buClr>
              <a:buSzPts val="4700"/>
              <a:buFont typeface="Trebuchet MS"/>
              <a:buNone/>
            </a:pPr>
            <a:r>
              <a:rPr b="1" lang="en-US" sz="3600">
                <a:solidFill>
                  <a:schemeClr val="lt1"/>
                </a:solidFill>
                <a:latin typeface="Trebuchet MS"/>
                <a:ea typeface="Trebuchet MS"/>
                <a:cs typeface="Trebuchet MS"/>
                <a:sym typeface="Trebuchet MS"/>
              </a:rPr>
              <a:t>X</a:t>
            </a:r>
            <a:endParaRPr b="0" i="0" sz="3600" u="none" cap="none" strike="noStrike">
              <a:solidFill>
                <a:schemeClr val="lt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sp>
        <p:nvSpPr>
          <p:cNvPr id="440" name="Google Shape;440;g3504e056152_0_7"/>
          <p:cNvSpPr/>
          <p:nvPr/>
        </p:nvSpPr>
        <p:spPr>
          <a:xfrm>
            <a:off x="579025" y="1745775"/>
            <a:ext cx="3282000" cy="3358350"/>
          </a:xfrm>
          <a:prstGeom prst="flowChartManualOperation">
            <a:avLst/>
          </a:prstGeom>
          <a:solidFill>
            <a:srgbClr val="1155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41" name="Google Shape;441;g3504e056152_0_7"/>
          <p:cNvSpPr txBox="1"/>
          <p:nvPr>
            <p:ph type="title"/>
          </p:nvPr>
        </p:nvSpPr>
        <p:spPr>
          <a:xfrm>
            <a:off x="579025" y="490200"/>
            <a:ext cx="3282000" cy="4950000"/>
          </a:xfrm>
          <a:prstGeom prst="rect">
            <a:avLst/>
          </a:prstGeom>
          <a:noFill/>
          <a:ln>
            <a:noFill/>
          </a:ln>
        </p:spPr>
        <p:txBody>
          <a:bodyPr anchorCtr="0" anchor="t" bIns="35525" lIns="35525" spcFirstLastPara="1" rIns="35525" wrap="square" tIns="35525">
            <a:normAutofit fontScale="90000"/>
          </a:bodyPr>
          <a:lstStyle/>
          <a:p>
            <a:pPr indent="0" lvl="0" marL="0" rtl="0" algn="ctr">
              <a:lnSpc>
                <a:spcPct val="90000"/>
              </a:lnSpc>
              <a:spcBef>
                <a:spcPts val="0"/>
              </a:spcBef>
              <a:spcAft>
                <a:spcPts val="0"/>
              </a:spcAft>
              <a:buClr>
                <a:schemeClr val="accent1"/>
              </a:buClr>
              <a:buSzPct val="130555"/>
              <a:buFont typeface="Trebuchet MS"/>
              <a:buNone/>
            </a:pPr>
            <a:r>
              <a:rPr lang="en-US" sz="3600">
                <a:extLst>
                  <a:ext uri="http://customooxmlschemas.google.com/">
                    <go:slidesCustomData xmlns:go="http://customooxmlschemas.google.com/" textRoundtripDataId="8"/>
                  </a:ext>
                </a:extLst>
              </a:rPr>
              <a:t>What</a:t>
            </a:r>
            <a:r>
              <a:rPr lang="en-US" sz="3600"/>
              <a:t> is a waiver?</a:t>
            </a:r>
            <a:endParaRPr sz="3600"/>
          </a:p>
          <a:p>
            <a:pPr indent="0" lvl="0" marL="0" rtl="0" algn="ctr">
              <a:lnSpc>
                <a:spcPct val="90000"/>
              </a:lnSpc>
              <a:spcBef>
                <a:spcPts val="0"/>
              </a:spcBef>
              <a:spcAft>
                <a:spcPts val="0"/>
              </a:spcAft>
              <a:buClr>
                <a:schemeClr val="accent1"/>
              </a:buClr>
              <a:buSzPct val="156666"/>
              <a:buFont typeface="Trebuchet MS"/>
              <a:buNone/>
            </a:pPr>
            <a:r>
              <a:t/>
            </a:r>
            <a:endParaRPr sz="3000"/>
          </a:p>
          <a:p>
            <a:pPr indent="0" lvl="0" marL="0" rtl="0" algn="ctr">
              <a:lnSpc>
                <a:spcPct val="115000"/>
              </a:lnSpc>
              <a:spcBef>
                <a:spcPts val="0"/>
              </a:spcBef>
              <a:spcAft>
                <a:spcPts val="0"/>
              </a:spcAft>
              <a:buNone/>
            </a:pPr>
            <a:r>
              <a:rPr b="0" lang="en-US" sz="2000"/>
              <a:t>Federal rules govern Medicaid and CHP+ eligibility, </a:t>
            </a:r>
            <a:endParaRPr b="0" sz="2000"/>
          </a:p>
          <a:p>
            <a:pPr indent="0" lvl="0" marL="0" rtl="0" algn="ctr">
              <a:lnSpc>
                <a:spcPct val="115000"/>
              </a:lnSpc>
              <a:spcBef>
                <a:spcPts val="0"/>
              </a:spcBef>
              <a:spcAft>
                <a:spcPts val="0"/>
              </a:spcAft>
              <a:buNone/>
            </a:pPr>
            <a:r>
              <a:rPr b="0" lang="en-US" sz="2000"/>
              <a:t>required benefits  </a:t>
            </a:r>
            <a:endParaRPr b="0" sz="2000"/>
          </a:p>
          <a:p>
            <a:pPr indent="0" lvl="0" marL="0" rtl="0" algn="ctr">
              <a:lnSpc>
                <a:spcPct val="115000"/>
              </a:lnSpc>
              <a:spcBef>
                <a:spcPts val="0"/>
              </a:spcBef>
              <a:spcAft>
                <a:spcPts val="0"/>
              </a:spcAft>
              <a:buNone/>
            </a:pPr>
            <a:r>
              <a:t/>
            </a:r>
            <a:endParaRPr b="0" sz="2000"/>
          </a:p>
          <a:p>
            <a:pPr indent="0" lvl="0" marL="0" rtl="0" algn="ctr">
              <a:lnSpc>
                <a:spcPct val="115000"/>
              </a:lnSpc>
              <a:spcBef>
                <a:spcPts val="0"/>
              </a:spcBef>
              <a:spcAft>
                <a:spcPts val="0"/>
              </a:spcAft>
              <a:buNone/>
            </a:pPr>
            <a:r>
              <a:rPr b="0" lang="en-US" sz="2000"/>
              <a:t>Services in the State Plan meet all of these </a:t>
            </a:r>
            <a:endParaRPr b="0" sz="2000"/>
          </a:p>
          <a:p>
            <a:pPr indent="0" lvl="0" marL="0" rtl="0" algn="ctr">
              <a:lnSpc>
                <a:spcPct val="115000"/>
              </a:lnSpc>
              <a:spcBef>
                <a:spcPts val="0"/>
              </a:spcBef>
              <a:spcAft>
                <a:spcPts val="0"/>
              </a:spcAft>
              <a:buNone/>
            </a:pPr>
            <a:r>
              <a:rPr b="0" lang="en-US" sz="2000"/>
              <a:t>requirements</a:t>
            </a:r>
            <a:endParaRPr b="0" sz="2000"/>
          </a:p>
          <a:p>
            <a:pPr indent="0" lvl="0" marL="0" rtl="0" algn="ctr">
              <a:lnSpc>
                <a:spcPct val="115000"/>
              </a:lnSpc>
              <a:spcBef>
                <a:spcPts val="0"/>
              </a:spcBef>
              <a:spcAft>
                <a:spcPts val="0"/>
              </a:spcAft>
              <a:buNone/>
            </a:pPr>
            <a:r>
              <a:t/>
            </a:r>
            <a:endParaRPr b="0" sz="1750"/>
          </a:p>
          <a:p>
            <a:pPr indent="0" lvl="0" marL="0" rtl="0" algn="ctr">
              <a:lnSpc>
                <a:spcPct val="115000"/>
              </a:lnSpc>
              <a:spcBef>
                <a:spcPts val="0"/>
              </a:spcBef>
              <a:spcAft>
                <a:spcPts val="0"/>
              </a:spcAft>
              <a:buNone/>
            </a:pPr>
            <a:r>
              <a:t/>
            </a:r>
            <a:endParaRPr sz="1750"/>
          </a:p>
          <a:p>
            <a:pPr indent="0" lvl="0" marL="0" rtl="0" algn="ctr">
              <a:lnSpc>
                <a:spcPct val="115000"/>
              </a:lnSpc>
              <a:spcBef>
                <a:spcPts val="0"/>
              </a:spcBef>
              <a:spcAft>
                <a:spcPts val="0"/>
              </a:spcAft>
              <a:buNone/>
            </a:pPr>
            <a:r>
              <a:rPr lang="en-US" sz="2000"/>
              <a:t>Waiver Request</a:t>
            </a:r>
            <a:endParaRPr sz="2000"/>
          </a:p>
          <a:p>
            <a:pPr indent="0" lvl="0" marL="0" rtl="0" algn="ctr">
              <a:lnSpc>
                <a:spcPct val="90000"/>
              </a:lnSpc>
              <a:spcBef>
                <a:spcPts val="0"/>
              </a:spcBef>
              <a:spcAft>
                <a:spcPts val="0"/>
              </a:spcAft>
              <a:buClr>
                <a:schemeClr val="accent1"/>
              </a:buClr>
              <a:buSzPct val="130555"/>
              <a:buFont typeface="Trebuchet MS"/>
              <a:buNone/>
            </a:pPr>
            <a:r>
              <a:t/>
            </a:r>
            <a:endParaRPr sz="3600"/>
          </a:p>
        </p:txBody>
      </p:sp>
      <p:sp>
        <p:nvSpPr>
          <p:cNvPr id="442" name="Google Shape;442;g3504e056152_0_7"/>
          <p:cNvSpPr txBox="1"/>
          <p:nvPr>
            <p:ph idx="12" type="sldNum"/>
          </p:nvPr>
        </p:nvSpPr>
        <p:spPr>
          <a:xfrm>
            <a:off x="8799979" y="5351363"/>
            <a:ext cx="138000" cy="210300"/>
          </a:xfrm>
          <a:prstGeom prst="rect">
            <a:avLst/>
          </a:prstGeom>
          <a:noFill/>
          <a:ln>
            <a:noFill/>
          </a:ln>
        </p:spPr>
        <p:txBody>
          <a:bodyPr anchorCtr="0" anchor="ctr" bIns="35525" lIns="35525" spcFirstLastPara="1" rIns="35525" wrap="square" tIns="35525">
            <a:sp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US"/>
              <a:t>‹#›</a:t>
            </a:fld>
            <a:endParaRPr/>
          </a:p>
        </p:txBody>
      </p:sp>
      <p:sp>
        <p:nvSpPr>
          <p:cNvPr id="443" name="Google Shape;443;g3504e056152_0_7"/>
          <p:cNvSpPr/>
          <p:nvPr/>
        </p:nvSpPr>
        <p:spPr>
          <a:xfrm>
            <a:off x="5168575" y="1745775"/>
            <a:ext cx="3282000" cy="3358350"/>
          </a:xfrm>
          <a:prstGeom prst="flowChartManualOperation">
            <a:avLst/>
          </a:prstGeom>
          <a:solidFill>
            <a:srgbClr val="1155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44" name="Google Shape;444;g3504e056152_0_7"/>
          <p:cNvSpPr txBox="1"/>
          <p:nvPr/>
        </p:nvSpPr>
        <p:spPr>
          <a:xfrm>
            <a:off x="5012875" y="490200"/>
            <a:ext cx="3593400" cy="4614000"/>
          </a:xfrm>
          <a:prstGeom prst="rect">
            <a:avLst/>
          </a:prstGeom>
          <a:noFill/>
          <a:ln>
            <a:noFill/>
          </a:ln>
        </p:spPr>
        <p:txBody>
          <a:bodyPr anchorCtr="0" anchor="t" bIns="35525" lIns="35525" spcFirstLastPara="1" rIns="35525" wrap="square" tIns="35525">
            <a:normAutofit/>
          </a:bodyPr>
          <a:lstStyle/>
          <a:p>
            <a:pPr indent="0" lvl="0" marL="0" marR="0" rtl="0" algn="ctr">
              <a:lnSpc>
                <a:spcPct val="90000"/>
              </a:lnSpc>
              <a:spcBef>
                <a:spcPts val="0"/>
              </a:spcBef>
              <a:spcAft>
                <a:spcPts val="0"/>
              </a:spcAft>
              <a:buClr>
                <a:schemeClr val="accent1"/>
              </a:buClr>
              <a:buSzPts val="4700"/>
              <a:buFont typeface="Trebuchet MS"/>
              <a:buNone/>
            </a:pPr>
            <a:r>
              <a:rPr b="1" lang="en-US" sz="3600">
                <a:solidFill>
                  <a:schemeClr val="lt1"/>
                </a:solidFill>
                <a:latin typeface="Trebuchet MS"/>
                <a:ea typeface="Trebuchet MS"/>
                <a:cs typeface="Trebuchet MS"/>
                <a:sym typeface="Trebuchet MS"/>
              </a:rPr>
              <a:t>X</a:t>
            </a:r>
            <a:endParaRPr b="1" sz="3600">
              <a:solidFill>
                <a:schemeClr val="lt1"/>
              </a:solidFill>
              <a:latin typeface="Trebuchet MS"/>
              <a:ea typeface="Trebuchet MS"/>
              <a:cs typeface="Trebuchet MS"/>
              <a:sym typeface="Trebuchet MS"/>
            </a:endParaRPr>
          </a:p>
          <a:p>
            <a:pPr indent="0" lvl="0" marL="0" rtl="0" algn="ctr">
              <a:lnSpc>
                <a:spcPct val="90000"/>
              </a:lnSpc>
              <a:spcBef>
                <a:spcPts val="0"/>
              </a:spcBef>
              <a:spcAft>
                <a:spcPts val="0"/>
              </a:spcAft>
              <a:buClr>
                <a:schemeClr val="dk2"/>
              </a:buClr>
              <a:buSzPts val="4700"/>
              <a:buFont typeface="Trebuchet MS"/>
              <a:buNone/>
            </a:pPr>
            <a:r>
              <a:t/>
            </a:r>
            <a:endParaRPr b="1" sz="3000">
              <a:solidFill>
                <a:schemeClr val="lt1"/>
              </a:solidFill>
              <a:latin typeface="Trebuchet MS"/>
              <a:ea typeface="Trebuchet MS"/>
              <a:cs typeface="Trebuchet MS"/>
              <a:sym typeface="Trebuchet MS"/>
            </a:endParaRPr>
          </a:p>
          <a:p>
            <a:pPr indent="0" lvl="0" marL="0" rtl="0" algn="ctr">
              <a:lnSpc>
                <a:spcPct val="115000"/>
              </a:lnSpc>
              <a:spcBef>
                <a:spcPts val="0"/>
              </a:spcBef>
              <a:spcAft>
                <a:spcPts val="0"/>
              </a:spcAft>
              <a:buClr>
                <a:schemeClr val="dk1"/>
              </a:buClr>
              <a:buSzPts val="1100"/>
              <a:buFont typeface="Arial"/>
              <a:buNone/>
            </a:pPr>
            <a:r>
              <a:t/>
            </a:r>
            <a:endParaRPr sz="2000">
              <a:solidFill>
                <a:schemeClr val="lt1"/>
              </a:solidFill>
              <a:latin typeface="Trebuchet MS"/>
              <a:ea typeface="Trebuchet MS"/>
              <a:cs typeface="Trebuchet MS"/>
              <a:sym typeface="Trebuchet MS"/>
            </a:endParaRPr>
          </a:p>
          <a:p>
            <a:pPr indent="0" lvl="0" marL="0" rtl="0" algn="ctr">
              <a:lnSpc>
                <a:spcPct val="115000"/>
              </a:lnSpc>
              <a:spcBef>
                <a:spcPts val="0"/>
              </a:spcBef>
              <a:spcAft>
                <a:spcPts val="0"/>
              </a:spcAft>
              <a:buClr>
                <a:schemeClr val="dk1"/>
              </a:buClr>
              <a:buSzPts val="1100"/>
              <a:buFont typeface="Arial"/>
              <a:buNone/>
            </a:pPr>
            <a:r>
              <a:rPr lang="en-US" sz="2000">
                <a:solidFill>
                  <a:schemeClr val="lt1"/>
                </a:solidFill>
                <a:latin typeface="Trebuchet MS"/>
                <a:ea typeface="Trebuchet MS"/>
                <a:cs typeface="Trebuchet MS"/>
                <a:sym typeface="Trebuchet MS"/>
              </a:rPr>
              <a:t>X </a:t>
            </a:r>
            <a:endParaRPr b="0" i="0" sz="3600" u="none" cap="none" strike="noStrike">
              <a:solidFill>
                <a:schemeClr val="lt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sp>
        <p:nvSpPr>
          <p:cNvPr id="450" name="Google Shape;450;g35b459958d9_3_22"/>
          <p:cNvSpPr txBox="1"/>
          <p:nvPr>
            <p:ph idx="1" type="body"/>
          </p:nvPr>
        </p:nvSpPr>
        <p:spPr>
          <a:xfrm>
            <a:off x="583275" y="773275"/>
            <a:ext cx="3926400" cy="3504900"/>
          </a:xfrm>
          <a:prstGeom prst="rect">
            <a:avLst/>
          </a:prstGeom>
        </p:spPr>
        <p:txBody>
          <a:bodyPr anchorCtr="0" anchor="t" bIns="35550" lIns="71100" spcFirstLastPara="1" rIns="71100" wrap="square" tIns="35550">
            <a:noAutofit/>
          </a:bodyPr>
          <a:lstStyle/>
          <a:p>
            <a:pPr indent="0" lvl="0" marL="0" rtl="0" algn="l">
              <a:lnSpc>
                <a:spcPct val="115000"/>
              </a:lnSpc>
              <a:spcBef>
                <a:spcPts val="1200"/>
              </a:spcBef>
              <a:spcAft>
                <a:spcPts val="0"/>
              </a:spcAft>
              <a:buClr>
                <a:schemeClr val="dk1"/>
              </a:buClr>
              <a:buSzPts val="1100"/>
              <a:buFont typeface="Arial"/>
              <a:buNone/>
            </a:pPr>
            <a:r>
              <a:rPr lang="en-US" sz="2222">
                <a:solidFill>
                  <a:schemeClr val="dk2"/>
                </a:solidFill>
              </a:rPr>
              <a:t>S</a:t>
            </a:r>
            <a:r>
              <a:rPr lang="en-US" sz="2000">
                <a:solidFill>
                  <a:schemeClr val="dk2"/>
                </a:solidFill>
              </a:rPr>
              <a:t>tates can </a:t>
            </a:r>
            <a:r>
              <a:rPr lang="en-US" sz="2000">
                <a:solidFill>
                  <a:schemeClr val="dk2"/>
                </a:solidFill>
                <a:extLst>
                  <a:ext uri="http://customooxmlschemas.google.com/">
                    <go:slidesCustomData xmlns:go="http://customooxmlschemas.google.com/" textRoundtripDataId="9"/>
                  </a:ext>
                </a:extLst>
              </a:rPr>
              <a:t>request</a:t>
            </a:r>
            <a:r>
              <a:rPr lang="en-US" sz="2000">
                <a:solidFill>
                  <a:schemeClr val="dk2"/>
                </a:solidFill>
              </a:rPr>
              <a:t> to </a:t>
            </a:r>
            <a:r>
              <a:rPr b="1" lang="en-US" sz="2000">
                <a:solidFill>
                  <a:schemeClr val="dk2"/>
                </a:solidFill>
              </a:rPr>
              <a:t>WAIVE</a:t>
            </a:r>
            <a:r>
              <a:rPr b="1" i="1" lang="en-US" sz="2000">
                <a:solidFill>
                  <a:schemeClr val="dk2"/>
                </a:solidFill>
              </a:rPr>
              <a:t> </a:t>
            </a:r>
            <a:r>
              <a:rPr b="1" lang="en-US" sz="2000">
                <a:solidFill>
                  <a:schemeClr val="dk2"/>
                </a:solidFill>
              </a:rPr>
              <a:t>federal rules </a:t>
            </a:r>
            <a:r>
              <a:rPr lang="en-US" sz="2000">
                <a:solidFill>
                  <a:schemeClr val="dk2"/>
                </a:solidFill>
              </a:rPr>
              <a:t>to have </a:t>
            </a:r>
            <a:r>
              <a:rPr b="1" lang="en-US" sz="2000">
                <a:solidFill>
                  <a:schemeClr val="dk2"/>
                </a:solidFill>
              </a:rPr>
              <a:t>more flexibility</a:t>
            </a:r>
            <a:r>
              <a:rPr lang="en-US" sz="2000">
                <a:solidFill>
                  <a:schemeClr val="dk2"/>
                </a:solidFill>
              </a:rPr>
              <a:t> to offer more coverage to more people and cover more services for certain populations or settings.</a:t>
            </a:r>
            <a:endParaRPr sz="2000">
              <a:solidFill>
                <a:schemeClr val="dk2"/>
              </a:solidFill>
            </a:endParaRPr>
          </a:p>
          <a:p>
            <a:pPr indent="0" lvl="0" marL="0" rtl="0" algn="l">
              <a:lnSpc>
                <a:spcPct val="115000"/>
              </a:lnSpc>
              <a:spcBef>
                <a:spcPts val="1200"/>
              </a:spcBef>
              <a:spcAft>
                <a:spcPts val="0"/>
              </a:spcAft>
              <a:buClr>
                <a:schemeClr val="dk1"/>
              </a:buClr>
              <a:buSzPts val="1100"/>
              <a:buFont typeface="Arial"/>
              <a:buNone/>
            </a:pPr>
            <a:r>
              <a:t/>
            </a:r>
            <a:endParaRPr sz="2000">
              <a:solidFill>
                <a:schemeClr val="dk2"/>
              </a:solidFill>
            </a:endParaRPr>
          </a:p>
          <a:p>
            <a:pPr indent="0" lvl="0" marL="0" rtl="0" algn="l">
              <a:lnSpc>
                <a:spcPct val="115000"/>
              </a:lnSpc>
              <a:spcBef>
                <a:spcPts val="1200"/>
              </a:spcBef>
              <a:spcAft>
                <a:spcPts val="0"/>
              </a:spcAft>
              <a:buClr>
                <a:schemeClr val="dk1"/>
              </a:buClr>
              <a:buSzPts val="1100"/>
              <a:buFont typeface="Arial"/>
              <a:buNone/>
            </a:pPr>
            <a:r>
              <a:rPr b="1" lang="en-US" sz="2000">
                <a:solidFill>
                  <a:schemeClr val="dk2"/>
                </a:solidFill>
              </a:rPr>
              <a:t>Approval </a:t>
            </a:r>
            <a:r>
              <a:rPr lang="en-US" sz="2000">
                <a:solidFill>
                  <a:schemeClr val="dk2"/>
                </a:solidFill>
              </a:rPr>
              <a:t>comes with additional reporting requirements for a 5-year period.</a:t>
            </a:r>
            <a:endParaRPr sz="2200">
              <a:solidFill>
                <a:schemeClr val="dk2"/>
              </a:solidFill>
            </a:endParaRPr>
          </a:p>
        </p:txBody>
      </p:sp>
      <p:sp>
        <p:nvSpPr>
          <p:cNvPr id="451" name="Google Shape;451;g35b459958d9_3_22"/>
          <p:cNvSpPr txBox="1"/>
          <p:nvPr>
            <p:ph idx="12" type="sldNum"/>
          </p:nvPr>
        </p:nvSpPr>
        <p:spPr>
          <a:xfrm>
            <a:off x="6880595" y="5311405"/>
            <a:ext cx="2057400" cy="304200"/>
          </a:xfrm>
          <a:prstGeom prst="rect">
            <a:avLst/>
          </a:prstGeom>
        </p:spPr>
        <p:txBody>
          <a:bodyPr anchorCtr="0" anchor="ctr" bIns="35550" lIns="71100" spcFirstLastPara="1" rIns="71100" wrap="square" tIns="3555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452" name="Google Shape;452;g35b459958d9_3_22"/>
          <p:cNvSpPr txBox="1"/>
          <p:nvPr>
            <p:ph idx="1" type="body"/>
          </p:nvPr>
        </p:nvSpPr>
        <p:spPr>
          <a:xfrm>
            <a:off x="4807000" y="773275"/>
            <a:ext cx="4131000" cy="397200"/>
          </a:xfrm>
          <a:prstGeom prst="rect">
            <a:avLst/>
          </a:prstGeom>
          <a:noFill/>
          <a:ln>
            <a:noFill/>
          </a:ln>
        </p:spPr>
        <p:txBody>
          <a:bodyPr anchorCtr="0" anchor="t" bIns="45700" lIns="91425" spcFirstLastPara="1" rIns="91425" wrap="square" tIns="45700">
            <a:spAutoFit/>
          </a:bodyPr>
          <a:lstStyle/>
          <a:p>
            <a:pPr indent="0" lvl="0" marL="0" rtl="0" algn="l">
              <a:lnSpc>
                <a:spcPct val="90000"/>
              </a:lnSpc>
              <a:spcBef>
                <a:spcPts val="300"/>
              </a:spcBef>
              <a:spcAft>
                <a:spcPts val="0"/>
              </a:spcAft>
              <a:buNone/>
            </a:pPr>
            <a:r>
              <a:rPr lang="en-US" sz="2200">
                <a:solidFill>
                  <a:schemeClr val="dk2"/>
                </a:solidFill>
              </a:rPr>
              <a:t>X</a:t>
            </a:r>
            <a:endParaRPr sz="2200">
              <a:solidFill>
                <a:schemeClr val="dk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sp>
        <p:nvSpPr>
          <p:cNvPr id="457" name="Google Shape;457;g3504e056152_0_22"/>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spcBef>
                <a:spcPts val="0"/>
              </a:spcBef>
              <a:spcAft>
                <a:spcPts val="0"/>
              </a:spcAft>
              <a:buNone/>
            </a:pPr>
            <a:fld id="{00000000-1234-1234-1234-123412341234}" type="slidenum">
              <a:rPr lang="en-US"/>
              <a:t>‹#›</a:t>
            </a:fld>
            <a:endParaRPr/>
          </a:p>
        </p:txBody>
      </p:sp>
      <p:sp>
        <p:nvSpPr>
          <p:cNvPr id="458" name="Google Shape;458;g3504e056152_0_22"/>
          <p:cNvSpPr txBox="1"/>
          <p:nvPr/>
        </p:nvSpPr>
        <p:spPr>
          <a:xfrm>
            <a:off x="532350" y="238125"/>
            <a:ext cx="3431700" cy="112680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rgbClr val="000000"/>
              </a:buClr>
              <a:buSzPts val="2700"/>
              <a:buFont typeface="Arial"/>
              <a:buNone/>
            </a:pPr>
            <a:r>
              <a:rPr b="1" lang="en-US" sz="3400">
                <a:solidFill>
                  <a:schemeClr val="dk2"/>
                </a:solidFill>
                <a:latin typeface="Trebuchet MS"/>
                <a:ea typeface="Trebuchet MS"/>
                <a:cs typeface="Trebuchet MS"/>
                <a:sym typeface="Trebuchet MS"/>
                <a:extLst>
                  <a:ext uri="http://customooxmlschemas.google.com/">
                    <go:slidesCustomData xmlns:go="http://customooxmlschemas.google.com/" textRoundtripDataId="10"/>
                  </a:ext>
                </a:extLst>
              </a:rPr>
              <a:t>Comprehensive</a:t>
            </a:r>
            <a:r>
              <a:rPr b="1" lang="en-US" sz="3400">
                <a:solidFill>
                  <a:schemeClr val="dk2"/>
                </a:solidFill>
                <a:latin typeface="Trebuchet MS"/>
                <a:ea typeface="Trebuchet MS"/>
                <a:cs typeface="Trebuchet MS"/>
                <a:sym typeface="Trebuchet MS"/>
              </a:rPr>
              <a:t> Care Waiver</a:t>
            </a:r>
            <a:endParaRPr b="1" i="0" sz="3400" u="none" cap="none" strike="noStrike">
              <a:solidFill>
                <a:schemeClr val="dk2"/>
              </a:solidFill>
              <a:latin typeface="Trebuchet MS"/>
              <a:ea typeface="Trebuchet MS"/>
              <a:cs typeface="Trebuchet MS"/>
              <a:sym typeface="Trebuchet MS"/>
            </a:endParaRPr>
          </a:p>
        </p:txBody>
      </p:sp>
      <p:sp>
        <p:nvSpPr>
          <p:cNvPr id="459" name="Google Shape;459;g3504e056152_0_22"/>
          <p:cNvSpPr txBox="1"/>
          <p:nvPr>
            <p:ph type="title"/>
          </p:nvPr>
        </p:nvSpPr>
        <p:spPr>
          <a:xfrm>
            <a:off x="4792275" y="165975"/>
            <a:ext cx="3993300" cy="800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4500"/>
              <a:buNone/>
            </a:pPr>
            <a:r>
              <a:rPr lang="en-US" sz="3400"/>
              <a:t>X</a:t>
            </a:r>
            <a:endParaRPr sz="3400">
              <a:solidFill>
                <a:schemeClr val="dk2"/>
              </a:solidFill>
            </a:endParaRPr>
          </a:p>
        </p:txBody>
      </p:sp>
      <p:graphicFrame>
        <p:nvGraphicFramePr>
          <p:cNvPr id="460" name="Google Shape;460;g3504e056152_0_22"/>
          <p:cNvGraphicFramePr/>
          <p:nvPr/>
        </p:nvGraphicFramePr>
        <p:xfrm>
          <a:off x="626350" y="1516400"/>
          <a:ext cx="3000000" cy="3000000"/>
        </p:xfrm>
        <a:graphic>
          <a:graphicData uri="http://schemas.openxmlformats.org/drawingml/2006/table">
            <a:tbl>
              <a:tblPr>
                <a:noFill/>
                <a:tableStyleId>{60593673-E612-4829-BDE9-AA1860112F26}</a:tableStyleId>
              </a:tblPr>
              <a:tblGrid>
                <a:gridCol w="3869050"/>
              </a:tblGrid>
              <a:tr h="381000">
                <a:tc>
                  <a:txBody>
                    <a:bodyPr/>
                    <a:lstStyle/>
                    <a:p>
                      <a:pPr indent="0" lvl="0" marL="0" rtl="0" algn="l">
                        <a:spcBef>
                          <a:spcPts val="0"/>
                        </a:spcBef>
                        <a:spcAft>
                          <a:spcPts val="0"/>
                        </a:spcAft>
                        <a:buNone/>
                      </a:pPr>
                      <a:r>
                        <a:rPr lang="en-US" sz="1800">
                          <a:solidFill>
                            <a:schemeClr val="lt1"/>
                          </a:solidFill>
                          <a:latin typeface="Trebuchet MS"/>
                          <a:ea typeface="Trebuchet MS"/>
                          <a:cs typeface="Trebuchet MS"/>
                          <a:sym typeface="Trebuchet MS"/>
                        </a:rPr>
                        <a:t>Amendment on </a:t>
                      </a:r>
                      <a:r>
                        <a:rPr lang="en-US" sz="1800">
                          <a:solidFill>
                            <a:schemeClr val="lt1"/>
                          </a:solidFill>
                          <a:latin typeface="Trebuchet MS"/>
                          <a:ea typeface="Trebuchet MS"/>
                          <a:cs typeface="Trebuchet MS"/>
                          <a:sym typeface="Trebuchet MS"/>
                          <a:extLst>
                            <a:ext uri="http://customooxmlschemas.google.com/">
                              <go:slidesCustomData xmlns:go="http://customooxmlschemas.google.com/" textRoundtripDataId="11"/>
                            </a:ext>
                          </a:extLst>
                        </a:rPr>
                        <a:t>our</a:t>
                      </a:r>
                      <a:r>
                        <a:rPr lang="en-US" sz="1800">
                          <a:solidFill>
                            <a:schemeClr val="lt1"/>
                          </a:solidFill>
                          <a:latin typeface="Trebuchet MS"/>
                          <a:ea typeface="Trebuchet MS"/>
                          <a:cs typeface="Trebuchet MS"/>
                          <a:sym typeface="Trebuchet MS"/>
                        </a:rPr>
                        <a:t> current SUD 1115 Demonstration Waiver</a:t>
                      </a:r>
                      <a:endParaRPr sz="1800">
                        <a:solidFill>
                          <a:schemeClr val="lt1"/>
                        </a:solidFill>
                        <a:latin typeface="Trebuchet MS"/>
                        <a:ea typeface="Trebuchet MS"/>
                        <a:cs typeface="Trebuchet MS"/>
                        <a:sym typeface="Trebuchet MS"/>
                      </a:endParaRPr>
                    </a:p>
                  </a:txBody>
                  <a:tcPr marT="91425" marB="91425" marR="91425" marL="91425">
                    <a:solidFill>
                      <a:srgbClr val="1C4587"/>
                    </a:solidFill>
                  </a:tcPr>
                </a:tc>
              </a:tr>
              <a:tr h="381000">
                <a:tc>
                  <a:txBody>
                    <a:bodyPr/>
                    <a:lstStyle/>
                    <a:p>
                      <a:pPr indent="0" lvl="0" marL="0" rtl="0" algn="l">
                        <a:spcBef>
                          <a:spcPts val="0"/>
                        </a:spcBef>
                        <a:spcAft>
                          <a:spcPts val="0"/>
                        </a:spcAft>
                        <a:buNone/>
                      </a:pPr>
                      <a:r>
                        <a:rPr lang="en-US" sz="1800">
                          <a:solidFill>
                            <a:schemeClr val="lt1"/>
                          </a:solidFill>
                          <a:latin typeface="Trebuchet MS"/>
                          <a:ea typeface="Trebuchet MS"/>
                          <a:cs typeface="Trebuchet MS"/>
                          <a:sym typeface="Trebuchet MS"/>
                        </a:rPr>
                        <a:t>Health-Related Social Need Services</a:t>
                      </a:r>
                      <a:endParaRPr sz="1800">
                        <a:solidFill>
                          <a:schemeClr val="lt1"/>
                        </a:solidFill>
                        <a:latin typeface="Trebuchet MS"/>
                        <a:ea typeface="Trebuchet MS"/>
                        <a:cs typeface="Trebuchet MS"/>
                        <a:sym typeface="Trebuchet MS"/>
                      </a:endParaRPr>
                    </a:p>
                  </a:txBody>
                  <a:tcPr marT="91425" marB="91425" marR="91425" marL="91425">
                    <a:solidFill>
                      <a:srgbClr val="0B5394"/>
                    </a:solidFill>
                  </a:tcPr>
                </a:tc>
              </a:tr>
              <a:tr h="381000">
                <a:tc>
                  <a:txBody>
                    <a:bodyPr/>
                    <a:lstStyle/>
                    <a:p>
                      <a:pPr indent="0" lvl="0" marL="0" rtl="0" algn="l">
                        <a:spcBef>
                          <a:spcPts val="0"/>
                        </a:spcBef>
                        <a:spcAft>
                          <a:spcPts val="0"/>
                        </a:spcAft>
                        <a:buNone/>
                      </a:pPr>
                      <a:r>
                        <a:rPr lang="en-US" sz="1800">
                          <a:solidFill>
                            <a:schemeClr val="lt1"/>
                          </a:solidFill>
                          <a:latin typeface="Trebuchet MS"/>
                          <a:ea typeface="Trebuchet MS"/>
                          <a:cs typeface="Trebuchet MS"/>
                          <a:sym typeface="Trebuchet MS"/>
                        </a:rPr>
                        <a:t>Reentry Services (M-REACH)</a:t>
                      </a:r>
                      <a:endParaRPr sz="1800">
                        <a:solidFill>
                          <a:schemeClr val="lt1"/>
                        </a:solidFill>
                        <a:latin typeface="Trebuchet MS"/>
                        <a:ea typeface="Trebuchet MS"/>
                        <a:cs typeface="Trebuchet MS"/>
                        <a:sym typeface="Trebuchet MS"/>
                      </a:endParaRPr>
                    </a:p>
                  </a:txBody>
                  <a:tcPr marT="91425" marB="91425" marR="91425" marL="91425">
                    <a:solidFill>
                      <a:srgbClr val="3D85C6"/>
                    </a:solidFill>
                  </a:tcPr>
                </a:tc>
              </a:tr>
              <a:tr h="381000">
                <a:tc>
                  <a:txBody>
                    <a:bodyPr/>
                    <a:lstStyle/>
                    <a:p>
                      <a:pPr indent="0" lvl="0" marL="0" rtl="0" algn="l">
                        <a:spcBef>
                          <a:spcPts val="0"/>
                        </a:spcBef>
                        <a:spcAft>
                          <a:spcPts val="0"/>
                        </a:spcAft>
                        <a:buNone/>
                      </a:pPr>
                      <a:r>
                        <a:rPr lang="en-US" sz="1800">
                          <a:latin typeface="Trebuchet MS"/>
                          <a:ea typeface="Trebuchet MS"/>
                          <a:cs typeface="Trebuchet MS"/>
                          <a:sym typeface="Trebuchet MS"/>
                        </a:rPr>
                        <a:t>Services for People with Serious Mental Illness</a:t>
                      </a:r>
                      <a:endParaRPr sz="1800">
                        <a:latin typeface="Trebuchet MS"/>
                        <a:ea typeface="Trebuchet MS"/>
                        <a:cs typeface="Trebuchet MS"/>
                        <a:sym typeface="Trebuchet MS"/>
                      </a:endParaRPr>
                    </a:p>
                  </a:txBody>
                  <a:tcPr marT="91425" marB="91425" marR="91425" marL="91425">
                    <a:solidFill>
                      <a:srgbClr val="6FA8DC"/>
                    </a:solidFill>
                  </a:tcPr>
                </a:tc>
              </a:tr>
              <a:tr h="381000">
                <a:tc>
                  <a:txBody>
                    <a:bodyPr/>
                    <a:lstStyle/>
                    <a:p>
                      <a:pPr indent="0" lvl="0" marL="0" rtl="0" algn="l">
                        <a:spcBef>
                          <a:spcPts val="0"/>
                        </a:spcBef>
                        <a:spcAft>
                          <a:spcPts val="0"/>
                        </a:spcAft>
                        <a:buNone/>
                      </a:pPr>
                      <a:r>
                        <a:rPr lang="en-US" sz="1800">
                          <a:latin typeface="Trebuchet MS"/>
                          <a:ea typeface="Trebuchet MS"/>
                          <a:cs typeface="Trebuchet MS"/>
                          <a:sym typeface="Trebuchet MS"/>
                        </a:rPr>
                        <a:t>Continuous </a:t>
                      </a:r>
                      <a:r>
                        <a:rPr lang="en-US" sz="1800">
                          <a:latin typeface="Trebuchet MS"/>
                          <a:ea typeface="Trebuchet MS"/>
                          <a:cs typeface="Trebuchet MS"/>
                          <a:sym typeface="Trebuchet MS"/>
                        </a:rPr>
                        <a:t>Eligibility</a:t>
                      </a:r>
                      <a:endParaRPr sz="1800">
                        <a:latin typeface="Trebuchet MS"/>
                        <a:ea typeface="Trebuchet MS"/>
                        <a:cs typeface="Trebuchet MS"/>
                        <a:sym typeface="Trebuchet MS"/>
                      </a:endParaRPr>
                    </a:p>
                  </a:txBody>
                  <a:tcPr marT="91425" marB="91425" marR="91425" marL="91425">
                    <a:solidFill>
                      <a:srgbClr val="9FC5E8"/>
                    </a:solidFill>
                  </a:tcPr>
                </a:tc>
              </a:tr>
              <a:tr h="381000">
                <a:tc>
                  <a:txBody>
                    <a:bodyPr/>
                    <a:lstStyle/>
                    <a:p>
                      <a:pPr indent="0" lvl="0" marL="0" rtl="0" algn="l">
                        <a:spcBef>
                          <a:spcPts val="0"/>
                        </a:spcBef>
                        <a:spcAft>
                          <a:spcPts val="0"/>
                        </a:spcAft>
                        <a:buNone/>
                      </a:pPr>
                      <a:r>
                        <a:rPr lang="en-US" sz="1800">
                          <a:latin typeface="Trebuchet MS"/>
                          <a:ea typeface="Trebuchet MS"/>
                          <a:cs typeface="Trebuchet MS"/>
                          <a:sym typeface="Trebuchet MS"/>
                        </a:rPr>
                        <a:t>Presumptive Eligibility</a:t>
                      </a:r>
                      <a:endParaRPr sz="1800">
                        <a:latin typeface="Trebuchet MS"/>
                        <a:ea typeface="Trebuchet MS"/>
                        <a:cs typeface="Trebuchet MS"/>
                        <a:sym typeface="Trebuchet MS"/>
                      </a:endParaRPr>
                    </a:p>
                  </a:txBody>
                  <a:tcPr marT="91425" marB="91425" marR="91425" marL="91425">
                    <a:solidFill>
                      <a:srgbClr val="CFE2F3"/>
                    </a:solidFill>
                  </a:tcPr>
                </a:tc>
              </a:tr>
            </a:tbl>
          </a:graphicData>
        </a:graphic>
      </p:graphicFrame>
      <p:graphicFrame>
        <p:nvGraphicFramePr>
          <p:cNvPr id="461" name="Google Shape;461;g3504e056152_0_22"/>
          <p:cNvGraphicFramePr/>
          <p:nvPr/>
        </p:nvGraphicFramePr>
        <p:xfrm>
          <a:off x="4928000" y="1516400"/>
          <a:ext cx="3000000" cy="3000000"/>
        </p:xfrm>
        <a:graphic>
          <a:graphicData uri="http://schemas.openxmlformats.org/drawingml/2006/table">
            <a:tbl>
              <a:tblPr>
                <a:noFill/>
                <a:tableStyleId>{60593673-E612-4829-BDE9-AA1860112F26}</a:tableStyleId>
              </a:tblPr>
              <a:tblGrid>
                <a:gridCol w="3869050"/>
              </a:tblGrid>
              <a:tr h="381000">
                <a:tc>
                  <a:txBody>
                    <a:bodyPr/>
                    <a:lstStyle/>
                    <a:p>
                      <a:pPr indent="0" lvl="0" marL="0" rtl="0" algn="l">
                        <a:spcBef>
                          <a:spcPts val="0"/>
                        </a:spcBef>
                        <a:spcAft>
                          <a:spcPts val="0"/>
                        </a:spcAft>
                        <a:buNone/>
                      </a:pPr>
                      <a:r>
                        <a:rPr lang="en-US" sz="1800">
                          <a:solidFill>
                            <a:schemeClr val="lt1"/>
                          </a:solidFill>
                          <a:latin typeface="Trebuchet MS"/>
                          <a:ea typeface="Trebuchet MS"/>
                          <a:cs typeface="Trebuchet MS"/>
                          <a:sym typeface="Trebuchet MS"/>
                        </a:rPr>
                        <a:t>X</a:t>
                      </a:r>
                      <a:endParaRPr sz="1800">
                        <a:solidFill>
                          <a:schemeClr val="lt1"/>
                        </a:solidFill>
                        <a:latin typeface="Trebuchet MS"/>
                        <a:ea typeface="Trebuchet MS"/>
                        <a:cs typeface="Trebuchet MS"/>
                        <a:sym typeface="Trebuchet MS"/>
                      </a:endParaRPr>
                    </a:p>
                  </a:txBody>
                  <a:tcPr marT="91425" marB="91425" marR="91425" marL="91425">
                    <a:solidFill>
                      <a:srgbClr val="1C4587"/>
                    </a:solidFill>
                  </a:tcPr>
                </a:tc>
              </a:tr>
              <a:tr h="381000">
                <a:tc>
                  <a:txBody>
                    <a:bodyPr/>
                    <a:lstStyle/>
                    <a:p>
                      <a:pPr indent="0" lvl="0" marL="0" rtl="0" algn="l">
                        <a:spcBef>
                          <a:spcPts val="0"/>
                        </a:spcBef>
                        <a:spcAft>
                          <a:spcPts val="0"/>
                        </a:spcAft>
                        <a:buNone/>
                      </a:pPr>
                      <a:r>
                        <a:rPr lang="en-US" sz="1800">
                          <a:solidFill>
                            <a:schemeClr val="lt1"/>
                          </a:solidFill>
                          <a:latin typeface="Trebuchet MS"/>
                          <a:ea typeface="Trebuchet MS"/>
                          <a:cs typeface="Trebuchet MS"/>
                          <a:sym typeface="Trebuchet MS"/>
                        </a:rPr>
                        <a:t>X</a:t>
                      </a:r>
                      <a:endParaRPr sz="1800">
                        <a:solidFill>
                          <a:schemeClr val="lt1"/>
                        </a:solidFill>
                        <a:latin typeface="Trebuchet MS"/>
                        <a:ea typeface="Trebuchet MS"/>
                        <a:cs typeface="Trebuchet MS"/>
                        <a:sym typeface="Trebuchet MS"/>
                      </a:endParaRPr>
                    </a:p>
                  </a:txBody>
                  <a:tcPr marT="91425" marB="91425" marR="91425" marL="91425">
                    <a:solidFill>
                      <a:srgbClr val="0B5394"/>
                    </a:solidFill>
                  </a:tcPr>
                </a:tc>
              </a:tr>
              <a:tr h="381000">
                <a:tc>
                  <a:txBody>
                    <a:bodyPr/>
                    <a:lstStyle/>
                    <a:p>
                      <a:pPr indent="0" lvl="0" marL="0" rtl="0" algn="l">
                        <a:spcBef>
                          <a:spcPts val="0"/>
                        </a:spcBef>
                        <a:spcAft>
                          <a:spcPts val="0"/>
                        </a:spcAft>
                        <a:buNone/>
                      </a:pPr>
                      <a:r>
                        <a:rPr lang="en-US" sz="1800">
                          <a:solidFill>
                            <a:schemeClr val="lt1"/>
                          </a:solidFill>
                          <a:latin typeface="Trebuchet MS"/>
                          <a:ea typeface="Trebuchet MS"/>
                          <a:cs typeface="Trebuchet MS"/>
                          <a:sym typeface="Trebuchet MS"/>
                        </a:rPr>
                        <a:t>X</a:t>
                      </a:r>
                      <a:endParaRPr sz="1800">
                        <a:solidFill>
                          <a:schemeClr val="lt1"/>
                        </a:solidFill>
                        <a:latin typeface="Trebuchet MS"/>
                        <a:ea typeface="Trebuchet MS"/>
                        <a:cs typeface="Trebuchet MS"/>
                        <a:sym typeface="Trebuchet MS"/>
                      </a:endParaRPr>
                    </a:p>
                  </a:txBody>
                  <a:tcPr marT="91425" marB="91425" marR="91425" marL="91425">
                    <a:solidFill>
                      <a:srgbClr val="3D85C6"/>
                    </a:solidFill>
                  </a:tcPr>
                </a:tc>
              </a:tr>
              <a:tr h="381000">
                <a:tc>
                  <a:txBody>
                    <a:bodyPr/>
                    <a:lstStyle/>
                    <a:p>
                      <a:pPr indent="0" lvl="0" marL="0" rtl="0" algn="l">
                        <a:spcBef>
                          <a:spcPts val="0"/>
                        </a:spcBef>
                        <a:spcAft>
                          <a:spcPts val="0"/>
                        </a:spcAft>
                        <a:buNone/>
                      </a:pPr>
                      <a:r>
                        <a:rPr lang="en-US" sz="1800">
                          <a:latin typeface="Trebuchet MS"/>
                          <a:ea typeface="Trebuchet MS"/>
                          <a:cs typeface="Trebuchet MS"/>
                          <a:sym typeface="Trebuchet MS"/>
                        </a:rPr>
                        <a:t>X</a:t>
                      </a:r>
                      <a:endParaRPr sz="1800">
                        <a:latin typeface="Trebuchet MS"/>
                        <a:ea typeface="Trebuchet MS"/>
                        <a:cs typeface="Trebuchet MS"/>
                        <a:sym typeface="Trebuchet MS"/>
                      </a:endParaRPr>
                    </a:p>
                  </a:txBody>
                  <a:tcPr marT="91425" marB="91425" marR="91425" marL="91425">
                    <a:solidFill>
                      <a:srgbClr val="6FA8DC"/>
                    </a:solidFill>
                  </a:tcPr>
                </a:tc>
              </a:tr>
              <a:tr h="381000">
                <a:tc>
                  <a:txBody>
                    <a:bodyPr/>
                    <a:lstStyle/>
                    <a:p>
                      <a:pPr indent="0" lvl="0" marL="0" rtl="0" algn="l">
                        <a:spcBef>
                          <a:spcPts val="0"/>
                        </a:spcBef>
                        <a:spcAft>
                          <a:spcPts val="0"/>
                        </a:spcAft>
                        <a:buNone/>
                      </a:pPr>
                      <a:r>
                        <a:rPr lang="en-US" sz="1800">
                          <a:latin typeface="Trebuchet MS"/>
                          <a:ea typeface="Trebuchet MS"/>
                          <a:cs typeface="Trebuchet MS"/>
                          <a:sym typeface="Trebuchet MS"/>
                        </a:rPr>
                        <a:t>X</a:t>
                      </a:r>
                      <a:endParaRPr sz="1800">
                        <a:latin typeface="Trebuchet MS"/>
                        <a:ea typeface="Trebuchet MS"/>
                        <a:cs typeface="Trebuchet MS"/>
                        <a:sym typeface="Trebuchet MS"/>
                      </a:endParaRPr>
                    </a:p>
                  </a:txBody>
                  <a:tcPr marT="91425" marB="91425" marR="91425" marL="91425">
                    <a:solidFill>
                      <a:srgbClr val="9FC5E8"/>
                    </a:solidFill>
                  </a:tcPr>
                </a:tc>
              </a:tr>
              <a:tr h="381000">
                <a:tc>
                  <a:txBody>
                    <a:bodyPr/>
                    <a:lstStyle/>
                    <a:p>
                      <a:pPr indent="0" lvl="0" marL="0" rtl="0" algn="l">
                        <a:spcBef>
                          <a:spcPts val="0"/>
                        </a:spcBef>
                        <a:spcAft>
                          <a:spcPts val="0"/>
                        </a:spcAft>
                        <a:buNone/>
                      </a:pPr>
                      <a:r>
                        <a:rPr lang="en-US" sz="1800">
                          <a:latin typeface="Trebuchet MS"/>
                          <a:ea typeface="Trebuchet MS"/>
                          <a:cs typeface="Trebuchet MS"/>
                          <a:sym typeface="Trebuchet MS"/>
                        </a:rPr>
                        <a:t>X</a:t>
                      </a:r>
                      <a:endParaRPr sz="1800">
                        <a:latin typeface="Trebuchet MS"/>
                        <a:ea typeface="Trebuchet MS"/>
                        <a:cs typeface="Trebuchet MS"/>
                        <a:sym typeface="Trebuchet MS"/>
                      </a:endParaRPr>
                    </a:p>
                  </a:txBody>
                  <a:tcPr marT="91425" marB="91425" marR="91425" marL="91425">
                    <a:solidFill>
                      <a:srgbClr val="CFE2F3"/>
                    </a:solidFill>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 name="Shape 465"/>
        <p:cNvGrpSpPr/>
        <p:nvPr/>
      </p:nvGrpSpPr>
      <p:grpSpPr>
        <a:xfrm>
          <a:off x="0" y="0"/>
          <a:ext cx="0" cy="0"/>
          <a:chOff x="0" y="0"/>
          <a:chExt cx="0" cy="0"/>
        </a:xfrm>
      </p:grpSpPr>
      <p:sp>
        <p:nvSpPr>
          <p:cNvPr id="466" name="Google Shape;466;g355d285e6e6_1_1223"/>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spcBef>
                <a:spcPts val="0"/>
              </a:spcBef>
              <a:spcAft>
                <a:spcPts val="0"/>
              </a:spcAft>
              <a:buNone/>
            </a:pPr>
            <a:fld id="{00000000-1234-1234-1234-123412341234}" type="slidenum">
              <a:rPr lang="en-US"/>
              <a:t>‹#›</a:t>
            </a:fld>
            <a:endParaRPr/>
          </a:p>
        </p:txBody>
      </p:sp>
      <p:sp>
        <p:nvSpPr>
          <p:cNvPr id="467" name="Google Shape;467;g355d285e6e6_1_1223"/>
          <p:cNvSpPr txBox="1"/>
          <p:nvPr/>
        </p:nvSpPr>
        <p:spPr>
          <a:xfrm>
            <a:off x="532350" y="238125"/>
            <a:ext cx="8315100" cy="1126800"/>
          </a:xfrm>
          <a:prstGeom prst="rect">
            <a:avLst/>
          </a:prstGeom>
          <a:noFill/>
          <a:ln>
            <a:noFill/>
          </a:ln>
        </p:spPr>
        <p:txBody>
          <a:bodyPr anchorCtr="0" anchor="t" bIns="91425" lIns="91425" spcFirstLastPara="1" rIns="91425" wrap="square" tIns="91425">
            <a:spAutoFit/>
          </a:bodyPr>
          <a:lstStyle/>
          <a:p>
            <a:pPr indent="0" lvl="0" marL="0" marR="0" rtl="0" algn="ctr">
              <a:lnSpc>
                <a:spcPct val="90000"/>
              </a:lnSpc>
              <a:spcBef>
                <a:spcPts val="0"/>
              </a:spcBef>
              <a:spcAft>
                <a:spcPts val="0"/>
              </a:spcAft>
              <a:buClr>
                <a:srgbClr val="000000"/>
              </a:buClr>
              <a:buSzPts val="2700"/>
              <a:buFont typeface="Arial"/>
              <a:buNone/>
            </a:pPr>
            <a:r>
              <a:rPr b="1" lang="en-US" sz="3400">
                <a:solidFill>
                  <a:schemeClr val="dk2"/>
                </a:solidFill>
                <a:latin typeface="Trebuchet MS"/>
                <a:ea typeface="Trebuchet MS"/>
                <a:cs typeface="Trebuchet MS"/>
                <a:sym typeface="Trebuchet MS"/>
              </a:rPr>
              <a:t>Comprehensive Care Phased </a:t>
            </a:r>
            <a:r>
              <a:rPr b="1" lang="en-US" sz="3400">
                <a:solidFill>
                  <a:schemeClr val="dk2"/>
                </a:solidFill>
                <a:latin typeface="Trebuchet MS"/>
                <a:ea typeface="Trebuchet MS"/>
                <a:cs typeface="Trebuchet MS"/>
                <a:sym typeface="Trebuchet MS"/>
                <a:extLst>
                  <a:ext uri="http://customooxmlschemas.google.com/">
                    <go:slidesCustomData xmlns:go="http://customooxmlschemas.google.com/" textRoundtripDataId="12"/>
                  </a:ext>
                </a:extLst>
              </a:rPr>
              <a:t>Approach</a:t>
            </a:r>
            <a:endParaRPr b="1" sz="3400">
              <a:solidFill>
                <a:schemeClr val="dk2"/>
              </a:solidFill>
              <a:latin typeface="Trebuchet MS"/>
              <a:ea typeface="Trebuchet MS"/>
              <a:cs typeface="Trebuchet MS"/>
              <a:sym typeface="Trebuchet MS"/>
            </a:endParaRPr>
          </a:p>
          <a:p>
            <a:pPr indent="0" lvl="0" marL="0" marR="0" rtl="0" algn="ctr">
              <a:lnSpc>
                <a:spcPct val="90000"/>
              </a:lnSpc>
              <a:spcBef>
                <a:spcPts val="0"/>
              </a:spcBef>
              <a:spcAft>
                <a:spcPts val="0"/>
              </a:spcAft>
              <a:buClr>
                <a:srgbClr val="000000"/>
              </a:buClr>
              <a:buSzPts val="2700"/>
              <a:buFont typeface="Arial"/>
              <a:buNone/>
            </a:pPr>
            <a:r>
              <a:rPr b="1" lang="en-US" sz="3400">
                <a:solidFill>
                  <a:schemeClr val="dk2"/>
                </a:solidFill>
                <a:latin typeface="Trebuchet MS"/>
                <a:ea typeface="Trebuchet MS"/>
                <a:cs typeface="Trebuchet MS"/>
                <a:sym typeface="Trebuchet MS"/>
              </a:rPr>
              <a:t>X</a:t>
            </a:r>
            <a:endParaRPr b="1" sz="3400">
              <a:solidFill>
                <a:schemeClr val="dk2"/>
              </a:solidFill>
              <a:latin typeface="Trebuchet MS"/>
              <a:ea typeface="Trebuchet MS"/>
              <a:cs typeface="Trebuchet MS"/>
              <a:sym typeface="Trebuchet MS"/>
            </a:endParaRPr>
          </a:p>
        </p:txBody>
      </p:sp>
      <p:graphicFrame>
        <p:nvGraphicFramePr>
          <p:cNvPr id="468" name="Google Shape;468;g355d285e6e6_1_1223"/>
          <p:cNvGraphicFramePr/>
          <p:nvPr/>
        </p:nvGraphicFramePr>
        <p:xfrm>
          <a:off x="261938" y="1480338"/>
          <a:ext cx="3000000" cy="3000000"/>
        </p:xfrm>
        <a:graphic>
          <a:graphicData uri="http://schemas.openxmlformats.org/drawingml/2006/table">
            <a:tbl>
              <a:tblPr>
                <a:noFill/>
                <a:tableStyleId>{60593673-E612-4829-BDE9-AA1860112F26}</a:tableStyleId>
              </a:tblPr>
              <a:tblGrid>
                <a:gridCol w="4021550"/>
              </a:tblGrid>
              <a:tr h="522875">
                <a:tc>
                  <a:txBody>
                    <a:bodyPr/>
                    <a:lstStyle/>
                    <a:p>
                      <a:pPr indent="0" lvl="0" marL="0" rtl="0" algn="l">
                        <a:spcBef>
                          <a:spcPts val="0"/>
                        </a:spcBef>
                        <a:spcAft>
                          <a:spcPts val="0"/>
                        </a:spcAft>
                        <a:buNone/>
                      </a:pPr>
                      <a:r>
                        <a:rPr b="1" lang="en-US" sz="1600">
                          <a:solidFill>
                            <a:schemeClr val="lt1"/>
                          </a:solidFill>
                          <a:latin typeface="Trebuchet MS"/>
                          <a:ea typeface="Trebuchet MS"/>
                          <a:cs typeface="Trebuchet MS"/>
                          <a:sym typeface="Trebuchet MS"/>
                        </a:rPr>
                        <a:t>Phase 1 2025</a:t>
                      </a:r>
                      <a:endParaRPr b="1" sz="1600">
                        <a:solidFill>
                          <a:schemeClr val="lt1"/>
                        </a:solidFill>
                        <a:latin typeface="Trebuchet MS"/>
                        <a:ea typeface="Trebuchet MS"/>
                        <a:cs typeface="Trebuchet MS"/>
                        <a:sym typeface="Trebuchet MS"/>
                      </a:endParaRPr>
                    </a:p>
                  </a:txBody>
                  <a:tcPr marT="91425" marB="91425" marR="91425" marL="91425">
                    <a:solidFill>
                      <a:schemeClr val="dk2"/>
                    </a:solidFill>
                  </a:tcPr>
                </a:tc>
              </a:tr>
              <a:tr h="2775475">
                <a:tc>
                  <a:txBody>
                    <a:bodyPr/>
                    <a:lstStyle/>
                    <a:p>
                      <a:pPr indent="0" lvl="0" marL="0" rtl="0" algn="l">
                        <a:spcBef>
                          <a:spcPts val="0"/>
                        </a:spcBef>
                        <a:spcAft>
                          <a:spcPts val="0"/>
                        </a:spcAft>
                        <a:buNone/>
                      </a:pPr>
                      <a:r>
                        <a:rPr b="1" lang="en-US" sz="1600">
                          <a:solidFill>
                            <a:schemeClr val="dk2"/>
                          </a:solidFill>
                          <a:latin typeface="Trebuchet MS"/>
                          <a:ea typeface="Trebuchet MS"/>
                          <a:cs typeface="Trebuchet MS"/>
                          <a:sym typeface="Trebuchet MS"/>
                        </a:rPr>
                        <a:t>Summer</a:t>
                      </a:r>
                      <a:endParaRPr b="1" sz="1600">
                        <a:solidFill>
                          <a:schemeClr val="dk2"/>
                        </a:solidFill>
                        <a:latin typeface="Trebuchet MS"/>
                        <a:ea typeface="Trebuchet MS"/>
                        <a:cs typeface="Trebuchet MS"/>
                        <a:sym typeface="Trebuchet MS"/>
                      </a:endParaRPr>
                    </a:p>
                    <a:p>
                      <a:pPr indent="0" lvl="0" marL="0" rtl="0" algn="l">
                        <a:spcBef>
                          <a:spcPts val="0"/>
                        </a:spcBef>
                        <a:spcAft>
                          <a:spcPts val="0"/>
                        </a:spcAft>
                        <a:buNone/>
                      </a:pPr>
                      <a:r>
                        <a:rPr b="1" lang="en-US" sz="1600">
                          <a:solidFill>
                            <a:schemeClr val="dk2"/>
                          </a:solidFill>
                          <a:latin typeface="Trebuchet MS"/>
                          <a:ea typeface="Trebuchet MS"/>
                          <a:cs typeface="Trebuchet MS"/>
                          <a:sym typeface="Trebuchet MS"/>
                        </a:rPr>
                        <a:t>- </a:t>
                      </a:r>
                      <a:r>
                        <a:rPr b="1" lang="en-US" sz="1600">
                          <a:solidFill>
                            <a:schemeClr val="dk2"/>
                          </a:solidFill>
                          <a:latin typeface="Trebuchet MS"/>
                          <a:ea typeface="Trebuchet MS"/>
                          <a:cs typeface="Trebuchet MS"/>
                          <a:sym typeface="Trebuchet MS"/>
                        </a:rPr>
                        <a:t>Phase 1 of Housing Services</a:t>
                      </a:r>
                      <a:endParaRPr b="1" sz="1600">
                        <a:solidFill>
                          <a:schemeClr val="dk2"/>
                        </a:solidFill>
                        <a:latin typeface="Trebuchet MS"/>
                        <a:ea typeface="Trebuchet MS"/>
                        <a:cs typeface="Trebuchet MS"/>
                        <a:sym typeface="Trebuchet MS"/>
                      </a:endParaRPr>
                    </a:p>
                    <a:p>
                      <a:pPr indent="0" lvl="0" marL="0" rtl="0" algn="l">
                        <a:spcBef>
                          <a:spcPts val="0"/>
                        </a:spcBef>
                        <a:spcAft>
                          <a:spcPts val="0"/>
                        </a:spcAft>
                        <a:buNone/>
                      </a:pPr>
                      <a:r>
                        <a:t/>
                      </a:r>
                      <a:endParaRPr b="1" sz="1600">
                        <a:solidFill>
                          <a:schemeClr val="dk2"/>
                        </a:solidFill>
                        <a:latin typeface="Trebuchet MS"/>
                        <a:ea typeface="Trebuchet MS"/>
                        <a:cs typeface="Trebuchet MS"/>
                        <a:sym typeface="Trebuchet MS"/>
                      </a:endParaRPr>
                    </a:p>
                    <a:p>
                      <a:pPr indent="0" lvl="0" marL="0" rtl="0" algn="l">
                        <a:spcBef>
                          <a:spcPts val="0"/>
                        </a:spcBef>
                        <a:spcAft>
                          <a:spcPts val="0"/>
                        </a:spcAft>
                        <a:buNone/>
                      </a:pPr>
                      <a:r>
                        <a:rPr b="1" lang="en-US" sz="1600">
                          <a:solidFill>
                            <a:schemeClr val="dk2"/>
                          </a:solidFill>
                          <a:latin typeface="Trebuchet MS"/>
                          <a:ea typeface="Trebuchet MS"/>
                          <a:cs typeface="Trebuchet MS"/>
                          <a:sym typeface="Trebuchet MS"/>
                        </a:rPr>
                        <a:t>F</a:t>
                      </a:r>
                      <a:r>
                        <a:rPr b="1" lang="en-US" sz="1600">
                          <a:solidFill>
                            <a:schemeClr val="dk2"/>
                          </a:solidFill>
                          <a:latin typeface="Trebuchet MS"/>
                          <a:ea typeface="Trebuchet MS"/>
                          <a:cs typeface="Trebuchet MS"/>
                          <a:sym typeface="Trebuchet MS"/>
                          <a:extLst>
                            <a:ext uri="http://customooxmlschemas.google.com/">
                              <go:slidesCustomData xmlns:go="http://customooxmlschemas.google.com/" textRoundtripDataId="13"/>
                            </a:ext>
                          </a:extLst>
                        </a:rPr>
                        <a:t>all/Winter </a:t>
                      </a:r>
                      <a:endParaRPr b="1" sz="1600">
                        <a:solidFill>
                          <a:schemeClr val="dk2"/>
                        </a:solidFill>
                        <a:latin typeface="Trebuchet MS"/>
                        <a:ea typeface="Trebuchet MS"/>
                        <a:cs typeface="Trebuchet MS"/>
                        <a:sym typeface="Trebuchet MS"/>
                        <a:extLst>
                          <a:ext uri="http://customooxmlschemas.google.com/">
                            <go:slidesCustomData xmlns:go="http://customooxmlschemas.google.com/" textRoundtripDataId="14"/>
                          </a:ext>
                        </a:extLst>
                      </a:endParaRPr>
                    </a:p>
                    <a:p>
                      <a:pPr indent="0" lvl="0" marL="0" rtl="0" algn="l">
                        <a:spcBef>
                          <a:spcPts val="0"/>
                        </a:spcBef>
                        <a:spcAft>
                          <a:spcPts val="0"/>
                        </a:spcAft>
                        <a:buNone/>
                      </a:pPr>
                      <a:r>
                        <a:rPr b="1" lang="en-US" sz="1600">
                          <a:solidFill>
                            <a:schemeClr val="dk2"/>
                          </a:solidFill>
                          <a:latin typeface="Trebuchet MS"/>
                          <a:ea typeface="Trebuchet MS"/>
                          <a:cs typeface="Trebuchet MS"/>
                          <a:sym typeface="Trebuchet MS"/>
                          <a:extLst>
                            <a:ext uri="http://customooxmlschemas.google.com/">
                              <go:slidesCustomData xmlns:go="http://customooxmlschemas.google.com/" textRoundtripDataId="15"/>
                            </a:ext>
                          </a:extLst>
                        </a:rPr>
                        <a:t>- Extended i</a:t>
                      </a:r>
                      <a:r>
                        <a:rPr b="1" lang="en-US" sz="1600">
                          <a:solidFill>
                            <a:schemeClr val="dk2"/>
                          </a:solidFill>
                          <a:latin typeface="Trebuchet MS"/>
                          <a:ea typeface="Trebuchet MS"/>
                          <a:cs typeface="Trebuchet MS"/>
                          <a:sym typeface="Trebuchet MS"/>
                        </a:rPr>
                        <a:t>npatient stays for persons with Serious Mental Illness</a:t>
                      </a:r>
                      <a:endParaRPr b="1" sz="1600">
                        <a:solidFill>
                          <a:schemeClr val="dk2"/>
                        </a:solidFill>
                        <a:latin typeface="Trebuchet MS"/>
                        <a:ea typeface="Trebuchet MS"/>
                        <a:cs typeface="Trebuchet MS"/>
                        <a:sym typeface="Trebuchet MS"/>
                      </a:endParaRPr>
                    </a:p>
                    <a:p>
                      <a:pPr indent="0" lvl="0" marL="0" rtl="0" algn="l">
                        <a:spcBef>
                          <a:spcPts val="0"/>
                        </a:spcBef>
                        <a:spcAft>
                          <a:spcPts val="0"/>
                        </a:spcAft>
                        <a:buNone/>
                      </a:pPr>
                      <a:r>
                        <a:rPr b="1" lang="en-US" sz="1600">
                          <a:solidFill>
                            <a:schemeClr val="dk2"/>
                          </a:solidFill>
                          <a:latin typeface="Trebuchet MS"/>
                          <a:ea typeface="Trebuchet MS"/>
                          <a:cs typeface="Trebuchet MS"/>
                          <a:sym typeface="Trebuchet MS"/>
                        </a:rPr>
                        <a:t>- Medicaid Reentry and Community Health Services in state facilities </a:t>
                      </a:r>
                      <a:endParaRPr b="1" sz="1600">
                        <a:solidFill>
                          <a:schemeClr val="dk2"/>
                        </a:solidFill>
                        <a:latin typeface="Trebuchet MS"/>
                        <a:ea typeface="Trebuchet MS"/>
                        <a:cs typeface="Trebuchet MS"/>
                        <a:sym typeface="Trebuchet MS"/>
                      </a:endParaRPr>
                    </a:p>
                    <a:p>
                      <a:pPr indent="0" lvl="0" marL="0" rtl="0" algn="l">
                        <a:spcBef>
                          <a:spcPts val="0"/>
                        </a:spcBef>
                        <a:spcAft>
                          <a:spcPts val="0"/>
                        </a:spcAft>
                        <a:buNone/>
                      </a:pPr>
                      <a:r>
                        <a:t/>
                      </a:r>
                      <a:endParaRPr b="1" sz="1600">
                        <a:solidFill>
                          <a:schemeClr val="dk2"/>
                        </a:solidFill>
                        <a:latin typeface="Trebuchet MS"/>
                        <a:ea typeface="Trebuchet MS"/>
                        <a:cs typeface="Trebuchet MS"/>
                        <a:sym typeface="Trebuchet MS"/>
                      </a:endParaRPr>
                    </a:p>
                    <a:p>
                      <a:pPr indent="0" lvl="0" marL="0" rtl="0" algn="l">
                        <a:spcBef>
                          <a:spcPts val="0"/>
                        </a:spcBef>
                        <a:spcAft>
                          <a:spcPts val="0"/>
                        </a:spcAft>
                        <a:buNone/>
                      </a:pPr>
                      <a:r>
                        <a:rPr b="1" lang="en-US" sz="1600">
                          <a:solidFill>
                            <a:schemeClr val="dk2"/>
                          </a:solidFill>
                          <a:latin typeface="Trebuchet MS"/>
                          <a:ea typeface="Trebuchet MS"/>
                          <a:cs typeface="Trebuchet MS"/>
                          <a:sym typeface="Trebuchet MS"/>
                        </a:rPr>
                        <a:t>*All timelines are based on expected CMS approvals and subject to change</a:t>
                      </a:r>
                      <a:endParaRPr b="1" sz="1600">
                        <a:solidFill>
                          <a:schemeClr val="dk2"/>
                        </a:solidFill>
                        <a:latin typeface="Trebuchet MS"/>
                        <a:ea typeface="Trebuchet MS"/>
                        <a:cs typeface="Trebuchet MS"/>
                        <a:sym typeface="Trebuchet MS"/>
                      </a:endParaRPr>
                    </a:p>
                  </a:txBody>
                  <a:tcPr marT="91425" marB="91425" marR="91425" marL="91425"/>
                </a:tc>
              </a:tr>
            </a:tbl>
          </a:graphicData>
        </a:graphic>
      </p:graphicFrame>
      <p:graphicFrame>
        <p:nvGraphicFramePr>
          <p:cNvPr id="469" name="Google Shape;469;g355d285e6e6_1_1223"/>
          <p:cNvGraphicFramePr/>
          <p:nvPr/>
        </p:nvGraphicFramePr>
        <p:xfrm>
          <a:off x="4680013" y="1480350"/>
          <a:ext cx="3000000" cy="3000000"/>
        </p:xfrm>
        <a:graphic>
          <a:graphicData uri="http://schemas.openxmlformats.org/drawingml/2006/table">
            <a:tbl>
              <a:tblPr>
                <a:noFill/>
                <a:tableStyleId>{60593673-E612-4829-BDE9-AA1860112F26}</a:tableStyleId>
              </a:tblPr>
              <a:tblGrid>
                <a:gridCol w="4021550"/>
              </a:tblGrid>
              <a:tr h="522875">
                <a:tc>
                  <a:txBody>
                    <a:bodyPr/>
                    <a:lstStyle/>
                    <a:p>
                      <a:pPr indent="0" lvl="0" marL="0" rtl="0" algn="l">
                        <a:spcBef>
                          <a:spcPts val="0"/>
                        </a:spcBef>
                        <a:spcAft>
                          <a:spcPts val="0"/>
                        </a:spcAft>
                        <a:buNone/>
                      </a:pPr>
                      <a:r>
                        <a:rPr b="1" lang="en-US" sz="1600">
                          <a:solidFill>
                            <a:schemeClr val="lt1"/>
                          </a:solidFill>
                          <a:latin typeface="Trebuchet MS"/>
                          <a:ea typeface="Trebuchet MS"/>
                          <a:cs typeface="Trebuchet MS"/>
                          <a:sym typeface="Trebuchet MS"/>
                        </a:rPr>
                        <a:t>X</a:t>
                      </a:r>
                      <a:endParaRPr b="1" sz="1600">
                        <a:solidFill>
                          <a:schemeClr val="lt1"/>
                        </a:solidFill>
                        <a:latin typeface="Trebuchet MS"/>
                        <a:ea typeface="Trebuchet MS"/>
                        <a:cs typeface="Trebuchet MS"/>
                        <a:sym typeface="Trebuchet MS"/>
                      </a:endParaRPr>
                    </a:p>
                  </a:txBody>
                  <a:tcPr marT="91425" marB="91425" marR="91425" marL="91425">
                    <a:solidFill>
                      <a:schemeClr val="dk2"/>
                    </a:solidFill>
                  </a:tcPr>
                </a:tc>
              </a:tr>
              <a:tr h="2775475">
                <a:tc>
                  <a:txBody>
                    <a:bodyPr/>
                    <a:lstStyle/>
                    <a:p>
                      <a:pPr indent="0" lvl="0" marL="0" rtl="0" algn="l">
                        <a:spcBef>
                          <a:spcPts val="0"/>
                        </a:spcBef>
                        <a:spcAft>
                          <a:spcPts val="0"/>
                        </a:spcAft>
                        <a:buNone/>
                      </a:pPr>
                      <a:r>
                        <a:rPr b="1" lang="en-US" sz="1600">
                          <a:solidFill>
                            <a:schemeClr val="dk2"/>
                          </a:solidFill>
                          <a:latin typeface="Trebuchet MS"/>
                          <a:ea typeface="Trebuchet MS"/>
                          <a:cs typeface="Trebuchet MS"/>
                          <a:sym typeface="Trebuchet MS"/>
                        </a:rPr>
                        <a:t>X</a:t>
                      </a:r>
                      <a:endParaRPr b="1" sz="1600">
                        <a:solidFill>
                          <a:schemeClr val="dk2"/>
                        </a:solidFill>
                        <a:latin typeface="Trebuchet MS"/>
                        <a:ea typeface="Trebuchet MS"/>
                        <a:cs typeface="Trebuchet MS"/>
                        <a:sym typeface="Trebuchet MS"/>
                      </a:endParaRPr>
                    </a:p>
                  </a:txBody>
                  <a:tcPr marT="91425" marB="91425" marR="91425" marL="91425"/>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sp>
        <p:nvSpPr>
          <p:cNvPr id="474" name="Google Shape;474;g3583f80ee95_0_458"/>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spcBef>
                <a:spcPts val="0"/>
              </a:spcBef>
              <a:spcAft>
                <a:spcPts val="0"/>
              </a:spcAft>
              <a:buNone/>
            </a:pPr>
            <a:fld id="{00000000-1234-1234-1234-123412341234}" type="slidenum">
              <a:rPr lang="en-US"/>
              <a:t>‹#›</a:t>
            </a:fld>
            <a:endParaRPr/>
          </a:p>
        </p:txBody>
      </p:sp>
      <p:sp>
        <p:nvSpPr>
          <p:cNvPr id="475" name="Google Shape;475;g3583f80ee95_0_458"/>
          <p:cNvSpPr txBox="1"/>
          <p:nvPr/>
        </p:nvSpPr>
        <p:spPr>
          <a:xfrm>
            <a:off x="532350" y="238125"/>
            <a:ext cx="8315100" cy="1126800"/>
          </a:xfrm>
          <a:prstGeom prst="rect">
            <a:avLst/>
          </a:prstGeom>
          <a:noFill/>
          <a:ln>
            <a:noFill/>
          </a:ln>
        </p:spPr>
        <p:txBody>
          <a:bodyPr anchorCtr="0" anchor="t" bIns="91425" lIns="91425" spcFirstLastPara="1" rIns="91425" wrap="square" tIns="91425">
            <a:spAutoFit/>
          </a:bodyPr>
          <a:lstStyle/>
          <a:p>
            <a:pPr indent="0" lvl="0" marL="0" marR="0" rtl="0" algn="ctr">
              <a:lnSpc>
                <a:spcPct val="90000"/>
              </a:lnSpc>
              <a:spcBef>
                <a:spcPts val="0"/>
              </a:spcBef>
              <a:spcAft>
                <a:spcPts val="0"/>
              </a:spcAft>
              <a:buClr>
                <a:srgbClr val="000000"/>
              </a:buClr>
              <a:buSzPts val="2700"/>
              <a:buFont typeface="Arial"/>
              <a:buNone/>
            </a:pPr>
            <a:r>
              <a:rPr b="1" lang="en-US" sz="3400">
                <a:solidFill>
                  <a:schemeClr val="dk2"/>
                </a:solidFill>
                <a:latin typeface="Trebuchet MS"/>
                <a:ea typeface="Trebuchet MS"/>
                <a:cs typeface="Trebuchet MS"/>
                <a:sym typeface="Trebuchet MS"/>
              </a:rPr>
              <a:t>Comprehensive Care Phased Approach</a:t>
            </a:r>
            <a:endParaRPr b="1" sz="3400">
              <a:solidFill>
                <a:schemeClr val="dk2"/>
              </a:solidFill>
              <a:latin typeface="Trebuchet MS"/>
              <a:ea typeface="Trebuchet MS"/>
              <a:cs typeface="Trebuchet MS"/>
              <a:sym typeface="Trebuchet MS"/>
            </a:endParaRPr>
          </a:p>
          <a:p>
            <a:pPr indent="0" lvl="0" marL="0" marR="0" rtl="0" algn="ctr">
              <a:lnSpc>
                <a:spcPct val="90000"/>
              </a:lnSpc>
              <a:spcBef>
                <a:spcPts val="0"/>
              </a:spcBef>
              <a:spcAft>
                <a:spcPts val="0"/>
              </a:spcAft>
              <a:buClr>
                <a:srgbClr val="000000"/>
              </a:buClr>
              <a:buSzPts val="2700"/>
              <a:buFont typeface="Arial"/>
              <a:buNone/>
            </a:pPr>
            <a:r>
              <a:rPr b="1" lang="en-US" sz="3400">
                <a:solidFill>
                  <a:schemeClr val="dk2"/>
                </a:solidFill>
                <a:latin typeface="Trebuchet MS"/>
                <a:ea typeface="Trebuchet MS"/>
                <a:cs typeface="Trebuchet MS"/>
                <a:sym typeface="Trebuchet MS"/>
              </a:rPr>
              <a:t>X</a:t>
            </a:r>
            <a:endParaRPr b="1" sz="3400">
              <a:solidFill>
                <a:schemeClr val="dk2"/>
              </a:solidFill>
              <a:latin typeface="Trebuchet MS"/>
              <a:ea typeface="Trebuchet MS"/>
              <a:cs typeface="Trebuchet MS"/>
              <a:sym typeface="Trebuchet MS"/>
            </a:endParaRPr>
          </a:p>
        </p:txBody>
      </p:sp>
      <p:graphicFrame>
        <p:nvGraphicFramePr>
          <p:cNvPr id="476" name="Google Shape;476;g3583f80ee95_0_458"/>
          <p:cNvGraphicFramePr/>
          <p:nvPr/>
        </p:nvGraphicFramePr>
        <p:xfrm>
          <a:off x="474838" y="1364913"/>
          <a:ext cx="3000000" cy="3000000"/>
        </p:xfrm>
        <a:graphic>
          <a:graphicData uri="http://schemas.openxmlformats.org/drawingml/2006/table">
            <a:tbl>
              <a:tblPr>
                <a:noFill/>
                <a:tableStyleId>{60593673-E612-4829-BDE9-AA1860112F26}</a:tableStyleId>
              </a:tblPr>
              <a:tblGrid>
                <a:gridCol w="4021550"/>
              </a:tblGrid>
              <a:tr h="475525">
                <a:tc>
                  <a:txBody>
                    <a:bodyPr/>
                    <a:lstStyle/>
                    <a:p>
                      <a:pPr indent="0" lvl="0" marL="0" rtl="0" algn="l">
                        <a:spcBef>
                          <a:spcPts val="0"/>
                        </a:spcBef>
                        <a:spcAft>
                          <a:spcPts val="0"/>
                        </a:spcAft>
                        <a:buNone/>
                      </a:pPr>
                      <a:r>
                        <a:rPr b="1" lang="en-US" sz="1700">
                          <a:solidFill>
                            <a:schemeClr val="lt1"/>
                          </a:solidFill>
                          <a:latin typeface="Trebuchet MS"/>
                          <a:ea typeface="Trebuchet MS"/>
                          <a:cs typeface="Trebuchet MS"/>
                          <a:sym typeface="Trebuchet MS"/>
                        </a:rPr>
                        <a:t>Phase 2 Winter 2026</a:t>
                      </a:r>
                      <a:endParaRPr b="1" sz="1700">
                        <a:solidFill>
                          <a:schemeClr val="lt1"/>
                        </a:solidFill>
                        <a:latin typeface="Trebuchet MS"/>
                        <a:ea typeface="Trebuchet MS"/>
                        <a:cs typeface="Trebuchet MS"/>
                        <a:sym typeface="Trebuchet MS"/>
                      </a:endParaRPr>
                    </a:p>
                  </a:txBody>
                  <a:tcPr marT="91425" marB="91425" marR="91425" marL="91425" anchor="ctr">
                    <a:solidFill>
                      <a:schemeClr val="dk2"/>
                    </a:solidFill>
                  </a:tcPr>
                </a:tc>
              </a:tr>
              <a:tr h="3263250">
                <a:tc>
                  <a:txBody>
                    <a:bodyPr/>
                    <a:lstStyle/>
                    <a:p>
                      <a:pPr indent="0" lvl="0" marL="0" rtl="0" algn="l">
                        <a:spcBef>
                          <a:spcPts val="0"/>
                        </a:spcBef>
                        <a:spcAft>
                          <a:spcPts val="0"/>
                        </a:spcAft>
                        <a:buClr>
                          <a:schemeClr val="dk1"/>
                        </a:buClr>
                        <a:buSzPts val="1100"/>
                        <a:buFont typeface="Arial"/>
                        <a:buNone/>
                      </a:pPr>
                      <a:r>
                        <a:rPr b="1" lang="en-US" sz="1600">
                          <a:solidFill>
                            <a:schemeClr val="dk2"/>
                          </a:solidFill>
                          <a:latin typeface="Trebuchet MS"/>
                          <a:ea typeface="Trebuchet MS"/>
                          <a:cs typeface="Trebuchet MS"/>
                          <a:sym typeface="Trebuchet MS"/>
                        </a:rPr>
                        <a:t>Continuous Eligibility for children 0-3</a:t>
                      </a:r>
                      <a:endParaRPr b="1" sz="1600">
                        <a:solidFill>
                          <a:schemeClr val="dk2"/>
                        </a:solidFill>
                        <a:latin typeface="Trebuchet MS"/>
                        <a:ea typeface="Trebuchet MS"/>
                        <a:cs typeface="Trebuchet MS"/>
                        <a:sym typeface="Trebuchet MS"/>
                      </a:endParaRPr>
                    </a:p>
                    <a:p>
                      <a:pPr indent="0" lvl="0" marL="0" rtl="0" algn="l">
                        <a:spcBef>
                          <a:spcPts val="0"/>
                        </a:spcBef>
                        <a:spcAft>
                          <a:spcPts val="0"/>
                        </a:spcAft>
                        <a:buClr>
                          <a:schemeClr val="dk1"/>
                        </a:buClr>
                        <a:buSzPts val="1100"/>
                        <a:buFont typeface="Arial"/>
                        <a:buNone/>
                      </a:pPr>
                      <a:r>
                        <a:t/>
                      </a:r>
                      <a:endParaRPr b="1" sz="1600">
                        <a:solidFill>
                          <a:schemeClr val="dk2"/>
                        </a:solidFill>
                        <a:latin typeface="Trebuchet MS"/>
                        <a:ea typeface="Trebuchet MS"/>
                        <a:cs typeface="Trebuchet MS"/>
                        <a:sym typeface="Trebuchet MS"/>
                      </a:endParaRPr>
                    </a:p>
                    <a:p>
                      <a:pPr indent="0" lvl="0" marL="0" rtl="0" algn="l">
                        <a:spcBef>
                          <a:spcPts val="0"/>
                        </a:spcBef>
                        <a:spcAft>
                          <a:spcPts val="0"/>
                        </a:spcAft>
                        <a:buClr>
                          <a:schemeClr val="dk1"/>
                        </a:buClr>
                        <a:buSzPts val="1100"/>
                        <a:buFont typeface="Arial"/>
                        <a:buNone/>
                      </a:pPr>
                      <a:r>
                        <a:rPr b="1" lang="en-US" sz="1600">
                          <a:solidFill>
                            <a:schemeClr val="dk2"/>
                          </a:solidFill>
                          <a:latin typeface="Trebuchet MS"/>
                          <a:ea typeface="Trebuchet MS"/>
                          <a:cs typeface="Trebuchet MS"/>
                          <a:sym typeface="Trebuchet MS"/>
                        </a:rPr>
                        <a:t>Continuous eligibility for adults exiting carceral setting for a 12 month period</a:t>
                      </a:r>
                      <a:endParaRPr b="1" sz="1600">
                        <a:solidFill>
                          <a:schemeClr val="dk2"/>
                        </a:solidFill>
                        <a:latin typeface="Trebuchet MS"/>
                        <a:ea typeface="Trebuchet MS"/>
                        <a:cs typeface="Trebuchet MS"/>
                        <a:sym typeface="Trebuchet MS"/>
                      </a:endParaRPr>
                    </a:p>
                    <a:p>
                      <a:pPr indent="0" lvl="0" marL="0" rtl="0" algn="l">
                        <a:spcBef>
                          <a:spcPts val="0"/>
                        </a:spcBef>
                        <a:spcAft>
                          <a:spcPts val="0"/>
                        </a:spcAft>
                        <a:buClr>
                          <a:schemeClr val="dk1"/>
                        </a:buClr>
                        <a:buSzPts val="1100"/>
                        <a:buFont typeface="Arial"/>
                        <a:buNone/>
                      </a:pPr>
                      <a:r>
                        <a:t/>
                      </a:r>
                      <a:endParaRPr b="1" sz="1600">
                        <a:solidFill>
                          <a:schemeClr val="dk2"/>
                        </a:solidFill>
                        <a:latin typeface="Trebuchet MS"/>
                        <a:ea typeface="Trebuchet MS"/>
                        <a:cs typeface="Trebuchet MS"/>
                        <a:sym typeface="Trebuchet MS"/>
                      </a:endParaRPr>
                    </a:p>
                    <a:p>
                      <a:pPr indent="0" lvl="0" marL="0" rtl="0" algn="l">
                        <a:spcBef>
                          <a:spcPts val="0"/>
                        </a:spcBef>
                        <a:spcAft>
                          <a:spcPts val="0"/>
                        </a:spcAft>
                        <a:buClr>
                          <a:schemeClr val="dk1"/>
                        </a:buClr>
                        <a:buSzPts val="1100"/>
                        <a:buFont typeface="Arial"/>
                        <a:buNone/>
                      </a:pPr>
                      <a:r>
                        <a:t/>
                      </a:r>
                      <a:endParaRPr sz="1600">
                        <a:solidFill>
                          <a:schemeClr val="dk1"/>
                        </a:solidFill>
                        <a:latin typeface="Trebuchet MS"/>
                        <a:ea typeface="Trebuchet MS"/>
                        <a:cs typeface="Trebuchet MS"/>
                        <a:sym typeface="Trebuchet MS"/>
                      </a:endParaRPr>
                    </a:p>
                    <a:p>
                      <a:pPr indent="0" lvl="0" marL="0" rtl="0" algn="l">
                        <a:spcBef>
                          <a:spcPts val="0"/>
                        </a:spcBef>
                        <a:spcAft>
                          <a:spcPts val="0"/>
                        </a:spcAft>
                        <a:buClr>
                          <a:schemeClr val="dk1"/>
                        </a:buClr>
                        <a:buSzPts val="1100"/>
                        <a:buFont typeface="Arial"/>
                        <a:buNone/>
                      </a:pPr>
                      <a:r>
                        <a:rPr b="1" lang="en-US" sz="1600">
                          <a:solidFill>
                            <a:schemeClr val="dk2"/>
                          </a:solidFill>
                          <a:latin typeface="Trebuchet MS"/>
                          <a:ea typeface="Trebuchet MS"/>
                          <a:cs typeface="Trebuchet MS"/>
                          <a:sym typeface="Trebuchet MS"/>
                        </a:rPr>
                        <a:t>Long Term Services &amp; Support users receive presumptive eligibility (amendment submitted but not yet approved)</a:t>
                      </a:r>
                      <a:endParaRPr b="1" sz="1600">
                        <a:solidFill>
                          <a:schemeClr val="dk2"/>
                        </a:solidFill>
                        <a:latin typeface="Trebuchet MS"/>
                        <a:ea typeface="Trebuchet MS"/>
                        <a:cs typeface="Trebuchet MS"/>
                        <a:sym typeface="Trebuchet MS"/>
                      </a:endParaRPr>
                    </a:p>
                  </a:txBody>
                  <a:tcPr marT="91425" marB="91425" marR="91425" marL="91425"/>
                </a:tc>
              </a:tr>
            </a:tbl>
          </a:graphicData>
        </a:graphic>
      </p:graphicFrame>
      <p:graphicFrame>
        <p:nvGraphicFramePr>
          <p:cNvPr id="477" name="Google Shape;477;g3583f80ee95_0_458"/>
          <p:cNvGraphicFramePr/>
          <p:nvPr/>
        </p:nvGraphicFramePr>
        <p:xfrm>
          <a:off x="4695988" y="1364913"/>
          <a:ext cx="3000000" cy="3000000"/>
        </p:xfrm>
        <a:graphic>
          <a:graphicData uri="http://schemas.openxmlformats.org/drawingml/2006/table">
            <a:tbl>
              <a:tblPr>
                <a:noFill/>
                <a:tableStyleId>{60593673-E612-4829-BDE9-AA1860112F26}</a:tableStyleId>
              </a:tblPr>
              <a:tblGrid>
                <a:gridCol w="4021550"/>
              </a:tblGrid>
              <a:tr h="475525">
                <a:tc>
                  <a:txBody>
                    <a:bodyPr/>
                    <a:lstStyle/>
                    <a:p>
                      <a:pPr indent="0" lvl="0" marL="0" rtl="0" algn="l">
                        <a:spcBef>
                          <a:spcPts val="0"/>
                        </a:spcBef>
                        <a:spcAft>
                          <a:spcPts val="0"/>
                        </a:spcAft>
                        <a:buNone/>
                      </a:pPr>
                      <a:r>
                        <a:rPr b="1" lang="en-US" sz="1700">
                          <a:solidFill>
                            <a:schemeClr val="lt1"/>
                          </a:solidFill>
                          <a:latin typeface="Trebuchet MS"/>
                          <a:ea typeface="Trebuchet MS"/>
                          <a:cs typeface="Trebuchet MS"/>
                          <a:sym typeface="Trebuchet MS"/>
                        </a:rPr>
                        <a:t>X</a:t>
                      </a:r>
                      <a:endParaRPr b="1" sz="1700">
                        <a:solidFill>
                          <a:schemeClr val="lt1"/>
                        </a:solidFill>
                        <a:latin typeface="Trebuchet MS"/>
                        <a:ea typeface="Trebuchet MS"/>
                        <a:cs typeface="Trebuchet MS"/>
                        <a:sym typeface="Trebuchet MS"/>
                      </a:endParaRPr>
                    </a:p>
                  </a:txBody>
                  <a:tcPr marT="91425" marB="91425" marR="91425" marL="91425" anchor="ctr">
                    <a:solidFill>
                      <a:schemeClr val="dk2"/>
                    </a:solidFill>
                  </a:tcPr>
                </a:tc>
              </a:tr>
              <a:tr h="3263250">
                <a:tc>
                  <a:txBody>
                    <a:bodyPr/>
                    <a:lstStyle/>
                    <a:p>
                      <a:pPr indent="0" lvl="0" marL="0" rtl="0" algn="l">
                        <a:spcBef>
                          <a:spcPts val="0"/>
                        </a:spcBef>
                        <a:spcAft>
                          <a:spcPts val="0"/>
                        </a:spcAft>
                        <a:buNone/>
                      </a:pPr>
                      <a:r>
                        <a:rPr b="1" lang="en-US" sz="1600">
                          <a:solidFill>
                            <a:schemeClr val="dk2"/>
                          </a:solidFill>
                          <a:latin typeface="Trebuchet MS"/>
                          <a:ea typeface="Trebuchet MS"/>
                          <a:cs typeface="Trebuchet MS"/>
                          <a:sym typeface="Trebuchet MS"/>
                        </a:rPr>
                        <a:t>X</a:t>
                      </a:r>
                      <a:endParaRPr b="1" sz="1600">
                        <a:solidFill>
                          <a:schemeClr val="dk2"/>
                        </a:solidFill>
                        <a:latin typeface="Trebuchet MS"/>
                        <a:ea typeface="Trebuchet MS"/>
                        <a:cs typeface="Trebuchet MS"/>
                        <a:sym typeface="Trebuchet MS"/>
                      </a:endParaRPr>
                    </a:p>
                  </a:txBody>
                  <a:tcPr marT="91425" marB="91425" marR="91425" marL="91425"/>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1" name="Shape 481"/>
        <p:cNvGrpSpPr/>
        <p:nvPr/>
      </p:nvGrpSpPr>
      <p:grpSpPr>
        <a:xfrm>
          <a:off x="0" y="0"/>
          <a:ext cx="0" cy="0"/>
          <a:chOff x="0" y="0"/>
          <a:chExt cx="0" cy="0"/>
        </a:xfrm>
      </p:grpSpPr>
      <p:sp>
        <p:nvSpPr>
          <p:cNvPr id="482" name="Google Shape;482;g3583f80ee95_0_467"/>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spcBef>
                <a:spcPts val="0"/>
              </a:spcBef>
              <a:spcAft>
                <a:spcPts val="0"/>
              </a:spcAft>
              <a:buNone/>
            </a:pPr>
            <a:fld id="{00000000-1234-1234-1234-123412341234}" type="slidenum">
              <a:rPr lang="en-US"/>
              <a:t>‹#›</a:t>
            </a:fld>
            <a:endParaRPr/>
          </a:p>
        </p:txBody>
      </p:sp>
      <p:sp>
        <p:nvSpPr>
          <p:cNvPr id="483" name="Google Shape;483;g3583f80ee95_0_467"/>
          <p:cNvSpPr txBox="1"/>
          <p:nvPr/>
        </p:nvSpPr>
        <p:spPr>
          <a:xfrm>
            <a:off x="532350" y="238125"/>
            <a:ext cx="8315100" cy="1126800"/>
          </a:xfrm>
          <a:prstGeom prst="rect">
            <a:avLst/>
          </a:prstGeom>
          <a:noFill/>
          <a:ln>
            <a:noFill/>
          </a:ln>
        </p:spPr>
        <p:txBody>
          <a:bodyPr anchorCtr="0" anchor="t" bIns="91425" lIns="91425" spcFirstLastPara="1" rIns="91425" wrap="square" tIns="91425">
            <a:spAutoFit/>
          </a:bodyPr>
          <a:lstStyle/>
          <a:p>
            <a:pPr indent="0" lvl="0" marL="0" marR="0" rtl="0" algn="ctr">
              <a:lnSpc>
                <a:spcPct val="90000"/>
              </a:lnSpc>
              <a:spcBef>
                <a:spcPts val="0"/>
              </a:spcBef>
              <a:spcAft>
                <a:spcPts val="0"/>
              </a:spcAft>
              <a:buClr>
                <a:srgbClr val="000000"/>
              </a:buClr>
              <a:buSzPts val="2700"/>
              <a:buFont typeface="Arial"/>
              <a:buNone/>
            </a:pPr>
            <a:r>
              <a:rPr b="1" lang="en-US" sz="3400">
                <a:solidFill>
                  <a:schemeClr val="dk2"/>
                </a:solidFill>
                <a:latin typeface="Trebuchet MS"/>
                <a:ea typeface="Trebuchet MS"/>
                <a:cs typeface="Trebuchet MS"/>
                <a:sym typeface="Trebuchet MS"/>
              </a:rPr>
              <a:t>Comprehensive Care Phased Approach</a:t>
            </a:r>
            <a:endParaRPr b="1" sz="3400">
              <a:solidFill>
                <a:schemeClr val="dk2"/>
              </a:solidFill>
              <a:latin typeface="Trebuchet MS"/>
              <a:ea typeface="Trebuchet MS"/>
              <a:cs typeface="Trebuchet MS"/>
              <a:sym typeface="Trebuchet MS"/>
            </a:endParaRPr>
          </a:p>
          <a:p>
            <a:pPr indent="0" lvl="0" marL="0" marR="0" rtl="0" algn="ctr">
              <a:lnSpc>
                <a:spcPct val="90000"/>
              </a:lnSpc>
              <a:spcBef>
                <a:spcPts val="0"/>
              </a:spcBef>
              <a:spcAft>
                <a:spcPts val="0"/>
              </a:spcAft>
              <a:buClr>
                <a:srgbClr val="000000"/>
              </a:buClr>
              <a:buSzPts val="2700"/>
              <a:buFont typeface="Arial"/>
              <a:buNone/>
            </a:pPr>
            <a:r>
              <a:rPr b="1" lang="en-US" sz="3400">
                <a:solidFill>
                  <a:schemeClr val="dk2"/>
                </a:solidFill>
                <a:latin typeface="Trebuchet MS"/>
                <a:ea typeface="Trebuchet MS"/>
                <a:cs typeface="Trebuchet MS"/>
                <a:sym typeface="Trebuchet MS"/>
              </a:rPr>
              <a:t>X</a:t>
            </a:r>
            <a:endParaRPr b="1" sz="3400">
              <a:solidFill>
                <a:schemeClr val="dk2"/>
              </a:solidFill>
              <a:latin typeface="Trebuchet MS"/>
              <a:ea typeface="Trebuchet MS"/>
              <a:cs typeface="Trebuchet MS"/>
              <a:sym typeface="Trebuchet MS"/>
            </a:endParaRPr>
          </a:p>
        </p:txBody>
      </p:sp>
      <p:graphicFrame>
        <p:nvGraphicFramePr>
          <p:cNvPr id="484" name="Google Shape;484;g3583f80ee95_0_467"/>
          <p:cNvGraphicFramePr/>
          <p:nvPr/>
        </p:nvGraphicFramePr>
        <p:xfrm>
          <a:off x="462838" y="1636688"/>
          <a:ext cx="3000000" cy="3000000"/>
        </p:xfrm>
        <a:graphic>
          <a:graphicData uri="http://schemas.openxmlformats.org/drawingml/2006/table">
            <a:tbl>
              <a:tblPr>
                <a:noFill/>
                <a:tableStyleId>{60593673-E612-4829-BDE9-AA1860112F26}</a:tableStyleId>
              </a:tblPr>
              <a:tblGrid>
                <a:gridCol w="4021550"/>
              </a:tblGrid>
              <a:tr h="500500">
                <a:tc>
                  <a:txBody>
                    <a:bodyPr/>
                    <a:lstStyle/>
                    <a:p>
                      <a:pPr indent="0" lvl="0" marL="0" rtl="0" algn="l">
                        <a:spcBef>
                          <a:spcPts val="0"/>
                        </a:spcBef>
                        <a:spcAft>
                          <a:spcPts val="0"/>
                        </a:spcAft>
                        <a:buNone/>
                      </a:pPr>
                      <a:r>
                        <a:rPr b="1" lang="en-US" sz="1800">
                          <a:solidFill>
                            <a:schemeClr val="lt1"/>
                          </a:solidFill>
                          <a:latin typeface="Trebuchet MS"/>
                          <a:ea typeface="Trebuchet MS"/>
                          <a:cs typeface="Trebuchet MS"/>
                          <a:sym typeface="Trebuchet MS"/>
                        </a:rPr>
                        <a:t>Phase 3 Summer 2026</a:t>
                      </a:r>
                      <a:endParaRPr b="1" sz="1800">
                        <a:solidFill>
                          <a:schemeClr val="lt1"/>
                        </a:solidFill>
                        <a:latin typeface="Trebuchet MS"/>
                        <a:ea typeface="Trebuchet MS"/>
                        <a:cs typeface="Trebuchet MS"/>
                        <a:sym typeface="Trebuchet MS"/>
                      </a:endParaRPr>
                    </a:p>
                  </a:txBody>
                  <a:tcPr marT="91425" marB="91425" marR="91425" marL="91425" anchor="ctr">
                    <a:solidFill>
                      <a:schemeClr val="dk2"/>
                    </a:solidFill>
                  </a:tcPr>
                </a:tc>
              </a:tr>
              <a:tr h="2335875">
                <a:tc>
                  <a:txBody>
                    <a:bodyPr/>
                    <a:lstStyle/>
                    <a:p>
                      <a:pPr indent="0" lvl="0" marL="0" rtl="0" algn="l">
                        <a:spcBef>
                          <a:spcPts val="0"/>
                        </a:spcBef>
                        <a:spcAft>
                          <a:spcPts val="0"/>
                        </a:spcAft>
                        <a:buNone/>
                      </a:pPr>
                      <a:r>
                        <a:rPr b="1" lang="en-US" sz="1600">
                          <a:solidFill>
                            <a:schemeClr val="dk2"/>
                          </a:solidFill>
                          <a:latin typeface="Trebuchet MS"/>
                          <a:ea typeface="Trebuchet MS"/>
                          <a:cs typeface="Trebuchet MS"/>
                          <a:sym typeface="Trebuchet MS"/>
                        </a:rPr>
                        <a:t>Pantry Stocking/Delivered meals for Permanent Supportive Housing (PSH) and Community Access Team (CAT) voucher recipients</a:t>
                      </a:r>
                      <a:endParaRPr b="1" sz="1600">
                        <a:solidFill>
                          <a:schemeClr val="dk2"/>
                        </a:solidFill>
                        <a:latin typeface="Trebuchet MS"/>
                        <a:ea typeface="Trebuchet MS"/>
                        <a:cs typeface="Trebuchet MS"/>
                        <a:sym typeface="Trebuchet MS"/>
                      </a:endParaRPr>
                    </a:p>
                    <a:p>
                      <a:pPr indent="0" lvl="0" marL="0" rtl="0" algn="l">
                        <a:spcBef>
                          <a:spcPts val="0"/>
                        </a:spcBef>
                        <a:spcAft>
                          <a:spcPts val="0"/>
                        </a:spcAft>
                        <a:buNone/>
                      </a:pPr>
                      <a:r>
                        <a:t/>
                      </a:r>
                      <a:endParaRPr b="1" sz="1600">
                        <a:solidFill>
                          <a:schemeClr val="dk2"/>
                        </a:solidFill>
                        <a:latin typeface="Trebuchet MS"/>
                        <a:ea typeface="Trebuchet MS"/>
                        <a:cs typeface="Trebuchet MS"/>
                        <a:sym typeface="Trebuchet MS"/>
                      </a:endParaRPr>
                    </a:p>
                    <a:p>
                      <a:pPr indent="0" lvl="0" marL="0" rtl="0" algn="l">
                        <a:spcBef>
                          <a:spcPts val="0"/>
                        </a:spcBef>
                        <a:spcAft>
                          <a:spcPts val="0"/>
                        </a:spcAft>
                        <a:buClr>
                          <a:schemeClr val="dk1"/>
                        </a:buClr>
                        <a:buSzPts val="1100"/>
                        <a:buFont typeface="Arial"/>
                        <a:buNone/>
                      </a:pPr>
                      <a:r>
                        <a:rPr b="1" lang="en-US" sz="1600">
                          <a:solidFill>
                            <a:schemeClr val="dk2"/>
                          </a:solidFill>
                          <a:latin typeface="Trebuchet MS"/>
                          <a:ea typeface="Trebuchet MS"/>
                          <a:cs typeface="Trebuchet MS"/>
                          <a:sym typeface="Trebuchet MS"/>
                          <a:extLst>
                            <a:ext uri="http://customooxmlschemas.google.com/">
                              <go:slidesCustomData xmlns:go="http://customooxmlschemas.google.com/" textRoundtripDataId="16"/>
                            </a:ext>
                          </a:extLst>
                        </a:rPr>
                        <a:t>Additional Housing Services for former foster youth</a:t>
                      </a:r>
                      <a:endParaRPr b="1" sz="1600">
                        <a:solidFill>
                          <a:schemeClr val="dk2"/>
                        </a:solidFill>
                        <a:latin typeface="Trebuchet MS"/>
                        <a:ea typeface="Trebuchet MS"/>
                        <a:cs typeface="Trebuchet MS"/>
                        <a:sym typeface="Trebuchet MS"/>
                      </a:endParaRPr>
                    </a:p>
                    <a:p>
                      <a:pPr indent="0" lvl="0" marL="0" rtl="0" algn="l">
                        <a:spcBef>
                          <a:spcPts val="0"/>
                        </a:spcBef>
                        <a:spcAft>
                          <a:spcPts val="0"/>
                        </a:spcAft>
                        <a:buNone/>
                      </a:pPr>
                      <a:r>
                        <a:t/>
                      </a:r>
                      <a:endParaRPr b="1" sz="1600">
                        <a:solidFill>
                          <a:schemeClr val="dk2"/>
                        </a:solidFill>
                        <a:latin typeface="Trebuchet MS"/>
                        <a:ea typeface="Trebuchet MS"/>
                        <a:cs typeface="Trebuchet MS"/>
                        <a:sym typeface="Trebuchet MS"/>
                      </a:endParaRPr>
                    </a:p>
                    <a:p>
                      <a:pPr indent="0" lvl="0" marL="0" rtl="0" algn="l">
                        <a:spcBef>
                          <a:spcPts val="0"/>
                        </a:spcBef>
                        <a:spcAft>
                          <a:spcPts val="0"/>
                        </a:spcAft>
                        <a:buNone/>
                      </a:pPr>
                      <a:r>
                        <a:rPr b="1" lang="en-US" sz="1600">
                          <a:solidFill>
                            <a:schemeClr val="dk2"/>
                          </a:solidFill>
                          <a:latin typeface="Trebuchet MS"/>
                          <a:ea typeface="Trebuchet MS"/>
                          <a:cs typeface="Trebuchet MS"/>
                          <a:sym typeface="Trebuchet MS"/>
                        </a:rPr>
                        <a:t>Medicaid Reentry and Community Health Services in jails</a:t>
                      </a:r>
                      <a:endParaRPr b="1" sz="1600">
                        <a:solidFill>
                          <a:schemeClr val="dk2"/>
                        </a:solidFill>
                        <a:latin typeface="Trebuchet MS"/>
                        <a:ea typeface="Trebuchet MS"/>
                        <a:cs typeface="Trebuchet MS"/>
                        <a:sym typeface="Trebuchet MS"/>
                      </a:endParaRPr>
                    </a:p>
                  </a:txBody>
                  <a:tcPr marT="91425" marB="91425" marR="91425" marL="91425"/>
                </a:tc>
              </a:tr>
            </a:tbl>
          </a:graphicData>
        </a:graphic>
      </p:graphicFrame>
      <p:graphicFrame>
        <p:nvGraphicFramePr>
          <p:cNvPr id="485" name="Google Shape;485;g3583f80ee95_0_467"/>
          <p:cNvGraphicFramePr/>
          <p:nvPr/>
        </p:nvGraphicFramePr>
        <p:xfrm>
          <a:off x="4707988" y="1636688"/>
          <a:ext cx="3000000" cy="3000000"/>
        </p:xfrm>
        <a:graphic>
          <a:graphicData uri="http://schemas.openxmlformats.org/drawingml/2006/table">
            <a:tbl>
              <a:tblPr>
                <a:noFill/>
                <a:tableStyleId>{60593673-E612-4829-BDE9-AA1860112F26}</a:tableStyleId>
              </a:tblPr>
              <a:tblGrid>
                <a:gridCol w="4021550"/>
              </a:tblGrid>
              <a:tr h="440100">
                <a:tc>
                  <a:txBody>
                    <a:bodyPr/>
                    <a:lstStyle/>
                    <a:p>
                      <a:pPr indent="0" lvl="0" marL="0" rtl="0" algn="l">
                        <a:spcBef>
                          <a:spcPts val="0"/>
                        </a:spcBef>
                        <a:spcAft>
                          <a:spcPts val="0"/>
                        </a:spcAft>
                        <a:buNone/>
                      </a:pPr>
                      <a:r>
                        <a:rPr b="1" lang="en-US" sz="1700">
                          <a:solidFill>
                            <a:schemeClr val="lt1"/>
                          </a:solidFill>
                          <a:latin typeface="Trebuchet MS"/>
                          <a:ea typeface="Trebuchet MS"/>
                          <a:cs typeface="Trebuchet MS"/>
                          <a:sym typeface="Trebuchet MS"/>
                        </a:rPr>
                        <a:t>X</a:t>
                      </a:r>
                      <a:endParaRPr b="1" sz="1700">
                        <a:solidFill>
                          <a:schemeClr val="lt1"/>
                        </a:solidFill>
                        <a:latin typeface="Trebuchet MS"/>
                        <a:ea typeface="Trebuchet MS"/>
                        <a:cs typeface="Trebuchet MS"/>
                        <a:sym typeface="Trebuchet MS"/>
                      </a:endParaRPr>
                    </a:p>
                  </a:txBody>
                  <a:tcPr marT="91425" marB="91425" marR="91425" marL="91425" anchor="ctr">
                    <a:solidFill>
                      <a:schemeClr val="dk2"/>
                    </a:solidFill>
                  </a:tcPr>
                </a:tc>
              </a:tr>
              <a:tr h="2394450">
                <a:tc>
                  <a:txBody>
                    <a:bodyPr/>
                    <a:lstStyle/>
                    <a:p>
                      <a:pPr indent="0" lvl="0" marL="0" rtl="0" algn="l">
                        <a:spcBef>
                          <a:spcPts val="0"/>
                        </a:spcBef>
                        <a:spcAft>
                          <a:spcPts val="0"/>
                        </a:spcAft>
                        <a:buNone/>
                      </a:pPr>
                      <a:r>
                        <a:rPr b="1" lang="en-US" sz="1600">
                          <a:solidFill>
                            <a:schemeClr val="dk2"/>
                          </a:solidFill>
                          <a:latin typeface="Trebuchet MS"/>
                          <a:ea typeface="Trebuchet MS"/>
                          <a:cs typeface="Trebuchet MS"/>
                          <a:sym typeface="Trebuchet MS"/>
                        </a:rPr>
                        <a:t>X</a:t>
                      </a:r>
                      <a:endParaRPr b="1" sz="1600">
                        <a:solidFill>
                          <a:schemeClr val="dk2"/>
                        </a:solidFill>
                        <a:latin typeface="Trebuchet MS"/>
                        <a:ea typeface="Trebuchet MS"/>
                        <a:cs typeface="Trebuchet MS"/>
                        <a:sym typeface="Trebuchet MS"/>
                      </a:endParaRPr>
                    </a:p>
                  </a:txBody>
                  <a:tcPr marT="91425" marB="91425" marR="91425" marL="91425"/>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 name="Shape 489"/>
        <p:cNvGrpSpPr/>
        <p:nvPr/>
      </p:nvGrpSpPr>
      <p:grpSpPr>
        <a:xfrm>
          <a:off x="0" y="0"/>
          <a:ext cx="0" cy="0"/>
          <a:chOff x="0" y="0"/>
          <a:chExt cx="0" cy="0"/>
        </a:xfrm>
      </p:grpSpPr>
      <p:sp>
        <p:nvSpPr>
          <p:cNvPr id="490" name="Google Shape;490;g3583f80ee95_0_474"/>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spcBef>
                <a:spcPts val="0"/>
              </a:spcBef>
              <a:spcAft>
                <a:spcPts val="0"/>
              </a:spcAft>
              <a:buNone/>
            </a:pPr>
            <a:fld id="{00000000-1234-1234-1234-123412341234}" type="slidenum">
              <a:rPr lang="en-US"/>
              <a:t>‹#›</a:t>
            </a:fld>
            <a:endParaRPr/>
          </a:p>
        </p:txBody>
      </p:sp>
      <p:sp>
        <p:nvSpPr>
          <p:cNvPr id="491" name="Google Shape;491;g3583f80ee95_0_474"/>
          <p:cNvSpPr txBox="1"/>
          <p:nvPr/>
        </p:nvSpPr>
        <p:spPr>
          <a:xfrm>
            <a:off x="532350" y="238125"/>
            <a:ext cx="8315100" cy="1126800"/>
          </a:xfrm>
          <a:prstGeom prst="rect">
            <a:avLst/>
          </a:prstGeom>
          <a:noFill/>
          <a:ln>
            <a:noFill/>
          </a:ln>
        </p:spPr>
        <p:txBody>
          <a:bodyPr anchorCtr="0" anchor="t" bIns="91425" lIns="91425" spcFirstLastPara="1" rIns="91425" wrap="square" tIns="91425">
            <a:spAutoFit/>
          </a:bodyPr>
          <a:lstStyle/>
          <a:p>
            <a:pPr indent="0" lvl="0" marL="0" marR="0" rtl="0" algn="ctr">
              <a:lnSpc>
                <a:spcPct val="90000"/>
              </a:lnSpc>
              <a:spcBef>
                <a:spcPts val="0"/>
              </a:spcBef>
              <a:spcAft>
                <a:spcPts val="0"/>
              </a:spcAft>
              <a:buClr>
                <a:srgbClr val="000000"/>
              </a:buClr>
              <a:buSzPts val="2700"/>
              <a:buFont typeface="Arial"/>
              <a:buNone/>
            </a:pPr>
            <a:r>
              <a:rPr b="1" lang="en-US" sz="3400">
                <a:solidFill>
                  <a:schemeClr val="dk2"/>
                </a:solidFill>
                <a:latin typeface="Trebuchet MS"/>
                <a:ea typeface="Trebuchet MS"/>
                <a:cs typeface="Trebuchet MS"/>
                <a:sym typeface="Trebuchet MS"/>
              </a:rPr>
              <a:t>Comprehensive Care Phased Approach</a:t>
            </a:r>
            <a:endParaRPr b="1" sz="3400">
              <a:solidFill>
                <a:schemeClr val="dk2"/>
              </a:solidFill>
              <a:latin typeface="Trebuchet MS"/>
              <a:ea typeface="Trebuchet MS"/>
              <a:cs typeface="Trebuchet MS"/>
              <a:sym typeface="Trebuchet MS"/>
            </a:endParaRPr>
          </a:p>
          <a:p>
            <a:pPr indent="0" lvl="0" marL="0" marR="0" rtl="0" algn="ctr">
              <a:lnSpc>
                <a:spcPct val="90000"/>
              </a:lnSpc>
              <a:spcBef>
                <a:spcPts val="0"/>
              </a:spcBef>
              <a:spcAft>
                <a:spcPts val="0"/>
              </a:spcAft>
              <a:buClr>
                <a:srgbClr val="000000"/>
              </a:buClr>
              <a:buSzPts val="2700"/>
              <a:buFont typeface="Arial"/>
              <a:buNone/>
            </a:pPr>
            <a:r>
              <a:rPr b="1" lang="en-US" sz="3400">
                <a:solidFill>
                  <a:schemeClr val="dk2"/>
                </a:solidFill>
                <a:latin typeface="Trebuchet MS"/>
                <a:ea typeface="Trebuchet MS"/>
                <a:cs typeface="Trebuchet MS"/>
                <a:sym typeface="Trebuchet MS"/>
              </a:rPr>
              <a:t>X</a:t>
            </a:r>
            <a:endParaRPr b="1" sz="3400">
              <a:solidFill>
                <a:schemeClr val="dk2"/>
              </a:solidFill>
              <a:latin typeface="Trebuchet MS"/>
              <a:ea typeface="Trebuchet MS"/>
              <a:cs typeface="Trebuchet MS"/>
              <a:sym typeface="Trebuchet MS"/>
            </a:endParaRPr>
          </a:p>
        </p:txBody>
      </p:sp>
      <p:graphicFrame>
        <p:nvGraphicFramePr>
          <p:cNvPr id="492" name="Google Shape;492;g3583f80ee95_0_474"/>
          <p:cNvGraphicFramePr/>
          <p:nvPr/>
        </p:nvGraphicFramePr>
        <p:xfrm>
          <a:off x="462838" y="1636688"/>
          <a:ext cx="3000000" cy="3000000"/>
        </p:xfrm>
        <a:graphic>
          <a:graphicData uri="http://schemas.openxmlformats.org/drawingml/2006/table">
            <a:tbl>
              <a:tblPr>
                <a:noFill/>
                <a:tableStyleId>{60593673-E612-4829-BDE9-AA1860112F26}</a:tableStyleId>
              </a:tblPr>
              <a:tblGrid>
                <a:gridCol w="4021550"/>
              </a:tblGrid>
              <a:tr h="496900">
                <a:tc>
                  <a:txBody>
                    <a:bodyPr/>
                    <a:lstStyle/>
                    <a:p>
                      <a:pPr indent="0" lvl="0" marL="0" rtl="0" algn="l">
                        <a:spcBef>
                          <a:spcPts val="0"/>
                        </a:spcBef>
                        <a:spcAft>
                          <a:spcPts val="0"/>
                        </a:spcAft>
                        <a:buNone/>
                      </a:pPr>
                      <a:r>
                        <a:rPr b="1" lang="en-US" sz="1800">
                          <a:solidFill>
                            <a:schemeClr val="lt1"/>
                          </a:solidFill>
                          <a:latin typeface="Trebuchet MS"/>
                          <a:ea typeface="Trebuchet MS"/>
                          <a:cs typeface="Trebuchet MS"/>
                          <a:sym typeface="Trebuchet MS"/>
                        </a:rPr>
                        <a:t>Phase 4 Summer 2027</a:t>
                      </a:r>
                      <a:endParaRPr b="1" sz="1800">
                        <a:solidFill>
                          <a:schemeClr val="lt1"/>
                        </a:solidFill>
                        <a:latin typeface="Trebuchet MS"/>
                        <a:ea typeface="Trebuchet MS"/>
                        <a:cs typeface="Trebuchet MS"/>
                        <a:sym typeface="Trebuchet MS"/>
                      </a:endParaRPr>
                    </a:p>
                  </a:txBody>
                  <a:tcPr marT="91425" marB="91425" marR="91425" marL="91425" anchor="ctr">
                    <a:solidFill>
                      <a:schemeClr val="dk2"/>
                    </a:solidFill>
                  </a:tcPr>
                </a:tc>
              </a:tr>
              <a:tr h="1789000">
                <a:tc>
                  <a:txBody>
                    <a:bodyPr/>
                    <a:lstStyle/>
                    <a:p>
                      <a:pPr indent="0" lvl="0" marL="0" rtl="0" algn="l">
                        <a:spcBef>
                          <a:spcPts val="0"/>
                        </a:spcBef>
                        <a:spcAft>
                          <a:spcPts val="0"/>
                        </a:spcAft>
                        <a:buNone/>
                      </a:pPr>
                      <a:r>
                        <a:rPr b="1" lang="en-US" sz="1600">
                          <a:solidFill>
                            <a:schemeClr val="dk2"/>
                          </a:solidFill>
                          <a:latin typeface="Trebuchet MS"/>
                          <a:ea typeface="Trebuchet MS"/>
                          <a:cs typeface="Trebuchet MS"/>
                          <a:sym typeface="Trebuchet MS"/>
                        </a:rPr>
                        <a:t>Pantry Stocking/Delivered meals for PSH and CAT voucher Recipients</a:t>
                      </a:r>
                      <a:endParaRPr b="1" sz="1600">
                        <a:solidFill>
                          <a:schemeClr val="dk2"/>
                        </a:solidFill>
                        <a:latin typeface="Trebuchet MS"/>
                        <a:ea typeface="Trebuchet MS"/>
                        <a:cs typeface="Trebuchet MS"/>
                        <a:sym typeface="Trebuchet MS"/>
                      </a:endParaRPr>
                    </a:p>
                    <a:p>
                      <a:pPr indent="0" lvl="0" marL="0" rtl="0" algn="l">
                        <a:spcBef>
                          <a:spcPts val="0"/>
                        </a:spcBef>
                        <a:spcAft>
                          <a:spcPts val="0"/>
                        </a:spcAft>
                        <a:buNone/>
                      </a:pPr>
                      <a:r>
                        <a:t/>
                      </a:r>
                      <a:endParaRPr b="1" sz="1600">
                        <a:solidFill>
                          <a:schemeClr val="dk2"/>
                        </a:solidFill>
                        <a:latin typeface="Trebuchet MS"/>
                        <a:ea typeface="Trebuchet MS"/>
                        <a:cs typeface="Trebuchet MS"/>
                        <a:sym typeface="Trebuchet MS"/>
                      </a:endParaRPr>
                    </a:p>
                    <a:p>
                      <a:pPr indent="0" lvl="0" marL="0" rtl="0" algn="l">
                        <a:spcBef>
                          <a:spcPts val="0"/>
                        </a:spcBef>
                        <a:spcAft>
                          <a:spcPts val="0"/>
                        </a:spcAft>
                        <a:buNone/>
                      </a:pPr>
                      <a:r>
                        <a:rPr b="1" lang="en-US" sz="1600">
                          <a:solidFill>
                            <a:schemeClr val="dk2"/>
                          </a:solidFill>
                          <a:latin typeface="Trebuchet MS"/>
                          <a:ea typeface="Trebuchet MS"/>
                          <a:cs typeface="Trebuchet MS"/>
                          <a:sym typeface="Trebuchet MS"/>
                        </a:rPr>
                        <a:t>Additional Housing Services for former foster youth</a:t>
                      </a:r>
                      <a:endParaRPr b="1" sz="1600">
                        <a:solidFill>
                          <a:schemeClr val="dk2"/>
                        </a:solidFill>
                        <a:latin typeface="Trebuchet MS"/>
                        <a:ea typeface="Trebuchet MS"/>
                        <a:cs typeface="Trebuchet MS"/>
                        <a:sym typeface="Trebuchet MS"/>
                      </a:endParaRPr>
                    </a:p>
                    <a:p>
                      <a:pPr indent="0" lvl="0" marL="0" rtl="0" algn="l">
                        <a:spcBef>
                          <a:spcPts val="0"/>
                        </a:spcBef>
                        <a:spcAft>
                          <a:spcPts val="0"/>
                        </a:spcAft>
                        <a:buNone/>
                      </a:pPr>
                      <a:r>
                        <a:t/>
                      </a:r>
                      <a:endParaRPr b="1" sz="1600">
                        <a:solidFill>
                          <a:schemeClr val="dk2"/>
                        </a:solidFill>
                        <a:latin typeface="Trebuchet MS"/>
                        <a:ea typeface="Trebuchet MS"/>
                        <a:cs typeface="Trebuchet MS"/>
                        <a:sym typeface="Trebuchet MS"/>
                      </a:endParaRPr>
                    </a:p>
                  </a:txBody>
                  <a:tcPr marT="91425" marB="91425" marR="91425" marL="91425"/>
                </a:tc>
              </a:tr>
            </a:tbl>
          </a:graphicData>
        </a:graphic>
      </p:graphicFrame>
      <p:graphicFrame>
        <p:nvGraphicFramePr>
          <p:cNvPr id="493" name="Google Shape;493;g3583f80ee95_0_474"/>
          <p:cNvGraphicFramePr/>
          <p:nvPr/>
        </p:nvGraphicFramePr>
        <p:xfrm>
          <a:off x="4707988" y="1636688"/>
          <a:ext cx="3000000" cy="3000000"/>
        </p:xfrm>
        <a:graphic>
          <a:graphicData uri="http://schemas.openxmlformats.org/drawingml/2006/table">
            <a:tbl>
              <a:tblPr>
                <a:noFill/>
                <a:tableStyleId>{60593673-E612-4829-BDE9-AA1860112F26}</a:tableStyleId>
              </a:tblPr>
              <a:tblGrid>
                <a:gridCol w="4021550"/>
              </a:tblGrid>
              <a:tr h="499425">
                <a:tc>
                  <a:txBody>
                    <a:bodyPr/>
                    <a:lstStyle/>
                    <a:p>
                      <a:pPr indent="0" lvl="0" marL="0" rtl="0" algn="l">
                        <a:spcBef>
                          <a:spcPts val="0"/>
                        </a:spcBef>
                        <a:spcAft>
                          <a:spcPts val="0"/>
                        </a:spcAft>
                        <a:buNone/>
                      </a:pPr>
                      <a:r>
                        <a:rPr b="1" lang="en-US" sz="1800">
                          <a:solidFill>
                            <a:schemeClr val="lt1"/>
                          </a:solidFill>
                          <a:latin typeface="Trebuchet MS"/>
                          <a:ea typeface="Trebuchet MS"/>
                          <a:cs typeface="Trebuchet MS"/>
                          <a:sym typeface="Trebuchet MS"/>
                        </a:rPr>
                        <a:t>X</a:t>
                      </a:r>
                      <a:endParaRPr b="1" sz="1800">
                        <a:solidFill>
                          <a:schemeClr val="lt1"/>
                        </a:solidFill>
                        <a:latin typeface="Trebuchet MS"/>
                        <a:ea typeface="Trebuchet MS"/>
                        <a:cs typeface="Trebuchet MS"/>
                        <a:sym typeface="Trebuchet MS"/>
                      </a:endParaRPr>
                    </a:p>
                  </a:txBody>
                  <a:tcPr marT="91425" marB="91425" marR="91425" marL="91425" anchor="ctr">
                    <a:solidFill>
                      <a:schemeClr val="dk2"/>
                    </a:solidFill>
                  </a:tcPr>
                </a:tc>
              </a:tr>
              <a:tr h="1786475">
                <a:tc>
                  <a:txBody>
                    <a:bodyPr/>
                    <a:lstStyle/>
                    <a:p>
                      <a:pPr indent="0" lvl="0" marL="0" rtl="0" algn="l">
                        <a:spcBef>
                          <a:spcPts val="0"/>
                        </a:spcBef>
                        <a:spcAft>
                          <a:spcPts val="0"/>
                        </a:spcAft>
                        <a:buNone/>
                      </a:pPr>
                      <a:r>
                        <a:rPr b="1" lang="en-US" sz="1600">
                          <a:solidFill>
                            <a:schemeClr val="dk2"/>
                          </a:solidFill>
                          <a:latin typeface="Trebuchet MS"/>
                          <a:ea typeface="Trebuchet MS"/>
                          <a:cs typeface="Trebuchet MS"/>
                          <a:sym typeface="Trebuchet MS"/>
                        </a:rPr>
                        <a:t>X</a:t>
                      </a:r>
                      <a:endParaRPr b="1" sz="1600">
                        <a:solidFill>
                          <a:schemeClr val="dk2"/>
                        </a:solidFill>
                        <a:latin typeface="Trebuchet MS"/>
                        <a:ea typeface="Trebuchet MS"/>
                        <a:cs typeface="Trebuchet MS"/>
                        <a:sym typeface="Trebuchet MS"/>
                      </a:endParaRPr>
                    </a:p>
                  </a:txBody>
                  <a:tcPr marT="91425" marB="91425" marR="91425" marL="91425"/>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7" name="Shape 497"/>
        <p:cNvGrpSpPr/>
        <p:nvPr/>
      </p:nvGrpSpPr>
      <p:grpSpPr>
        <a:xfrm>
          <a:off x="0" y="0"/>
          <a:ext cx="0" cy="0"/>
          <a:chOff x="0" y="0"/>
          <a:chExt cx="0" cy="0"/>
        </a:xfrm>
      </p:grpSpPr>
      <p:sp>
        <p:nvSpPr>
          <p:cNvPr id="498" name="Google Shape;498;g34aa5a3fd7b_0_177"/>
          <p:cNvSpPr txBox="1"/>
          <p:nvPr>
            <p:ph type="title"/>
          </p:nvPr>
        </p:nvSpPr>
        <p:spPr>
          <a:xfrm>
            <a:off x="455500" y="703275"/>
            <a:ext cx="3793500" cy="2904300"/>
          </a:xfrm>
          <a:prstGeom prst="rect">
            <a:avLst/>
          </a:prstGeom>
          <a:noFill/>
          <a:ln>
            <a:noFill/>
          </a:ln>
        </p:spPr>
        <p:txBody>
          <a:bodyPr anchorCtr="0" anchor="b" bIns="35525" lIns="35525" spcFirstLastPara="1" rIns="35525" wrap="square" tIns="35525">
            <a:normAutofit/>
          </a:bodyPr>
          <a:lstStyle/>
          <a:p>
            <a:pPr indent="0" lvl="0" marL="0" rtl="0" algn="ctr">
              <a:lnSpc>
                <a:spcPct val="90000"/>
              </a:lnSpc>
              <a:spcBef>
                <a:spcPts val="0"/>
              </a:spcBef>
              <a:spcAft>
                <a:spcPts val="0"/>
              </a:spcAft>
              <a:buClr>
                <a:schemeClr val="accent1"/>
              </a:buClr>
              <a:buSzPts val="4700"/>
              <a:buFont typeface="Trebuchet MS"/>
              <a:buNone/>
            </a:pPr>
            <a:r>
              <a:rPr lang="en-US" sz="3600"/>
              <a:t>Substance Use Disorder (</a:t>
            </a:r>
            <a:r>
              <a:rPr lang="en-US" sz="3600">
                <a:extLst>
                  <a:ext uri="http://customooxmlschemas.google.com/">
                    <go:slidesCustomData xmlns:go="http://customooxmlschemas.google.com/" textRoundtripDataId="17"/>
                  </a:ext>
                </a:extLst>
              </a:rPr>
              <a:t>SUD</a:t>
            </a:r>
            <a:r>
              <a:rPr lang="en-US" sz="3600"/>
              <a:t>)</a:t>
            </a:r>
            <a:endParaRPr sz="3600"/>
          </a:p>
          <a:p>
            <a:pPr indent="0" lvl="0" marL="0" rtl="0" algn="ctr">
              <a:lnSpc>
                <a:spcPct val="90000"/>
              </a:lnSpc>
              <a:spcBef>
                <a:spcPts val="0"/>
              </a:spcBef>
              <a:spcAft>
                <a:spcPts val="0"/>
              </a:spcAft>
              <a:buClr>
                <a:schemeClr val="accent1"/>
              </a:buClr>
              <a:buSzPts val="4700"/>
              <a:buFont typeface="Trebuchet MS"/>
              <a:buNone/>
            </a:pPr>
            <a:r>
              <a:rPr lang="en-US" sz="2200"/>
              <a:t>“Expanding the Substance Use Disorder Continuum of Care”</a:t>
            </a:r>
            <a:endParaRPr b="0" sz="1911"/>
          </a:p>
        </p:txBody>
      </p:sp>
      <p:sp>
        <p:nvSpPr>
          <p:cNvPr id="499" name="Google Shape;499;g34aa5a3fd7b_0_177"/>
          <p:cNvSpPr txBox="1"/>
          <p:nvPr>
            <p:ph idx="12" type="sldNum"/>
          </p:nvPr>
        </p:nvSpPr>
        <p:spPr>
          <a:xfrm>
            <a:off x="8799979" y="5351363"/>
            <a:ext cx="138000" cy="210300"/>
          </a:xfrm>
          <a:prstGeom prst="rect">
            <a:avLst/>
          </a:prstGeom>
          <a:noFill/>
          <a:ln>
            <a:noFill/>
          </a:ln>
        </p:spPr>
        <p:txBody>
          <a:bodyPr anchorCtr="0" anchor="ctr" bIns="35525" lIns="35525" spcFirstLastPara="1" rIns="35525" wrap="square" tIns="35525">
            <a:sp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US"/>
              <a:t>‹#›</a:t>
            </a:fld>
            <a:endParaRPr/>
          </a:p>
        </p:txBody>
      </p:sp>
      <p:sp>
        <p:nvSpPr>
          <p:cNvPr id="500" name="Google Shape;500;g34aa5a3fd7b_0_177"/>
          <p:cNvSpPr txBox="1"/>
          <p:nvPr/>
        </p:nvSpPr>
        <p:spPr>
          <a:xfrm>
            <a:off x="5000925" y="703288"/>
            <a:ext cx="3593400" cy="2904300"/>
          </a:xfrm>
          <a:prstGeom prst="rect">
            <a:avLst/>
          </a:prstGeom>
          <a:noFill/>
          <a:ln>
            <a:noFill/>
          </a:ln>
        </p:spPr>
        <p:txBody>
          <a:bodyPr anchorCtr="0" anchor="b" bIns="35525" lIns="35525" spcFirstLastPara="1" rIns="35525" wrap="square" tIns="35525">
            <a:normAutofit/>
          </a:bodyPr>
          <a:lstStyle/>
          <a:p>
            <a:pPr indent="0" lvl="0" marL="0" marR="0" rtl="0" algn="ctr">
              <a:lnSpc>
                <a:spcPct val="90000"/>
              </a:lnSpc>
              <a:spcBef>
                <a:spcPts val="0"/>
              </a:spcBef>
              <a:spcAft>
                <a:spcPts val="0"/>
              </a:spcAft>
              <a:buClr>
                <a:schemeClr val="accent1"/>
              </a:buClr>
              <a:buSzPts val="4700"/>
              <a:buFont typeface="Trebuchet MS"/>
              <a:buNone/>
            </a:pPr>
            <a:r>
              <a:rPr b="1" lang="en-US" sz="3600">
                <a:solidFill>
                  <a:schemeClr val="lt1"/>
                </a:solidFill>
                <a:latin typeface="Trebuchet MS"/>
                <a:ea typeface="Trebuchet MS"/>
                <a:cs typeface="Trebuchet MS"/>
                <a:sym typeface="Trebuchet MS"/>
              </a:rPr>
              <a:t>X</a:t>
            </a:r>
            <a:endParaRPr b="1" sz="3600">
              <a:solidFill>
                <a:schemeClr val="lt1"/>
              </a:solidFill>
              <a:latin typeface="Trebuchet MS"/>
              <a:ea typeface="Trebuchet MS"/>
              <a:cs typeface="Trebuchet MS"/>
              <a:sym typeface="Trebuchet MS"/>
            </a:endParaRPr>
          </a:p>
          <a:p>
            <a:pPr indent="0" lvl="0" marL="0" marR="0" rtl="0" algn="ctr">
              <a:lnSpc>
                <a:spcPct val="90000"/>
              </a:lnSpc>
              <a:spcBef>
                <a:spcPts val="0"/>
              </a:spcBef>
              <a:spcAft>
                <a:spcPts val="0"/>
              </a:spcAft>
              <a:buClr>
                <a:schemeClr val="accent1"/>
              </a:buClr>
              <a:buSzPts val="4700"/>
              <a:buFont typeface="Trebuchet MS"/>
              <a:buNone/>
            </a:pPr>
            <a:r>
              <a:rPr b="1" lang="en-US" sz="2200">
                <a:solidFill>
                  <a:schemeClr val="lt1"/>
                </a:solidFill>
                <a:latin typeface="Trebuchet MS"/>
                <a:ea typeface="Trebuchet MS"/>
                <a:cs typeface="Trebuchet MS"/>
                <a:sym typeface="Trebuchet MS"/>
              </a:rPr>
              <a:t>X</a:t>
            </a:r>
            <a:endParaRPr b="1" sz="2200">
              <a:solidFill>
                <a:schemeClr val="lt1"/>
              </a:solidFill>
              <a:latin typeface="Trebuchet MS"/>
              <a:ea typeface="Trebuchet MS"/>
              <a:cs typeface="Trebuchet MS"/>
              <a:sym typeface="Trebuchet MS"/>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sp>
        <p:nvSpPr>
          <p:cNvPr id="506" name="Google Shape;506;g34ef5742dae_3_0"/>
          <p:cNvSpPr txBox="1"/>
          <p:nvPr>
            <p:ph type="title"/>
          </p:nvPr>
        </p:nvSpPr>
        <p:spPr>
          <a:xfrm>
            <a:off x="543675" y="365000"/>
            <a:ext cx="4005600" cy="800100"/>
          </a:xfrm>
          <a:prstGeom prst="rect">
            <a:avLst/>
          </a:prstGeom>
        </p:spPr>
        <p:txBody>
          <a:bodyPr anchorCtr="0" anchor="ctr" bIns="35550" lIns="71100" spcFirstLastPara="1" rIns="71100" wrap="square" tIns="35550">
            <a:noAutofit/>
          </a:bodyPr>
          <a:lstStyle/>
          <a:p>
            <a:pPr indent="0" lvl="0" marL="0" rtl="0" algn="ctr">
              <a:spcBef>
                <a:spcPts val="0"/>
              </a:spcBef>
              <a:spcAft>
                <a:spcPts val="0"/>
              </a:spcAft>
              <a:buNone/>
            </a:pPr>
            <a:r>
              <a:rPr lang="en-US" sz="3400"/>
              <a:t>SUD Overview</a:t>
            </a:r>
            <a:endParaRPr sz="3400"/>
          </a:p>
        </p:txBody>
      </p:sp>
      <p:sp>
        <p:nvSpPr>
          <p:cNvPr id="507" name="Google Shape;507;g34ef5742dae_3_0"/>
          <p:cNvSpPr txBox="1"/>
          <p:nvPr>
            <p:ph idx="1" type="body"/>
          </p:nvPr>
        </p:nvSpPr>
        <p:spPr>
          <a:xfrm>
            <a:off x="583275" y="1323250"/>
            <a:ext cx="3926400" cy="3504900"/>
          </a:xfrm>
          <a:prstGeom prst="rect">
            <a:avLst/>
          </a:prstGeom>
        </p:spPr>
        <p:txBody>
          <a:bodyPr anchorCtr="0" anchor="t" bIns="35550" lIns="71100" spcFirstLastPara="1" rIns="71100" wrap="square" tIns="35550">
            <a:noAutofit/>
          </a:bodyPr>
          <a:lstStyle/>
          <a:p>
            <a:pPr indent="-368300" lvl="0" marL="457200" rtl="0" algn="l">
              <a:lnSpc>
                <a:spcPct val="100000"/>
              </a:lnSpc>
              <a:spcBef>
                <a:spcPts val="0"/>
              </a:spcBef>
              <a:spcAft>
                <a:spcPts val="0"/>
              </a:spcAft>
              <a:buClr>
                <a:schemeClr val="dk2"/>
              </a:buClr>
              <a:buSzPts val="2200"/>
              <a:buChar char="●"/>
            </a:pPr>
            <a:r>
              <a:rPr lang="en-US" sz="2000">
                <a:solidFill>
                  <a:schemeClr val="dk2"/>
                </a:solidFill>
              </a:rPr>
              <a:t>Originally the only services in the waiver. Approved and implemented in Jan 2021. </a:t>
            </a:r>
            <a:endParaRPr sz="2000">
              <a:solidFill>
                <a:schemeClr val="dk2"/>
              </a:solidFill>
            </a:endParaRPr>
          </a:p>
          <a:p>
            <a:pPr indent="-368300" lvl="0" marL="457200" rtl="0" algn="l">
              <a:lnSpc>
                <a:spcPct val="100000"/>
              </a:lnSpc>
              <a:spcBef>
                <a:spcPts val="0"/>
              </a:spcBef>
              <a:spcAft>
                <a:spcPts val="0"/>
              </a:spcAft>
              <a:buClr>
                <a:schemeClr val="dk2"/>
              </a:buClr>
              <a:buSzPts val="2200"/>
              <a:buChar char="●"/>
            </a:pPr>
            <a:r>
              <a:rPr lang="en-US" sz="2000">
                <a:solidFill>
                  <a:schemeClr val="dk2"/>
                </a:solidFill>
                <a:extLst>
                  <a:ext uri="http://customooxmlschemas.google.com/">
                    <go:slidesCustomData xmlns:go="http://customooxmlschemas.google.com/" textRoundtripDataId="18"/>
                  </a:ext>
                </a:extLst>
              </a:rPr>
              <a:t>Services:</a:t>
            </a:r>
            <a:r>
              <a:rPr lang="en-US" sz="2200">
                <a:solidFill>
                  <a:schemeClr val="dk2"/>
                </a:solidFill>
                <a:extLst>
                  <a:ext uri="http://customooxmlschemas.google.com/">
                    <go:slidesCustomData xmlns:go="http://customooxmlschemas.google.com/" textRoundtripDataId="19"/>
                  </a:ext>
                </a:extLst>
              </a:rPr>
              <a:t> </a:t>
            </a:r>
            <a:endParaRPr sz="2200">
              <a:solidFill>
                <a:schemeClr val="dk2"/>
              </a:solidFill>
              <a:extLst>
                <a:ext uri="http://customooxmlschemas.google.com/">
                  <go:slidesCustomData xmlns:go="http://customooxmlschemas.google.com/" textRoundtripDataId="20"/>
                </a:ext>
              </a:extLst>
            </a:endParaRPr>
          </a:p>
          <a:p>
            <a:pPr indent="-342900" lvl="1" marL="914400" rtl="0" algn="l">
              <a:lnSpc>
                <a:spcPct val="100000"/>
              </a:lnSpc>
              <a:spcBef>
                <a:spcPts val="0"/>
              </a:spcBef>
              <a:spcAft>
                <a:spcPts val="0"/>
              </a:spcAft>
              <a:buClr>
                <a:schemeClr val="dk2"/>
              </a:buClr>
              <a:buSzPts val="1800"/>
              <a:buFont typeface="Arial"/>
              <a:buChar char="➢"/>
            </a:pPr>
            <a:r>
              <a:rPr lang="en-US" sz="1800">
                <a:solidFill>
                  <a:schemeClr val="dk2"/>
                </a:solidFill>
                <a:extLst>
                  <a:ext uri="http://customooxmlschemas.google.com/">
                    <go:slidesCustomData xmlns:go="http://customooxmlschemas.google.com/" textRoundtripDataId="21"/>
                  </a:ext>
                </a:extLst>
              </a:rPr>
              <a:t>Residential SUD treatment </a:t>
            </a:r>
            <a:endParaRPr sz="1800">
              <a:solidFill>
                <a:schemeClr val="dk2"/>
              </a:solidFill>
              <a:extLst>
                <a:ext uri="http://customooxmlschemas.google.com/">
                  <go:slidesCustomData xmlns:go="http://customooxmlschemas.google.com/" textRoundtripDataId="22"/>
                </a:ext>
              </a:extLst>
            </a:endParaRPr>
          </a:p>
          <a:p>
            <a:pPr indent="-342900" lvl="1" marL="914400" rtl="0" algn="l">
              <a:lnSpc>
                <a:spcPct val="100000"/>
              </a:lnSpc>
              <a:spcBef>
                <a:spcPts val="0"/>
              </a:spcBef>
              <a:spcAft>
                <a:spcPts val="0"/>
              </a:spcAft>
              <a:buClr>
                <a:schemeClr val="dk2"/>
              </a:buClr>
              <a:buSzPts val="1800"/>
              <a:buFont typeface="Arial"/>
              <a:buChar char="➢"/>
            </a:pPr>
            <a:r>
              <a:rPr lang="en-US" sz="1800">
                <a:solidFill>
                  <a:schemeClr val="dk2"/>
                </a:solidFill>
                <a:extLst>
                  <a:ext uri="http://customooxmlschemas.google.com/">
                    <go:slidesCustomData xmlns:go="http://customooxmlschemas.google.com/" textRoundtripDataId="23"/>
                  </a:ext>
                </a:extLst>
              </a:rPr>
              <a:t>Withdrawal management </a:t>
            </a:r>
            <a:endParaRPr sz="1800">
              <a:solidFill>
                <a:schemeClr val="dk2"/>
              </a:solidFill>
              <a:extLst>
                <a:ext uri="http://customooxmlschemas.google.com/">
                  <go:slidesCustomData xmlns:go="http://customooxmlschemas.google.com/" textRoundtripDataId="24"/>
                </a:ext>
              </a:extLst>
            </a:endParaRPr>
          </a:p>
          <a:p>
            <a:pPr indent="-342900" lvl="1" marL="914400" rtl="0" algn="l">
              <a:lnSpc>
                <a:spcPct val="100000"/>
              </a:lnSpc>
              <a:spcBef>
                <a:spcPts val="0"/>
              </a:spcBef>
              <a:spcAft>
                <a:spcPts val="0"/>
              </a:spcAft>
              <a:buClr>
                <a:schemeClr val="dk2"/>
              </a:buClr>
              <a:buSzPts val="1800"/>
              <a:buFont typeface="Arial"/>
              <a:buChar char="➢"/>
            </a:pPr>
            <a:r>
              <a:rPr lang="en-US" sz="1800">
                <a:solidFill>
                  <a:schemeClr val="dk2"/>
                </a:solidFill>
                <a:extLst>
                  <a:ext uri="http://customooxmlschemas.google.com/">
                    <go:slidesCustomData xmlns:go="http://customooxmlschemas.google.com/" textRoundtripDataId="25"/>
                  </a:ext>
                </a:extLst>
              </a:rPr>
              <a:t>Full continuum of outpatient services </a:t>
            </a:r>
            <a:endParaRPr sz="1800">
              <a:solidFill>
                <a:schemeClr val="dk2"/>
              </a:solidFill>
              <a:extLst>
                <a:ext uri="http://customooxmlschemas.google.com/">
                  <go:slidesCustomData xmlns:go="http://customooxmlschemas.google.com/" textRoundtripDataId="26"/>
                </a:ext>
              </a:extLst>
            </a:endParaRPr>
          </a:p>
          <a:p>
            <a:pPr indent="-355600" lvl="0" marL="457200" rtl="0" algn="l">
              <a:lnSpc>
                <a:spcPct val="100000"/>
              </a:lnSpc>
              <a:spcBef>
                <a:spcPts val="0"/>
              </a:spcBef>
              <a:spcAft>
                <a:spcPts val="0"/>
              </a:spcAft>
              <a:buClr>
                <a:schemeClr val="dk2"/>
              </a:buClr>
              <a:buSzPts val="2000"/>
              <a:buChar char="●"/>
            </a:pPr>
            <a:r>
              <a:rPr lang="en-US" sz="2000">
                <a:solidFill>
                  <a:schemeClr val="dk2"/>
                </a:solidFill>
                <a:extLst>
                  <a:ext uri="http://customooxmlschemas.google.com/">
                    <go:slidesCustomData xmlns:go="http://customooxmlschemas.google.com/" textRoundtripDataId="27"/>
                  </a:ext>
                </a:extLst>
              </a:rPr>
              <a:t>Eligibility:</a:t>
            </a:r>
            <a:endParaRPr sz="2000">
              <a:solidFill>
                <a:schemeClr val="dk2"/>
              </a:solidFill>
              <a:extLst>
                <a:ext uri="http://customooxmlschemas.google.com/">
                  <go:slidesCustomData xmlns:go="http://customooxmlschemas.google.com/" textRoundtripDataId="28"/>
                </a:ext>
              </a:extLst>
            </a:endParaRPr>
          </a:p>
          <a:p>
            <a:pPr indent="-342900" lvl="1" marL="914400" rtl="0" algn="l">
              <a:spcBef>
                <a:spcPts val="300"/>
              </a:spcBef>
              <a:spcAft>
                <a:spcPts val="0"/>
              </a:spcAft>
              <a:buClr>
                <a:schemeClr val="dk2"/>
              </a:buClr>
              <a:buSzPts val="1800"/>
              <a:buFont typeface="Arial"/>
              <a:buChar char="➢"/>
            </a:pPr>
            <a:r>
              <a:rPr lang="en-US" sz="1800">
                <a:solidFill>
                  <a:schemeClr val="dk2"/>
                </a:solidFill>
              </a:rPr>
              <a:t>21-64 years in age</a:t>
            </a:r>
            <a:endParaRPr sz="1800">
              <a:solidFill>
                <a:schemeClr val="dk2"/>
              </a:solidFill>
              <a:extLst>
                <a:ext uri="http://customooxmlschemas.google.com/">
                  <go:slidesCustomData xmlns:go="http://customooxmlschemas.google.com/" textRoundtripDataId="29"/>
                </a:ext>
              </a:extLst>
            </a:endParaRPr>
          </a:p>
          <a:p>
            <a:pPr indent="0" lvl="0" marL="914400" rtl="0" algn="l">
              <a:lnSpc>
                <a:spcPct val="100000"/>
              </a:lnSpc>
              <a:spcBef>
                <a:spcPts val="0"/>
              </a:spcBef>
              <a:spcAft>
                <a:spcPts val="0"/>
              </a:spcAft>
              <a:buNone/>
            </a:pPr>
            <a:r>
              <a:t/>
            </a:r>
            <a:endParaRPr sz="1911">
              <a:solidFill>
                <a:schemeClr val="dk2"/>
              </a:solidFill>
            </a:endParaRPr>
          </a:p>
          <a:p>
            <a:pPr indent="0" lvl="0" marL="457200" rtl="0" algn="l">
              <a:lnSpc>
                <a:spcPct val="100000"/>
              </a:lnSpc>
              <a:spcBef>
                <a:spcPts val="0"/>
              </a:spcBef>
              <a:spcAft>
                <a:spcPts val="0"/>
              </a:spcAft>
              <a:buClr>
                <a:schemeClr val="dk1"/>
              </a:buClr>
              <a:buSzPts val="1100"/>
              <a:buFont typeface="Arial"/>
              <a:buNone/>
            </a:pPr>
            <a:r>
              <a:t/>
            </a:r>
            <a:endParaRPr sz="1911">
              <a:solidFill>
                <a:schemeClr val="dk2"/>
              </a:solidFill>
            </a:endParaRPr>
          </a:p>
          <a:p>
            <a:pPr indent="0" lvl="0" marL="0" rtl="0" algn="l">
              <a:lnSpc>
                <a:spcPct val="100000"/>
              </a:lnSpc>
              <a:spcBef>
                <a:spcPts val="0"/>
              </a:spcBef>
              <a:spcAft>
                <a:spcPts val="0"/>
              </a:spcAft>
              <a:buNone/>
            </a:pPr>
            <a:r>
              <a:t/>
            </a:r>
            <a:endParaRPr>
              <a:solidFill>
                <a:schemeClr val="dk2"/>
              </a:solidFill>
            </a:endParaRPr>
          </a:p>
        </p:txBody>
      </p:sp>
      <p:sp>
        <p:nvSpPr>
          <p:cNvPr id="508" name="Google Shape;508;g34ef5742dae_3_0"/>
          <p:cNvSpPr txBox="1"/>
          <p:nvPr>
            <p:ph idx="12" type="sldNum"/>
          </p:nvPr>
        </p:nvSpPr>
        <p:spPr>
          <a:xfrm>
            <a:off x="6880595" y="5311405"/>
            <a:ext cx="2057400" cy="304200"/>
          </a:xfrm>
          <a:prstGeom prst="rect">
            <a:avLst/>
          </a:prstGeom>
        </p:spPr>
        <p:txBody>
          <a:bodyPr anchorCtr="0" anchor="ctr" bIns="35550" lIns="71100" spcFirstLastPara="1" rIns="71100" wrap="square" tIns="3555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509" name="Google Shape;509;g34ef5742dae_3_0"/>
          <p:cNvSpPr txBox="1"/>
          <p:nvPr>
            <p:ph type="title"/>
          </p:nvPr>
        </p:nvSpPr>
        <p:spPr>
          <a:xfrm>
            <a:off x="4792275" y="365000"/>
            <a:ext cx="3993300" cy="800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4500"/>
              <a:buNone/>
            </a:pPr>
            <a:r>
              <a:rPr lang="en-US" sz="3400"/>
              <a:t>X</a:t>
            </a:r>
            <a:endParaRPr sz="3400">
              <a:solidFill>
                <a:schemeClr val="dk2"/>
              </a:solidFill>
            </a:endParaRPr>
          </a:p>
        </p:txBody>
      </p:sp>
      <p:sp>
        <p:nvSpPr>
          <p:cNvPr id="510" name="Google Shape;510;g34ef5742dae_3_0"/>
          <p:cNvSpPr txBox="1"/>
          <p:nvPr>
            <p:ph idx="1" type="body"/>
          </p:nvPr>
        </p:nvSpPr>
        <p:spPr>
          <a:xfrm>
            <a:off x="4792275" y="1323250"/>
            <a:ext cx="4131000" cy="1576200"/>
          </a:xfrm>
          <a:prstGeom prst="rect">
            <a:avLst/>
          </a:prstGeom>
          <a:noFill/>
          <a:ln>
            <a:noFill/>
          </a:ln>
        </p:spPr>
        <p:txBody>
          <a:bodyPr anchorCtr="0" anchor="t" bIns="45700" lIns="91425" spcFirstLastPara="1" rIns="91425" wrap="square" tIns="45700">
            <a:spAutoFit/>
          </a:bodyPr>
          <a:lstStyle/>
          <a:p>
            <a:pPr indent="-355600" lvl="0" marL="457200" rtl="0" algn="l">
              <a:lnSpc>
                <a:spcPct val="90000"/>
              </a:lnSpc>
              <a:spcBef>
                <a:spcPts val="300"/>
              </a:spcBef>
              <a:spcAft>
                <a:spcPts val="0"/>
              </a:spcAft>
              <a:buClr>
                <a:schemeClr val="dk2"/>
              </a:buClr>
              <a:buSzPts val="2000"/>
              <a:buChar char="•"/>
            </a:pPr>
            <a:r>
              <a:rPr lang="en-US" sz="2000">
                <a:solidFill>
                  <a:schemeClr val="dk2"/>
                </a:solidFill>
              </a:rPr>
              <a:t>X</a:t>
            </a:r>
            <a:endParaRPr sz="2000">
              <a:solidFill>
                <a:schemeClr val="dk2"/>
              </a:solidFill>
            </a:endParaRPr>
          </a:p>
          <a:p>
            <a:pPr indent="-177800" lvl="1" marL="533400" rtl="0" algn="l">
              <a:lnSpc>
                <a:spcPct val="90000"/>
              </a:lnSpc>
              <a:spcBef>
                <a:spcPts val="300"/>
              </a:spcBef>
              <a:spcAft>
                <a:spcPts val="0"/>
              </a:spcAft>
              <a:buClr>
                <a:schemeClr val="dk2"/>
              </a:buClr>
              <a:buSzPts val="1800"/>
              <a:buChar char="⮚"/>
            </a:pPr>
            <a:r>
              <a:rPr lang="en-US" sz="1800">
                <a:solidFill>
                  <a:schemeClr val="dk2"/>
                </a:solidFill>
              </a:rPr>
              <a:t>X</a:t>
            </a:r>
            <a:endParaRPr sz="2200">
              <a:solidFill>
                <a:schemeClr val="dk2"/>
              </a:solidFill>
            </a:endParaRPr>
          </a:p>
          <a:p>
            <a:pPr indent="0" lvl="0" marL="0" rtl="0" algn="l">
              <a:lnSpc>
                <a:spcPct val="90000"/>
              </a:lnSpc>
              <a:spcBef>
                <a:spcPts val="300"/>
              </a:spcBef>
              <a:spcAft>
                <a:spcPts val="0"/>
              </a:spcAft>
              <a:buNone/>
            </a:pPr>
            <a:r>
              <a:t/>
            </a:r>
            <a:endParaRPr sz="2000">
              <a:solidFill>
                <a:schemeClr val="dk2"/>
              </a:solidFill>
            </a:endParaRPr>
          </a:p>
          <a:p>
            <a:pPr indent="-355600" lvl="0" marL="457200" rtl="0" algn="l">
              <a:spcBef>
                <a:spcPts val="300"/>
              </a:spcBef>
              <a:spcAft>
                <a:spcPts val="0"/>
              </a:spcAft>
              <a:buClr>
                <a:schemeClr val="dk2"/>
              </a:buClr>
              <a:buSzPts val="2000"/>
              <a:buChar char="•"/>
            </a:pPr>
            <a:r>
              <a:rPr lang="en-US" sz="2000">
                <a:solidFill>
                  <a:schemeClr val="dk2"/>
                </a:solidFill>
              </a:rPr>
              <a:t>X</a:t>
            </a:r>
            <a:endParaRPr sz="2000">
              <a:solidFill>
                <a:schemeClr val="dk2"/>
              </a:solidFill>
            </a:endParaRPr>
          </a:p>
          <a:p>
            <a:pPr indent="-177800" lvl="1" marL="533400" rtl="0" algn="l">
              <a:spcBef>
                <a:spcPts val="300"/>
              </a:spcBef>
              <a:spcAft>
                <a:spcPts val="0"/>
              </a:spcAft>
              <a:buClr>
                <a:schemeClr val="dk2"/>
              </a:buClr>
              <a:buSzPts val="1800"/>
              <a:buChar char="⮚"/>
            </a:pPr>
            <a:r>
              <a:rPr lang="en-US" sz="1800">
                <a:solidFill>
                  <a:schemeClr val="dk2"/>
                </a:solidFill>
              </a:rPr>
              <a:t>X</a:t>
            </a:r>
            <a:endParaRPr sz="2200">
              <a:solidFill>
                <a:schemeClr val="dk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g336fe059189_0_39"/>
          <p:cNvSpPr txBox="1"/>
          <p:nvPr>
            <p:ph idx="12" type="sldNum"/>
          </p:nvPr>
        </p:nvSpPr>
        <p:spPr>
          <a:xfrm>
            <a:off x="8775967" y="5405550"/>
            <a:ext cx="117600" cy="249600"/>
          </a:xfrm>
          <a:prstGeom prst="rect">
            <a:avLst/>
          </a:prstGeom>
          <a:noFill/>
          <a:ln>
            <a:noFill/>
          </a:ln>
        </p:spPr>
        <p:txBody>
          <a:bodyPr anchorCtr="0" anchor="ctr" bIns="32125" lIns="32125" spcFirstLastPara="1" rIns="32125" wrap="square" tIns="32125">
            <a:sp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352" name="Google Shape;352;g336fe059189_0_39"/>
          <p:cNvSpPr txBox="1"/>
          <p:nvPr>
            <p:ph type="title"/>
          </p:nvPr>
        </p:nvSpPr>
        <p:spPr>
          <a:xfrm>
            <a:off x="4361500" y="197850"/>
            <a:ext cx="4699200" cy="6807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accent1"/>
              </a:buClr>
              <a:buSzPts val="3150"/>
              <a:buFont typeface="Trebuchet MS"/>
              <a:buNone/>
            </a:pPr>
            <a:r>
              <a:rPr lang="en-US" sz="2700"/>
              <a:t>Interpretación de idiomas</a:t>
            </a:r>
            <a:endParaRPr sz="2700"/>
          </a:p>
        </p:txBody>
      </p:sp>
      <p:sp>
        <p:nvSpPr>
          <p:cNvPr id="353" name="Google Shape;353;g336fe059189_0_39"/>
          <p:cNvSpPr txBox="1"/>
          <p:nvPr/>
        </p:nvSpPr>
        <p:spPr>
          <a:xfrm>
            <a:off x="262475" y="878550"/>
            <a:ext cx="4132800" cy="4427700"/>
          </a:xfrm>
          <a:prstGeom prst="rect">
            <a:avLst/>
          </a:prstGeom>
          <a:noFill/>
          <a:ln>
            <a:noFill/>
          </a:ln>
        </p:spPr>
        <p:txBody>
          <a:bodyPr anchorCtr="0" anchor="t" bIns="91400" lIns="91400" spcFirstLastPara="1" rIns="91400" wrap="square" tIns="91400">
            <a:spAutoFit/>
          </a:bodyPr>
          <a:lstStyle/>
          <a:p>
            <a:pPr indent="-342900" lvl="0" marL="457200" marR="0" rtl="0" algn="l">
              <a:lnSpc>
                <a:spcPct val="100000"/>
              </a:lnSpc>
              <a:spcBef>
                <a:spcPts val="1000"/>
              </a:spcBef>
              <a:spcAft>
                <a:spcPts val="0"/>
              </a:spcAft>
              <a:buClr>
                <a:schemeClr val="dk2"/>
              </a:buClr>
              <a:buSzPts val="1800"/>
              <a:buFont typeface="Trebuchet MS"/>
              <a:buChar char="●"/>
            </a:pPr>
            <a:r>
              <a:rPr b="0" i="0" lang="en-US" sz="1800" u="none" cap="none" strike="noStrike">
                <a:solidFill>
                  <a:schemeClr val="dk2"/>
                </a:solidFill>
                <a:latin typeface="Trebuchet MS"/>
                <a:ea typeface="Trebuchet MS"/>
                <a:cs typeface="Trebuchet MS"/>
                <a:sym typeface="Trebuchet MS"/>
              </a:rPr>
              <a:t>To access language interpretation, click Interpretation in your meeting/webinar controls.  </a:t>
            </a:r>
            <a:endParaRPr b="0" i="0" sz="1800" u="none" cap="none" strike="noStrike">
              <a:solidFill>
                <a:schemeClr val="dk2"/>
              </a:solidFill>
              <a:latin typeface="Trebuchet MS"/>
              <a:ea typeface="Trebuchet MS"/>
              <a:cs typeface="Trebuchet MS"/>
              <a:sym typeface="Trebuchet MS"/>
            </a:endParaRPr>
          </a:p>
          <a:p>
            <a:pPr indent="0" lvl="0" marL="0" marR="0" rtl="0" algn="l">
              <a:lnSpc>
                <a:spcPct val="100000"/>
              </a:lnSpc>
              <a:spcBef>
                <a:spcPts val="1000"/>
              </a:spcBef>
              <a:spcAft>
                <a:spcPts val="0"/>
              </a:spcAft>
              <a:buClr>
                <a:srgbClr val="000000"/>
              </a:buClr>
              <a:buSzPts val="1800"/>
              <a:buFont typeface="Arial"/>
              <a:buNone/>
            </a:pPr>
            <a:r>
              <a:t/>
            </a:r>
            <a:endParaRPr b="0" i="0" sz="1800" u="none" cap="none" strike="noStrike">
              <a:solidFill>
                <a:schemeClr val="dk2"/>
              </a:solidFill>
              <a:latin typeface="Trebuchet MS"/>
              <a:ea typeface="Trebuchet MS"/>
              <a:cs typeface="Trebuchet MS"/>
              <a:sym typeface="Trebuchet MS"/>
            </a:endParaRPr>
          </a:p>
          <a:p>
            <a:pPr indent="0" lvl="0" marL="0" marR="0" rtl="0" algn="l">
              <a:lnSpc>
                <a:spcPct val="100000"/>
              </a:lnSpc>
              <a:spcBef>
                <a:spcPts val="1000"/>
              </a:spcBef>
              <a:spcAft>
                <a:spcPts val="0"/>
              </a:spcAft>
              <a:buClr>
                <a:srgbClr val="000000"/>
              </a:buClr>
              <a:buSzPts val="1800"/>
              <a:buFont typeface="Arial"/>
              <a:buNone/>
            </a:pPr>
            <a:r>
              <a:t/>
            </a:r>
            <a:endParaRPr b="0" i="0" sz="1800" u="none" cap="none" strike="noStrike">
              <a:solidFill>
                <a:schemeClr val="dk2"/>
              </a:solidFill>
              <a:latin typeface="Trebuchet MS"/>
              <a:ea typeface="Trebuchet MS"/>
              <a:cs typeface="Trebuchet MS"/>
              <a:sym typeface="Trebuchet MS"/>
            </a:endParaRPr>
          </a:p>
          <a:p>
            <a:pPr indent="-342900" lvl="0" marL="457200" marR="0" rtl="0" algn="l">
              <a:lnSpc>
                <a:spcPct val="100000"/>
              </a:lnSpc>
              <a:spcBef>
                <a:spcPts val="1000"/>
              </a:spcBef>
              <a:spcAft>
                <a:spcPts val="0"/>
              </a:spcAft>
              <a:buClr>
                <a:schemeClr val="dk2"/>
              </a:buClr>
              <a:buSzPts val="1800"/>
              <a:buFont typeface="Trebuchet MS"/>
              <a:buChar char="●"/>
            </a:pPr>
            <a:r>
              <a:rPr b="0" i="0" lang="en-US" sz="1800" u="none" cap="none" strike="noStrike">
                <a:solidFill>
                  <a:schemeClr val="dk2"/>
                </a:solidFill>
                <a:latin typeface="Trebuchet MS"/>
                <a:ea typeface="Trebuchet MS"/>
                <a:cs typeface="Trebuchet MS"/>
                <a:sym typeface="Trebuchet MS"/>
              </a:rPr>
              <a:t>If you do not see the Interpretation button, click </a:t>
            </a:r>
            <a:r>
              <a:rPr lang="en-US" sz="1800">
                <a:solidFill>
                  <a:schemeClr val="dk2"/>
                </a:solidFill>
                <a:latin typeface="Trebuchet MS"/>
                <a:ea typeface="Trebuchet MS"/>
                <a:cs typeface="Trebuchet MS"/>
                <a:sym typeface="Trebuchet MS"/>
              </a:rPr>
              <a:t>“</a:t>
            </a:r>
            <a:r>
              <a:rPr b="0" i="0" lang="en-US" sz="1800" u="none" cap="none" strike="noStrike">
                <a:solidFill>
                  <a:schemeClr val="dk2"/>
                </a:solidFill>
                <a:latin typeface="Trebuchet MS"/>
                <a:ea typeface="Trebuchet MS"/>
                <a:cs typeface="Trebuchet MS"/>
                <a:sym typeface="Trebuchet MS"/>
                <a:extLst>
                  <a:ext uri="http://customooxmlschemas.google.com/">
                    <go:slidesCustomData xmlns:go="http://customooxmlschemas.google.com/" textRoundtripDataId="3"/>
                  </a:ext>
                </a:extLst>
              </a:rPr>
              <a:t>More</a:t>
            </a:r>
            <a:r>
              <a:rPr lang="en-US" sz="1800">
                <a:solidFill>
                  <a:schemeClr val="dk2"/>
                </a:solidFill>
                <a:latin typeface="Trebuchet MS"/>
                <a:ea typeface="Trebuchet MS"/>
                <a:cs typeface="Trebuchet MS"/>
                <a:sym typeface="Trebuchet MS"/>
              </a:rPr>
              <a:t>…”</a:t>
            </a:r>
            <a:r>
              <a:rPr b="0" i="0" lang="en-US" sz="1800" u="none" cap="none" strike="noStrike">
                <a:solidFill>
                  <a:schemeClr val="dk2"/>
                </a:solidFill>
                <a:latin typeface="Trebuchet MS"/>
                <a:ea typeface="Trebuchet MS"/>
                <a:cs typeface="Trebuchet MS"/>
                <a:sym typeface="Trebuchet MS"/>
              </a:rPr>
              <a:t>, then Interpretation.</a:t>
            </a:r>
            <a:endParaRPr b="0" i="0" sz="1800" u="none" cap="none" strike="noStrike">
              <a:solidFill>
                <a:schemeClr val="dk2"/>
              </a:solidFill>
              <a:latin typeface="Trebuchet MS"/>
              <a:ea typeface="Trebuchet MS"/>
              <a:cs typeface="Trebuchet MS"/>
              <a:sym typeface="Trebuchet MS"/>
            </a:endParaRPr>
          </a:p>
          <a:p>
            <a:pPr indent="0" lvl="0" marL="0" marR="0" rtl="0" algn="l">
              <a:lnSpc>
                <a:spcPct val="100000"/>
              </a:lnSpc>
              <a:spcBef>
                <a:spcPts val="1000"/>
              </a:spcBef>
              <a:spcAft>
                <a:spcPts val="0"/>
              </a:spcAft>
              <a:buNone/>
            </a:pPr>
            <a:r>
              <a:t/>
            </a:r>
            <a:endParaRPr sz="1800">
              <a:solidFill>
                <a:schemeClr val="dk2"/>
              </a:solidFill>
              <a:latin typeface="Trebuchet MS"/>
              <a:ea typeface="Trebuchet MS"/>
              <a:cs typeface="Trebuchet MS"/>
              <a:sym typeface="Trebuchet MS"/>
            </a:endParaRPr>
          </a:p>
          <a:p>
            <a:pPr indent="0" lvl="0" marL="0" marR="0" rtl="0" algn="l">
              <a:lnSpc>
                <a:spcPct val="100000"/>
              </a:lnSpc>
              <a:spcBef>
                <a:spcPts val="1000"/>
              </a:spcBef>
              <a:spcAft>
                <a:spcPts val="0"/>
              </a:spcAft>
              <a:buNone/>
            </a:pPr>
            <a:r>
              <a:t/>
            </a:r>
            <a:endParaRPr sz="1800">
              <a:solidFill>
                <a:schemeClr val="dk2"/>
              </a:solidFill>
              <a:latin typeface="Trebuchet MS"/>
              <a:ea typeface="Trebuchet MS"/>
              <a:cs typeface="Trebuchet MS"/>
              <a:sym typeface="Trebuchet MS"/>
            </a:endParaRPr>
          </a:p>
          <a:p>
            <a:pPr indent="-342900" lvl="0" marL="457200" marR="0" rtl="0" algn="l">
              <a:lnSpc>
                <a:spcPct val="100000"/>
              </a:lnSpc>
              <a:spcBef>
                <a:spcPts val="0"/>
              </a:spcBef>
              <a:spcAft>
                <a:spcPts val="0"/>
              </a:spcAft>
              <a:buClr>
                <a:schemeClr val="dk2"/>
              </a:buClr>
              <a:buSzPts val="1800"/>
              <a:buFont typeface="Trebuchet MS"/>
              <a:buChar char="●"/>
            </a:pPr>
            <a:r>
              <a:rPr b="0" i="0" lang="en-US" sz="1800" u="none" cap="none" strike="noStrike">
                <a:solidFill>
                  <a:schemeClr val="dk2"/>
                </a:solidFill>
                <a:latin typeface="Trebuchet MS"/>
                <a:ea typeface="Trebuchet MS"/>
                <a:cs typeface="Trebuchet MS"/>
                <a:sym typeface="Trebuchet MS"/>
              </a:rPr>
              <a:t>Click the language that you would like to hear.</a:t>
            </a:r>
            <a:endParaRPr b="0" i="0" sz="1800" u="none" cap="none" strike="noStrike">
              <a:solidFill>
                <a:schemeClr val="dk2"/>
              </a:solidFill>
              <a:latin typeface="Arial"/>
              <a:ea typeface="Arial"/>
              <a:cs typeface="Arial"/>
              <a:sym typeface="Arial"/>
            </a:endParaRPr>
          </a:p>
        </p:txBody>
      </p:sp>
      <p:sp>
        <p:nvSpPr>
          <p:cNvPr id="354" name="Google Shape;354;g336fe059189_0_39"/>
          <p:cNvSpPr txBox="1"/>
          <p:nvPr/>
        </p:nvSpPr>
        <p:spPr>
          <a:xfrm>
            <a:off x="4378460" y="952500"/>
            <a:ext cx="4665300" cy="3648000"/>
          </a:xfrm>
          <a:prstGeom prst="rect">
            <a:avLst/>
          </a:prstGeom>
          <a:noFill/>
          <a:ln>
            <a:noFill/>
          </a:ln>
        </p:spPr>
        <p:txBody>
          <a:bodyPr anchorCtr="0" anchor="t" bIns="91400" lIns="91400" spcFirstLastPara="1" rIns="91400" wrap="square" tIns="91400">
            <a:spAutoFit/>
          </a:bodyPr>
          <a:lstStyle/>
          <a:p>
            <a:pPr indent="-342900" lvl="0" marL="457200" marR="0" rtl="0" algn="l">
              <a:lnSpc>
                <a:spcPct val="115000"/>
              </a:lnSpc>
              <a:spcBef>
                <a:spcPts val="0"/>
              </a:spcBef>
              <a:spcAft>
                <a:spcPts val="0"/>
              </a:spcAft>
              <a:buClr>
                <a:schemeClr val="dk2"/>
              </a:buClr>
              <a:buSzPts val="1800"/>
              <a:buFont typeface="Trebuchet MS"/>
              <a:buChar char="●"/>
            </a:pPr>
            <a:r>
              <a:rPr b="0" i="0" lang="en-US" sz="1800" u="none" cap="none" strike="noStrike">
                <a:solidFill>
                  <a:schemeClr val="dk2"/>
                </a:solidFill>
                <a:latin typeface="Trebuchet MS"/>
                <a:ea typeface="Trebuchet MS"/>
                <a:cs typeface="Trebuchet MS"/>
                <a:sym typeface="Trebuchet MS"/>
              </a:rPr>
              <a:t>X</a:t>
            </a:r>
            <a:endParaRPr b="0" i="0" sz="1800" u="none" cap="none" strike="noStrike">
              <a:solidFill>
                <a:schemeClr val="dk2"/>
              </a:solidFill>
              <a:latin typeface="Trebuchet MS"/>
              <a:ea typeface="Trebuchet MS"/>
              <a:cs typeface="Trebuchet MS"/>
              <a:sym typeface="Trebuchet MS"/>
            </a:endParaRPr>
          </a:p>
          <a:p>
            <a:pPr indent="0" lvl="0" marL="0" marR="0" rtl="0" algn="l">
              <a:lnSpc>
                <a:spcPct val="115000"/>
              </a:lnSpc>
              <a:spcBef>
                <a:spcPts val="0"/>
              </a:spcBef>
              <a:spcAft>
                <a:spcPts val="0"/>
              </a:spcAft>
              <a:buClr>
                <a:srgbClr val="000000"/>
              </a:buClr>
              <a:buSzPts val="1600"/>
              <a:buFont typeface="Arial"/>
              <a:buNone/>
            </a:pPr>
            <a:r>
              <a:t/>
            </a:r>
            <a:endParaRPr b="0" i="0" sz="1800" u="none" cap="none" strike="noStrike">
              <a:solidFill>
                <a:schemeClr val="dk2"/>
              </a:solidFill>
              <a:latin typeface="Trebuchet MS"/>
              <a:ea typeface="Trebuchet MS"/>
              <a:cs typeface="Trebuchet MS"/>
              <a:sym typeface="Trebuchet MS"/>
            </a:endParaRPr>
          </a:p>
          <a:p>
            <a:pPr indent="0" lvl="0" marL="0" marR="0" rtl="0" algn="l">
              <a:lnSpc>
                <a:spcPct val="115000"/>
              </a:lnSpc>
              <a:spcBef>
                <a:spcPts val="0"/>
              </a:spcBef>
              <a:spcAft>
                <a:spcPts val="0"/>
              </a:spcAft>
              <a:buClr>
                <a:srgbClr val="000000"/>
              </a:buClr>
              <a:buSzPts val="1600"/>
              <a:buFont typeface="Arial"/>
              <a:buNone/>
            </a:pPr>
            <a:r>
              <a:t/>
            </a:r>
            <a:endParaRPr b="0" i="0" sz="1800" u="none" cap="none" strike="noStrike">
              <a:solidFill>
                <a:schemeClr val="dk2"/>
              </a:solidFill>
              <a:latin typeface="Trebuchet MS"/>
              <a:ea typeface="Trebuchet MS"/>
              <a:cs typeface="Trebuchet MS"/>
              <a:sym typeface="Trebuchet MS"/>
            </a:endParaRPr>
          </a:p>
          <a:p>
            <a:pPr indent="0" lvl="0" marL="0" marR="0" rtl="0" algn="l">
              <a:lnSpc>
                <a:spcPct val="115000"/>
              </a:lnSpc>
              <a:spcBef>
                <a:spcPts val="0"/>
              </a:spcBef>
              <a:spcAft>
                <a:spcPts val="0"/>
              </a:spcAft>
              <a:buClr>
                <a:srgbClr val="000000"/>
              </a:buClr>
              <a:buSzPts val="1600"/>
              <a:buFont typeface="Arial"/>
              <a:buNone/>
            </a:pPr>
            <a:r>
              <a:t/>
            </a:r>
            <a:endParaRPr b="0" i="0" sz="1800" u="none" cap="none" strike="noStrike">
              <a:solidFill>
                <a:schemeClr val="dk2"/>
              </a:solidFill>
              <a:latin typeface="Trebuchet MS"/>
              <a:ea typeface="Trebuchet MS"/>
              <a:cs typeface="Trebuchet MS"/>
              <a:sym typeface="Trebuchet MS"/>
            </a:endParaRPr>
          </a:p>
          <a:p>
            <a:pPr indent="0" lvl="0" marL="0" marR="0" rtl="0" algn="l">
              <a:lnSpc>
                <a:spcPct val="115000"/>
              </a:lnSpc>
              <a:spcBef>
                <a:spcPts val="0"/>
              </a:spcBef>
              <a:spcAft>
                <a:spcPts val="0"/>
              </a:spcAft>
              <a:buClr>
                <a:srgbClr val="000000"/>
              </a:buClr>
              <a:buSzPts val="1600"/>
              <a:buFont typeface="Arial"/>
              <a:buNone/>
            </a:pPr>
            <a:r>
              <a:t/>
            </a:r>
            <a:endParaRPr b="0" i="0" sz="1800" u="none" cap="none" strike="noStrike">
              <a:solidFill>
                <a:schemeClr val="dk2"/>
              </a:solidFill>
              <a:latin typeface="Trebuchet MS"/>
              <a:ea typeface="Trebuchet MS"/>
              <a:cs typeface="Trebuchet MS"/>
              <a:sym typeface="Trebuchet MS"/>
            </a:endParaRPr>
          </a:p>
          <a:p>
            <a:pPr indent="-342900" lvl="0" marL="457200" marR="0" rtl="0" algn="l">
              <a:lnSpc>
                <a:spcPct val="115000"/>
              </a:lnSpc>
              <a:spcBef>
                <a:spcPts val="0"/>
              </a:spcBef>
              <a:spcAft>
                <a:spcPts val="0"/>
              </a:spcAft>
              <a:buClr>
                <a:schemeClr val="dk2"/>
              </a:buClr>
              <a:buSzPts val="1800"/>
              <a:buFont typeface="Trebuchet MS"/>
              <a:buChar char="●"/>
            </a:pPr>
            <a:r>
              <a:rPr b="0" i="0" lang="en-US" sz="1800" u="none" cap="none" strike="noStrike">
                <a:solidFill>
                  <a:schemeClr val="dk2"/>
                </a:solidFill>
                <a:latin typeface="Trebuchet MS"/>
                <a:ea typeface="Trebuchet MS"/>
                <a:cs typeface="Trebuchet MS"/>
                <a:sym typeface="Trebuchet MS"/>
              </a:rPr>
              <a:t>X</a:t>
            </a:r>
            <a:endParaRPr b="0" i="0" sz="1800" u="none" cap="none" strike="noStrike">
              <a:solidFill>
                <a:schemeClr val="dk2"/>
              </a:solidFill>
              <a:latin typeface="Trebuchet MS"/>
              <a:ea typeface="Trebuchet MS"/>
              <a:cs typeface="Trebuchet MS"/>
              <a:sym typeface="Trebuchet MS"/>
            </a:endParaRPr>
          </a:p>
          <a:p>
            <a:pPr indent="0" lvl="0" marL="0" marR="0" rtl="0" algn="l">
              <a:lnSpc>
                <a:spcPct val="115000"/>
              </a:lnSpc>
              <a:spcBef>
                <a:spcPts val="0"/>
              </a:spcBef>
              <a:spcAft>
                <a:spcPts val="0"/>
              </a:spcAft>
              <a:buClr>
                <a:srgbClr val="000000"/>
              </a:buClr>
              <a:buSzPts val="1600"/>
              <a:buFont typeface="Arial"/>
              <a:buNone/>
            </a:pPr>
            <a:r>
              <a:t/>
            </a:r>
            <a:endParaRPr b="0" i="0" sz="1800" u="none" cap="none" strike="noStrike">
              <a:solidFill>
                <a:schemeClr val="dk2"/>
              </a:solidFill>
              <a:latin typeface="Trebuchet MS"/>
              <a:ea typeface="Trebuchet MS"/>
              <a:cs typeface="Trebuchet MS"/>
              <a:sym typeface="Trebuchet MS"/>
            </a:endParaRPr>
          </a:p>
          <a:p>
            <a:pPr indent="0" lvl="0" marL="0" marR="0" rtl="0" algn="l">
              <a:lnSpc>
                <a:spcPct val="115000"/>
              </a:lnSpc>
              <a:spcBef>
                <a:spcPts val="0"/>
              </a:spcBef>
              <a:spcAft>
                <a:spcPts val="0"/>
              </a:spcAft>
              <a:buClr>
                <a:srgbClr val="000000"/>
              </a:buClr>
              <a:buSzPts val="1600"/>
              <a:buFont typeface="Arial"/>
              <a:buNone/>
            </a:pPr>
            <a:r>
              <a:t/>
            </a:r>
            <a:endParaRPr b="0" i="0" sz="1800" u="none" cap="none" strike="noStrike">
              <a:solidFill>
                <a:schemeClr val="dk2"/>
              </a:solidFill>
              <a:latin typeface="Trebuchet MS"/>
              <a:ea typeface="Trebuchet MS"/>
              <a:cs typeface="Trebuchet MS"/>
              <a:sym typeface="Trebuchet MS"/>
            </a:endParaRPr>
          </a:p>
          <a:p>
            <a:pPr indent="0" lvl="0" marL="0" marR="0" rtl="0" algn="l">
              <a:lnSpc>
                <a:spcPct val="115000"/>
              </a:lnSpc>
              <a:spcBef>
                <a:spcPts val="0"/>
              </a:spcBef>
              <a:spcAft>
                <a:spcPts val="0"/>
              </a:spcAft>
              <a:buClr>
                <a:srgbClr val="000000"/>
              </a:buClr>
              <a:buSzPts val="1600"/>
              <a:buFont typeface="Arial"/>
              <a:buNone/>
            </a:pPr>
            <a:r>
              <a:t/>
            </a:r>
            <a:endParaRPr b="0" i="0" sz="1800" u="none" cap="none" strike="noStrike">
              <a:solidFill>
                <a:schemeClr val="dk2"/>
              </a:solidFill>
              <a:latin typeface="Trebuchet MS"/>
              <a:ea typeface="Trebuchet MS"/>
              <a:cs typeface="Trebuchet MS"/>
              <a:sym typeface="Trebuchet MS"/>
            </a:endParaRPr>
          </a:p>
          <a:p>
            <a:pPr indent="0" lvl="0" marL="0" marR="0" rtl="0" algn="l">
              <a:lnSpc>
                <a:spcPct val="115000"/>
              </a:lnSpc>
              <a:spcBef>
                <a:spcPts val="0"/>
              </a:spcBef>
              <a:spcAft>
                <a:spcPts val="0"/>
              </a:spcAft>
              <a:buClr>
                <a:srgbClr val="000000"/>
              </a:buClr>
              <a:buSzPts val="1600"/>
              <a:buFont typeface="Arial"/>
              <a:buNone/>
            </a:pPr>
            <a:r>
              <a:t/>
            </a:r>
            <a:endParaRPr b="0" i="0" sz="1800" u="none" cap="none" strike="noStrike">
              <a:solidFill>
                <a:schemeClr val="dk2"/>
              </a:solidFill>
              <a:latin typeface="Trebuchet MS"/>
              <a:ea typeface="Trebuchet MS"/>
              <a:cs typeface="Trebuchet MS"/>
              <a:sym typeface="Trebuchet MS"/>
            </a:endParaRPr>
          </a:p>
          <a:p>
            <a:pPr indent="-342900" lvl="0" marL="457200" marR="0" rtl="0" algn="l">
              <a:lnSpc>
                <a:spcPct val="115000"/>
              </a:lnSpc>
              <a:spcBef>
                <a:spcPts val="0"/>
              </a:spcBef>
              <a:spcAft>
                <a:spcPts val="0"/>
              </a:spcAft>
              <a:buClr>
                <a:schemeClr val="dk2"/>
              </a:buClr>
              <a:buSzPts val="1800"/>
              <a:buFont typeface="Trebuchet MS"/>
              <a:buChar char="●"/>
            </a:pPr>
            <a:r>
              <a:rPr b="0" i="0" lang="en-US" sz="1800" u="none" cap="none" strike="noStrike">
                <a:solidFill>
                  <a:schemeClr val="dk2"/>
                </a:solidFill>
                <a:latin typeface="Trebuchet MS"/>
                <a:ea typeface="Trebuchet MS"/>
                <a:cs typeface="Trebuchet MS"/>
                <a:sym typeface="Trebuchet MS"/>
              </a:rPr>
              <a:t>X</a:t>
            </a:r>
            <a:endParaRPr b="0" i="0" sz="1800" u="none" cap="none" strike="noStrike">
              <a:solidFill>
                <a:schemeClr val="dk2"/>
              </a:solidFill>
              <a:latin typeface="Arial"/>
              <a:ea typeface="Arial"/>
              <a:cs typeface="Arial"/>
              <a:sym typeface="Arial"/>
            </a:endParaRPr>
          </a:p>
        </p:txBody>
      </p:sp>
      <p:sp>
        <p:nvSpPr>
          <p:cNvPr id="355" name="Google Shape;355;g336fe059189_0_39"/>
          <p:cNvSpPr txBox="1"/>
          <p:nvPr/>
        </p:nvSpPr>
        <p:spPr>
          <a:xfrm>
            <a:off x="287525" y="238054"/>
            <a:ext cx="4082700" cy="600300"/>
          </a:xfrm>
          <a:prstGeom prst="rect">
            <a:avLst/>
          </a:prstGeom>
          <a:noFill/>
          <a:ln>
            <a:noFill/>
          </a:ln>
        </p:spPr>
        <p:txBody>
          <a:bodyPr anchorCtr="0" anchor="t" bIns="91400" lIns="91400" spcFirstLastPara="1" rIns="91400" wrap="square" tIns="91400">
            <a:spAutoFit/>
          </a:bodyPr>
          <a:lstStyle/>
          <a:p>
            <a:pPr indent="0" lvl="0" marL="0" marR="0" rtl="0" algn="ctr">
              <a:lnSpc>
                <a:spcPct val="100000"/>
              </a:lnSpc>
              <a:spcBef>
                <a:spcPts val="0"/>
              </a:spcBef>
              <a:spcAft>
                <a:spcPts val="0"/>
              </a:spcAft>
              <a:buClr>
                <a:schemeClr val="accent1"/>
              </a:buClr>
              <a:buSzPts val="3500"/>
              <a:buFont typeface="Trebuchet MS"/>
              <a:buNone/>
            </a:pPr>
            <a:r>
              <a:rPr b="1" i="0" lang="en-US" sz="2700" u="none" cap="none" strike="noStrike">
                <a:solidFill>
                  <a:schemeClr val="dk2"/>
                </a:solidFill>
                <a:latin typeface="Trebuchet MS"/>
                <a:ea typeface="Trebuchet MS"/>
                <a:cs typeface="Trebuchet MS"/>
                <a:sym typeface="Trebuchet MS"/>
                <a:extLst>
                  <a:ext uri="http://customooxmlschemas.google.com/">
                    <go:slidesCustomData xmlns:go="http://customooxmlschemas.google.com/" textRoundtripDataId="4"/>
                  </a:ext>
                </a:extLst>
              </a:rPr>
              <a:t>Language</a:t>
            </a:r>
            <a:r>
              <a:rPr b="1" i="0" lang="en-US" sz="2700" u="none" cap="none" strike="noStrike">
                <a:solidFill>
                  <a:schemeClr val="dk2"/>
                </a:solidFill>
                <a:latin typeface="Trebuchet MS"/>
                <a:ea typeface="Trebuchet MS"/>
                <a:cs typeface="Trebuchet MS"/>
                <a:sym typeface="Trebuchet MS"/>
              </a:rPr>
              <a:t> Interpretation</a:t>
            </a:r>
            <a:endParaRPr b="0" i="0" sz="2700" u="none" cap="none" strike="noStrike">
              <a:solidFill>
                <a:schemeClr val="dk2"/>
              </a:solidFill>
              <a:latin typeface="Arial"/>
              <a:ea typeface="Arial"/>
              <a:cs typeface="Arial"/>
              <a:sym typeface="Arial"/>
            </a:endParaRPr>
          </a:p>
        </p:txBody>
      </p:sp>
      <p:pic>
        <p:nvPicPr>
          <p:cNvPr id="356" name="Google Shape;356;g336fe059189_0_39"/>
          <p:cNvPicPr preferRelativeResize="0"/>
          <p:nvPr/>
        </p:nvPicPr>
        <p:blipFill rotWithShape="1">
          <a:blip r:embed="rId3">
            <a:alphaModFix/>
          </a:blip>
          <a:srcRect b="0" l="0" r="0" t="0"/>
          <a:stretch/>
        </p:blipFill>
        <p:spPr>
          <a:xfrm>
            <a:off x="2321900" y="1862225"/>
            <a:ext cx="249600" cy="249600"/>
          </a:xfrm>
          <a:prstGeom prst="rect">
            <a:avLst/>
          </a:prstGeom>
          <a:noFill/>
          <a:ln>
            <a:noFill/>
          </a:ln>
        </p:spPr>
      </p:pic>
      <p:pic>
        <p:nvPicPr>
          <p:cNvPr id="357" name="Google Shape;357;g336fe059189_0_39"/>
          <p:cNvPicPr preferRelativeResize="0"/>
          <p:nvPr/>
        </p:nvPicPr>
        <p:blipFill rotWithShape="1">
          <a:blip r:embed="rId4">
            <a:alphaModFix/>
          </a:blip>
          <a:srcRect b="0" l="0" r="45048" t="0"/>
          <a:stretch/>
        </p:blipFill>
        <p:spPr>
          <a:xfrm>
            <a:off x="1461836" y="2209074"/>
            <a:ext cx="1271850" cy="666741"/>
          </a:xfrm>
          <a:prstGeom prst="rect">
            <a:avLst/>
          </a:prstGeom>
          <a:noFill/>
          <a:ln>
            <a:noFill/>
          </a:ln>
        </p:spPr>
      </p:pic>
      <p:pic>
        <p:nvPicPr>
          <p:cNvPr id="358" name="Google Shape;358;g336fe059189_0_39"/>
          <p:cNvPicPr preferRelativeResize="0"/>
          <p:nvPr/>
        </p:nvPicPr>
        <p:blipFill rotWithShape="1">
          <a:blip r:embed="rId4">
            <a:alphaModFix/>
          </a:blip>
          <a:srcRect b="0" l="0" r="45048" t="0"/>
          <a:stretch/>
        </p:blipFill>
        <p:spPr>
          <a:xfrm>
            <a:off x="6092112" y="1862216"/>
            <a:ext cx="1271875" cy="666750"/>
          </a:xfrm>
          <a:prstGeom prst="rect">
            <a:avLst/>
          </a:prstGeom>
          <a:noFill/>
          <a:ln>
            <a:noFill/>
          </a:ln>
        </p:spPr>
      </p:pic>
      <p:pic>
        <p:nvPicPr>
          <p:cNvPr id="359" name="Google Shape;359;g336fe059189_0_39"/>
          <p:cNvPicPr preferRelativeResize="0"/>
          <p:nvPr/>
        </p:nvPicPr>
        <p:blipFill rotWithShape="1">
          <a:blip r:embed="rId4">
            <a:alphaModFix/>
          </a:blip>
          <a:srcRect b="0" l="65019" r="0" t="0"/>
          <a:stretch/>
        </p:blipFill>
        <p:spPr>
          <a:xfrm>
            <a:off x="6306287" y="3422889"/>
            <a:ext cx="809625" cy="666750"/>
          </a:xfrm>
          <a:prstGeom prst="rect">
            <a:avLst/>
          </a:prstGeom>
          <a:noFill/>
          <a:ln>
            <a:noFill/>
          </a:ln>
        </p:spPr>
      </p:pic>
      <p:pic>
        <p:nvPicPr>
          <p:cNvPr id="360" name="Google Shape;360;g336fe059189_0_39"/>
          <p:cNvPicPr preferRelativeResize="0"/>
          <p:nvPr/>
        </p:nvPicPr>
        <p:blipFill rotWithShape="1">
          <a:blip r:embed="rId4">
            <a:alphaModFix/>
          </a:blip>
          <a:srcRect b="0" l="65020" r="0" t="0"/>
          <a:stretch/>
        </p:blipFill>
        <p:spPr>
          <a:xfrm>
            <a:off x="1692962" y="3888339"/>
            <a:ext cx="809625" cy="6667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5" name="Shape 515"/>
        <p:cNvGrpSpPr/>
        <p:nvPr/>
      </p:nvGrpSpPr>
      <p:grpSpPr>
        <a:xfrm>
          <a:off x="0" y="0"/>
          <a:ext cx="0" cy="0"/>
          <a:chOff x="0" y="0"/>
          <a:chExt cx="0" cy="0"/>
        </a:xfrm>
      </p:grpSpPr>
      <p:sp>
        <p:nvSpPr>
          <p:cNvPr id="516" name="Google Shape;516;g3536df538cb_3_24"/>
          <p:cNvSpPr txBox="1"/>
          <p:nvPr>
            <p:ph type="title"/>
          </p:nvPr>
        </p:nvSpPr>
        <p:spPr>
          <a:xfrm>
            <a:off x="628650" y="550075"/>
            <a:ext cx="3750900" cy="1170300"/>
          </a:xfrm>
          <a:prstGeom prst="rect">
            <a:avLst/>
          </a:prstGeom>
        </p:spPr>
        <p:txBody>
          <a:bodyPr anchorCtr="0" anchor="b" bIns="35550" lIns="71100" spcFirstLastPara="1" rIns="71100" wrap="square" tIns="35550">
            <a:noAutofit/>
          </a:bodyPr>
          <a:lstStyle/>
          <a:p>
            <a:pPr indent="0" lvl="0" marL="0" rtl="0" algn="ctr">
              <a:spcBef>
                <a:spcPts val="0"/>
              </a:spcBef>
              <a:spcAft>
                <a:spcPts val="0"/>
              </a:spcAft>
              <a:buNone/>
            </a:pPr>
            <a:r>
              <a:rPr lang="en-US" sz="2500"/>
              <a:t>Successes of the SUD Demonstration</a:t>
            </a:r>
            <a:endParaRPr sz="2500"/>
          </a:p>
          <a:p>
            <a:pPr indent="0" lvl="0" marL="0" rtl="0" algn="ctr">
              <a:spcBef>
                <a:spcPts val="0"/>
              </a:spcBef>
              <a:spcAft>
                <a:spcPts val="0"/>
              </a:spcAft>
              <a:buNone/>
            </a:pPr>
            <a:r>
              <a:rPr lang="en-US" sz="2500"/>
              <a:t>(July 1, 2021, through June 30, 2023)</a:t>
            </a:r>
            <a:endParaRPr sz="2500"/>
          </a:p>
        </p:txBody>
      </p:sp>
      <p:sp>
        <p:nvSpPr>
          <p:cNvPr id="517" name="Google Shape;517;g3536df538cb_3_24"/>
          <p:cNvSpPr txBox="1"/>
          <p:nvPr>
            <p:ph idx="1" type="body"/>
          </p:nvPr>
        </p:nvSpPr>
        <p:spPr>
          <a:xfrm>
            <a:off x="397200" y="1957100"/>
            <a:ext cx="4112400" cy="2755800"/>
          </a:xfrm>
          <a:prstGeom prst="rect">
            <a:avLst/>
          </a:prstGeom>
        </p:spPr>
        <p:txBody>
          <a:bodyPr anchorCtr="0" anchor="t" bIns="35550" lIns="71100" spcFirstLastPara="1" rIns="71100" wrap="square" tIns="35550">
            <a:noAutofit/>
          </a:bodyPr>
          <a:lstStyle/>
          <a:p>
            <a:pPr indent="-342900" lvl="0" marL="457200" rtl="0" algn="l">
              <a:lnSpc>
                <a:spcPct val="100000"/>
              </a:lnSpc>
              <a:spcBef>
                <a:spcPts val="0"/>
              </a:spcBef>
              <a:spcAft>
                <a:spcPts val="0"/>
              </a:spcAft>
              <a:buClr>
                <a:schemeClr val="dk2"/>
              </a:buClr>
              <a:buSzPts val="1800"/>
              <a:buChar char="•"/>
            </a:pPr>
            <a:r>
              <a:rPr lang="en-US" sz="1800">
                <a:solidFill>
                  <a:schemeClr val="dk2"/>
                </a:solidFill>
              </a:rPr>
              <a:t>The State completed significant activities to ensure coverage for the full continuum of care for SUD services</a:t>
            </a:r>
            <a:endParaRPr sz="1800">
              <a:solidFill>
                <a:schemeClr val="dk2"/>
              </a:solidFill>
            </a:endParaRPr>
          </a:p>
          <a:p>
            <a:pPr indent="-342900" lvl="0" marL="457200" rtl="0" algn="l">
              <a:lnSpc>
                <a:spcPct val="100000"/>
              </a:lnSpc>
              <a:spcBef>
                <a:spcPts val="0"/>
              </a:spcBef>
              <a:spcAft>
                <a:spcPts val="0"/>
              </a:spcAft>
              <a:buClr>
                <a:schemeClr val="dk2"/>
              </a:buClr>
              <a:buSzPts val="1800"/>
              <a:buChar char="•"/>
            </a:pPr>
            <a:r>
              <a:rPr lang="en-US" sz="1800">
                <a:solidFill>
                  <a:schemeClr val="dk2"/>
                </a:solidFill>
                <a:extLst>
                  <a:ext uri="http://customooxmlschemas.google.com/">
                    <go:slidesCustomData xmlns:go="http://customooxmlschemas.google.com/" textRoundtripDataId="30"/>
                  </a:ext>
                </a:extLst>
              </a:rPr>
              <a:t>Increase in members receiving Opioid Use Disorder (OUD) and SUD services </a:t>
            </a:r>
            <a:endParaRPr sz="1800">
              <a:solidFill>
                <a:schemeClr val="dk2"/>
              </a:solidFill>
            </a:endParaRPr>
          </a:p>
          <a:p>
            <a:pPr indent="-342900" lvl="0" marL="457200" rtl="0" algn="l">
              <a:lnSpc>
                <a:spcPct val="100000"/>
              </a:lnSpc>
              <a:spcBef>
                <a:spcPts val="0"/>
              </a:spcBef>
              <a:spcAft>
                <a:spcPts val="0"/>
              </a:spcAft>
              <a:buClr>
                <a:schemeClr val="dk2"/>
              </a:buClr>
              <a:buSzPts val="1800"/>
              <a:buChar char="•"/>
            </a:pPr>
            <a:r>
              <a:rPr lang="en-US" sz="1800">
                <a:solidFill>
                  <a:schemeClr val="dk2"/>
                </a:solidFill>
              </a:rPr>
              <a:t>Modest increases in network adequacy and provider capacity </a:t>
            </a:r>
            <a:endParaRPr sz="1800">
              <a:solidFill>
                <a:schemeClr val="dk2"/>
              </a:solidFill>
            </a:endParaRPr>
          </a:p>
          <a:p>
            <a:pPr indent="0" lvl="0" marL="0" rtl="0" algn="l">
              <a:lnSpc>
                <a:spcPct val="100000"/>
              </a:lnSpc>
              <a:spcBef>
                <a:spcPts val="0"/>
              </a:spcBef>
              <a:spcAft>
                <a:spcPts val="0"/>
              </a:spcAft>
              <a:buNone/>
            </a:pPr>
            <a:r>
              <a:t/>
            </a:r>
            <a:endParaRPr sz="1500">
              <a:solidFill>
                <a:schemeClr val="dk2"/>
              </a:solidFill>
            </a:endParaRPr>
          </a:p>
        </p:txBody>
      </p:sp>
      <p:sp>
        <p:nvSpPr>
          <p:cNvPr id="518" name="Google Shape;518;g3536df538cb_3_24"/>
          <p:cNvSpPr txBox="1"/>
          <p:nvPr>
            <p:ph idx="12" type="sldNum"/>
          </p:nvPr>
        </p:nvSpPr>
        <p:spPr>
          <a:xfrm>
            <a:off x="6880595" y="5311405"/>
            <a:ext cx="2057400" cy="304200"/>
          </a:xfrm>
          <a:prstGeom prst="rect">
            <a:avLst/>
          </a:prstGeom>
        </p:spPr>
        <p:txBody>
          <a:bodyPr anchorCtr="0" anchor="ctr" bIns="35550" lIns="71100" spcFirstLastPara="1" rIns="71100" wrap="square" tIns="3555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519" name="Google Shape;519;g3536df538cb_3_24"/>
          <p:cNvSpPr txBox="1"/>
          <p:nvPr>
            <p:ph type="title"/>
          </p:nvPr>
        </p:nvSpPr>
        <p:spPr>
          <a:xfrm>
            <a:off x="4792275" y="365000"/>
            <a:ext cx="3993300" cy="13554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4500"/>
              <a:buNone/>
            </a:pPr>
            <a:r>
              <a:rPr lang="en-US" sz="2500"/>
              <a:t>X</a:t>
            </a:r>
            <a:endParaRPr sz="2500">
              <a:solidFill>
                <a:schemeClr val="dk2"/>
              </a:solidFill>
            </a:endParaRPr>
          </a:p>
        </p:txBody>
      </p:sp>
      <p:sp>
        <p:nvSpPr>
          <p:cNvPr id="520" name="Google Shape;520;g3536df538cb_3_24"/>
          <p:cNvSpPr txBox="1"/>
          <p:nvPr>
            <p:ph idx="1" type="body"/>
          </p:nvPr>
        </p:nvSpPr>
        <p:spPr>
          <a:xfrm>
            <a:off x="4792275" y="1957100"/>
            <a:ext cx="4131000" cy="341700"/>
          </a:xfrm>
          <a:prstGeom prst="rect">
            <a:avLst/>
          </a:prstGeom>
          <a:noFill/>
          <a:ln>
            <a:noFill/>
          </a:ln>
        </p:spPr>
        <p:txBody>
          <a:bodyPr anchorCtr="0" anchor="t" bIns="45700" lIns="91425" spcFirstLastPara="1" rIns="91425" wrap="square" tIns="45700">
            <a:spAutoFit/>
          </a:bodyPr>
          <a:lstStyle/>
          <a:p>
            <a:pPr indent="-342900" lvl="0" marL="457200" rtl="0" algn="l">
              <a:lnSpc>
                <a:spcPct val="90000"/>
              </a:lnSpc>
              <a:spcBef>
                <a:spcPts val="300"/>
              </a:spcBef>
              <a:spcAft>
                <a:spcPts val="0"/>
              </a:spcAft>
              <a:buClr>
                <a:schemeClr val="dk2"/>
              </a:buClr>
              <a:buSzPts val="1800"/>
              <a:buChar char="•"/>
            </a:pPr>
            <a:r>
              <a:rPr lang="en-US" sz="1800">
                <a:solidFill>
                  <a:schemeClr val="dk2"/>
                </a:solidFill>
              </a:rPr>
              <a:t>X</a:t>
            </a:r>
            <a:endParaRPr sz="1800">
              <a:solidFill>
                <a:schemeClr val="dk2"/>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sp>
        <p:nvSpPr>
          <p:cNvPr id="526" name="Google Shape;526;g3583f80ee95_0_481"/>
          <p:cNvSpPr txBox="1"/>
          <p:nvPr>
            <p:ph type="title"/>
          </p:nvPr>
        </p:nvSpPr>
        <p:spPr>
          <a:xfrm>
            <a:off x="628650" y="365000"/>
            <a:ext cx="4005600" cy="800100"/>
          </a:xfrm>
          <a:prstGeom prst="rect">
            <a:avLst/>
          </a:prstGeom>
        </p:spPr>
        <p:txBody>
          <a:bodyPr anchorCtr="0" anchor="ctr" bIns="35550" lIns="71100" spcFirstLastPara="1" rIns="71100" wrap="square" tIns="35550">
            <a:noAutofit/>
          </a:bodyPr>
          <a:lstStyle/>
          <a:p>
            <a:pPr indent="0" lvl="0" marL="0" rtl="0" algn="ctr">
              <a:spcBef>
                <a:spcPts val="0"/>
              </a:spcBef>
              <a:spcAft>
                <a:spcPts val="0"/>
              </a:spcAft>
              <a:buNone/>
            </a:pPr>
            <a:r>
              <a:rPr lang="en-US" sz="3400"/>
              <a:t>Upcoming</a:t>
            </a:r>
            <a:endParaRPr sz="4300"/>
          </a:p>
        </p:txBody>
      </p:sp>
      <p:sp>
        <p:nvSpPr>
          <p:cNvPr id="527" name="Google Shape;527;g3583f80ee95_0_481"/>
          <p:cNvSpPr txBox="1"/>
          <p:nvPr>
            <p:ph idx="1" type="body"/>
          </p:nvPr>
        </p:nvSpPr>
        <p:spPr>
          <a:xfrm>
            <a:off x="261950" y="1208100"/>
            <a:ext cx="4247700" cy="3504900"/>
          </a:xfrm>
          <a:prstGeom prst="rect">
            <a:avLst/>
          </a:prstGeom>
        </p:spPr>
        <p:txBody>
          <a:bodyPr anchorCtr="0" anchor="t" bIns="35550" lIns="71100" spcFirstLastPara="1" rIns="71100" wrap="square" tIns="35550">
            <a:noAutofit/>
          </a:bodyPr>
          <a:lstStyle/>
          <a:p>
            <a:pPr indent="-355600" lvl="0" marL="457200" rtl="0" algn="l">
              <a:lnSpc>
                <a:spcPct val="100000"/>
              </a:lnSpc>
              <a:spcBef>
                <a:spcPts val="0"/>
              </a:spcBef>
              <a:spcAft>
                <a:spcPts val="0"/>
              </a:spcAft>
              <a:buClr>
                <a:schemeClr val="dk2"/>
              </a:buClr>
              <a:buSzPts val="2000"/>
              <a:buChar char="•"/>
            </a:pPr>
            <a:r>
              <a:rPr lang="en-US" sz="2000">
                <a:solidFill>
                  <a:schemeClr val="dk2"/>
                </a:solidFill>
              </a:rPr>
              <a:t>S</a:t>
            </a:r>
            <a:r>
              <a:rPr lang="en-US" sz="2000">
                <a:solidFill>
                  <a:schemeClr val="dk2"/>
                </a:solidFill>
              </a:rPr>
              <a:t>trengthen access to care across all critical levels of care</a:t>
            </a:r>
            <a:endParaRPr sz="2000">
              <a:solidFill>
                <a:schemeClr val="dk2"/>
              </a:solidFill>
            </a:endParaRPr>
          </a:p>
          <a:p>
            <a:pPr indent="-355600" lvl="0" marL="457200" rtl="0" algn="l">
              <a:lnSpc>
                <a:spcPct val="100000"/>
              </a:lnSpc>
              <a:spcBef>
                <a:spcPts val="0"/>
              </a:spcBef>
              <a:spcAft>
                <a:spcPts val="0"/>
              </a:spcAft>
              <a:buClr>
                <a:schemeClr val="dk2"/>
              </a:buClr>
              <a:buSzPts val="2000"/>
              <a:buChar char="•"/>
            </a:pPr>
            <a:r>
              <a:rPr lang="en-US" sz="2000">
                <a:solidFill>
                  <a:schemeClr val="dk2"/>
                </a:solidFill>
              </a:rPr>
              <a:t>Improve retention in care</a:t>
            </a:r>
            <a:endParaRPr sz="2000">
              <a:solidFill>
                <a:schemeClr val="dk2"/>
              </a:solidFill>
            </a:endParaRPr>
          </a:p>
          <a:p>
            <a:pPr indent="-355600" lvl="0" marL="457200" rtl="0" algn="l">
              <a:lnSpc>
                <a:spcPct val="100000"/>
              </a:lnSpc>
              <a:spcBef>
                <a:spcPts val="0"/>
              </a:spcBef>
              <a:spcAft>
                <a:spcPts val="0"/>
              </a:spcAft>
              <a:buClr>
                <a:schemeClr val="dk2"/>
              </a:buClr>
              <a:buSzPts val="2000"/>
              <a:buChar char="•"/>
            </a:pPr>
            <a:r>
              <a:rPr lang="en-US" sz="2000">
                <a:solidFill>
                  <a:schemeClr val="dk2"/>
                </a:solidFill>
              </a:rPr>
              <a:t>Improve follow-up after hospitalizations and emergency department use</a:t>
            </a:r>
            <a:endParaRPr sz="2000">
              <a:solidFill>
                <a:schemeClr val="dk2"/>
              </a:solidFill>
            </a:endParaRPr>
          </a:p>
          <a:p>
            <a:pPr indent="-355600" lvl="0" marL="457200" rtl="0" algn="l">
              <a:lnSpc>
                <a:spcPct val="100000"/>
              </a:lnSpc>
              <a:spcBef>
                <a:spcPts val="0"/>
              </a:spcBef>
              <a:spcAft>
                <a:spcPts val="0"/>
              </a:spcAft>
              <a:buClr>
                <a:schemeClr val="dk2"/>
              </a:buClr>
              <a:buSzPts val="2000"/>
              <a:buChar char="•"/>
            </a:pPr>
            <a:r>
              <a:rPr lang="en-US" sz="2000">
                <a:solidFill>
                  <a:schemeClr val="dk2"/>
                </a:solidFill>
              </a:rPr>
              <a:t>Improve care coordination and treatment level transitions</a:t>
            </a:r>
            <a:endParaRPr sz="2000">
              <a:solidFill>
                <a:schemeClr val="dk2"/>
              </a:solidFill>
            </a:endParaRPr>
          </a:p>
          <a:p>
            <a:pPr indent="-355600" lvl="0" marL="457200" rtl="0" algn="l">
              <a:lnSpc>
                <a:spcPct val="100000"/>
              </a:lnSpc>
              <a:spcBef>
                <a:spcPts val="0"/>
              </a:spcBef>
              <a:spcAft>
                <a:spcPts val="0"/>
              </a:spcAft>
              <a:buClr>
                <a:schemeClr val="dk2"/>
              </a:buClr>
              <a:buSzPts val="2000"/>
              <a:buChar char="•"/>
            </a:pPr>
            <a:r>
              <a:rPr lang="en-US" sz="2000">
                <a:solidFill>
                  <a:schemeClr val="dk2"/>
                </a:solidFill>
              </a:rPr>
              <a:t>Transition to new ASAM requirements</a:t>
            </a:r>
            <a:endParaRPr sz="2000">
              <a:solidFill>
                <a:schemeClr val="dk2"/>
              </a:solidFill>
            </a:endParaRPr>
          </a:p>
          <a:p>
            <a:pPr indent="0" lvl="0" marL="0" rtl="0" algn="l">
              <a:lnSpc>
                <a:spcPct val="100000"/>
              </a:lnSpc>
              <a:spcBef>
                <a:spcPts val="0"/>
              </a:spcBef>
              <a:spcAft>
                <a:spcPts val="0"/>
              </a:spcAft>
              <a:buNone/>
            </a:pPr>
            <a:r>
              <a:t/>
            </a:r>
            <a:endParaRPr sz="1500">
              <a:solidFill>
                <a:schemeClr val="dk2"/>
              </a:solidFill>
            </a:endParaRPr>
          </a:p>
        </p:txBody>
      </p:sp>
      <p:sp>
        <p:nvSpPr>
          <p:cNvPr id="528" name="Google Shape;528;g3583f80ee95_0_481"/>
          <p:cNvSpPr txBox="1"/>
          <p:nvPr>
            <p:ph idx="12" type="sldNum"/>
          </p:nvPr>
        </p:nvSpPr>
        <p:spPr>
          <a:xfrm>
            <a:off x="6880595" y="5311405"/>
            <a:ext cx="2057400" cy="304200"/>
          </a:xfrm>
          <a:prstGeom prst="rect">
            <a:avLst/>
          </a:prstGeom>
        </p:spPr>
        <p:txBody>
          <a:bodyPr anchorCtr="0" anchor="ctr" bIns="35550" lIns="71100" spcFirstLastPara="1" rIns="71100" wrap="square" tIns="3555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529" name="Google Shape;529;g3583f80ee95_0_481"/>
          <p:cNvSpPr txBox="1"/>
          <p:nvPr>
            <p:ph type="title"/>
          </p:nvPr>
        </p:nvSpPr>
        <p:spPr>
          <a:xfrm>
            <a:off x="4792275" y="365000"/>
            <a:ext cx="3993300" cy="800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4500"/>
              <a:buNone/>
            </a:pPr>
            <a:r>
              <a:rPr lang="en-US" sz="3400"/>
              <a:t>X</a:t>
            </a:r>
            <a:endParaRPr sz="3400">
              <a:solidFill>
                <a:schemeClr val="dk2"/>
              </a:solidFill>
            </a:endParaRPr>
          </a:p>
        </p:txBody>
      </p:sp>
      <p:sp>
        <p:nvSpPr>
          <p:cNvPr id="530" name="Google Shape;530;g3583f80ee95_0_481"/>
          <p:cNvSpPr txBox="1"/>
          <p:nvPr>
            <p:ph idx="1" type="body"/>
          </p:nvPr>
        </p:nvSpPr>
        <p:spPr>
          <a:xfrm>
            <a:off x="4723425" y="1208100"/>
            <a:ext cx="4131000" cy="369300"/>
          </a:xfrm>
          <a:prstGeom prst="rect">
            <a:avLst/>
          </a:prstGeom>
          <a:noFill/>
          <a:ln>
            <a:noFill/>
          </a:ln>
        </p:spPr>
        <p:txBody>
          <a:bodyPr anchorCtr="0" anchor="t" bIns="45700" lIns="91425" spcFirstLastPara="1" rIns="91425" wrap="square" tIns="45700">
            <a:spAutoFit/>
          </a:bodyPr>
          <a:lstStyle/>
          <a:p>
            <a:pPr indent="-355600" lvl="0" marL="457200" rtl="0" algn="l">
              <a:lnSpc>
                <a:spcPct val="90000"/>
              </a:lnSpc>
              <a:spcBef>
                <a:spcPts val="300"/>
              </a:spcBef>
              <a:spcAft>
                <a:spcPts val="0"/>
              </a:spcAft>
              <a:buClr>
                <a:schemeClr val="dk2"/>
              </a:buClr>
              <a:buSzPts val="2000"/>
              <a:buChar char="•"/>
            </a:pPr>
            <a:r>
              <a:rPr lang="en-US" sz="2000">
                <a:solidFill>
                  <a:schemeClr val="dk2"/>
                </a:solidFill>
              </a:rPr>
              <a:t>X</a:t>
            </a:r>
            <a:endParaRPr sz="2000">
              <a:solidFill>
                <a:schemeClr val="dk2"/>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4" name="Shape 534"/>
        <p:cNvGrpSpPr/>
        <p:nvPr/>
      </p:nvGrpSpPr>
      <p:grpSpPr>
        <a:xfrm>
          <a:off x="0" y="0"/>
          <a:ext cx="0" cy="0"/>
          <a:chOff x="0" y="0"/>
          <a:chExt cx="0" cy="0"/>
        </a:xfrm>
      </p:grpSpPr>
      <p:sp>
        <p:nvSpPr>
          <p:cNvPr id="535" name="Google Shape;535;g35b459958d9_1_1"/>
          <p:cNvSpPr txBox="1"/>
          <p:nvPr>
            <p:ph type="title"/>
          </p:nvPr>
        </p:nvSpPr>
        <p:spPr>
          <a:xfrm>
            <a:off x="455500" y="703275"/>
            <a:ext cx="3793500" cy="2904300"/>
          </a:xfrm>
          <a:prstGeom prst="rect">
            <a:avLst/>
          </a:prstGeom>
          <a:noFill/>
          <a:ln>
            <a:noFill/>
          </a:ln>
        </p:spPr>
        <p:txBody>
          <a:bodyPr anchorCtr="0" anchor="b" bIns="35525" lIns="35525" spcFirstLastPara="1" rIns="35525" wrap="square" tIns="35525">
            <a:normAutofit/>
          </a:bodyPr>
          <a:lstStyle/>
          <a:p>
            <a:pPr indent="0" lvl="0" marL="0" rtl="0" algn="ctr">
              <a:lnSpc>
                <a:spcPct val="90000"/>
              </a:lnSpc>
              <a:spcBef>
                <a:spcPts val="0"/>
              </a:spcBef>
              <a:spcAft>
                <a:spcPts val="0"/>
              </a:spcAft>
              <a:buClr>
                <a:schemeClr val="accent1"/>
              </a:buClr>
              <a:buSzPts val="4700"/>
              <a:buFont typeface="Trebuchet MS"/>
              <a:buNone/>
            </a:pPr>
            <a:r>
              <a:rPr lang="en-US" sz="3600"/>
              <a:t>Health-Related Social Needs (HRSN)</a:t>
            </a:r>
            <a:endParaRPr sz="3600"/>
          </a:p>
          <a:p>
            <a:pPr indent="0" lvl="0" marL="0" rtl="0" algn="ctr">
              <a:lnSpc>
                <a:spcPct val="90000"/>
              </a:lnSpc>
              <a:spcBef>
                <a:spcPts val="0"/>
              </a:spcBef>
              <a:spcAft>
                <a:spcPts val="0"/>
              </a:spcAft>
              <a:buClr>
                <a:schemeClr val="accent1"/>
              </a:buClr>
              <a:buSzPts val="4700"/>
              <a:buFont typeface="Trebuchet MS"/>
              <a:buNone/>
            </a:pPr>
            <a:r>
              <a:rPr lang="en-US" sz="2200"/>
              <a:t>Housing and Nutrition</a:t>
            </a:r>
            <a:endParaRPr b="0" sz="1911"/>
          </a:p>
        </p:txBody>
      </p:sp>
      <p:sp>
        <p:nvSpPr>
          <p:cNvPr id="536" name="Google Shape;536;g35b459958d9_1_1"/>
          <p:cNvSpPr txBox="1"/>
          <p:nvPr>
            <p:ph idx="12" type="sldNum"/>
          </p:nvPr>
        </p:nvSpPr>
        <p:spPr>
          <a:xfrm>
            <a:off x="8799979" y="5351363"/>
            <a:ext cx="138000" cy="210300"/>
          </a:xfrm>
          <a:prstGeom prst="rect">
            <a:avLst/>
          </a:prstGeom>
          <a:noFill/>
          <a:ln>
            <a:noFill/>
          </a:ln>
        </p:spPr>
        <p:txBody>
          <a:bodyPr anchorCtr="0" anchor="ctr" bIns="35525" lIns="35525" spcFirstLastPara="1" rIns="35525" wrap="square" tIns="35525">
            <a:sp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US"/>
              <a:t>‹#›</a:t>
            </a:fld>
            <a:endParaRPr/>
          </a:p>
        </p:txBody>
      </p:sp>
      <p:sp>
        <p:nvSpPr>
          <p:cNvPr id="537" name="Google Shape;537;g35b459958d9_1_1"/>
          <p:cNvSpPr txBox="1"/>
          <p:nvPr/>
        </p:nvSpPr>
        <p:spPr>
          <a:xfrm>
            <a:off x="5012875" y="508539"/>
            <a:ext cx="3593400" cy="3099000"/>
          </a:xfrm>
          <a:prstGeom prst="rect">
            <a:avLst/>
          </a:prstGeom>
          <a:noFill/>
          <a:ln>
            <a:noFill/>
          </a:ln>
        </p:spPr>
        <p:txBody>
          <a:bodyPr anchorCtr="0" anchor="b" bIns="35525" lIns="35525" spcFirstLastPara="1" rIns="35525" wrap="square" tIns="35525">
            <a:normAutofit/>
          </a:bodyPr>
          <a:lstStyle/>
          <a:p>
            <a:pPr indent="0" lvl="0" marL="0" marR="0" rtl="0" algn="ctr">
              <a:lnSpc>
                <a:spcPct val="90000"/>
              </a:lnSpc>
              <a:spcBef>
                <a:spcPts val="0"/>
              </a:spcBef>
              <a:spcAft>
                <a:spcPts val="0"/>
              </a:spcAft>
              <a:buClr>
                <a:schemeClr val="accent1"/>
              </a:buClr>
              <a:buSzPts val="4700"/>
              <a:buFont typeface="Trebuchet MS"/>
              <a:buNone/>
            </a:pPr>
            <a:r>
              <a:rPr b="1" lang="en-US" sz="3600">
                <a:solidFill>
                  <a:schemeClr val="lt1"/>
                </a:solidFill>
                <a:latin typeface="Trebuchet MS"/>
                <a:ea typeface="Trebuchet MS"/>
                <a:cs typeface="Trebuchet MS"/>
                <a:sym typeface="Trebuchet MS"/>
              </a:rPr>
              <a:t>X</a:t>
            </a:r>
            <a:endParaRPr b="1" sz="3600">
              <a:solidFill>
                <a:schemeClr val="lt1"/>
              </a:solidFill>
              <a:latin typeface="Trebuchet MS"/>
              <a:ea typeface="Trebuchet MS"/>
              <a:cs typeface="Trebuchet MS"/>
              <a:sym typeface="Trebuchet MS"/>
            </a:endParaRPr>
          </a:p>
          <a:p>
            <a:pPr indent="0" lvl="0" marL="0" marR="0" rtl="0" algn="ctr">
              <a:lnSpc>
                <a:spcPct val="90000"/>
              </a:lnSpc>
              <a:spcBef>
                <a:spcPts val="0"/>
              </a:spcBef>
              <a:spcAft>
                <a:spcPts val="0"/>
              </a:spcAft>
              <a:buClr>
                <a:schemeClr val="accent1"/>
              </a:buClr>
              <a:buSzPts val="4700"/>
              <a:buFont typeface="Trebuchet MS"/>
              <a:buNone/>
            </a:pPr>
            <a:r>
              <a:rPr b="1" lang="en-US" sz="2200">
                <a:solidFill>
                  <a:schemeClr val="lt1"/>
                </a:solidFill>
                <a:latin typeface="Trebuchet MS"/>
                <a:ea typeface="Trebuchet MS"/>
                <a:cs typeface="Trebuchet MS"/>
                <a:sym typeface="Trebuchet MS"/>
              </a:rPr>
              <a:t>X</a:t>
            </a:r>
            <a:endParaRPr b="1" sz="2200">
              <a:solidFill>
                <a:schemeClr val="lt1"/>
              </a:solidFill>
              <a:latin typeface="Trebuchet MS"/>
              <a:ea typeface="Trebuchet MS"/>
              <a:cs typeface="Trebuchet MS"/>
              <a:sym typeface="Trebuchet MS"/>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1" name="Shape 541"/>
        <p:cNvGrpSpPr/>
        <p:nvPr/>
      </p:nvGrpSpPr>
      <p:grpSpPr>
        <a:xfrm>
          <a:off x="0" y="0"/>
          <a:ext cx="0" cy="0"/>
          <a:chOff x="0" y="0"/>
          <a:chExt cx="0" cy="0"/>
        </a:xfrm>
      </p:grpSpPr>
      <p:sp>
        <p:nvSpPr>
          <p:cNvPr id="542" name="Google Shape;542;g3536df538cb_3_0"/>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spcBef>
                <a:spcPts val="0"/>
              </a:spcBef>
              <a:spcAft>
                <a:spcPts val="0"/>
              </a:spcAft>
              <a:buNone/>
            </a:pPr>
            <a:fld id="{00000000-1234-1234-1234-123412341234}" type="slidenum">
              <a:rPr lang="en-US"/>
              <a:t>‹#›</a:t>
            </a:fld>
            <a:endParaRPr/>
          </a:p>
        </p:txBody>
      </p:sp>
      <p:sp>
        <p:nvSpPr>
          <p:cNvPr id="543" name="Google Shape;543;g3536df538cb_3_0"/>
          <p:cNvSpPr txBox="1"/>
          <p:nvPr/>
        </p:nvSpPr>
        <p:spPr>
          <a:xfrm>
            <a:off x="334050" y="319575"/>
            <a:ext cx="4527600" cy="1569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3000">
                <a:solidFill>
                  <a:schemeClr val="dk2"/>
                </a:solidFill>
                <a:latin typeface="Trebuchet MS"/>
                <a:ea typeface="Trebuchet MS"/>
                <a:cs typeface="Trebuchet MS"/>
                <a:sym typeface="Trebuchet MS"/>
              </a:rPr>
              <a:t>What are Health-Related Social Needs?</a:t>
            </a:r>
            <a:endParaRPr b="1" i="0" sz="4400" u="none" cap="none" strike="noStrike">
              <a:solidFill>
                <a:schemeClr val="dk2"/>
              </a:solidFill>
              <a:latin typeface="Trebuchet MS"/>
              <a:ea typeface="Trebuchet MS"/>
              <a:cs typeface="Trebuchet MS"/>
              <a:sym typeface="Trebuchet MS"/>
            </a:endParaRPr>
          </a:p>
        </p:txBody>
      </p:sp>
      <p:sp>
        <p:nvSpPr>
          <p:cNvPr id="544" name="Google Shape;544;g3536df538cb_3_0"/>
          <p:cNvSpPr txBox="1"/>
          <p:nvPr>
            <p:ph type="title"/>
          </p:nvPr>
        </p:nvSpPr>
        <p:spPr>
          <a:xfrm>
            <a:off x="4813375" y="319575"/>
            <a:ext cx="3993300" cy="1487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4500"/>
              <a:buNone/>
            </a:pPr>
            <a:r>
              <a:rPr lang="en-US" sz="3000"/>
              <a:t>X</a:t>
            </a:r>
            <a:endParaRPr sz="3000">
              <a:solidFill>
                <a:schemeClr val="dk2"/>
              </a:solidFill>
            </a:endParaRPr>
          </a:p>
        </p:txBody>
      </p:sp>
      <p:sp>
        <p:nvSpPr>
          <p:cNvPr id="545" name="Google Shape;545;g3536df538cb_3_0"/>
          <p:cNvSpPr txBox="1"/>
          <p:nvPr>
            <p:ph idx="1" type="body"/>
          </p:nvPr>
        </p:nvSpPr>
        <p:spPr>
          <a:xfrm>
            <a:off x="264750" y="1807225"/>
            <a:ext cx="4666200" cy="2862900"/>
          </a:xfrm>
          <a:prstGeom prst="rect">
            <a:avLst/>
          </a:prstGeom>
          <a:noFill/>
          <a:ln>
            <a:noFill/>
          </a:ln>
        </p:spPr>
        <p:txBody>
          <a:bodyPr anchorCtr="0" anchor="t" bIns="45700" lIns="91425" spcFirstLastPara="1" rIns="91425" wrap="square" tIns="45700">
            <a:spAutoFit/>
          </a:bodyPr>
          <a:lstStyle/>
          <a:p>
            <a:pPr indent="-342900" lvl="0" marL="457200" rtl="0" algn="l">
              <a:lnSpc>
                <a:spcPct val="100000"/>
              </a:lnSpc>
              <a:spcBef>
                <a:spcPts val="0"/>
              </a:spcBef>
              <a:spcAft>
                <a:spcPts val="0"/>
              </a:spcAft>
              <a:buClr>
                <a:schemeClr val="dk2"/>
              </a:buClr>
              <a:buSzPts val="1800"/>
              <a:buChar char="•"/>
            </a:pPr>
            <a:r>
              <a:rPr lang="en-US" sz="1800">
                <a:solidFill>
                  <a:schemeClr val="dk2"/>
                </a:solidFill>
                <a:highlight>
                  <a:srgbClr val="FFFFFF"/>
                </a:highlight>
              </a:rPr>
              <a:t>Non-medical factors that influence a person’s health and well-being</a:t>
            </a:r>
            <a:endParaRPr sz="1800">
              <a:solidFill>
                <a:schemeClr val="dk2"/>
              </a:solidFill>
              <a:highlight>
                <a:srgbClr val="FFFFFF"/>
              </a:highlight>
            </a:endParaRPr>
          </a:p>
          <a:p>
            <a:pPr indent="-342900" lvl="0" marL="457200" rtl="0" algn="l">
              <a:lnSpc>
                <a:spcPct val="100000"/>
              </a:lnSpc>
              <a:spcBef>
                <a:spcPts val="0"/>
              </a:spcBef>
              <a:spcAft>
                <a:spcPts val="0"/>
              </a:spcAft>
              <a:buClr>
                <a:schemeClr val="dk2"/>
              </a:buClr>
              <a:buSzPts val="1800"/>
              <a:buChar char="•"/>
            </a:pPr>
            <a:r>
              <a:rPr lang="en-US" sz="1800">
                <a:solidFill>
                  <a:schemeClr val="dk2"/>
                </a:solidFill>
                <a:highlight>
                  <a:srgbClr val="FFFFFF"/>
                </a:highlight>
              </a:rPr>
              <a:t>Includes things like housing, utilities, nutrition and food, transportation, employment, environmental safety, and interpersonal violence</a:t>
            </a:r>
            <a:endParaRPr sz="1800">
              <a:solidFill>
                <a:schemeClr val="dk2"/>
              </a:solidFill>
              <a:highlight>
                <a:srgbClr val="FFFFFF"/>
              </a:highlight>
            </a:endParaRPr>
          </a:p>
          <a:p>
            <a:pPr indent="0" lvl="0" marL="457200" rtl="0" algn="l">
              <a:lnSpc>
                <a:spcPct val="100000"/>
              </a:lnSpc>
              <a:spcBef>
                <a:spcPts val="0"/>
              </a:spcBef>
              <a:spcAft>
                <a:spcPts val="0"/>
              </a:spcAft>
              <a:buNone/>
            </a:pPr>
            <a:r>
              <a:t/>
            </a:r>
            <a:endParaRPr sz="1800">
              <a:highlight>
                <a:srgbClr val="FFFFFF"/>
              </a:highlight>
            </a:endParaRPr>
          </a:p>
          <a:p>
            <a:pPr indent="0" lvl="0" marL="0" rtl="0" algn="l">
              <a:lnSpc>
                <a:spcPct val="100000"/>
              </a:lnSpc>
              <a:spcBef>
                <a:spcPts val="0"/>
              </a:spcBef>
              <a:spcAft>
                <a:spcPts val="0"/>
              </a:spcAft>
              <a:buNone/>
            </a:pPr>
            <a:r>
              <a:rPr lang="en-US" sz="1800">
                <a:solidFill>
                  <a:schemeClr val="dk2"/>
                </a:solidFill>
                <a:highlight>
                  <a:srgbClr val="FFFFFF"/>
                </a:highlight>
              </a:rPr>
              <a:t>Extensive research has indicated these factors can account for as much as 50% of health outcomes</a:t>
            </a:r>
            <a:endParaRPr sz="1800">
              <a:highlight>
                <a:srgbClr val="FFFFFF"/>
              </a:highlight>
            </a:endParaRPr>
          </a:p>
        </p:txBody>
      </p:sp>
      <p:sp>
        <p:nvSpPr>
          <p:cNvPr id="546" name="Google Shape;546;g3536df538cb_3_0"/>
          <p:cNvSpPr txBox="1"/>
          <p:nvPr>
            <p:ph idx="1" type="body"/>
          </p:nvPr>
        </p:nvSpPr>
        <p:spPr>
          <a:xfrm>
            <a:off x="4930950" y="1807225"/>
            <a:ext cx="4131000" cy="1205100"/>
          </a:xfrm>
          <a:prstGeom prst="rect">
            <a:avLst/>
          </a:prstGeom>
          <a:noFill/>
          <a:ln>
            <a:noFill/>
          </a:ln>
        </p:spPr>
        <p:txBody>
          <a:bodyPr anchorCtr="0" anchor="t" bIns="45700" lIns="91425" spcFirstLastPara="1" rIns="91425" wrap="square" tIns="45700">
            <a:spAutoFit/>
          </a:bodyPr>
          <a:lstStyle/>
          <a:p>
            <a:pPr indent="-342900" lvl="0" marL="457200" rtl="0" algn="l">
              <a:lnSpc>
                <a:spcPct val="90000"/>
              </a:lnSpc>
              <a:spcBef>
                <a:spcPts val="300"/>
              </a:spcBef>
              <a:spcAft>
                <a:spcPts val="0"/>
              </a:spcAft>
              <a:buClr>
                <a:schemeClr val="dk2"/>
              </a:buClr>
              <a:buSzPts val="1800"/>
              <a:buChar char="•"/>
            </a:pPr>
            <a:r>
              <a:rPr lang="en-US" sz="1800">
                <a:solidFill>
                  <a:schemeClr val="dk2"/>
                </a:solidFill>
              </a:rPr>
              <a:t>X</a:t>
            </a:r>
            <a:endParaRPr sz="1800">
              <a:solidFill>
                <a:schemeClr val="dk2"/>
              </a:solidFill>
            </a:endParaRPr>
          </a:p>
          <a:p>
            <a:pPr indent="-342900" lvl="0" marL="457200" rtl="0" algn="l">
              <a:lnSpc>
                <a:spcPct val="90000"/>
              </a:lnSpc>
              <a:spcBef>
                <a:spcPts val="300"/>
              </a:spcBef>
              <a:spcAft>
                <a:spcPts val="0"/>
              </a:spcAft>
              <a:buClr>
                <a:schemeClr val="dk2"/>
              </a:buClr>
              <a:buSzPts val="1800"/>
              <a:buChar char="•"/>
            </a:pPr>
            <a:r>
              <a:rPr lang="en-US" sz="1800">
                <a:solidFill>
                  <a:schemeClr val="dk2"/>
                </a:solidFill>
              </a:rPr>
              <a:t>X</a:t>
            </a:r>
            <a:endParaRPr sz="1800">
              <a:solidFill>
                <a:schemeClr val="dk2"/>
              </a:solidFill>
            </a:endParaRPr>
          </a:p>
          <a:p>
            <a:pPr indent="0" lvl="0" marL="0" rtl="0" algn="l">
              <a:lnSpc>
                <a:spcPct val="90000"/>
              </a:lnSpc>
              <a:spcBef>
                <a:spcPts val="300"/>
              </a:spcBef>
              <a:spcAft>
                <a:spcPts val="0"/>
              </a:spcAft>
              <a:buNone/>
            </a:pPr>
            <a:r>
              <a:t/>
            </a:r>
            <a:endParaRPr sz="1800">
              <a:solidFill>
                <a:schemeClr val="dk2"/>
              </a:solidFill>
            </a:endParaRPr>
          </a:p>
          <a:p>
            <a:pPr indent="0" lvl="0" marL="0" rtl="0" algn="l">
              <a:lnSpc>
                <a:spcPct val="90000"/>
              </a:lnSpc>
              <a:spcBef>
                <a:spcPts val="300"/>
              </a:spcBef>
              <a:spcAft>
                <a:spcPts val="0"/>
              </a:spcAft>
              <a:buNone/>
            </a:pPr>
            <a:r>
              <a:rPr lang="en-US" sz="1800">
                <a:solidFill>
                  <a:schemeClr val="dk2"/>
                </a:solidFill>
              </a:rPr>
              <a:t>X</a:t>
            </a:r>
            <a:endParaRPr sz="1800">
              <a:solidFill>
                <a:schemeClr val="dk2"/>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0" name="Shape 550"/>
        <p:cNvGrpSpPr/>
        <p:nvPr/>
      </p:nvGrpSpPr>
      <p:grpSpPr>
        <a:xfrm>
          <a:off x="0" y="0"/>
          <a:ext cx="0" cy="0"/>
          <a:chOff x="0" y="0"/>
          <a:chExt cx="0" cy="0"/>
        </a:xfrm>
      </p:grpSpPr>
      <p:sp>
        <p:nvSpPr>
          <p:cNvPr id="551" name="Google Shape;551;g355d285e6e6_1_10"/>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spcBef>
                <a:spcPts val="0"/>
              </a:spcBef>
              <a:spcAft>
                <a:spcPts val="0"/>
              </a:spcAft>
              <a:buNone/>
            </a:pPr>
            <a:fld id="{00000000-1234-1234-1234-123412341234}" type="slidenum">
              <a:rPr lang="en-US"/>
              <a:t>‹#›</a:t>
            </a:fld>
            <a:endParaRPr/>
          </a:p>
        </p:txBody>
      </p:sp>
      <p:sp>
        <p:nvSpPr>
          <p:cNvPr id="552" name="Google Shape;552;g355d285e6e6_1_10"/>
          <p:cNvSpPr txBox="1"/>
          <p:nvPr/>
        </p:nvSpPr>
        <p:spPr>
          <a:xfrm>
            <a:off x="334050" y="319575"/>
            <a:ext cx="4527600" cy="1569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3000">
                <a:solidFill>
                  <a:schemeClr val="dk2"/>
                </a:solidFill>
                <a:latin typeface="Trebuchet MS"/>
                <a:ea typeface="Trebuchet MS"/>
                <a:cs typeface="Trebuchet MS"/>
                <a:sym typeface="Trebuchet MS"/>
                <a:extLst>
                  <a:ext uri="http://customooxmlschemas.google.com/">
                    <go:slidesCustomData xmlns:go="http://customooxmlschemas.google.com/" textRoundtripDataId="31"/>
                  </a:ext>
                </a:extLst>
              </a:rPr>
              <a:t>What is Colorado doing with HRSN with an Amendment?</a:t>
            </a:r>
            <a:endParaRPr b="1" i="0" sz="4400" u="none" cap="none" strike="noStrike">
              <a:solidFill>
                <a:schemeClr val="dk2"/>
              </a:solidFill>
              <a:latin typeface="Trebuchet MS"/>
              <a:ea typeface="Trebuchet MS"/>
              <a:cs typeface="Trebuchet MS"/>
              <a:sym typeface="Trebuchet MS"/>
            </a:endParaRPr>
          </a:p>
        </p:txBody>
      </p:sp>
      <p:sp>
        <p:nvSpPr>
          <p:cNvPr id="553" name="Google Shape;553;g355d285e6e6_1_10"/>
          <p:cNvSpPr txBox="1"/>
          <p:nvPr>
            <p:ph type="title"/>
          </p:nvPr>
        </p:nvSpPr>
        <p:spPr>
          <a:xfrm>
            <a:off x="4930950" y="704475"/>
            <a:ext cx="3993300" cy="800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4500"/>
              <a:buNone/>
            </a:pPr>
            <a:r>
              <a:rPr lang="en-US" sz="3000"/>
              <a:t>X</a:t>
            </a:r>
            <a:endParaRPr sz="3000">
              <a:solidFill>
                <a:schemeClr val="dk2"/>
              </a:solidFill>
            </a:endParaRPr>
          </a:p>
        </p:txBody>
      </p:sp>
      <p:sp>
        <p:nvSpPr>
          <p:cNvPr id="554" name="Google Shape;554;g355d285e6e6_1_10"/>
          <p:cNvSpPr txBox="1"/>
          <p:nvPr>
            <p:ph idx="1" type="body"/>
          </p:nvPr>
        </p:nvSpPr>
        <p:spPr>
          <a:xfrm>
            <a:off x="264750" y="1889475"/>
            <a:ext cx="4666200" cy="1323600"/>
          </a:xfrm>
          <a:prstGeom prst="rect">
            <a:avLst/>
          </a:prstGeom>
          <a:noFill/>
          <a:ln>
            <a:noFill/>
          </a:ln>
        </p:spPr>
        <p:txBody>
          <a:bodyPr anchorCtr="0" anchor="t" bIns="45700" lIns="91425" spcFirstLastPara="1" rIns="91425" wrap="square" tIns="45700">
            <a:spAutoFit/>
          </a:bodyPr>
          <a:lstStyle/>
          <a:p>
            <a:pPr indent="-355600" lvl="0" marL="457200" rtl="0" algn="l">
              <a:lnSpc>
                <a:spcPct val="100000"/>
              </a:lnSpc>
              <a:spcBef>
                <a:spcPts val="0"/>
              </a:spcBef>
              <a:spcAft>
                <a:spcPts val="0"/>
              </a:spcAft>
              <a:buClr>
                <a:schemeClr val="dk2"/>
              </a:buClr>
              <a:buSzPts val="2000"/>
              <a:buChar char="•"/>
            </a:pPr>
            <a:r>
              <a:rPr lang="en-US" sz="2000">
                <a:solidFill>
                  <a:schemeClr val="dk2"/>
                </a:solidFill>
                <a:highlight>
                  <a:srgbClr val="FFFFFF"/>
                </a:highlight>
              </a:rPr>
              <a:t>Housing Services</a:t>
            </a:r>
            <a:endParaRPr sz="2000">
              <a:solidFill>
                <a:schemeClr val="dk2"/>
              </a:solidFill>
              <a:highlight>
                <a:srgbClr val="FFFFFF"/>
              </a:highlight>
            </a:endParaRPr>
          </a:p>
          <a:p>
            <a:pPr indent="-355600" lvl="0" marL="457200" rtl="0" algn="l">
              <a:lnSpc>
                <a:spcPct val="100000"/>
              </a:lnSpc>
              <a:spcBef>
                <a:spcPts val="0"/>
              </a:spcBef>
              <a:spcAft>
                <a:spcPts val="0"/>
              </a:spcAft>
              <a:buClr>
                <a:schemeClr val="dk2"/>
              </a:buClr>
              <a:buSzPts val="2000"/>
              <a:buChar char="•"/>
            </a:pPr>
            <a:r>
              <a:rPr lang="en-US" sz="2000">
                <a:solidFill>
                  <a:schemeClr val="dk2"/>
                </a:solidFill>
                <a:highlight>
                  <a:srgbClr val="FFFFFF"/>
                </a:highlight>
              </a:rPr>
              <a:t>Nutrition Services</a:t>
            </a:r>
            <a:endParaRPr sz="2000">
              <a:solidFill>
                <a:schemeClr val="dk2"/>
              </a:solidFill>
              <a:highlight>
                <a:srgbClr val="FFFFFF"/>
              </a:highlight>
            </a:endParaRPr>
          </a:p>
          <a:p>
            <a:pPr indent="-355600" lvl="0" marL="457200" rtl="0" algn="l">
              <a:lnSpc>
                <a:spcPct val="100000"/>
              </a:lnSpc>
              <a:spcBef>
                <a:spcPts val="0"/>
              </a:spcBef>
              <a:spcAft>
                <a:spcPts val="0"/>
              </a:spcAft>
              <a:buClr>
                <a:schemeClr val="dk2"/>
              </a:buClr>
              <a:buSzPts val="2000"/>
              <a:buChar char="•"/>
            </a:pPr>
            <a:r>
              <a:rPr lang="en-US" sz="2000">
                <a:solidFill>
                  <a:schemeClr val="dk2"/>
                </a:solidFill>
                <a:highlight>
                  <a:srgbClr val="FFFFFF"/>
                </a:highlight>
                <a:extLst>
                  <a:ext uri="http://customooxmlschemas.google.com/">
                    <go:slidesCustomData xmlns:go="http://customooxmlschemas.google.com/" textRoundtripDataId="32"/>
                  </a:ext>
                </a:extLst>
              </a:rPr>
              <a:t>Year 1 Goal: Serve 1,</a:t>
            </a:r>
            <a:r>
              <a:rPr lang="en-US" sz="2000">
                <a:solidFill>
                  <a:schemeClr val="dk2"/>
                </a:solidFill>
                <a:highlight>
                  <a:srgbClr val="FFFFFF"/>
                </a:highlight>
              </a:rPr>
              <a:t>000-1,500 Members</a:t>
            </a:r>
            <a:endParaRPr sz="2000">
              <a:solidFill>
                <a:schemeClr val="dk2"/>
              </a:solidFill>
              <a:highlight>
                <a:srgbClr val="FFFFFF"/>
              </a:highlight>
            </a:endParaRPr>
          </a:p>
        </p:txBody>
      </p:sp>
      <p:sp>
        <p:nvSpPr>
          <p:cNvPr id="555" name="Google Shape;555;g355d285e6e6_1_10"/>
          <p:cNvSpPr txBox="1"/>
          <p:nvPr>
            <p:ph idx="1" type="body"/>
          </p:nvPr>
        </p:nvSpPr>
        <p:spPr>
          <a:xfrm>
            <a:off x="4862100" y="1889475"/>
            <a:ext cx="4131000" cy="369300"/>
          </a:xfrm>
          <a:prstGeom prst="rect">
            <a:avLst/>
          </a:prstGeom>
          <a:noFill/>
          <a:ln>
            <a:noFill/>
          </a:ln>
        </p:spPr>
        <p:txBody>
          <a:bodyPr anchorCtr="0" anchor="t" bIns="45700" lIns="91425" spcFirstLastPara="1" rIns="91425" wrap="square" tIns="45700">
            <a:spAutoFit/>
          </a:bodyPr>
          <a:lstStyle/>
          <a:p>
            <a:pPr indent="-355600" lvl="0" marL="457200" rtl="0" algn="l">
              <a:lnSpc>
                <a:spcPct val="90000"/>
              </a:lnSpc>
              <a:spcBef>
                <a:spcPts val="300"/>
              </a:spcBef>
              <a:spcAft>
                <a:spcPts val="0"/>
              </a:spcAft>
              <a:buClr>
                <a:schemeClr val="dk2"/>
              </a:buClr>
              <a:buSzPts val="2000"/>
              <a:buChar char="•"/>
            </a:pPr>
            <a:r>
              <a:rPr lang="en-US" sz="2000">
                <a:solidFill>
                  <a:schemeClr val="dk2"/>
                </a:solidFill>
              </a:rPr>
              <a:t>X</a:t>
            </a:r>
            <a:endParaRPr sz="2000">
              <a:solidFill>
                <a:schemeClr val="dk2"/>
              </a:solidFill>
            </a:endParaRPr>
          </a:p>
        </p:txBody>
      </p:sp>
      <p:pic>
        <p:nvPicPr>
          <p:cNvPr id="556" name="Google Shape;556;g355d285e6e6_1_10" title="Healthy Food.jpeg"/>
          <p:cNvPicPr preferRelativeResize="0"/>
          <p:nvPr/>
        </p:nvPicPr>
        <p:blipFill>
          <a:blip r:embed="rId3">
            <a:alphaModFix/>
          </a:blip>
          <a:stretch>
            <a:fillRect/>
          </a:stretch>
        </p:blipFill>
        <p:spPr>
          <a:xfrm>
            <a:off x="1889449" y="3213075"/>
            <a:ext cx="5365100" cy="2045976"/>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0" name="Shape 560"/>
        <p:cNvGrpSpPr/>
        <p:nvPr/>
      </p:nvGrpSpPr>
      <p:grpSpPr>
        <a:xfrm>
          <a:off x="0" y="0"/>
          <a:ext cx="0" cy="0"/>
          <a:chOff x="0" y="0"/>
          <a:chExt cx="0" cy="0"/>
        </a:xfrm>
      </p:grpSpPr>
      <p:sp>
        <p:nvSpPr>
          <p:cNvPr id="561" name="Google Shape;561;g35322cf600a_0_0"/>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spcBef>
                <a:spcPts val="0"/>
              </a:spcBef>
              <a:spcAft>
                <a:spcPts val="0"/>
              </a:spcAft>
              <a:buNone/>
            </a:pPr>
            <a:fld id="{00000000-1234-1234-1234-123412341234}" type="slidenum">
              <a:rPr lang="en-US"/>
              <a:t>‹#›</a:t>
            </a:fld>
            <a:endParaRPr/>
          </a:p>
        </p:txBody>
      </p:sp>
      <p:sp>
        <p:nvSpPr>
          <p:cNvPr id="562" name="Google Shape;562;g35322cf600a_0_0"/>
          <p:cNvSpPr txBox="1"/>
          <p:nvPr/>
        </p:nvSpPr>
        <p:spPr>
          <a:xfrm>
            <a:off x="467100" y="842350"/>
            <a:ext cx="38412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en-US" sz="2000">
                <a:solidFill>
                  <a:schemeClr val="dk2"/>
                </a:solidFill>
                <a:latin typeface="Trebuchet MS"/>
                <a:ea typeface="Trebuchet MS"/>
                <a:cs typeface="Trebuchet MS"/>
                <a:sym typeface="Trebuchet MS"/>
              </a:rPr>
              <a:t>Colorado may provide </a:t>
            </a:r>
            <a:r>
              <a:rPr b="1" lang="en-US" sz="2000">
                <a:solidFill>
                  <a:schemeClr val="dk2"/>
                </a:solidFill>
                <a:latin typeface="Trebuchet MS"/>
                <a:ea typeface="Trebuchet MS"/>
                <a:cs typeface="Trebuchet MS"/>
                <a:sym typeface="Trebuchet MS"/>
              </a:rPr>
              <a:t>housing-related services in a phased approach:</a:t>
            </a:r>
            <a:endParaRPr b="1" sz="2500">
              <a:solidFill>
                <a:schemeClr val="dk2"/>
              </a:solidFill>
              <a:latin typeface="Trebuchet MS"/>
              <a:ea typeface="Trebuchet MS"/>
              <a:cs typeface="Trebuchet MS"/>
              <a:sym typeface="Trebuchet MS"/>
            </a:endParaRPr>
          </a:p>
        </p:txBody>
      </p:sp>
      <p:sp>
        <p:nvSpPr>
          <p:cNvPr id="563" name="Google Shape;563;g35322cf600a_0_0"/>
          <p:cNvSpPr txBox="1"/>
          <p:nvPr>
            <p:ph type="title"/>
          </p:nvPr>
        </p:nvSpPr>
        <p:spPr>
          <a:xfrm>
            <a:off x="4792275" y="165975"/>
            <a:ext cx="3993300" cy="800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4500"/>
              <a:buNone/>
            </a:pPr>
            <a:r>
              <a:rPr lang="en-US" sz="3400"/>
              <a:t>X</a:t>
            </a:r>
            <a:endParaRPr sz="3400">
              <a:solidFill>
                <a:schemeClr val="dk2"/>
              </a:solidFill>
            </a:endParaRPr>
          </a:p>
        </p:txBody>
      </p:sp>
      <p:sp>
        <p:nvSpPr>
          <p:cNvPr id="564" name="Google Shape;564;g35322cf600a_0_0"/>
          <p:cNvSpPr txBox="1"/>
          <p:nvPr>
            <p:ph idx="1" type="body"/>
          </p:nvPr>
        </p:nvSpPr>
        <p:spPr>
          <a:xfrm>
            <a:off x="322200" y="1853600"/>
            <a:ext cx="4131000" cy="3762000"/>
          </a:xfrm>
          <a:prstGeom prst="rect">
            <a:avLst/>
          </a:prstGeom>
          <a:noFill/>
          <a:ln>
            <a:noFill/>
          </a:ln>
        </p:spPr>
        <p:txBody>
          <a:bodyPr anchorCtr="0" anchor="t" bIns="45700" lIns="91425" spcFirstLastPara="1" rIns="91425" wrap="square" tIns="45700">
            <a:spAutoFit/>
          </a:bodyPr>
          <a:lstStyle/>
          <a:p>
            <a:pPr indent="0" lvl="0" marL="0" rtl="0" algn="l">
              <a:lnSpc>
                <a:spcPct val="100000"/>
              </a:lnSpc>
              <a:spcBef>
                <a:spcPts val="0"/>
              </a:spcBef>
              <a:spcAft>
                <a:spcPts val="0"/>
              </a:spcAft>
              <a:buClr>
                <a:schemeClr val="dk1"/>
              </a:buClr>
              <a:buSzPts val="1100"/>
              <a:buFont typeface="Arial"/>
              <a:buNone/>
            </a:pPr>
            <a:r>
              <a:t/>
            </a:r>
            <a:endParaRPr sz="1200"/>
          </a:p>
          <a:p>
            <a:pPr indent="-342900" lvl="0" marL="457200" rtl="0" algn="l">
              <a:lnSpc>
                <a:spcPct val="100000"/>
              </a:lnSpc>
              <a:spcBef>
                <a:spcPts val="0"/>
              </a:spcBef>
              <a:spcAft>
                <a:spcPts val="0"/>
              </a:spcAft>
              <a:buClr>
                <a:schemeClr val="dk2"/>
              </a:buClr>
              <a:buSzPts val="1800"/>
              <a:buFont typeface="Trebuchet MS"/>
              <a:buChar char="●"/>
            </a:pPr>
            <a:r>
              <a:rPr lang="en-US" sz="1800">
                <a:solidFill>
                  <a:schemeClr val="dk2"/>
                </a:solidFill>
              </a:rPr>
              <a:t>Case management for access to housing supports</a:t>
            </a:r>
            <a:endParaRPr sz="1800">
              <a:solidFill>
                <a:schemeClr val="dk2"/>
              </a:solidFill>
            </a:endParaRPr>
          </a:p>
          <a:p>
            <a:pPr indent="-342900" lvl="0" marL="457200" rtl="0" algn="l">
              <a:lnSpc>
                <a:spcPct val="100000"/>
              </a:lnSpc>
              <a:spcBef>
                <a:spcPts val="0"/>
              </a:spcBef>
              <a:spcAft>
                <a:spcPts val="0"/>
              </a:spcAft>
              <a:buClr>
                <a:schemeClr val="dk2"/>
              </a:buClr>
              <a:buSzPts val="1800"/>
              <a:buFont typeface="Trebuchet MS"/>
              <a:buChar char="●"/>
            </a:pPr>
            <a:r>
              <a:rPr lang="en-US" sz="1800">
                <a:solidFill>
                  <a:schemeClr val="dk2"/>
                </a:solidFill>
              </a:rPr>
              <a:t>Pre-tenancy navigation services</a:t>
            </a:r>
            <a:endParaRPr sz="1800">
              <a:solidFill>
                <a:schemeClr val="dk2"/>
              </a:solidFill>
            </a:endParaRPr>
          </a:p>
          <a:p>
            <a:pPr indent="-342900" lvl="0" marL="457200" rtl="0" algn="l">
              <a:lnSpc>
                <a:spcPct val="100000"/>
              </a:lnSpc>
              <a:spcBef>
                <a:spcPts val="0"/>
              </a:spcBef>
              <a:spcAft>
                <a:spcPts val="0"/>
              </a:spcAft>
              <a:buClr>
                <a:schemeClr val="dk2"/>
              </a:buClr>
              <a:buSzPts val="1800"/>
              <a:buFont typeface="Trebuchet MS"/>
              <a:buChar char="●"/>
            </a:pPr>
            <a:r>
              <a:rPr lang="en-US" sz="1800">
                <a:solidFill>
                  <a:schemeClr val="dk2"/>
                </a:solidFill>
              </a:rPr>
              <a:t>Tenancy sustaining services</a:t>
            </a:r>
            <a:endParaRPr sz="1800">
              <a:solidFill>
                <a:schemeClr val="dk2"/>
              </a:solidFill>
            </a:endParaRPr>
          </a:p>
          <a:p>
            <a:pPr indent="-342900" lvl="0" marL="457200" rtl="0" algn="l">
              <a:lnSpc>
                <a:spcPct val="100000"/>
              </a:lnSpc>
              <a:spcBef>
                <a:spcPts val="0"/>
              </a:spcBef>
              <a:spcAft>
                <a:spcPts val="0"/>
              </a:spcAft>
              <a:buClr>
                <a:schemeClr val="dk2"/>
              </a:buClr>
              <a:buSzPts val="1800"/>
              <a:buFont typeface="Trebuchet MS"/>
              <a:buChar char="●"/>
            </a:pPr>
            <a:r>
              <a:rPr lang="en-US" sz="1800">
                <a:solidFill>
                  <a:schemeClr val="dk2"/>
                </a:solidFill>
              </a:rPr>
              <a:t>One-time transition and moving costs</a:t>
            </a:r>
            <a:endParaRPr sz="1800">
              <a:solidFill>
                <a:schemeClr val="dk2"/>
              </a:solidFill>
            </a:endParaRPr>
          </a:p>
          <a:p>
            <a:pPr indent="-342900" lvl="0" marL="457200" rtl="0" algn="l">
              <a:lnSpc>
                <a:spcPct val="100000"/>
              </a:lnSpc>
              <a:spcBef>
                <a:spcPts val="0"/>
              </a:spcBef>
              <a:spcAft>
                <a:spcPts val="0"/>
              </a:spcAft>
              <a:buClr>
                <a:schemeClr val="dk2"/>
              </a:buClr>
              <a:buSzPts val="1800"/>
              <a:buFont typeface="Trebuchet MS"/>
              <a:buChar char="●"/>
            </a:pPr>
            <a:r>
              <a:rPr lang="en-US" sz="1800">
                <a:solidFill>
                  <a:schemeClr val="dk2"/>
                </a:solidFill>
              </a:rPr>
              <a:t>Rental assistance and utility assistance</a:t>
            </a:r>
            <a:endParaRPr sz="1800">
              <a:solidFill>
                <a:schemeClr val="dk2"/>
              </a:solidFill>
            </a:endParaRPr>
          </a:p>
          <a:p>
            <a:pPr indent="-342900" lvl="0" marL="457200" rtl="0" algn="l">
              <a:lnSpc>
                <a:spcPct val="100000"/>
              </a:lnSpc>
              <a:spcBef>
                <a:spcPts val="0"/>
              </a:spcBef>
              <a:spcAft>
                <a:spcPts val="0"/>
              </a:spcAft>
              <a:buClr>
                <a:schemeClr val="dk2"/>
              </a:buClr>
              <a:buSzPts val="1800"/>
              <a:buChar char="●"/>
            </a:pPr>
            <a:r>
              <a:rPr lang="en-US" sz="1800">
                <a:solidFill>
                  <a:schemeClr val="dk2"/>
                </a:solidFill>
              </a:rPr>
              <a:t>In addition to </a:t>
            </a:r>
            <a:r>
              <a:rPr lang="en-US" sz="1800">
                <a:solidFill>
                  <a:schemeClr val="dk2"/>
                </a:solidFill>
              </a:rPr>
              <a:t>eligibility</a:t>
            </a:r>
            <a:r>
              <a:rPr lang="en-US" sz="1800">
                <a:solidFill>
                  <a:schemeClr val="dk2"/>
                </a:solidFill>
              </a:rPr>
              <a:t> criteria, members must qualify for a housing voucher through DOH</a:t>
            </a:r>
            <a:endParaRPr sz="1800">
              <a:solidFill>
                <a:schemeClr val="dk2"/>
              </a:solidFill>
            </a:endParaRPr>
          </a:p>
          <a:p>
            <a:pPr indent="0" lvl="0" marL="266700" rtl="0" algn="l">
              <a:spcBef>
                <a:spcPts val="300"/>
              </a:spcBef>
              <a:spcAft>
                <a:spcPts val="0"/>
              </a:spcAft>
              <a:buNone/>
            </a:pPr>
            <a:r>
              <a:rPr lang="en-US" sz="400">
                <a:solidFill>
                  <a:schemeClr val="dk2"/>
                </a:solidFill>
              </a:rPr>
              <a:t>\\\</a:t>
            </a:r>
            <a:endParaRPr sz="400">
              <a:solidFill>
                <a:schemeClr val="dk2"/>
              </a:solidFill>
            </a:endParaRPr>
          </a:p>
          <a:p>
            <a:pPr indent="0" lvl="0" marL="0" rtl="0" algn="l">
              <a:spcBef>
                <a:spcPts val="300"/>
              </a:spcBef>
              <a:spcAft>
                <a:spcPts val="0"/>
              </a:spcAft>
              <a:buNone/>
            </a:pPr>
            <a:r>
              <a:t/>
            </a:r>
            <a:endParaRPr sz="2200">
              <a:solidFill>
                <a:schemeClr val="dk2"/>
              </a:solidFill>
            </a:endParaRPr>
          </a:p>
        </p:txBody>
      </p:sp>
      <p:sp>
        <p:nvSpPr>
          <p:cNvPr id="565" name="Google Shape;565;g35322cf600a_0_0"/>
          <p:cNvSpPr txBox="1"/>
          <p:nvPr>
            <p:ph idx="1" type="body"/>
          </p:nvPr>
        </p:nvSpPr>
        <p:spPr>
          <a:xfrm>
            <a:off x="4928000" y="1031325"/>
            <a:ext cx="4131000" cy="657300"/>
          </a:xfrm>
          <a:prstGeom prst="rect">
            <a:avLst/>
          </a:prstGeom>
          <a:noFill/>
          <a:ln>
            <a:noFill/>
          </a:ln>
        </p:spPr>
        <p:txBody>
          <a:bodyPr anchorCtr="0" anchor="t" bIns="45700" lIns="91425" spcFirstLastPara="1" rIns="91425" wrap="square" tIns="45700">
            <a:spAutoFit/>
          </a:bodyPr>
          <a:lstStyle/>
          <a:p>
            <a:pPr indent="0" lvl="0" marL="0" rtl="0" algn="l">
              <a:lnSpc>
                <a:spcPct val="90000"/>
              </a:lnSpc>
              <a:spcBef>
                <a:spcPts val="300"/>
              </a:spcBef>
              <a:spcAft>
                <a:spcPts val="0"/>
              </a:spcAft>
              <a:buNone/>
            </a:pPr>
            <a:r>
              <a:rPr b="1" lang="en-US" sz="2000">
                <a:solidFill>
                  <a:schemeClr val="dk2"/>
                </a:solidFill>
              </a:rPr>
              <a:t>X</a:t>
            </a:r>
            <a:endParaRPr b="1" sz="2000">
              <a:solidFill>
                <a:schemeClr val="dk2"/>
              </a:solidFill>
            </a:endParaRPr>
          </a:p>
          <a:p>
            <a:pPr indent="-342900" lvl="0" marL="457200" rtl="0" algn="l">
              <a:lnSpc>
                <a:spcPct val="90000"/>
              </a:lnSpc>
              <a:spcBef>
                <a:spcPts val="300"/>
              </a:spcBef>
              <a:spcAft>
                <a:spcPts val="0"/>
              </a:spcAft>
              <a:buClr>
                <a:schemeClr val="dk2"/>
              </a:buClr>
              <a:buSzPts val="1800"/>
              <a:buChar char="•"/>
            </a:pPr>
            <a:r>
              <a:rPr lang="en-US" sz="1800">
                <a:solidFill>
                  <a:schemeClr val="dk2"/>
                </a:solidFill>
              </a:rPr>
              <a:t>X</a:t>
            </a:r>
            <a:endParaRPr sz="1800">
              <a:solidFill>
                <a:schemeClr val="dk2"/>
              </a:solidFill>
            </a:endParaRPr>
          </a:p>
        </p:txBody>
      </p:sp>
      <p:sp>
        <p:nvSpPr>
          <p:cNvPr id="566" name="Google Shape;566;g35322cf600a_0_0"/>
          <p:cNvSpPr txBox="1"/>
          <p:nvPr>
            <p:ph type="title"/>
          </p:nvPr>
        </p:nvSpPr>
        <p:spPr>
          <a:xfrm>
            <a:off x="292050" y="0"/>
            <a:ext cx="4191300" cy="800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4500"/>
              <a:buNone/>
            </a:pPr>
            <a:r>
              <a:rPr lang="en-US" sz="3400">
                <a:extLst>
                  <a:ext uri="http://customooxmlschemas.google.com/">
                    <go:slidesCustomData xmlns:go="http://customooxmlschemas.google.com/" textRoundtripDataId="33"/>
                  </a:ext>
                </a:extLst>
              </a:rPr>
              <a:t>Housing Services</a:t>
            </a:r>
            <a:endParaRPr sz="3400">
              <a:solidFill>
                <a:schemeClr val="dk2"/>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0" name="Shape 570"/>
        <p:cNvGrpSpPr/>
        <p:nvPr/>
      </p:nvGrpSpPr>
      <p:grpSpPr>
        <a:xfrm>
          <a:off x="0" y="0"/>
          <a:ext cx="0" cy="0"/>
          <a:chOff x="0" y="0"/>
          <a:chExt cx="0" cy="0"/>
        </a:xfrm>
      </p:grpSpPr>
      <p:sp>
        <p:nvSpPr>
          <p:cNvPr id="571" name="Google Shape;571;g355d285e6e6_1_0"/>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spcBef>
                <a:spcPts val="0"/>
              </a:spcBef>
              <a:spcAft>
                <a:spcPts val="0"/>
              </a:spcAft>
              <a:buNone/>
            </a:pPr>
            <a:fld id="{00000000-1234-1234-1234-123412341234}" type="slidenum">
              <a:rPr lang="en-US"/>
              <a:t>‹#›</a:t>
            </a:fld>
            <a:endParaRPr/>
          </a:p>
        </p:txBody>
      </p:sp>
      <p:sp>
        <p:nvSpPr>
          <p:cNvPr id="572" name="Google Shape;572;g355d285e6e6_1_0"/>
          <p:cNvSpPr txBox="1"/>
          <p:nvPr/>
        </p:nvSpPr>
        <p:spPr>
          <a:xfrm>
            <a:off x="334050" y="319575"/>
            <a:ext cx="45276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3000">
                <a:solidFill>
                  <a:schemeClr val="dk2"/>
                </a:solidFill>
                <a:latin typeface="Trebuchet MS"/>
                <a:ea typeface="Trebuchet MS"/>
                <a:cs typeface="Trebuchet MS"/>
                <a:sym typeface="Trebuchet MS"/>
              </a:rPr>
              <a:t>HRSN Populations</a:t>
            </a:r>
            <a:endParaRPr b="1" i="0" sz="4400" u="none" cap="none" strike="noStrike">
              <a:solidFill>
                <a:schemeClr val="dk2"/>
              </a:solidFill>
              <a:latin typeface="Trebuchet MS"/>
              <a:ea typeface="Trebuchet MS"/>
              <a:cs typeface="Trebuchet MS"/>
              <a:sym typeface="Trebuchet MS"/>
            </a:endParaRPr>
          </a:p>
        </p:txBody>
      </p:sp>
      <p:sp>
        <p:nvSpPr>
          <p:cNvPr id="573" name="Google Shape;573;g355d285e6e6_1_0"/>
          <p:cNvSpPr txBox="1"/>
          <p:nvPr>
            <p:ph type="title"/>
          </p:nvPr>
        </p:nvSpPr>
        <p:spPr>
          <a:xfrm>
            <a:off x="4734450" y="242775"/>
            <a:ext cx="3993300" cy="800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4500"/>
              <a:buNone/>
            </a:pPr>
            <a:r>
              <a:rPr lang="en-US" sz="3400"/>
              <a:t>X</a:t>
            </a:r>
            <a:endParaRPr sz="3400">
              <a:solidFill>
                <a:schemeClr val="dk2"/>
              </a:solidFill>
            </a:endParaRPr>
          </a:p>
        </p:txBody>
      </p:sp>
      <p:sp>
        <p:nvSpPr>
          <p:cNvPr id="574" name="Google Shape;574;g355d285e6e6_1_0"/>
          <p:cNvSpPr txBox="1"/>
          <p:nvPr>
            <p:ph idx="1" type="body"/>
          </p:nvPr>
        </p:nvSpPr>
        <p:spPr>
          <a:xfrm>
            <a:off x="264750" y="1038525"/>
            <a:ext cx="4469700" cy="4282800"/>
          </a:xfrm>
          <a:prstGeom prst="rect">
            <a:avLst/>
          </a:prstGeom>
          <a:noFill/>
          <a:ln>
            <a:noFill/>
          </a:ln>
        </p:spPr>
        <p:txBody>
          <a:bodyPr anchorCtr="0" anchor="t" bIns="45700" lIns="91425" spcFirstLastPara="1" rIns="91425" wrap="square" tIns="45700">
            <a:spAutoFit/>
          </a:bodyPr>
          <a:lstStyle/>
          <a:p>
            <a:pPr indent="0" lvl="0" marL="342900" rtl="0" algn="l">
              <a:lnSpc>
                <a:spcPct val="100000"/>
              </a:lnSpc>
              <a:spcBef>
                <a:spcPts val="0"/>
              </a:spcBef>
              <a:spcAft>
                <a:spcPts val="0"/>
              </a:spcAft>
              <a:buNone/>
            </a:pPr>
            <a:r>
              <a:t/>
            </a:r>
            <a:endParaRPr sz="200">
              <a:solidFill>
                <a:schemeClr val="dk2"/>
              </a:solidFill>
            </a:endParaRPr>
          </a:p>
          <a:p>
            <a:pPr indent="0" lvl="0" marL="0" rtl="0" algn="l">
              <a:lnSpc>
                <a:spcPct val="100000"/>
              </a:lnSpc>
              <a:spcBef>
                <a:spcPts val="0"/>
              </a:spcBef>
              <a:spcAft>
                <a:spcPts val="0"/>
              </a:spcAft>
              <a:buNone/>
            </a:pPr>
            <a:r>
              <a:rPr lang="en-US" sz="2000">
                <a:solidFill>
                  <a:schemeClr val="dk2"/>
                </a:solidFill>
              </a:rPr>
              <a:t>Housing &amp; nutrition services for the following populations:  </a:t>
            </a:r>
            <a:endParaRPr sz="2000">
              <a:solidFill>
                <a:schemeClr val="dk2"/>
              </a:solidFill>
            </a:endParaRPr>
          </a:p>
          <a:p>
            <a:pPr indent="0" lvl="0" marL="0" rtl="0" algn="l">
              <a:lnSpc>
                <a:spcPct val="100000"/>
              </a:lnSpc>
              <a:spcBef>
                <a:spcPts val="0"/>
              </a:spcBef>
              <a:spcAft>
                <a:spcPts val="0"/>
              </a:spcAft>
              <a:buNone/>
            </a:pPr>
            <a:r>
              <a:t/>
            </a:r>
            <a:endParaRPr sz="1800">
              <a:solidFill>
                <a:schemeClr val="dk2"/>
              </a:solidFill>
            </a:endParaRPr>
          </a:p>
          <a:p>
            <a:pPr indent="-203200" lvl="0" marL="266700" rtl="0" algn="l">
              <a:lnSpc>
                <a:spcPct val="100000"/>
              </a:lnSpc>
              <a:spcBef>
                <a:spcPts val="0"/>
              </a:spcBef>
              <a:spcAft>
                <a:spcPts val="0"/>
              </a:spcAft>
              <a:buClr>
                <a:schemeClr val="dk2"/>
              </a:buClr>
              <a:buSzPts val="1800"/>
              <a:buChar char="●"/>
            </a:pPr>
            <a:r>
              <a:rPr lang="en-US" sz="1800">
                <a:solidFill>
                  <a:schemeClr val="dk2"/>
                </a:solidFill>
              </a:rPr>
              <a:t>Individuals eligible for Permanent Supportive Housing (PSH) vouchers experiencing a behavioral health need and/or chronic health condition</a:t>
            </a:r>
            <a:endParaRPr sz="1800">
              <a:solidFill>
                <a:schemeClr val="dk2"/>
              </a:solidFill>
            </a:endParaRPr>
          </a:p>
          <a:p>
            <a:pPr indent="0" lvl="0" marL="266700" rtl="0" algn="l">
              <a:lnSpc>
                <a:spcPct val="100000"/>
              </a:lnSpc>
              <a:spcBef>
                <a:spcPts val="0"/>
              </a:spcBef>
              <a:spcAft>
                <a:spcPts val="0"/>
              </a:spcAft>
              <a:buNone/>
            </a:pPr>
            <a:r>
              <a:t/>
            </a:r>
            <a:endParaRPr sz="1800">
              <a:solidFill>
                <a:schemeClr val="dk2"/>
              </a:solidFill>
            </a:endParaRPr>
          </a:p>
          <a:p>
            <a:pPr indent="-203200" lvl="0" marL="266700" rtl="0" algn="l">
              <a:lnSpc>
                <a:spcPct val="100000"/>
              </a:lnSpc>
              <a:spcBef>
                <a:spcPts val="0"/>
              </a:spcBef>
              <a:spcAft>
                <a:spcPts val="0"/>
              </a:spcAft>
              <a:buClr>
                <a:schemeClr val="dk2"/>
              </a:buClr>
              <a:buSzPts val="1800"/>
              <a:buChar char="●"/>
            </a:pPr>
            <a:r>
              <a:rPr lang="en-US" sz="1800">
                <a:solidFill>
                  <a:schemeClr val="dk2"/>
                </a:solidFill>
              </a:rPr>
              <a:t>Individuals eligible for Community Access Team (CAT) vouchers</a:t>
            </a:r>
            <a:endParaRPr sz="1800">
              <a:solidFill>
                <a:schemeClr val="dk2"/>
              </a:solidFill>
            </a:endParaRPr>
          </a:p>
          <a:p>
            <a:pPr indent="0" lvl="0" marL="266700" rtl="0" algn="l">
              <a:lnSpc>
                <a:spcPct val="100000"/>
              </a:lnSpc>
              <a:spcBef>
                <a:spcPts val="0"/>
              </a:spcBef>
              <a:spcAft>
                <a:spcPts val="0"/>
              </a:spcAft>
              <a:buNone/>
            </a:pPr>
            <a:r>
              <a:t/>
            </a:r>
            <a:endParaRPr sz="1800">
              <a:solidFill>
                <a:schemeClr val="dk2"/>
              </a:solidFill>
            </a:endParaRPr>
          </a:p>
          <a:p>
            <a:pPr indent="-203200" lvl="0" marL="266700" rtl="0" algn="l">
              <a:lnSpc>
                <a:spcPct val="100000"/>
              </a:lnSpc>
              <a:spcBef>
                <a:spcPts val="0"/>
              </a:spcBef>
              <a:spcAft>
                <a:spcPts val="0"/>
              </a:spcAft>
              <a:buClr>
                <a:schemeClr val="dk2"/>
              </a:buClr>
              <a:buSzPts val="1800"/>
              <a:buChar char="●"/>
            </a:pPr>
            <a:r>
              <a:rPr lang="en-US" sz="1800">
                <a:solidFill>
                  <a:schemeClr val="dk2"/>
                </a:solidFill>
              </a:rPr>
              <a:t>Individuals eligible for Colorado Fostering Success (CFS) vouchers</a:t>
            </a:r>
            <a:endParaRPr sz="1800">
              <a:solidFill>
                <a:schemeClr val="dk2"/>
              </a:solidFill>
            </a:endParaRPr>
          </a:p>
          <a:p>
            <a:pPr indent="0" lvl="0" marL="266700" rtl="0" algn="l">
              <a:lnSpc>
                <a:spcPct val="100000"/>
              </a:lnSpc>
              <a:spcBef>
                <a:spcPts val="0"/>
              </a:spcBef>
              <a:spcAft>
                <a:spcPts val="0"/>
              </a:spcAft>
              <a:buNone/>
            </a:pPr>
            <a:r>
              <a:t/>
            </a:r>
            <a:endParaRPr sz="1600">
              <a:solidFill>
                <a:schemeClr val="dk2"/>
              </a:solidFill>
            </a:endParaRPr>
          </a:p>
          <a:p>
            <a:pPr indent="0" lvl="0" marL="0" rtl="0" algn="l">
              <a:lnSpc>
                <a:spcPct val="100000"/>
              </a:lnSpc>
              <a:spcBef>
                <a:spcPts val="0"/>
              </a:spcBef>
              <a:spcAft>
                <a:spcPts val="0"/>
              </a:spcAft>
              <a:buNone/>
            </a:pPr>
            <a:r>
              <a:t/>
            </a:r>
            <a:endParaRPr sz="1600">
              <a:solidFill>
                <a:schemeClr val="dk2"/>
              </a:solidFill>
            </a:endParaRPr>
          </a:p>
        </p:txBody>
      </p:sp>
      <p:sp>
        <p:nvSpPr>
          <p:cNvPr id="575" name="Google Shape;575;g355d285e6e6_1_0"/>
          <p:cNvSpPr txBox="1"/>
          <p:nvPr>
            <p:ph idx="1" type="body"/>
          </p:nvPr>
        </p:nvSpPr>
        <p:spPr>
          <a:xfrm>
            <a:off x="4861650" y="1038525"/>
            <a:ext cx="4131000" cy="2151900"/>
          </a:xfrm>
          <a:prstGeom prst="rect">
            <a:avLst/>
          </a:prstGeom>
          <a:noFill/>
          <a:ln>
            <a:noFill/>
          </a:ln>
        </p:spPr>
        <p:txBody>
          <a:bodyPr anchorCtr="0" anchor="t" bIns="45700" lIns="91425" spcFirstLastPara="1" rIns="91425" wrap="square" tIns="45700">
            <a:spAutoFit/>
          </a:bodyPr>
          <a:lstStyle/>
          <a:p>
            <a:pPr indent="0" lvl="0" marL="0" rtl="0" algn="l">
              <a:lnSpc>
                <a:spcPct val="90000"/>
              </a:lnSpc>
              <a:spcBef>
                <a:spcPts val="300"/>
              </a:spcBef>
              <a:spcAft>
                <a:spcPts val="0"/>
              </a:spcAft>
              <a:buNone/>
            </a:pPr>
            <a:r>
              <a:rPr lang="en-US" sz="2000">
                <a:solidFill>
                  <a:schemeClr val="dk2"/>
                </a:solidFill>
              </a:rPr>
              <a:t>X</a:t>
            </a:r>
            <a:endParaRPr sz="2000">
              <a:solidFill>
                <a:schemeClr val="dk2"/>
              </a:solidFill>
            </a:endParaRPr>
          </a:p>
          <a:p>
            <a:pPr indent="0" lvl="0" marL="0" rtl="0" algn="l">
              <a:lnSpc>
                <a:spcPct val="90000"/>
              </a:lnSpc>
              <a:spcBef>
                <a:spcPts val="300"/>
              </a:spcBef>
              <a:spcAft>
                <a:spcPts val="0"/>
              </a:spcAft>
              <a:buNone/>
            </a:pPr>
            <a:r>
              <a:t/>
            </a:r>
            <a:endParaRPr sz="2200">
              <a:solidFill>
                <a:schemeClr val="dk2"/>
              </a:solidFill>
            </a:endParaRPr>
          </a:p>
          <a:p>
            <a:pPr indent="-342900" lvl="0" marL="457200" rtl="0" algn="l">
              <a:lnSpc>
                <a:spcPct val="90000"/>
              </a:lnSpc>
              <a:spcBef>
                <a:spcPts val="300"/>
              </a:spcBef>
              <a:spcAft>
                <a:spcPts val="0"/>
              </a:spcAft>
              <a:buClr>
                <a:schemeClr val="dk2"/>
              </a:buClr>
              <a:buSzPts val="1800"/>
              <a:buChar char="•"/>
            </a:pPr>
            <a:r>
              <a:rPr lang="en-US" sz="1800">
                <a:solidFill>
                  <a:schemeClr val="dk2"/>
                </a:solidFill>
              </a:rPr>
              <a:t>X</a:t>
            </a:r>
            <a:endParaRPr sz="1800">
              <a:solidFill>
                <a:schemeClr val="dk2"/>
              </a:solidFill>
            </a:endParaRPr>
          </a:p>
          <a:p>
            <a:pPr indent="0" lvl="0" marL="0" rtl="0" algn="l">
              <a:lnSpc>
                <a:spcPct val="90000"/>
              </a:lnSpc>
              <a:spcBef>
                <a:spcPts val="300"/>
              </a:spcBef>
              <a:spcAft>
                <a:spcPts val="0"/>
              </a:spcAft>
              <a:buNone/>
            </a:pPr>
            <a:r>
              <a:t/>
            </a:r>
            <a:endParaRPr sz="1800">
              <a:solidFill>
                <a:schemeClr val="dk2"/>
              </a:solidFill>
            </a:endParaRPr>
          </a:p>
          <a:p>
            <a:pPr indent="-342900" lvl="0" marL="457200" rtl="0" algn="l">
              <a:lnSpc>
                <a:spcPct val="90000"/>
              </a:lnSpc>
              <a:spcBef>
                <a:spcPts val="300"/>
              </a:spcBef>
              <a:spcAft>
                <a:spcPts val="0"/>
              </a:spcAft>
              <a:buClr>
                <a:schemeClr val="dk2"/>
              </a:buClr>
              <a:buSzPts val="1800"/>
              <a:buChar char="•"/>
            </a:pPr>
            <a:r>
              <a:rPr lang="en-US" sz="1800">
                <a:solidFill>
                  <a:schemeClr val="dk2"/>
                </a:solidFill>
              </a:rPr>
              <a:t>X</a:t>
            </a:r>
            <a:endParaRPr sz="1800">
              <a:solidFill>
                <a:schemeClr val="dk2"/>
              </a:solidFill>
            </a:endParaRPr>
          </a:p>
          <a:p>
            <a:pPr indent="0" lvl="0" marL="0" rtl="0" algn="l">
              <a:lnSpc>
                <a:spcPct val="90000"/>
              </a:lnSpc>
              <a:spcBef>
                <a:spcPts val="300"/>
              </a:spcBef>
              <a:spcAft>
                <a:spcPts val="0"/>
              </a:spcAft>
              <a:buNone/>
            </a:pPr>
            <a:r>
              <a:t/>
            </a:r>
            <a:endParaRPr sz="1800">
              <a:solidFill>
                <a:schemeClr val="dk2"/>
              </a:solidFill>
            </a:endParaRPr>
          </a:p>
          <a:p>
            <a:pPr indent="-342900" lvl="0" marL="457200" rtl="0" algn="l">
              <a:lnSpc>
                <a:spcPct val="90000"/>
              </a:lnSpc>
              <a:spcBef>
                <a:spcPts val="300"/>
              </a:spcBef>
              <a:spcAft>
                <a:spcPts val="0"/>
              </a:spcAft>
              <a:buClr>
                <a:schemeClr val="dk2"/>
              </a:buClr>
              <a:buSzPts val="1800"/>
              <a:buChar char="•"/>
            </a:pPr>
            <a:r>
              <a:rPr lang="en-US" sz="1800">
                <a:solidFill>
                  <a:schemeClr val="dk2"/>
                </a:solidFill>
              </a:rPr>
              <a:t>X</a:t>
            </a:r>
            <a:endParaRPr sz="1800">
              <a:solidFill>
                <a:schemeClr val="dk2"/>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9" name="Shape 579"/>
        <p:cNvGrpSpPr/>
        <p:nvPr/>
      </p:nvGrpSpPr>
      <p:grpSpPr>
        <a:xfrm>
          <a:off x="0" y="0"/>
          <a:ext cx="0" cy="0"/>
          <a:chOff x="0" y="0"/>
          <a:chExt cx="0" cy="0"/>
        </a:xfrm>
      </p:grpSpPr>
      <p:sp>
        <p:nvSpPr>
          <p:cNvPr id="580" name="Google Shape;580;g3536df538cb_1_0"/>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spcBef>
                <a:spcPts val="0"/>
              </a:spcBef>
              <a:spcAft>
                <a:spcPts val="0"/>
              </a:spcAft>
              <a:buNone/>
            </a:pPr>
            <a:fld id="{00000000-1234-1234-1234-123412341234}" type="slidenum">
              <a:rPr lang="en-US"/>
              <a:t>‹#›</a:t>
            </a:fld>
            <a:endParaRPr/>
          </a:p>
        </p:txBody>
      </p:sp>
      <p:sp>
        <p:nvSpPr>
          <p:cNvPr id="581" name="Google Shape;581;g3536df538cb_1_0"/>
          <p:cNvSpPr txBox="1"/>
          <p:nvPr/>
        </p:nvSpPr>
        <p:spPr>
          <a:xfrm>
            <a:off x="532350" y="238125"/>
            <a:ext cx="3841200" cy="15285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0"/>
              </a:spcBef>
              <a:spcAft>
                <a:spcPts val="0"/>
              </a:spcAft>
              <a:buClr>
                <a:schemeClr val="dk1"/>
              </a:buClr>
              <a:buSzPts val="1100"/>
              <a:buFont typeface="Arial"/>
              <a:buNone/>
            </a:pPr>
            <a:r>
              <a:rPr b="1" lang="en-US" sz="3600">
                <a:solidFill>
                  <a:schemeClr val="dk2"/>
                </a:solidFill>
                <a:latin typeface="Trebuchet MS"/>
                <a:ea typeface="Trebuchet MS"/>
                <a:cs typeface="Trebuchet MS"/>
                <a:sym typeface="Trebuchet MS"/>
              </a:rPr>
              <a:t>Eligibility Criteria for PSH</a:t>
            </a:r>
            <a:endParaRPr b="1" sz="3600">
              <a:solidFill>
                <a:schemeClr val="dk2"/>
              </a:solidFill>
              <a:latin typeface="Trebuchet MS"/>
              <a:ea typeface="Trebuchet MS"/>
              <a:cs typeface="Trebuchet MS"/>
              <a:sym typeface="Trebuchet MS"/>
            </a:endParaRPr>
          </a:p>
          <a:p>
            <a:pPr indent="0" lvl="0" marL="0" marR="0" rtl="0" algn="ctr">
              <a:lnSpc>
                <a:spcPct val="90000"/>
              </a:lnSpc>
              <a:spcBef>
                <a:spcPts val="0"/>
              </a:spcBef>
              <a:spcAft>
                <a:spcPts val="0"/>
              </a:spcAft>
              <a:buClr>
                <a:srgbClr val="000000"/>
              </a:buClr>
              <a:buSzPts val="2700"/>
              <a:buFont typeface="Arial"/>
              <a:buNone/>
            </a:pPr>
            <a:r>
              <a:t/>
            </a:r>
            <a:endParaRPr b="1" sz="2500">
              <a:solidFill>
                <a:schemeClr val="dk2"/>
              </a:solidFill>
              <a:latin typeface="Trebuchet MS"/>
              <a:ea typeface="Trebuchet MS"/>
              <a:cs typeface="Trebuchet MS"/>
              <a:sym typeface="Trebuchet MS"/>
            </a:endParaRPr>
          </a:p>
        </p:txBody>
      </p:sp>
      <p:sp>
        <p:nvSpPr>
          <p:cNvPr id="582" name="Google Shape;582;g3536df538cb_1_0"/>
          <p:cNvSpPr txBox="1"/>
          <p:nvPr>
            <p:ph type="title"/>
          </p:nvPr>
        </p:nvSpPr>
        <p:spPr>
          <a:xfrm>
            <a:off x="4792275" y="165975"/>
            <a:ext cx="3993300" cy="800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4500"/>
              <a:buNone/>
            </a:pPr>
            <a:r>
              <a:rPr lang="en-US" sz="3400"/>
              <a:t>X</a:t>
            </a:r>
            <a:endParaRPr sz="3400">
              <a:solidFill>
                <a:schemeClr val="dk2"/>
              </a:solidFill>
            </a:endParaRPr>
          </a:p>
        </p:txBody>
      </p:sp>
      <p:sp>
        <p:nvSpPr>
          <p:cNvPr id="583" name="Google Shape;583;g3536df538cb_1_0"/>
          <p:cNvSpPr txBox="1"/>
          <p:nvPr>
            <p:ph idx="1" type="body"/>
          </p:nvPr>
        </p:nvSpPr>
        <p:spPr>
          <a:xfrm>
            <a:off x="439650" y="1396825"/>
            <a:ext cx="4131000" cy="3513900"/>
          </a:xfrm>
          <a:prstGeom prst="rect">
            <a:avLst/>
          </a:prstGeom>
          <a:noFill/>
          <a:ln>
            <a:noFill/>
          </a:ln>
        </p:spPr>
        <p:txBody>
          <a:bodyPr anchorCtr="0" anchor="t" bIns="45700" lIns="91425" spcFirstLastPara="1" rIns="91425" wrap="square" tIns="45700">
            <a:spAutoFit/>
          </a:bodyPr>
          <a:lstStyle/>
          <a:p>
            <a:pPr indent="-342900" lvl="0" marL="457200" rtl="0" algn="l">
              <a:lnSpc>
                <a:spcPct val="100000"/>
              </a:lnSpc>
              <a:spcBef>
                <a:spcPts val="0"/>
              </a:spcBef>
              <a:spcAft>
                <a:spcPts val="0"/>
              </a:spcAft>
              <a:buClr>
                <a:schemeClr val="dk2"/>
              </a:buClr>
              <a:buSzPts val="1800"/>
              <a:buFont typeface="Trebuchet MS"/>
              <a:buChar char="●"/>
            </a:pPr>
            <a:r>
              <a:rPr lang="en-US" sz="1800">
                <a:solidFill>
                  <a:schemeClr val="dk2"/>
                </a:solidFill>
              </a:rPr>
              <a:t>Medicaid eligible</a:t>
            </a:r>
            <a:endParaRPr sz="1800">
              <a:solidFill>
                <a:schemeClr val="dk2"/>
              </a:solidFill>
            </a:endParaRPr>
          </a:p>
          <a:p>
            <a:pPr indent="-342900" lvl="0" marL="457200" rtl="0" algn="l">
              <a:lnSpc>
                <a:spcPct val="115000"/>
              </a:lnSpc>
              <a:spcBef>
                <a:spcPts val="0"/>
              </a:spcBef>
              <a:spcAft>
                <a:spcPts val="0"/>
              </a:spcAft>
              <a:buClr>
                <a:schemeClr val="dk2"/>
              </a:buClr>
              <a:buSzPts val="1800"/>
              <a:buChar char="●"/>
            </a:pPr>
            <a:r>
              <a:rPr lang="en-US" sz="1800">
                <a:solidFill>
                  <a:schemeClr val="dk2"/>
                </a:solidFill>
              </a:rPr>
              <a:t>Be 18 years of age or older</a:t>
            </a:r>
            <a:endParaRPr sz="1800">
              <a:solidFill>
                <a:schemeClr val="dk2"/>
              </a:solidFill>
            </a:endParaRPr>
          </a:p>
          <a:p>
            <a:pPr indent="-342900" lvl="0" marL="457200" rtl="0" algn="l">
              <a:lnSpc>
                <a:spcPct val="115000"/>
              </a:lnSpc>
              <a:spcBef>
                <a:spcPts val="0"/>
              </a:spcBef>
              <a:spcAft>
                <a:spcPts val="0"/>
              </a:spcAft>
              <a:buClr>
                <a:schemeClr val="dk2"/>
              </a:buClr>
              <a:buSzPts val="1800"/>
              <a:buChar char="●"/>
            </a:pPr>
            <a:r>
              <a:rPr lang="en-US" sz="1800">
                <a:solidFill>
                  <a:schemeClr val="dk2"/>
                </a:solidFill>
              </a:rPr>
              <a:t>Have a disabling condition</a:t>
            </a:r>
            <a:endParaRPr sz="1800">
              <a:solidFill>
                <a:schemeClr val="dk2"/>
              </a:solidFill>
            </a:endParaRPr>
          </a:p>
          <a:p>
            <a:pPr indent="-342900" lvl="0" marL="457200" rtl="0" algn="l">
              <a:lnSpc>
                <a:spcPct val="115000"/>
              </a:lnSpc>
              <a:spcBef>
                <a:spcPts val="0"/>
              </a:spcBef>
              <a:spcAft>
                <a:spcPts val="0"/>
              </a:spcAft>
              <a:buClr>
                <a:schemeClr val="dk2"/>
              </a:buClr>
              <a:buSzPts val="1800"/>
              <a:buChar char="●"/>
            </a:pPr>
            <a:r>
              <a:rPr lang="en-US" sz="1800">
                <a:solidFill>
                  <a:schemeClr val="dk2"/>
                </a:solidFill>
              </a:rPr>
              <a:t>Have a history of homelessness or be at risk of homelessness</a:t>
            </a:r>
            <a:endParaRPr sz="1800">
              <a:solidFill>
                <a:schemeClr val="dk2"/>
              </a:solidFill>
            </a:endParaRPr>
          </a:p>
          <a:p>
            <a:pPr indent="-342900" lvl="0" marL="457200" rtl="0" algn="l">
              <a:lnSpc>
                <a:spcPct val="115000"/>
              </a:lnSpc>
              <a:spcBef>
                <a:spcPts val="0"/>
              </a:spcBef>
              <a:spcAft>
                <a:spcPts val="0"/>
              </a:spcAft>
              <a:buClr>
                <a:schemeClr val="dk2"/>
              </a:buClr>
              <a:buSzPts val="1800"/>
              <a:buChar char="●"/>
            </a:pPr>
            <a:r>
              <a:rPr lang="en-US" sz="1800">
                <a:solidFill>
                  <a:schemeClr val="dk2"/>
                </a:solidFill>
                <a:extLst>
                  <a:ext uri="http://customooxmlschemas.google.com/">
                    <go:slidesCustomData xmlns:go="http://customooxmlschemas.google.com/" textRoundtripDataId="34"/>
                  </a:ext>
                </a:extLst>
              </a:rPr>
              <a:t>Must be at or below 30% of the area median income</a:t>
            </a:r>
            <a:endParaRPr sz="1800">
              <a:solidFill>
                <a:schemeClr val="dk2"/>
              </a:solidFill>
            </a:endParaRPr>
          </a:p>
          <a:p>
            <a:pPr indent="-342900" lvl="0" marL="457200" rtl="0" algn="l">
              <a:lnSpc>
                <a:spcPct val="115000"/>
              </a:lnSpc>
              <a:spcBef>
                <a:spcPts val="0"/>
              </a:spcBef>
              <a:spcAft>
                <a:spcPts val="0"/>
              </a:spcAft>
              <a:buClr>
                <a:schemeClr val="dk2"/>
              </a:buClr>
              <a:buSzPts val="1800"/>
              <a:buChar char="●"/>
            </a:pPr>
            <a:r>
              <a:rPr lang="en-US" sz="1800">
                <a:solidFill>
                  <a:schemeClr val="dk2"/>
                </a:solidFill>
              </a:rPr>
              <a:t>Meet Clinical Criteria</a:t>
            </a:r>
            <a:endParaRPr sz="1800">
              <a:solidFill>
                <a:schemeClr val="dk2"/>
              </a:solidFill>
            </a:endParaRPr>
          </a:p>
          <a:p>
            <a:pPr indent="-342900" lvl="1" marL="914400" rtl="0" algn="l">
              <a:lnSpc>
                <a:spcPct val="115000"/>
              </a:lnSpc>
              <a:spcBef>
                <a:spcPts val="0"/>
              </a:spcBef>
              <a:spcAft>
                <a:spcPts val="0"/>
              </a:spcAft>
              <a:buClr>
                <a:schemeClr val="dk2"/>
              </a:buClr>
              <a:buSzPts val="1800"/>
              <a:buChar char="➢"/>
            </a:pPr>
            <a:r>
              <a:rPr lang="en-US" sz="1800">
                <a:solidFill>
                  <a:schemeClr val="dk2"/>
                </a:solidFill>
              </a:rPr>
              <a:t>Diagnosed behavioral health need, AND/OR</a:t>
            </a:r>
            <a:endParaRPr sz="1800">
              <a:solidFill>
                <a:schemeClr val="dk2"/>
              </a:solidFill>
            </a:endParaRPr>
          </a:p>
          <a:p>
            <a:pPr indent="-342900" lvl="1" marL="914400" rtl="0" algn="l">
              <a:lnSpc>
                <a:spcPct val="115000"/>
              </a:lnSpc>
              <a:spcBef>
                <a:spcPts val="0"/>
              </a:spcBef>
              <a:spcAft>
                <a:spcPts val="0"/>
              </a:spcAft>
              <a:buClr>
                <a:schemeClr val="dk2"/>
              </a:buClr>
              <a:buSzPts val="1800"/>
              <a:buChar char="➢"/>
            </a:pPr>
            <a:r>
              <a:rPr lang="en-US" sz="1800">
                <a:solidFill>
                  <a:schemeClr val="dk2"/>
                </a:solidFill>
              </a:rPr>
              <a:t>Chronic Health Condition</a:t>
            </a:r>
            <a:endParaRPr sz="1800">
              <a:solidFill>
                <a:schemeClr val="dk2"/>
              </a:solidFill>
            </a:endParaRPr>
          </a:p>
        </p:txBody>
      </p:sp>
      <p:sp>
        <p:nvSpPr>
          <p:cNvPr id="584" name="Google Shape;584;g3536df538cb_1_0"/>
          <p:cNvSpPr txBox="1"/>
          <p:nvPr>
            <p:ph idx="1" type="body"/>
          </p:nvPr>
        </p:nvSpPr>
        <p:spPr>
          <a:xfrm>
            <a:off x="4928000" y="1188050"/>
            <a:ext cx="4131000" cy="1205100"/>
          </a:xfrm>
          <a:prstGeom prst="rect">
            <a:avLst/>
          </a:prstGeom>
          <a:noFill/>
          <a:ln>
            <a:noFill/>
          </a:ln>
        </p:spPr>
        <p:txBody>
          <a:bodyPr anchorCtr="0" anchor="t" bIns="45700" lIns="91425" spcFirstLastPara="1" rIns="91425" wrap="square" tIns="45700">
            <a:spAutoFit/>
          </a:bodyPr>
          <a:lstStyle/>
          <a:p>
            <a:pPr indent="-342900" lvl="0" marL="457200" rtl="0" algn="l">
              <a:lnSpc>
                <a:spcPct val="90000"/>
              </a:lnSpc>
              <a:spcBef>
                <a:spcPts val="300"/>
              </a:spcBef>
              <a:spcAft>
                <a:spcPts val="0"/>
              </a:spcAft>
              <a:buClr>
                <a:schemeClr val="dk2"/>
              </a:buClr>
              <a:buSzPts val="1800"/>
              <a:buChar char="•"/>
            </a:pPr>
            <a:r>
              <a:rPr lang="en-US" sz="1800">
                <a:solidFill>
                  <a:schemeClr val="dk2"/>
                </a:solidFill>
              </a:rPr>
              <a:t>X</a:t>
            </a:r>
            <a:endParaRPr sz="1800">
              <a:solidFill>
                <a:schemeClr val="dk2"/>
              </a:solidFill>
            </a:endParaRPr>
          </a:p>
          <a:p>
            <a:pPr indent="-342900" lvl="0" marL="457200" rtl="0" algn="l">
              <a:lnSpc>
                <a:spcPct val="90000"/>
              </a:lnSpc>
              <a:spcBef>
                <a:spcPts val="300"/>
              </a:spcBef>
              <a:spcAft>
                <a:spcPts val="0"/>
              </a:spcAft>
              <a:buClr>
                <a:schemeClr val="dk2"/>
              </a:buClr>
              <a:buSzPts val="1800"/>
              <a:buChar char="•"/>
            </a:pPr>
            <a:r>
              <a:rPr lang="en-US" sz="1800">
                <a:solidFill>
                  <a:schemeClr val="dk2"/>
                </a:solidFill>
              </a:rPr>
              <a:t>X</a:t>
            </a:r>
            <a:endParaRPr sz="1800">
              <a:solidFill>
                <a:schemeClr val="dk2"/>
              </a:solidFill>
            </a:endParaRPr>
          </a:p>
          <a:p>
            <a:pPr indent="-177800" lvl="1" marL="533400" rtl="0" algn="l">
              <a:lnSpc>
                <a:spcPct val="90000"/>
              </a:lnSpc>
              <a:spcBef>
                <a:spcPts val="300"/>
              </a:spcBef>
              <a:spcAft>
                <a:spcPts val="0"/>
              </a:spcAft>
              <a:buClr>
                <a:schemeClr val="dk2"/>
              </a:buClr>
              <a:buSzPts val="1800"/>
              <a:buChar char="⮚"/>
            </a:pPr>
            <a:r>
              <a:rPr lang="en-US" sz="1800">
                <a:solidFill>
                  <a:schemeClr val="dk2"/>
                </a:solidFill>
              </a:rPr>
              <a:t>X</a:t>
            </a:r>
            <a:endParaRPr sz="1800">
              <a:solidFill>
                <a:schemeClr val="dk2"/>
              </a:solidFill>
            </a:endParaRPr>
          </a:p>
          <a:p>
            <a:pPr indent="-177800" lvl="1" marL="533400" rtl="0" algn="l">
              <a:lnSpc>
                <a:spcPct val="90000"/>
              </a:lnSpc>
              <a:spcBef>
                <a:spcPts val="300"/>
              </a:spcBef>
              <a:spcAft>
                <a:spcPts val="0"/>
              </a:spcAft>
              <a:buClr>
                <a:schemeClr val="dk2"/>
              </a:buClr>
              <a:buSzPts val="1800"/>
              <a:buChar char="⮚"/>
            </a:pPr>
            <a:r>
              <a:rPr lang="en-US" sz="1800">
                <a:solidFill>
                  <a:schemeClr val="dk2"/>
                </a:solidFill>
              </a:rPr>
              <a:t>X</a:t>
            </a:r>
            <a:endParaRPr sz="1800">
              <a:solidFill>
                <a:schemeClr val="dk2"/>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8" name="Shape 588"/>
        <p:cNvGrpSpPr/>
        <p:nvPr/>
      </p:nvGrpSpPr>
      <p:grpSpPr>
        <a:xfrm>
          <a:off x="0" y="0"/>
          <a:ext cx="0" cy="0"/>
          <a:chOff x="0" y="0"/>
          <a:chExt cx="0" cy="0"/>
        </a:xfrm>
      </p:grpSpPr>
      <p:sp>
        <p:nvSpPr>
          <p:cNvPr id="589" name="Google Shape;589;g34aa5a3fd7b_0_255"/>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spcBef>
                <a:spcPts val="0"/>
              </a:spcBef>
              <a:spcAft>
                <a:spcPts val="0"/>
              </a:spcAft>
              <a:buNone/>
            </a:pPr>
            <a:fld id="{00000000-1234-1234-1234-123412341234}" type="slidenum">
              <a:rPr lang="en-US"/>
              <a:t>‹#›</a:t>
            </a:fld>
            <a:endParaRPr/>
          </a:p>
        </p:txBody>
      </p:sp>
      <p:sp>
        <p:nvSpPr>
          <p:cNvPr id="590" name="Google Shape;590;g34aa5a3fd7b_0_255"/>
          <p:cNvSpPr txBox="1"/>
          <p:nvPr/>
        </p:nvSpPr>
        <p:spPr>
          <a:xfrm>
            <a:off x="532350" y="238125"/>
            <a:ext cx="3431700" cy="1126800"/>
          </a:xfrm>
          <a:prstGeom prst="rect">
            <a:avLst/>
          </a:prstGeom>
          <a:noFill/>
          <a:ln>
            <a:noFill/>
          </a:ln>
        </p:spPr>
        <p:txBody>
          <a:bodyPr anchorCtr="0" anchor="t" bIns="91425" lIns="91425" spcFirstLastPara="1" rIns="91425" wrap="square" tIns="91425">
            <a:spAutoFit/>
          </a:bodyPr>
          <a:lstStyle/>
          <a:p>
            <a:pPr indent="0" lvl="0" marL="0" marR="0" rtl="0" algn="ctr">
              <a:lnSpc>
                <a:spcPct val="90000"/>
              </a:lnSpc>
              <a:spcBef>
                <a:spcPts val="0"/>
              </a:spcBef>
              <a:spcAft>
                <a:spcPts val="0"/>
              </a:spcAft>
              <a:buClr>
                <a:srgbClr val="000000"/>
              </a:buClr>
              <a:buSzPts val="2700"/>
              <a:buFont typeface="Arial"/>
              <a:buNone/>
            </a:pPr>
            <a:r>
              <a:rPr b="1" lang="en-US" sz="3400">
                <a:solidFill>
                  <a:schemeClr val="dk2"/>
                </a:solidFill>
                <a:latin typeface="Trebuchet MS"/>
                <a:ea typeface="Trebuchet MS"/>
                <a:cs typeface="Trebuchet MS"/>
                <a:sym typeface="Trebuchet MS"/>
                <a:extLst>
                  <a:ext uri="http://customooxmlschemas.google.com/">
                    <go:slidesCustomData xmlns:go="http://customooxmlschemas.google.com/" textRoundtripDataId="35"/>
                  </a:ext>
                </a:extLst>
              </a:rPr>
              <a:t>Eligibility for CAT</a:t>
            </a:r>
            <a:endParaRPr b="1" i="0" sz="3400" u="none" cap="none" strike="noStrike">
              <a:solidFill>
                <a:schemeClr val="dk2"/>
              </a:solidFill>
              <a:latin typeface="Trebuchet MS"/>
              <a:ea typeface="Trebuchet MS"/>
              <a:cs typeface="Trebuchet MS"/>
              <a:sym typeface="Trebuchet MS"/>
            </a:endParaRPr>
          </a:p>
        </p:txBody>
      </p:sp>
      <p:sp>
        <p:nvSpPr>
          <p:cNvPr id="591" name="Google Shape;591;g34aa5a3fd7b_0_255"/>
          <p:cNvSpPr txBox="1"/>
          <p:nvPr>
            <p:ph type="title"/>
          </p:nvPr>
        </p:nvSpPr>
        <p:spPr>
          <a:xfrm>
            <a:off x="4804225" y="303225"/>
            <a:ext cx="3993300" cy="800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4500"/>
              <a:buNone/>
            </a:pPr>
            <a:r>
              <a:rPr lang="en-US" sz="3400"/>
              <a:t>X</a:t>
            </a:r>
            <a:endParaRPr sz="3400">
              <a:solidFill>
                <a:schemeClr val="dk2"/>
              </a:solidFill>
            </a:endParaRPr>
          </a:p>
        </p:txBody>
      </p:sp>
      <p:sp>
        <p:nvSpPr>
          <p:cNvPr id="592" name="Google Shape;592;g34aa5a3fd7b_0_255"/>
          <p:cNvSpPr txBox="1"/>
          <p:nvPr>
            <p:ph idx="1" type="body"/>
          </p:nvPr>
        </p:nvSpPr>
        <p:spPr>
          <a:xfrm>
            <a:off x="482475" y="1188050"/>
            <a:ext cx="4131000" cy="3698700"/>
          </a:xfrm>
          <a:prstGeom prst="rect">
            <a:avLst/>
          </a:prstGeom>
          <a:noFill/>
          <a:ln>
            <a:noFill/>
          </a:ln>
        </p:spPr>
        <p:txBody>
          <a:bodyPr anchorCtr="0" anchor="t" bIns="45700" lIns="91425" spcFirstLastPara="1" rIns="91425" wrap="square" tIns="45700">
            <a:spAutoFit/>
          </a:bodyPr>
          <a:lstStyle/>
          <a:p>
            <a:pPr indent="0" lvl="0" marL="0" rtl="0" algn="l">
              <a:lnSpc>
                <a:spcPct val="90000"/>
              </a:lnSpc>
              <a:spcBef>
                <a:spcPts val="300"/>
              </a:spcBef>
              <a:spcAft>
                <a:spcPts val="0"/>
              </a:spcAft>
              <a:buNone/>
            </a:pPr>
            <a:r>
              <a:rPr lang="en-US" sz="1800">
                <a:solidFill>
                  <a:schemeClr val="dk2"/>
                </a:solidFill>
              </a:rPr>
              <a:t>Community Access Team (CAT) Vouchers are available to Members that: </a:t>
            </a:r>
            <a:endParaRPr sz="1800">
              <a:solidFill>
                <a:schemeClr val="dk2"/>
              </a:solidFill>
            </a:endParaRPr>
          </a:p>
          <a:p>
            <a:pPr indent="-342900" lvl="0" marL="457200" rtl="0" algn="l">
              <a:lnSpc>
                <a:spcPct val="90000"/>
              </a:lnSpc>
              <a:spcBef>
                <a:spcPts val="300"/>
              </a:spcBef>
              <a:spcAft>
                <a:spcPts val="0"/>
              </a:spcAft>
              <a:buClr>
                <a:schemeClr val="dk2"/>
              </a:buClr>
              <a:buSzPts val="1800"/>
              <a:buChar char="●"/>
            </a:pPr>
            <a:r>
              <a:rPr lang="en-US" sz="1800">
                <a:solidFill>
                  <a:schemeClr val="dk2"/>
                </a:solidFill>
              </a:rPr>
              <a:t>Exiting institutions using Targeted Case Management - Transition Coordination (TCM-TC) and moving into the community using a Home and Community-Based Services (HCBS) waiver and who need a housing voucher to afford housing in the community.</a:t>
            </a:r>
            <a:endParaRPr sz="1800">
              <a:solidFill>
                <a:schemeClr val="dk2"/>
              </a:solidFill>
            </a:endParaRPr>
          </a:p>
          <a:p>
            <a:pPr indent="0" lvl="0" marL="914400" rtl="0" algn="l">
              <a:lnSpc>
                <a:spcPct val="90000"/>
              </a:lnSpc>
              <a:spcBef>
                <a:spcPts val="300"/>
              </a:spcBef>
              <a:spcAft>
                <a:spcPts val="0"/>
              </a:spcAft>
              <a:buNone/>
            </a:pPr>
            <a:r>
              <a:t/>
            </a:r>
            <a:endParaRPr sz="1800">
              <a:solidFill>
                <a:schemeClr val="dk2"/>
              </a:solidFill>
            </a:endParaRPr>
          </a:p>
          <a:p>
            <a:pPr indent="-342900" lvl="0" marL="457200" rtl="0" algn="l">
              <a:lnSpc>
                <a:spcPct val="90000"/>
              </a:lnSpc>
              <a:spcBef>
                <a:spcPts val="300"/>
              </a:spcBef>
              <a:spcAft>
                <a:spcPts val="0"/>
              </a:spcAft>
              <a:buClr>
                <a:schemeClr val="dk2"/>
              </a:buClr>
              <a:buSzPts val="1800"/>
              <a:buChar char="●"/>
            </a:pPr>
            <a:r>
              <a:rPr lang="en-US" sz="1800">
                <a:solidFill>
                  <a:schemeClr val="dk2"/>
                </a:solidFill>
              </a:rPr>
              <a:t>At risk of institutionalization due to unstable housing </a:t>
            </a:r>
            <a:endParaRPr sz="1800">
              <a:solidFill>
                <a:schemeClr val="dk2"/>
              </a:solidFill>
            </a:endParaRPr>
          </a:p>
        </p:txBody>
      </p:sp>
      <p:sp>
        <p:nvSpPr>
          <p:cNvPr id="593" name="Google Shape;593;g34aa5a3fd7b_0_255"/>
          <p:cNvSpPr txBox="1"/>
          <p:nvPr>
            <p:ph idx="1" type="body"/>
          </p:nvPr>
        </p:nvSpPr>
        <p:spPr>
          <a:xfrm>
            <a:off x="4928000" y="1188050"/>
            <a:ext cx="4131000" cy="740400"/>
          </a:xfrm>
          <a:prstGeom prst="rect">
            <a:avLst/>
          </a:prstGeom>
          <a:noFill/>
          <a:ln>
            <a:noFill/>
          </a:ln>
        </p:spPr>
        <p:txBody>
          <a:bodyPr anchorCtr="0" anchor="t" bIns="45700" lIns="91425" spcFirstLastPara="1" rIns="91425" wrap="square" tIns="45700">
            <a:spAutoFit/>
          </a:bodyPr>
          <a:lstStyle/>
          <a:p>
            <a:pPr indent="0" lvl="0" marL="0" rtl="0" algn="l">
              <a:lnSpc>
                <a:spcPct val="90000"/>
              </a:lnSpc>
              <a:spcBef>
                <a:spcPts val="300"/>
              </a:spcBef>
              <a:spcAft>
                <a:spcPts val="0"/>
              </a:spcAft>
              <a:buNone/>
            </a:pPr>
            <a:r>
              <a:rPr lang="en-US" sz="2200">
                <a:solidFill>
                  <a:schemeClr val="dk2"/>
                </a:solidFill>
              </a:rPr>
              <a:t>X</a:t>
            </a:r>
            <a:endParaRPr sz="2200">
              <a:solidFill>
                <a:schemeClr val="dk2"/>
              </a:solidFill>
            </a:endParaRPr>
          </a:p>
          <a:p>
            <a:pPr indent="-368300" lvl="0" marL="457200" rtl="0" algn="l">
              <a:lnSpc>
                <a:spcPct val="90000"/>
              </a:lnSpc>
              <a:spcBef>
                <a:spcPts val="300"/>
              </a:spcBef>
              <a:spcAft>
                <a:spcPts val="0"/>
              </a:spcAft>
              <a:buClr>
                <a:schemeClr val="dk2"/>
              </a:buClr>
              <a:buSzPts val="2200"/>
              <a:buChar char="•"/>
            </a:pPr>
            <a:r>
              <a:rPr lang="en-US" sz="2200">
                <a:solidFill>
                  <a:schemeClr val="dk2"/>
                </a:solidFill>
              </a:rPr>
              <a:t>X</a:t>
            </a:r>
            <a:endParaRPr sz="2200">
              <a:solidFill>
                <a:schemeClr val="dk2"/>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7" name="Shape 597"/>
        <p:cNvGrpSpPr/>
        <p:nvPr/>
      </p:nvGrpSpPr>
      <p:grpSpPr>
        <a:xfrm>
          <a:off x="0" y="0"/>
          <a:ext cx="0" cy="0"/>
          <a:chOff x="0" y="0"/>
          <a:chExt cx="0" cy="0"/>
        </a:xfrm>
      </p:grpSpPr>
      <p:sp>
        <p:nvSpPr>
          <p:cNvPr id="598" name="Google Shape;598;g355d285e6e6_12_0"/>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spcBef>
                <a:spcPts val="0"/>
              </a:spcBef>
              <a:spcAft>
                <a:spcPts val="0"/>
              </a:spcAft>
              <a:buNone/>
            </a:pPr>
            <a:fld id="{00000000-1234-1234-1234-123412341234}" type="slidenum">
              <a:rPr lang="en-US"/>
              <a:t>‹#›</a:t>
            </a:fld>
            <a:endParaRPr/>
          </a:p>
        </p:txBody>
      </p:sp>
      <p:sp>
        <p:nvSpPr>
          <p:cNvPr id="599" name="Google Shape;599;g355d285e6e6_12_0"/>
          <p:cNvSpPr txBox="1"/>
          <p:nvPr/>
        </p:nvSpPr>
        <p:spPr>
          <a:xfrm>
            <a:off x="532350" y="238125"/>
            <a:ext cx="3431700" cy="1126800"/>
          </a:xfrm>
          <a:prstGeom prst="rect">
            <a:avLst/>
          </a:prstGeom>
          <a:noFill/>
          <a:ln>
            <a:noFill/>
          </a:ln>
        </p:spPr>
        <p:txBody>
          <a:bodyPr anchorCtr="0" anchor="t" bIns="91425" lIns="91425" spcFirstLastPara="1" rIns="91425" wrap="square" tIns="91425">
            <a:spAutoFit/>
          </a:bodyPr>
          <a:lstStyle/>
          <a:p>
            <a:pPr indent="0" lvl="0" marL="0" marR="0" rtl="0" algn="ctr">
              <a:lnSpc>
                <a:spcPct val="90000"/>
              </a:lnSpc>
              <a:spcBef>
                <a:spcPts val="0"/>
              </a:spcBef>
              <a:spcAft>
                <a:spcPts val="0"/>
              </a:spcAft>
              <a:buClr>
                <a:srgbClr val="000000"/>
              </a:buClr>
              <a:buSzPts val="2700"/>
              <a:buFont typeface="Arial"/>
              <a:buNone/>
            </a:pPr>
            <a:r>
              <a:rPr b="1" lang="en-US" sz="3400">
                <a:solidFill>
                  <a:schemeClr val="dk2"/>
                </a:solidFill>
                <a:latin typeface="Trebuchet MS"/>
                <a:ea typeface="Trebuchet MS"/>
                <a:cs typeface="Trebuchet MS"/>
                <a:sym typeface="Trebuchet MS"/>
                <a:extLst>
                  <a:ext uri="http://customooxmlschemas.google.com/">
                    <go:slidesCustomData xmlns:go="http://customooxmlschemas.google.com/" textRoundtripDataId="36"/>
                  </a:ext>
                </a:extLst>
              </a:rPr>
              <a:t>Eligibility for </a:t>
            </a:r>
            <a:r>
              <a:rPr b="1" lang="en-US" sz="3400">
                <a:solidFill>
                  <a:schemeClr val="dk2"/>
                </a:solidFill>
                <a:latin typeface="Trebuchet MS"/>
                <a:ea typeface="Trebuchet MS"/>
                <a:cs typeface="Trebuchet MS"/>
                <a:sym typeface="Trebuchet MS"/>
              </a:rPr>
              <a:t>CFS (SB23-082)</a:t>
            </a:r>
            <a:endParaRPr b="1" i="0" sz="3400" u="none" cap="none" strike="noStrike">
              <a:solidFill>
                <a:schemeClr val="dk2"/>
              </a:solidFill>
              <a:latin typeface="Trebuchet MS"/>
              <a:ea typeface="Trebuchet MS"/>
              <a:cs typeface="Trebuchet MS"/>
              <a:sym typeface="Trebuchet MS"/>
            </a:endParaRPr>
          </a:p>
        </p:txBody>
      </p:sp>
      <p:sp>
        <p:nvSpPr>
          <p:cNvPr id="600" name="Google Shape;600;g355d285e6e6_12_0"/>
          <p:cNvSpPr txBox="1"/>
          <p:nvPr>
            <p:ph type="title"/>
          </p:nvPr>
        </p:nvSpPr>
        <p:spPr>
          <a:xfrm>
            <a:off x="4792275" y="165975"/>
            <a:ext cx="3993300" cy="800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4500"/>
              <a:buNone/>
            </a:pPr>
            <a:r>
              <a:rPr lang="en-US" sz="3400"/>
              <a:t>X</a:t>
            </a:r>
            <a:endParaRPr sz="3400">
              <a:solidFill>
                <a:schemeClr val="dk2"/>
              </a:solidFill>
            </a:endParaRPr>
          </a:p>
        </p:txBody>
      </p:sp>
      <p:sp>
        <p:nvSpPr>
          <p:cNvPr id="601" name="Google Shape;601;g355d285e6e6_12_0"/>
          <p:cNvSpPr txBox="1"/>
          <p:nvPr>
            <p:ph idx="1" type="body"/>
          </p:nvPr>
        </p:nvSpPr>
        <p:spPr>
          <a:xfrm>
            <a:off x="482475" y="1340450"/>
            <a:ext cx="4131000" cy="3677100"/>
          </a:xfrm>
          <a:prstGeom prst="rect">
            <a:avLst/>
          </a:prstGeom>
          <a:noFill/>
          <a:ln>
            <a:noFill/>
          </a:ln>
        </p:spPr>
        <p:txBody>
          <a:bodyPr anchorCtr="0" anchor="t" bIns="45700" lIns="91425" spcFirstLastPara="1" rIns="91425" wrap="square" tIns="45700">
            <a:spAutoFit/>
          </a:bodyPr>
          <a:lstStyle/>
          <a:p>
            <a:pPr indent="0" lvl="0" marL="0" rtl="0" algn="l">
              <a:lnSpc>
                <a:spcPct val="90000"/>
              </a:lnSpc>
              <a:spcBef>
                <a:spcPts val="300"/>
              </a:spcBef>
              <a:spcAft>
                <a:spcPts val="0"/>
              </a:spcAft>
              <a:buNone/>
            </a:pPr>
            <a:r>
              <a:rPr lang="en-US" sz="2000">
                <a:solidFill>
                  <a:schemeClr val="dk2"/>
                </a:solidFill>
              </a:rPr>
              <a:t>Colorado Fostering Success</a:t>
            </a:r>
            <a:r>
              <a:rPr lang="en-US" sz="2000">
                <a:solidFill>
                  <a:schemeClr val="dk2"/>
                </a:solidFill>
              </a:rPr>
              <a:t> (CFS) Vouchers are available to youth: </a:t>
            </a:r>
            <a:endParaRPr sz="2000">
              <a:solidFill>
                <a:schemeClr val="dk2"/>
              </a:solidFill>
            </a:endParaRPr>
          </a:p>
          <a:p>
            <a:pPr indent="-342900" lvl="0" marL="457200" rtl="0" algn="l">
              <a:lnSpc>
                <a:spcPct val="90000"/>
              </a:lnSpc>
              <a:spcBef>
                <a:spcPts val="300"/>
              </a:spcBef>
              <a:spcAft>
                <a:spcPts val="0"/>
              </a:spcAft>
              <a:buClr>
                <a:schemeClr val="dk2"/>
              </a:buClr>
              <a:buSzPts val="1800"/>
              <a:buChar char="●"/>
            </a:pPr>
            <a:r>
              <a:rPr lang="en-US" sz="1800">
                <a:solidFill>
                  <a:schemeClr val="dk2"/>
                </a:solidFill>
              </a:rPr>
              <a:t>Being at least 18 years of age but less than 26 years of age;</a:t>
            </a:r>
            <a:endParaRPr sz="1800">
              <a:solidFill>
                <a:schemeClr val="dk2"/>
              </a:solidFill>
            </a:endParaRPr>
          </a:p>
          <a:p>
            <a:pPr indent="-342900" lvl="0" marL="457200" rtl="0" algn="l">
              <a:lnSpc>
                <a:spcPct val="90000"/>
              </a:lnSpc>
              <a:spcBef>
                <a:spcPts val="0"/>
              </a:spcBef>
              <a:spcAft>
                <a:spcPts val="0"/>
              </a:spcAft>
              <a:buClr>
                <a:schemeClr val="dk2"/>
              </a:buClr>
              <a:buSzPts val="1800"/>
              <a:buChar char="●"/>
            </a:pPr>
            <a:r>
              <a:rPr lang="en-US" sz="1800">
                <a:solidFill>
                  <a:schemeClr val="dk2"/>
                </a:solidFill>
              </a:rPr>
              <a:t>Prior experience in one of several ways with the foster care or kinship care system;</a:t>
            </a:r>
            <a:endParaRPr sz="1800">
              <a:solidFill>
                <a:schemeClr val="dk2"/>
              </a:solidFill>
            </a:endParaRPr>
          </a:p>
          <a:p>
            <a:pPr indent="-342900" lvl="0" marL="457200" rtl="0" algn="l">
              <a:lnSpc>
                <a:spcPct val="90000"/>
              </a:lnSpc>
              <a:spcBef>
                <a:spcPts val="0"/>
              </a:spcBef>
              <a:spcAft>
                <a:spcPts val="0"/>
              </a:spcAft>
              <a:buClr>
                <a:schemeClr val="dk2"/>
              </a:buClr>
              <a:buSzPts val="1800"/>
              <a:buChar char="●"/>
            </a:pPr>
            <a:r>
              <a:rPr lang="en-US" sz="1800">
                <a:solidFill>
                  <a:schemeClr val="dk2"/>
                </a:solidFill>
              </a:rPr>
              <a:t>Currently experiencing homelessness or at imminent risk of homelessness, as defined by the program advisory board;</a:t>
            </a:r>
            <a:endParaRPr sz="1800">
              <a:solidFill>
                <a:schemeClr val="dk2"/>
              </a:solidFill>
            </a:endParaRPr>
          </a:p>
          <a:p>
            <a:pPr indent="-342900" lvl="0" marL="457200" rtl="0" algn="l">
              <a:lnSpc>
                <a:spcPct val="90000"/>
              </a:lnSpc>
              <a:spcBef>
                <a:spcPts val="0"/>
              </a:spcBef>
              <a:spcAft>
                <a:spcPts val="0"/>
              </a:spcAft>
              <a:buClr>
                <a:schemeClr val="dk2"/>
              </a:buClr>
              <a:buSzPts val="1800"/>
              <a:buChar char="●"/>
            </a:pPr>
            <a:r>
              <a:rPr lang="en-US" sz="1800">
                <a:solidFill>
                  <a:schemeClr val="dk2"/>
                </a:solidFill>
              </a:rPr>
              <a:t>Being a Colorado resident; and</a:t>
            </a:r>
            <a:endParaRPr sz="1800">
              <a:solidFill>
                <a:schemeClr val="dk2"/>
              </a:solidFill>
            </a:endParaRPr>
          </a:p>
          <a:p>
            <a:pPr indent="-342900" lvl="0" marL="457200" rtl="0" algn="l">
              <a:lnSpc>
                <a:spcPct val="90000"/>
              </a:lnSpc>
              <a:spcBef>
                <a:spcPts val="0"/>
              </a:spcBef>
              <a:spcAft>
                <a:spcPts val="0"/>
              </a:spcAft>
              <a:buClr>
                <a:schemeClr val="dk2"/>
              </a:buClr>
              <a:buSzPts val="1800"/>
              <a:buChar char="●"/>
            </a:pPr>
            <a:r>
              <a:rPr lang="en-US" sz="1800">
                <a:solidFill>
                  <a:schemeClr val="dk2"/>
                </a:solidFill>
              </a:rPr>
              <a:t>Having an income level below the DOLA determined income level.</a:t>
            </a:r>
            <a:endParaRPr sz="1800">
              <a:solidFill>
                <a:schemeClr val="dk2"/>
              </a:solidFill>
            </a:endParaRPr>
          </a:p>
        </p:txBody>
      </p:sp>
      <p:sp>
        <p:nvSpPr>
          <p:cNvPr id="602" name="Google Shape;602;g355d285e6e6_12_0"/>
          <p:cNvSpPr txBox="1"/>
          <p:nvPr>
            <p:ph idx="1" type="body"/>
          </p:nvPr>
        </p:nvSpPr>
        <p:spPr>
          <a:xfrm>
            <a:off x="4928000" y="1188050"/>
            <a:ext cx="4131000" cy="657300"/>
          </a:xfrm>
          <a:prstGeom prst="rect">
            <a:avLst/>
          </a:prstGeom>
          <a:noFill/>
          <a:ln>
            <a:noFill/>
          </a:ln>
        </p:spPr>
        <p:txBody>
          <a:bodyPr anchorCtr="0" anchor="t" bIns="45700" lIns="91425" spcFirstLastPara="1" rIns="91425" wrap="square" tIns="45700">
            <a:spAutoFit/>
          </a:bodyPr>
          <a:lstStyle/>
          <a:p>
            <a:pPr indent="0" lvl="0" marL="0" rtl="0" algn="l">
              <a:lnSpc>
                <a:spcPct val="90000"/>
              </a:lnSpc>
              <a:spcBef>
                <a:spcPts val="300"/>
              </a:spcBef>
              <a:spcAft>
                <a:spcPts val="0"/>
              </a:spcAft>
              <a:buNone/>
            </a:pPr>
            <a:r>
              <a:rPr lang="en-US" sz="2000">
                <a:solidFill>
                  <a:schemeClr val="dk2"/>
                </a:solidFill>
              </a:rPr>
              <a:t>X</a:t>
            </a:r>
            <a:endParaRPr sz="2000">
              <a:solidFill>
                <a:schemeClr val="dk2"/>
              </a:solidFill>
            </a:endParaRPr>
          </a:p>
          <a:p>
            <a:pPr indent="-342900" lvl="0" marL="457200" rtl="0" algn="l">
              <a:lnSpc>
                <a:spcPct val="90000"/>
              </a:lnSpc>
              <a:spcBef>
                <a:spcPts val="300"/>
              </a:spcBef>
              <a:spcAft>
                <a:spcPts val="0"/>
              </a:spcAft>
              <a:buClr>
                <a:schemeClr val="dk2"/>
              </a:buClr>
              <a:buSzPts val="1800"/>
              <a:buChar char="•"/>
            </a:pPr>
            <a:r>
              <a:rPr lang="en-US" sz="1800">
                <a:solidFill>
                  <a:schemeClr val="dk2"/>
                </a:solidFill>
              </a:rPr>
              <a:t>X</a:t>
            </a:r>
            <a:endParaRPr sz="1800">
              <a:solidFill>
                <a:schemeClr val="dk2"/>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g32117f6e667_0_106"/>
          <p:cNvSpPr txBox="1"/>
          <p:nvPr>
            <p:ph idx="12" type="sldNum"/>
          </p:nvPr>
        </p:nvSpPr>
        <p:spPr>
          <a:xfrm>
            <a:off x="8775967" y="5405550"/>
            <a:ext cx="117600" cy="249600"/>
          </a:xfrm>
          <a:prstGeom prst="rect">
            <a:avLst/>
          </a:prstGeom>
          <a:noFill/>
          <a:ln>
            <a:noFill/>
          </a:ln>
        </p:spPr>
        <p:txBody>
          <a:bodyPr anchorCtr="0" anchor="ctr" bIns="32125" lIns="32125" spcFirstLastPara="1" rIns="32125" wrap="square" tIns="32125">
            <a:sp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366" name="Google Shape;366;g32117f6e667_0_106"/>
          <p:cNvSpPr txBox="1"/>
          <p:nvPr>
            <p:ph type="title"/>
          </p:nvPr>
        </p:nvSpPr>
        <p:spPr>
          <a:xfrm>
            <a:off x="4478700" y="491279"/>
            <a:ext cx="4665300" cy="4233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chemeClr val="accent1"/>
              </a:buClr>
              <a:buSzPts val="3150"/>
              <a:buFont typeface="Trebuchet MS"/>
              <a:buNone/>
            </a:pPr>
            <a:r>
              <a:rPr lang="en-US" sz="2750"/>
              <a:t>Subtítulos cerrados</a:t>
            </a:r>
            <a:endParaRPr sz="5000"/>
          </a:p>
        </p:txBody>
      </p:sp>
      <p:sp>
        <p:nvSpPr>
          <p:cNvPr id="367" name="Google Shape;367;g32117f6e667_0_106"/>
          <p:cNvSpPr txBox="1"/>
          <p:nvPr/>
        </p:nvSpPr>
        <p:spPr>
          <a:xfrm>
            <a:off x="262450" y="1207525"/>
            <a:ext cx="4243800" cy="4176300"/>
          </a:xfrm>
          <a:prstGeom prst="rect">
            <a:avLst/>
          </a:prstGeom>
          <a:noFill/>
          <a:ln>
            <a:noFill/>
          </a:ln>
        </p:spPr>
        <p:txBody>
          <a:bodyPr anchorCtr="0" anchor="t" bIns="91400" lIns="91400" spcFirstLastPara="1" rIns="91400" wrap="square" tIns="91400">
            <a:spAutoFit/>
          </a:bodyPr>
          <a:lstStyle/>
          <a:p>
            <a:pPr indent="-342900" lvl="0" marL="457200" marR="0" rtl="0" algn="l">
              <a:lnSpc>
                <a:spcPct val="100000"/>
              </a:lnSpc>
              <a:spcBef>
                <a:spcPts val="1000"/>
              </a:spcBef>
              <a:spcAft>
                <a:spcPts val="0"/>
              </a:spcAft>
              <a:buClr>
                <a:schemeClr val="dk2"/>
              </a:buClr>
              <a:buSzPts val="1800"/>
              <a:buFont typeface="Trebuchet MS"/>
              <a:buChar char="●"/>
            </a:pPr>
            <a:r>
              <a:rPr b="0" i="0" lang="en-US" sz="1800" u="none" cap="none" strike="noStrike">
                <a:solidFill>
                  <a:schemeClr val="dk2"/>
                </a:solidFill>
                <a:latin typeface="Trebuchet MS"/>
                <a:ea typeface="Trebuchet MS"/>
                <a:cs typeface="Trebuchet MS"/>
                <a:sym typeface="Trebuchet MS"/>
              </a:rPr>
              <a:t>Closed Captions are available in the meeting controls toolbar at the bottom of your screen. To turn them on, click the Show Captions icon. </a:t>
            </a:r>
            <a:endParaRPr b="0" i="0" sz="1800" u="none" cap="none" strike="noStrike">
              <a:solidFill>
                <a:schemeClr val="dk2"/>
              </a:solidFill>
              <a:latin typeface="Trebuchet MS"/>
              <a:ea typeface="Trebuchet MS"/>
              <a:cs typeface="Trebuchet MS"/>
              <a:sym typeface="Trebuchet MS"/>
            </a:endParaRPr>
          </a:p>
          <a:p>
            <a:pPr indent="0" lvl="0" marL="0" marR="0" rtl="0" algn="l">
              <a:lnSpc>
                <a:spcPct val="100000"/>
              </a:lnSpc>
              <a:spcBef>
                <a:spcPts val="1000"/>
              </a:spcBef>
              <a:spcAft>
                <a:spcPts val="0"/>
              </a:spcAft>
              <a:buClr>
                <a:srgbClr val="000000"/>
              </a:buClr>
              <a:buSzPts val="1800"/>
              <a:buFont typeface="Arial"/>
              <a:buNone/>
            </a:pPr>
            <a:r>
              <a:t/>
            </a:r>
            <a:endParaRPr b="0" i="0" sz="1800" u="none" cap="none" strike="noStrike">
              <a:solidFill>
                <a:schemeClr val="dk2"/>
              </a:solidFill>
              <a:latin typeface="Trebuchet MS"/>
              <a:ea typeface="Trebuchet MS"/>
              <a:cs typeface="Trebuchet MS"/>
              <a:sym typeface="Trebuchet MS"/>
            </a:endParaRPr>
          </a:p>
          <a:p>
            <a:pPr indent="0" lvl="0" marL="0" marR="0" rtl="0" algn="l">
              <a:lnSpc>
                <a:spcPct val="100000"/>
              </a:lnSpc>
              <a:spcBef>
                <a:spcPts val="1000"/>
              </a:spcBef>
              <a:spcAft>
                <a:spcPts val="0"/>
              </a:spcAft>
              <a:buClr>
                <a:srgbClr val="000000"/>
              </a:buClr>
              <a:buSzPts val="1800"/>
              <a:buFont typeface="Arial"/>
              <a:buNone/>
            </a:pPr>
            <a:r>
              <a:t/>
            </a:r>
            <a:endParaRPr b="0" i="0" sz="1800" u="none" cap="none" strike="noStrike">
              <a:solidFill>
                <a:schemeClr val="dk2"/>
              </a:solidFill>
              <a:latin typeface="Trebuchet MS"/>
              <a:ea typeface="Trebuchet MS"/>
              <a:cs typeface="Trebuchet MS"/>
              <a:sym typeface="Trebuchet MS"/>
            </a:endParaRPr>
          </a:p>
          <a:p>
            <a:pPr indent="-342900" lvl="0" marL="457200" marR="0" rtl="0" algn="l">
              <a:lnSpc>
                <a:spcPct val="100000"/>
              </a:lnSpc>
              <a:spcBef>
                <a:spcPts val="1000"/>
              </a:spcBef>
              <a:spcAft>
                <a:spcPts val="0"/>
              </a:spcAft>
              <a:buClr>
                <a:schemeClr val="dk2"/>
              </a:buClr>
              <a:buSzPts val="1800"/>
              <a:buFont typeface="Trebuchet MS"/>
              <a:buChar char="●"/>
            </a:pPr>
            <a:r>
              <a:rPr b="0" i="0" lang="en-US" sz="1800" u="none" cap="none" strike="noStrike">
                <a:solidFill>
                  <a:schemeClr val="dk2"/>
                </a:solidFill>
                <a:latin typeface="Trebuchet MS"/>
                <a:ea typeface="Trebuchet MS"/>
                <a:cs typeface="Trebuchet MS"/>
                <a:sym typeface="Trebuchet MS"/>
              </a:rPr>
              <a:t>Captions can be translated into different languages by clicking on the up arrow next to the Closed Captions button and then selecting your preferred language. </a:t>
            </a:r>
            <a:endParaRPr b="0" i="0" sz="1800" u="none" cap="none" strike="noStrike">
              <a:solidFill>
                <a:schemeClr val="dk2"/>
              </a:solidFill>
              <a:latin typeface="Trebuchet MS"/>
              <a:ea typeface="Trebuchet MS"/>
              <a:cs typeface="Trebuchet MS"/>
              <a:sym typeface="Trebuchet MS"/>
            </a:endParaRPr>
          </a:p>
          <a:p>
            <a:pPr indent="0" lvl="0" marL="0" marR="0" rtl="0" algn="l">
              <a:lnSpc>
                <a:spcPct val="100000"/>
              </a:lnSpc>
              <a:spcBef>
                <a:spcPts val="1000"/>
              </a:spcBef>
              <a:spcAft>
                <a:spcPts val="0"/>
              </a:spcAft>
              <a:buClr>
                <a:srgbClr val="000000"/>
              </a:buClr>
              <a:buSzPts val="1000"/>
              <a:buFont typeface="Arial"/>
              <a:buNone/>
            </a:pPr>
            <a:r>
              <a:t/>
            </a:r>
            <a:endParaRPr b="0" i="0" sz="1000" u="none" cap="none" strike="noStrike">
              <a:solidFill>
                <a:schemeClr val="dk2"/>
              </a:solidFill>
              <a:highlight>
                <a:schemeClr val="lt2"/>
              </a:highlight>
              <a:latin typeface="Arial"/>
              <a:ea typeface="Arial"/>
              <a:cs typeface="Arial"/>
              <a:sym typeface="Arial"/>
            </a:endParaRPr>
          </a:p>
        </p:txBody>
      </p:sp>
      <p:sp>
        <p:nvSpPr>
          <p:cNvPr id="368" name="Google Shape;368;g32117f6e667_0_106"/>
          <p:cNvSpPr txBox="1"/>
          <p:nvPr/>
        </p:nvSpPr>
        <p:spPr>
          <a:xfrm>
            <a:off x="4395400" y="960025"/>
            <a:ext cx="4631400" cy="1098900"/>
          </a:xfrm>
          <a:prstGeom prst="rect">
            <a:avLst/>
          </a:prstGeom>
          <a:noFill/>
          <a:ln>
            <a:noFill/>
          </a:ln>
        </p:spPr>
        <p:txBody>
          <a:bodyPr anchorCtr="0" anchor="t" bIns="91400" lIns="91400" spcFirstLastPara="1" rIns="91400" wrap="square" tIns="91400">
            <a:spAutoFit/>
          </a:bodyPr>
          <a:lstStyle/>
          <a:p>
            <a:pPr indent="-342900" lvl="0" marL="457200" marR="0" rtl="0" algn="l">
              <a:lnSpc>
                <a:spcPct val="115000"/>
              </a:lnSpc>
              <a:spcBef>
                <a:spcPts val="0"/>
              </a:spcBef>
              <a:spcAft>
                <a:spcPts val="0"/>
              </a:spcAft>
              <a:buClr>
                <a:schemeClr val="dk2"/>
              </a:buClr>
              <a:buSzPts val="1800"/>
              <a:buFont typeface="Trebuchet MS"/>
              <a:buChar char="●"/>
            </a:pPr>
            <a:r>
              <a:rPr b="0" i="0" lang="en-US" sz="1800" u="none" cap="none" strike="noStrike">
                <a:solidFill>
                  <a:schemeClr val="dk2"/>
                </a:solidFill>
                <a:latin typeface="Arial"/>
                <a:ea typeface="Arial"/>
                <a:cs typeface="Arial"/>
                <a:sym typeface="Arial"/>
              </a:rPr>
              <a:t>x</a:t>
            </a:r>
            <a:endParaRPr b="0" i="0" sz="1800" u="none" cap="none" strike="noStrike">
              <a:solidFill>
                <a:schemeClr val="dk2"/>
              </a:solidFill>
              <a:latin typeface="Arial"/>
              <a:ea typeface="Arial"/>
              <a:cs typeface="Arial"/>
              <a:sym typeface="Arial"/>
            </a:endParaRPr>
          </a:p>
          <a:p>
            <a:pPr indent="0" lvl="0" marL="0" marR="0" rtl="0" algn="l">
              <a:lnSpc>
                <a:spcPct val="115000"/>
              </a:lnSpc>
              <a:spcBef>
                <a:spcPts val="0"/>
              </a:spcBef>
              <a:spcAft>
                <a:spcPts val="0"/>
              </a:spcAft>
              <a:buNone/>
            </a:pPr>
            <a:r>
              <a:t/>
            </a:r>
            <a:endParaRPr sz="1800">
              <a:solidFill>
                <a:schemeClr val="dk2"/>
              </a:solidFill>
            </a:endParaRPr>
          </a:p>
          <a:p>
            <a:pPr indent="-342900" lvl="0" marL="457200" marR="0" rtl="0" algn="l">
              <a:lnSpc>
                <a:spcPct val="115000"/>
              </a:lnSpc>
              <a:spcBef>
                <a:spcPts val="0"/>
              </a:spcBef>
              <a:spcAft>
                <a:spcPts val="0"/>
              </a:spcAft>
              <a:buClr>
                <a:schemeClr val="dk2"/>
              </a:buClr>
              <a:buSzPts val="1800"/>
              <a:buChar char="●"/>
            </a:pPr>
            <a:r>
              <a:rPr lang="en-US" sz="1800">
                <a:solidFill>
                  <a:schemeClr val="dk2"/>
                </a:solidFill>
              </a:rPr>
              <a:t>x</a:t>
            </a:r>
            <a:endParaRPr sz="1800">
              <a:solidFill>
                <a:schemeClr val="dk2"/>
              </a:solidFill>
            </a:endParaRPr>
          </a:p>
        </p:txBody>
      </p:sp>
      <p:sp>
        <p:nvSpPr>
          <p:cNvPr id="369" name="Google Shape;369;g32117f6e667_0_106"/>
          <p:cNvSpPr txBox="1"/>
          <p:nvPr/>
        </p:nvSpPr>
        <p:spPr>
          <a:xfrm>
            <a:off x="343013" y="402779"/>
            <a:ext cx="4082700" cy="600300"/>
          </a:xfrm>
          <a:prstGeom prst="rect">
            <a:avLst/>
          </a:prstGeom>
          <a:noFill/>
          <a:ln>
            <a:noFill/>
          </a:ln>
        </p:spPr>
        <p:txBody>
          <a:bodyPr anchorCtr="0" anchor="t" bIns="91400" lIns="91400" spcFirstLastPara="1" rIns="91400" wrap="square" tIns="91400">
            <a:spAutoFit/>
          </a:bodyPr>
          <a:lstStyle/>
          <a:p>
            <a:pPr indent="0" lvl="0" marL="0" marR="0" rtl="0" algn="ctr">
              <a:lnSpc>
                <a:spcPct val="100000"/>
              </a:lnSpc>
              <a:spcBef>
                <a:spcPts val="0"/>
              </a:spcBef>
              <a:spcAft>
                <a:spcPts val="0"/>
              </a:spcAft>
              <a:buClr>
                <a:schemeClr val="accent1"/>
              </a:buClr>
              <a:buSzPts val="3500"/>
              <a:buFont typeface="Trebuchet MS"/>
              <a:buNone/>
            </a:pPr>
            <a:r>
              <a:rPr b="1" i="0" lang="en-US" sz="2700" u="none" cap="none" strike="noStrike">
                <a:solidFill>
                  <a:schemeClr val="dk2"/>
                </a:solidFill>
                <a:latin typeface="Trebuchet MS"/>
                <a:ea typeface="Trebuchet MS"/>
                <a:cs typeface="Trebuchet MS"/>
                <a:sym typeface="Trebuchet MS"/>
              </a:rPr>
              <a:t>Closed Captions</a:t>
            </a:r>
            <a:endParaRPr b="0" i="0" sz="2700" u="none" cap="none" strike="noStrike">
              <a:solidFill>
                <a:schemeClr val="dk2"/>
              </a:solidFill>
              <a:latin typeface="Arial"/>
              <a:ea typeface="Arial"/>
              <a:cs typeface="Arial"/>
              <a:sym typeface="Arial"/>
            </a:endParaRPr>
          </a:p>
        </p:txBody>
      </p:sp>
      <p:pic>
        <p:nvPicPr>
          <p:cNvPr descr="Screenshot of Zoom toolbar showing the " id="370" name="Google Shape;370;g32117f6e667_0_106"/>
          <p:cNvPicPr preferRelativeResize="0"/>
          <p:nvPr/>
        </p:nvPicPr>
        <p:blipFill rotWithShape="1">
          <a:blip r:embed="rId3">
            <a:alphaModFix/>
          </a:blip>
          <a:srcRect b="0" l="0" r="0" t="0"/>
          <a:stretch/>
        </p:blipFill>
        <p:spPr>
          <a:xfrm>
            <a:off x="1548439" y="2572075"/>
            <a:ext cx="1671825" cy="841675"/>
          </a:xfrm>
          <a:prstGeom prst="rect">
            <a:avLst/>
          </a:prstGeom>
          <a:noFill/>
          <a:ln>
            <a:noFill/>
          </a:ln>
        </p:spPr>
      </p:pic>
      <p:pic>
        <p:nvPicPr>
          <p:cNvPr descr="Screenshot of Zoom toolbar showing the " id="371" name="Google Shape;371;g32117f6e667_0_106"/>
          <p:cNvPicPr preferRelativeResize="0"/>
          <p:nvPr/>
        </p:nvPicPr>
        <p:blipFill rotWithShape="1">
          <a:blip r:embed="rId3">
            <a:alphaModFix/>
          </a:blip>
          <a:srcRect b="0" l="0" r="0" t="0"/>
          <a:stretch/>
        </p:blipFill>
        <p:spPr>
          <a:xfrm>
            <a:off x="6098718" y="4069450"/>
            <a:ext cx="2033075" cy="102355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6" name="Shape 606"/>
        <p:cNvGrpSpPr/>
        <p:nvPr/>
      </p:nvGrpSpPr>
      <p:grpSpPr>
        <a:xfrm>
          <a:off x="0" y="0"/>
          <a:ext cx="0" cy="0"/>
          <a:chOff x="0" y="0"/>
          <a:chExt cx="0" cy="0"/>
        </a:xfrm>
      </p:grpSpPr>
      <p:sp>
        <p:nvSpPr>
          <p:cNvPr id="607" name="Google Shape;607;g35322cf600a_0_10"/>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spcBef>
                <a:spcPts val="0"/>
              </a:spcBef>
              <a:spcAft>
                <a:spcPts val="0"/>
              </a:spcAft>
              <a:buNone/>
            </a:pPr>
            <a:fld id="{00000000-1234-1234-1234-123412341234}" type="slidenum">
              <a:rPr lang="en-US"/>
              <a:t>‹#›</a:t>
            </a:fld>
            <a:endParaRPr/>
          </a:p>
        </p:txBody>
      </p:sp>
      <p:sp>
        <p:nvSpPr>
          <p:cNvPr id="608" name="Google Shape;608;g35322cf600a_0_10"/>
          <p:cNvSpPr txBox="1"/>
          <p:nvPr/>
        </p:nvSpPr>
        <p:spPr>
          <a:xfrm>
            <a:off x="532350" y="148125"/>
            <a:ext cx="3841200" cy="8358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0"/>
              </a:spcBef>
              <a:spcAft>
                <a:spcPts val="0"/>
              </a:spcAft>
              <a:buClr>
                <a:schemeClr val="dk1"/>
              </a:buClr>
              <a:buSzPts val="1100"/>
              <a:buFont typeface="Arial"/>
              <a:buNone/>
            </a:pPr>
            <a:r>
              <a:rPr b="1" lang="en-US" sz="3400">
                <a:solidFill>
                  <a:schemeClr val="dk2"/>
                </a:solidFill>
                <a:latin typeface="Trebuchet MS"/>
                <a:ea typeface="Trebuchet MS"/>
                <a:cs typeface="Trebuchet MS"/>
                <a:sym typeface="Trebuchet MS"/>
              </a:rPr>
              <a:t>Recent Progress</a:t>
            </a:r>
            <a:r>
              <a:rPr b="1" lang="en-US" sz="4700">
                <a:solidFill>
                  <a:schemeClr val="dk2"/>
                </a:solidFill>
                <a:latin typeface="Trebuchet MS"/>
                <a:ea typeface="Trebuchet MS"/>
                <a:cs typeface="Trebuchet MS"/>
                <a:sym typeface="Trebuchet MS"/>
              </a:rPr>
              <a:t> </a:t>
            </a:r>
            <a:endParaRPr b="1" sz="2500">
              <a:solidFill>
                <a:schemeClr val="dk2"/>
              </a:solidFill>
              <a:latin typeface="Trebuchet MS"/>
              <a:ea typeface="Trebuchet MS"/>
              <a:cs typeface="Trebuchet MS"/>
              <a:sym typeface="Trebuchet MS"/>
            </a:endParaRPr>
          </a:p>
        </p:txBody>
      </p:sp>
      <p:sp>
        <p:nvSpPr>
          <p:cNvPr id="609" name="Google Shape;609;g35322cf600a_0_10"/>
          <p:cNvSpPr txBox="1"/>
          <p:nvPr>
            <p:ph type="title"/>
          </p:nvPr>
        </p:nvSpPr>
        <p:spPr>
          <a:xfrm>
            <a:off x="4792275" y="165975"/>
            <a:ext cx="3993300" cy="800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4500"/>
              <a:buNone/>
            </a:pPr>
            <a:r>
              <a:rPr lang="en-US" sz="3400"/>
              <a:t>X</a:t>
            </a:r>
            <a:endParaRPr sz="3400">
              <a:solidFill>
                <a:schemeClr val="dk2"/>
              </a:solidFill>
            </a:endParaRPr>
          </a:p>
        </p:txBody>
      </p:sp>
      <p:sp>
        <p:nvSpPr>
          <p:cNvPr id="610" name="Google Shape;610;g35322cf600a_0_10"/>
          <p:cNvSpPr txBox="1"/>
          <p:nvPr>
            <p:ph idx="1" type="body"/>
          </p:nvPr>
        </p:nvSpPr>
        <p:spPr>
          <a:xfrm>
            <a:off x="532350" y="1073925"/>
            <a:ext cx="4242900" cy="1723800"/>
          </a:xfrm>
          <a:prstGeom prst="rect">
            <a:avLst/>
          </a:prstGeom>
          <a:noFill/>
          <a:ln>
            <a:noFill/>
          </a:ln>
        </p:spPr>
        <p:txBody>
          <a:bodyPr anchorCtr="0" anchor="t" bIns="45700" lIns="91425" spcFirstLastPara="1" rIns="91425" wrap="square" tIns="45700">
            <a:spAutoFit/>
          </a:bodyPr>
          <a:lstStyle/>
          <a:p>
            <a:pPr indent="-355600" lvl="0" marL="457200" rtl="0" algn="l">
              <a:spcBef>
                <a:spcPts val="300"/>
              </a:spcBef>
              <a:spcAft>
                <a:spcPts val="0"/>
              </a:spcAft>
              <a:buClr>
                <a:schemeClr val="dk2"/>
              </a:buClr>
              <a:buSzPts val="2000"/>
              <a:buChar char="•"/>
            </a:pPr>
            <a:r>
              <a:rPr lang="en-US" sz="2000">
                <a:solidFill>
                  <a:schemeClr val="dk2"/>
                </a:solidFill>
                <a:extLst>
                  <a:ext uri="http://customooxmlschemas.google.com/">
                    <go:slidesCustomData xmlns:go="http://customooxmlschemas.google.com/" textRoundtripDataId="37"/>
                  </a:ext>
                </a:extLst>
              </a:rPr>
              <a:t>Increasing providers to serve PSH clients</a:t>
            </a:r>
            <a:endParaRPr sz="2000">
              <a:solidFill>
                <a:schemeClr val="dk2"/>
              </a:solidFill>
            </a:endParaRPr>
          </a:p>
          <a:p>
            <a:pPr indent="-355600" lvl="0" marL="457200" rtl="0" algn="l">
              <a:spcBef>
                <a:spcPts val="0"/>
              </a:spcBef>
              <a:spcAft>
                <a:spcPts val="0"/>
              </a:spcAft>
              <a:buClr>
                <a:schemeClr val="dk2"/>
              </a:buClr>
              <a:buSzPts val="2000"/>
              <a:buChar char="•"/>
            </a:pPr>
            <a:r>
              <a:rPr lang="en-US" sz="2000">
                <a:solidFill>
                  <a:schemeClr val="dk2"/>
                </a:solidFill>
              </a:rPr>
              <a:t>Building out the medical benefit</a:t>
            </a:r>
            <a:endParaRPr sz="2000">
              <a:solidFill>
                <a:schemeClr val="dk2"/>
              </a:solidFill>
            </a:endParaRPr>
          </a:p>
          <a:p>
            <a:pPr indent="-355600" lvl="0" marL="457200" rtl="0" algn="l">
              <a:spcBef>
                <a:spcPts val="0"/>
              </a:spcBef>
              <a:spcAft>
                <a:spcPts val="0"/>
              </a:spcAft>
              <a:buClr>
                <a:schemeClr val="dk2"/>
              </a:buClr>
              <a:buSzPts val="2000"/>
              <a:buChar char="•"/>
            </a:pPr>
            <a:r>
              <a:rPr lang="en-US" sz="2000">
                <a:solidFill>
                  <a:schemeClr val="dk2"/>
                </a:solidFill>
              </a:rPr>
              <a:t>Finalizing payment mechanisms</a:t>
            </a:r>
            <a:endParaRPr sz="1500">
              <a:solidFill>
                <a:schemeClr val="dk2"/>
              </a:solidFill>
            </a:endParaRPr>
          </a:p>
          <a:p>
            <a:pPr indent="0" lvl="0" marL="0" rtl="0" algn="l">
              <a:spcBef>
                <a:spcPts val="300"/>
              </a:spcBef>
              <a:spcAft>
                <a:spcPts val="0"/>
              </a:spcAft>
              <a:buNone/>
            </a:pPr>
            <a:r>
              <a:t/>
            </a:r>
            <a:endParaRPr b="1" sz="1500">
              <a:solidFill>
                <a:schemeClr val="dk2"/>
              </a:solidFill>
            </a:endParaRPr>
          </a:p>
        </p:txBody>
      </p:sp>
      <p:sp>
        <p:nvSpPr>
          <p:cNvPr id="611" name="Google Shape;611;g35322cf600a_0_10"/>
          <p:cNvSpPr txBox="1"/>
          <p:nvPr>
            <p:ph idx="1" type="body"/>
          </p:nvPr>
        </p:nvSpPr>
        <p:spPr>
          <a:xfrm>
            <a:off x="4939950" y="1073925"/>
            <a:ext cx="4131000" cy="369300"/>
          </a:xfrm>
          <a:prstGeom prst="rect">
            <a:avLst/>
          </a:prstGeom>
          <a:noFill/>
          <a:ln>
            <a:noFill/>
          </a:ln>
        </p:spPr>
        <p:txBody>
          <a:bodyPr anchorCtr="0" anchor="t" bIns="45700" lIns="91425" spcFirstLastPara="1" rIns="91425" wrap="square" tIns="45700">
            <a:spAutoFit/>
          </a:bodyPr>
          <a:lstStyle/>
          <a:p>
            <a:pPr indent="-355600" lvl="0" marL="457200" rtl="0" algn="l">
              <a:lnSpc>
                <a:spcPct val="90000"/>
              </a:lnSpc>
              <a:spcBef>
                <a:spcPts val="300"/>
              </a:spcBef>
              <a:spcAft>
                <a:spcPts val="0"/>
              </a:spcAft>
              <a:buClr>
                <a:schemeClr val="dk2"/>
              </a:buClr>
              <a:buSzPts val="2000"/>
              <a:buChar char="•"/>
            </a:pPr>
            <a:r>
              <a:rPr lang="en-US" sz="2000">
                <a:solidFill>
                  <a:schemeClr val="dk2"/>
                </a:solidFill>
              </a:rPr>
              <a:t>X</a:t>
            </a:r>
            <a:endParaRPr sz="2000">
              <a:solidFill>
                <a:schemeClr val="dk2"/>
              </a:solidFill>
            </a:endParaRPr>
          </a:p>
        </p:txBody>
      </p:sp>
      <p:pic>
        <p:nvPicPr>
          <p:cNvPr id="612" name="Google Shape;612;g35322cf600a_0_10" title="AdobeStock_420987221.jpeg"/>
          <p:cNvPicPr preferRelativeResize="0"/>
          <p:nvPr/>
        </p:nvPicPr>
        <p:blipFill>
          <a:blip r:embed="rId3">
            <a:alphaModFix/>
          </a:blip>
          <a:stretch>
            <a:fillRect/>
          </a:stretch>
        </p:blipFill>
        <p:spPr>
          <a:xfrm>
            <a:off x="2603462" y="2636250"/>
            <a:ext cx="3937075" cy="2531801"/>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6" name="Shape 616"/>
        <p:cNvGrpSpPr/>
        <p:nvPr/>
      </p:nvGrpSpPr>
      <p:grpSpPr>
        <a:xfrm>
          <a:off x="0" y="0"/>
          <a:ext cx="0" cy="0"/>
          <a:chOff x="0" y="0"/>
          <a:chExt cx="0" cy="0"/>
        </a:xfrm>
      </p:grpSpPr>
      <p:sp>
        <p:nvSpPr>
          <p:cNvPr id="617" name="Google Shape;617;g3536df538cb_0_0"/>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spcBef>
                <a:spcPts val="0"/>
              </a:spcBef>
              <a:spcAft>
                <a:spcPts val="0"/>
              </a:spcAft>
              <a:buNone/>
            </a:pPr>
            <a:fld id="{00000000-1234-1234-1234-123412341234}" type="slidenum">
              <a:rPr lang="en-US"/>
              <a:t>‹#›</a:t>
            </a:fld>
            <a:endParaRPr/>
          </a:p>
        </p:txBody>
      </p:sp>
      <p:sp>
        <p:nvSpPr>
          <p:cNvPr id="618" name="Google Shape;618;g3536df538cb_0_0"/>
          <p:cNvSpPr txBox="1"/>
          <p:nvPr/>
        </p:nvSpPr>
        <p:spPr>
          <a:xfrm>
            <a:off x="545400" y="537800"/>
            <a:ext cx="38412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t/>
            </a:r>
            <a:endParaRPr b="1" sz="2500">
              <a:solidFill>
                <a:schemeClr val="dk2"/>
              </a:solidFill>
              <a:latin typeface="Trebuchet MS"/>
              <a:ea typeface="Trebuchet MS"/>
              <a:cs typeface="Trebuchet MS"/>
              <a:sym typeface="Trebuchet MS"/>
            </a:endParaRPr>
          </a:p>
        </p:txBody>
      </p:sp>
      <p:sp>
        <p:nvSpPr>
          <p:cNvPr id="619" name="Google Shape;619;g3536df538cb_0_0"/>
          <p:cNvSpPr txBox="1"/>
          <p:nvPr>
            <p:ph type="title"/>
          </p:nvPr>
        </p:nvSpPr>
        <p:spPr>
          <a:xfrm>
            <a:off x="4792275" y="165975"/>
            <a:ext cx="3993300" cy="800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4500"/>
              <a:buNone/>
            </a:pPr>
            <a:r>
              <a:rPr lang="en-US" sz="3400"/>
              <a:t>X</a:t>
            </a:r>
            <a:endParaRPr sz="3400">
              <a:solidFill>
                <a:schemeClr val="dk2"/>
              </a:solidFill>
            </a:endParaRPr>
          </a:p>
        </p:txBody>
      </p:sp>
      <p:sp>
        <p:nvSpPr>
          <p:cNvPr id="620" name="Google Shape;620;g3536df538cb_0_0"/>
          <p:cNvSpPr txBox="1"/>
          <p:nvPr>
            <p:ph idx="1" type="body"/>
          </p:nvPr>
        </p:nvSpPr>
        <p:spPr>
          <a:xfrm>
            <a:off x="400500" y="1639200"/>
            <a:ext cx="4131000" cy="3161700"/>
          </a:xfrm>
          <a:prstGeom prst="rect">
            <a:avLst/>
          </a:prstGeom>
          <a:noFill/>
          <a:ln>
            <a:noFill/>
          </a:ln>
        </p:spPr>
        <p:txBody>
          <a:bodyPr anchorCtr="0" anchor="t" bIns="45700" lIns="91425" spcFirstLastPara="1" rIns="91425" wrap="square" tIns="45700">
            <a:spAutoFit/>
          </a:bodyPr>
          <a:lstStyle/>
          <a:p>
            <a:pPr indent="0" lvl="0" marL="0" rtl="0" algn="l">
              <a:lnSpc>
                <a:spcPct val="100000"/>
              </a:lnSpc>
              <a:spcBef>
                <a:spcPts val="0"/>
              </a:spcBef>
              <a:spcAft>
                <a:spcPts val="0"/>
              </a:spcAft>
              <a:buNone/>
            </a:pPr>
            <a:r>
              <a:rPr lang="en-US" sz="1800">
                <a:solidFill>
                  <a:schemeClr val="dk2"/>
                </a:solidFill>
              </a:rPr>
              <a:t>Providers that previously participated in Colorado Medicaid housing demonstrations are enrolling and getting ready to serve Members.</a:t>
            </a:r>
            <a:endParaRPr sz="1800">
              <a:solidFill>
                <a:schemeClr val="dk2"/>
              </a:solidFill>
            </a:endParaRPr>
          </a:p>
          <a:p>
            <a:pPr indent="0" lvl="0" marL="0" rtl="0" algn="l">
              <a:lnSpc>
                <a:spcPct val="100000"/>
              </a:lnSpc>
              <a:spcBef>
                <a:spcPts val="0"/>
              </a:spcBef>
              <a:spcAft>
                <a:spcPts val="0"/>
              </a:spcAft>
              <a:buNone/>
            </a:pPr>
            <a:r>
              <a:t/>
            </a:r>
            <a:endParaRPr sz="1800">
              <a:solidFill>
                <a:schemeClr val="dk2"/>
              </a:solidFill>
            </a:endParaRPr>
          </a:p>
          <a:p>
            <a:pPr indent="0" lvl="0" marL="0" rtl="0" algn="l">
              <a:lnSpc>
                <a:spcPct val="100000"/>
              </a:lnSpc>
              <a:spcBef>
                <a:spcPts val="0"/>
              </a:spcBef>
              <a:spcAft>
                <a:spcPts val="0"/>
              </a:spcAft>
              <a:buNone/>
            </a:pPr>
            <a:r>
              <a:rPr lang="en-US" sz="1800">
                <a:solidFill>
                  <a:schemeClr val="dk2"/>
                </a:solidFill>
              </a:rPr>
              <a:t>Only those enrolled as a Supportive Housing Provider (PT 89/208) will be able to bill for the HRSN housing services.</a:t>
            </a:r>
            <a:endParaRPr sz="1800"/>
          </a:p>
          <a:p>
            <a:pPr indent="0" lvl="0" marL="0" rtl="0" algn="l">
              <a:spcBef>
                <a:spcPts val="300"/>
              </a:spcBef>
              <a:spcAft>
                <a:spcPts val="0"/>
              </a:spcAft>
              <a:buNone/>
            </a:pPr>
            <a:r>
              <a:t/>
            </a:r>
            <a:endParaRPr sz="1800">
              <a:solidFill>
                <a:schemeClr val="dk2"/>
              </a:solidFill>
            </a:endParaRPr>
          </a:p>
          <a:p>
            <a:pPr indent="0" lvl="0" marL="0" rtl="0" algn="l">
              <a:spcBef>
                <a:spcPts val="300"/>
              </a:spcBef>
              <a:spcAft>
                <a:spcPts val="0"/>
              </a:spcAft>
              <a:buNone/>
            </a:pPr>
            <a:r>
              <a:t/>
            </a:r>
            <a:endParaRPr sz="1800">
              <a:solidFill>
                <a:schemeClr val="dk2"/>
              </a:solidFill>
            </a:endParaRPr>
          </a:p>
        </p:txBody>
      </p:sp>
      <p:sp>
        <p:nvSpPr>
          <p:cNvPr id="621" name="Google Shape;621;g3536df538cb_0_0"/>
          <p:cNvSpPr txBox="1"/>
          <p:nvPr>
            <p:ph idx="1" type="body"/>
          </p:nvPr>
        </p:nvSpPr>
        <p:spPr>
          <a:xfrm>
            <a:off x="4792275" y="1639200"/>
            <a:ext cx="4131000" cy="341700"/>
          </a:xfrm>
          <a:prstGeom prst="rect">
            <a:avLst/>
          </a:prstGeom>
          <a:noFill/>
          <a:ln>
            <a:noFill/>
          </a:ln>
        </p:spPr>
        <p:txBody>
          <a:bodyPr anchorCtr="0" anchor="t" bIns="45700" lIns="91425" spcFirstLastPara="1" rIns="91425" wrap="square" tIns="45700">
            <a:spAutoFit/>
          </a:bodyPr>
          <a:lstStyle/>
          <a:p>
            <a:pPr indent="0" lvl="0" marL="0" rtl="0" algn="l">
              <a:lnSpc>
                <a:spcPct val="90000"/>
              </a:lnSpc>
              <a:spcBef>
                <a:spcPts val="300"/>
              </a:spcBef>
              <a:spcAft>
                <a:spcPts val="0"/>
              </a:spcAft>
              <a:buNone/>
            </a:pPr>
            <a:r>
              <a:rPr lang="en-US" sz="1800">
                <a:solidFill>
                  <a:schemeClr val="dk2"/>
                </a:solidFill>
              </a:rPr>
              <a:t>X</a:t>
            </a:r>
            <a:endParaRPr sz="1800">
              <a:solidFill>
                <a:schemeClr val="dk2"/>
              </a:solidFill>
            </a:endParaRPr>
          </a:p>
        </p:txBody>
      </p:sp>
      <p:sp>
        <p:nvSpPr>
          <p:cNvPr id="622" name="Google Shape;622;g3536df538cb_0_0"/>
          <p:cNvSpPr txBox="1"/>
          <p:nvPr/>
        </p:nvSpPr>
        <p:spPr>
          <a:xfrm>
            <a:off x="208775" y="0"/>
            <a:ext cx="3993300" cy="15978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0"/>
              </a:spcBef>
              <a:spcAft>
                <a:spcPts val="0"/>
              </a:spcAft>
              <a:buNone/>
            </a:pPr>
            <a:r>
              <a:rPr b="1" lang="en-US" sz="3400">
                <a:solidFill>
                  <a:schemeClr val="dk2"/>
                </a:solidFill>
                <a:latin typeface="Trebuchet MS"/>
                <a:ea typeface="Trebuchet MS"/>
                <a:cs typeface="Trebuchet MS"/>
                <a:sym typeface="Trebuchet MS"/>
              </a:rPr>
              <a:t>Who will</a:t>
            </a:r>
            <a:r>
              <a:rPr b="1" lang="en-US" sz="3400">
                <a:solidFill>
                  <a:schemeClr val="dk2"/>
                </a:solidFill>
                <a:latin typeface="Trebuchet MS"/>
                <a:ea typeface="Trebuchet MS"/>
                <a:cs typeface="Trebuchet MS"/>
                <a:sym typeface="Trebuchet MS"/>
              </a:rPr>
              <a:t> provide the housing services?</a:t>
            </a:r>
            <a:endParaRPr sz="340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6" name="Shape 626"/>
        <p:cNvGrpSpPr/>
        <p:nvPr/>
      </p:nvGrpSpPr>
      <p:grpSpPr>
        <a:xfrm>
          <a:off x="0" y="0"/>
          <a:ext cx="0" cy="0"/>
          <a:chOff x="0" y="0"/>
          <a:chExt cx="0" cy="0"/>
        </a:xfrm>
      </p:grpSpPr>
      <p:sp>
        <p:nvSpPr>
          <p:cNvPr id="627" name="Google Shape;627;g355d285e6e6_1_1131"/>
          <p:cNvSpPr txBox="1"/>
          <p:nvPr>
            <p:ph type="title"/>
          </p:nvPr>
        </p:nvSpPr>
        <p:spPr>
          <a:xfrm>
            <a:off x="311700" y="502006"/>
            <a:ext cx="8520600" cy="636300"/>
          </a:xfrm>
          <a:prstGeom prst="rect">
            <a:avLst/>
          </a:prstGeom>
        </p:spPr>
        <p:txBody>
          <a:bodyPr anchorCtr="0" anchor="ctr" bIns="35550" lIns="71100" spcFirstLastPara="1" rIns="71100" wrap="square" tIns="35550">
            <a:noAutofit/>
          </a:bodyPr>
          <a:lstStyle/>
          <a:p>
            <a:pPr indent="0" lvl="0" marL="0" rtl="0" algn="ctr">
              <a:spcBef>
                <a:spcPts val="0"/>
              </a:spcBef>
              <a:spcAft>
                <a:spcPts val="0"/>
              </a:spcAft>
              <a:buNone/>
            </a:pPr>
            <a:r>
              <a:rPr lang="en-US">
                <a:extLst>
                  <a:ext uri="http://customooxmlschemas.google.com/">
                    <go:slidesCustomData xmlns:go="http://customooxmlschemas.google.com/" textRoundtripDataId="38"/>
                  </a:ext>
                </a:extLst>
              </a:rPr>
              <a:t>Housing Services Timeline</a:t>
            </a:r>
            <a:endParaRPr>
              <a:extLst>
                <a:ext uri="http://customooxmlschemas.google.com/">
                  <go:slidesCustomData xmlns:go="http://customooxmlschemas.google.com/" textRoundtripDataId="39"/>
                </a:ext>
              </a:extLst>
            </a:endParaRPr>
          </a:p>
          <a:p>
            <a:pPr indent="0" lvl="0" marL="0" rtl="0" algn="ctr">
              <a:spcBef>
                <a:spcPts val="0"/>
              </a:spcBef>
              <a:spcAft>
                <a:spcPts val="0"/>
              </a:spcAft>
              <a:buNone/>
            </a:pPr>
            <a:r>
              <a:rPr lang="en-US"/>
              <a:t>X</a:t>
            </a:r>
            <a:endParaRPr/>
          </a:p>
        </p:txBody>
      </p:sp>
      <p:sp>
        <p:nvSpPr>
          <p:cNvPr id="628" name="Google Shape;628;g355d285e6e6_1_1131"/>
          <p:cNvSpPr/>
          <p:nvPr/>
        </p:nvSpPr>
        <p:spPr>
          <a:xfrm>
            <a:off x="372900" y="2991161"/>
            <a:ext cx="8398200" cy="804900"/>
          </a:xfrm>
          <a:prstGeom prst="rightArrow">
            <a:avLst>
              <a:gd fmla="val 50000" name="adj1"/>
              <a:gd fmla="val 50000" name="adj2"/>
            </a:avLst>
          </a:prstGeom>
          <a:solidFill>
            <a:srgbClr val="00197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629" name="Google Shape;629;g355d285e6e6_1_1131"/>
          <p:cNvCxnSpPr/>
          <p:nvPr/>
        </p:nvCxnSpPr>
        <p:spPr>
          <a:xfrm flipH="1" rot="10800000">
            <a:off x="442400" y="2200147"/>
            <a:ext cx="15600" cy="1064400"/>
          </a:xfrm>
          <a:prstGeom prst="straightConnector1">
            <a:avLst/>
          </a:prstGeom>
          <a:noFill/>
          <a:ln cap="flat" cmpd="sng" w="38100">
            <a:solidFill>
              <a:srgbClr val="001970"/>
            </a:solidFill>
            <a:prstDash val="solid"/>
            <a:round/>
            <a:headEnd len="sm" w="sm" type="none"/>
            <a:tailEnd len="med" w="med" type="oval"/>
          </a:ln>
        </p:spPr>
      </p:cxnSp>
      <p:sp>
        <p:nvSpPr>
          <p:cNvPr id="630" name="Google Shape;630;g355d285e6e6_1_1131"/>
          <p:cNvSpPr txBox="1"/>
          <p:nvPr/>
        </p:nvSpPr>
        <p:spPr>
          <a:xfrm>
            <a:off x="372900" y="3264550"/>
            <a:ext cx="7108500" cy="470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700">
                <a:solidFill>
                  <a:schemeClr val="lt1"/>
                </a:solidFill>
                <a:latin typeface="Trebuchet MS"/>
                <a:ea typeface="Trebuchet MS"/>
                <a:cs typeface="Trebuchet MS"/>
                <a:sym typeface="Trebuchet MS"/>
              </a:rPr>
              <a:t>2025						      2026					   2027</a:t>
            </a:r>
            <a:r>
              <a:rPr lang="en-US">
                <a:solidFill>
                  <a:schemeClr val="lt1"/>
                </a:solidFill>
                <a:latin typeface="Trebuchet MS"/>
                <a:ea typeface="Trebuchet MS"/>
                <a:cs typeface="Trebuchet MS"/>
                <a:sym typeface="Trebuchet MS"/>
              </a:rPr>
              <a:t>				</a:t>
            </a:r>
            <a:endParaRPr>
              <a:solidFill>
                <a:schemeClr val="lt1"/>
              </a:solidFill>
              <a:latin typeface="Trebuchet MS"/>
              <a:ea typeface="Trebuchet MS"/>
              <a:cs typeface="Trebuchet MS"/>
              <a:sym typeface="Trebuchet MS"/>
            </a:endParaRPr>
          </a:p>
        </p:txBody>
      </p:sp>
      <p:sp>
        <p:nvSpPr>
          <p:cNvPr id="631" name="Google Shape;631;g355d285e6e6_1_1131"/>
          <p:cNvSpPr txBox="1"/>
          <p:nvPr/>
        </p:nvSpPr>
        <p:spPr>
          <a:xfrm>
            <a:off x="2132950" y="1505725"/>
            <a:ext cx="1574100" cy="1391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a:solidFill>
                  <a:srgbClr val="001970"/>
                </a:solidFill>
                <a:latin typeface="Trebuchet MS"/>
                <a:ea typeface="Trebuchet MS"/>
                <a:cs typeface="Trebuchet MS"/>
                <a:sym typeface="Trebuchet MS"/>
              </a:rPr>
              <a:t>No sooner than </a:t>
            </a:r>
            <a:r>
              <a:rPr b="1" lang="en-US">
                <a:solidFill>
                  <a:srgbClr val="001970"/>
                </a:solidFill>
                <a:latin typeface="Trebuchet MS"/>
                <a:ea typeface="Trebuchet MS"/>
                <a:cs typeface="Trebuchet MS"/>
                <a:sym typeface="Trebuchet MS"/>
              </a:rPr>
              <a:t>July 1, 2025, voucher recipients receive services</a:t>
            </a:r>
            <a:endParaRPr b="1">
              <a:solidFill>
                <a:srgbClr val="001970"/>
              </a:solidFill>
              <a:latin typeface="Trebuchet MS"/>
              <a:ea typeface="Trebuchet MS"/>
              <a:cs typeface="Trebuchet MS"/>
              <a:sym typeface="Trebuchet MS"/>
            </a:endParaRPr>
          </a:p>
        </p:txBody>
      </p:sp>
      <p:sp>
        <p:nvSpPr>
          <p:cNvPr id="632" name="Google Shape;632;g355d285e6e6_1_1131"/>
          <p:cNvSpPr txBox="1"/>
          <p:nvPr/>
        </p:nvSpPr>
        <p:spPr>
          <a:xfrm>
            <a:off x="508425" y="1753517"/>
            <a:ext cx="1574100" cy="895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a:solidFill>
                  <a:srgbClr val="001970"/>
                </a:solidFill>
                <a:latin typeface="Trebuchet MS"/>
                <a:ea typeface="Trebuchet MS"/>
                <a:cs typeface="Trebuchet MS"/>
                <a:sym typeface="Trebuchet MS"/>
              </a:rPr>
              <a:t>Approved January 13, 2025</a:t>
            </a:r>
            <a:endParaRPr b="1">
              <a:solidFill>
                <a:srgbClr val="001970"/>
              </a:solidFill>
              <a:latin typeface="Trebuchet MS"/>
              <a:ea typeface="Trebuchet MS"/>
              <a:cs typeface="Trebuchet MS"/>
              <a:sym typeface="Trebuchet MS"/>
            </a:endParaRPr>
          </a:p>
        </p:txBody>
      </p:sp>
      <p:cxnSp>
        <p:nvCxnSpPr>
          <p:cNvPr id="633" name="Google Shape;633;g355d285e6e6_1_1131"/>
          <p:cNvCxnSpPr/>
          <p:nvPr/>
        </p:nvCxnSpPr>
        <p:spPr>
          <a:xfrm flipH="1">
            <a:off x="1934738" y="2991160"/>
            <a:ext cx="300" cy="1251900"/>
          </a:xfrm>
          <a:prstGeom prst="straightConnector1">
            <a:avLst/>
          </a:prstGeom>
          <a:noFill/>
          <a:ln cap="flat" cmpd="sng" w="38100">
            <a:solidFill>
              <a:srgbClr val="001970"/>
            </a:solidFill>
            <a:prstDash val="solid"/>
            <a:round/>
            <a:headEnd len="sm" w="sm" type="none"/>
            <a:tailEnd len="med" w="med" type="oval"/>
          </a:ln>
        </p:spPr>
      </p:cxnSp>
      <p:sp>
        <p:nvSpPr>
          <p:cNvPr id="634" name="Google Shape;634;g355d285e6e6_1_1131"/>
          <p:cNvSpPr txBox="1"/>
          <p:nvPr/>
        </p:nvSpPr>
        <p:spPr>
          <a:xfrm>
            <a:off x="4722100" y="1505736"/>
            <a:ext cx="1748400" cy="1391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a:solidFill>
                  <a:srgbClr val="001970"/>
                </a:solidFill>
                <a:latin typeface="Trebuchet MS"/>
                <a:ea typeface="Trebuchet MS"/>
                <a:cs typeface="Trebuchet MS"/>
                <a:sym typeface="Trebuchet MS"/>
              </a:rPr>
              <a:t>July 1, 2026,</a:t>
            </a:r>
            <a:endParaRPr b="1">
              <a:solidFill>
                <a:srgbClr val="001970"/>
              </a:solidFill>
              <a:latin typeface="Trebuchet MS"/>
              <a:ea typeface="Trebuchet MS"/>
              <a:cs typeface="Trebuchet MS"/>
              <a:sym typeface="Trebuchet MS"/>
            </a:endParaRPr>
          </a:p>
          <a:p>
            <a:pPr indent="0" lvl="0" marL="0" rtl="0" algn="l">
              <a:lnSpc>
                <a:spcPct val="115000"/>
              </a:lnSpc>
              <a:spcBef>
                <a:spcPts val="0"/>
              </a:spcBef>
              <a:spcAft>
                <a:spcPts val="0"/>
              </a:spcAft>
              <a:buNone/>
            </a:pPr>
            <a:r>
              <a:rPr b="1" lang="en-US">
                <a:solidFill>
                  <a:srgbClr val="001970"/>
                </a:solidFill>
                <a:latin typeface="Trebuchet MS"/>
                <a:ea typeface="Trebuchet MS"/>
                <a:cs typeface="Trebuchet MS"/>
                <a:sym typeface="Trebuchet MS"/>
              </a:rPr>
              <a:t>Housing Populations may also be eligible for pantry boxes</a:t>
            </a:r>
            <a:endParaRPr b="1">
              <a:solidFill>
                <a:srgbClr val="001970"/>
              </a:solidFill>
              <a:latin typeface="Trebuchet MS"/>
              <a:ea typeface="Trebuchet MS"/>
              <a:cs typeface="Trebuchet MS"/>
              <a:sym typeface="Trebuchet MS"/>
            </a:endParaRPr>
          </a:p>
        </p:txBody>
      </p:sp>
      <p:sp>
        <p:nvSpPr>
          <p:cNvPr id="635" name="Google Shape;635;g355d285e6e6_1_1131"/>
          <p:cNvSpPr txBox="1"/>
          <p:nvPr/>
        </p:nvSpPr>
        <p:spPr>
          <a:xfrm>
            <a:off x="7105700" y="1505725"/>
            <a:ext cx="1748400" cy="1391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a:solidFill>
                  <a:srgbClr val="001970"/>
                </a:solidFill>
                <a:latin typeface="Trebuchet MS"/>
                <a:ea typeface="Trebuchet MS"/>
                <a:cs typeface="Trebuchet MS"/>
                <a:sym typeface="Trebuchet MS"/>
              </a:rPr>
              <a:t>July 1, 2027,</a:t>
            </a:r>
            <a:endParaRPr b="1">
              <a:solidFill>
                <a:srgbClr val="001970"/>
              </a:solidFill>
              <a:latin typeface="Trebuchet MS"/>
              <a:ea typeface="Trebuchet MS"/>
              <a:cs typeface="Trebuchet MS"/>
              <a:sym typeface="Trebuchet MS"/>
            </a:endParaRPr>
          </a:p>
          <a:p>
            <a:pPr indent="0" lvl="0" marL="0" rtl="0" algn="l">
              <a:lnSpc>
                <a:spcPct val="115000"/>
              </a:lnSpc>
              <a:spcBef>
                <a:spcPts val="0"/>
              </a:spcBef>
              <a:spcAft>
                <a:spcPts val="0"/>
              </a:spcAft>
              <a:buNone/>
            </a:pPr>
            <a:r>
              <a:rPr b="1" lang="en-US">
                <a:solidFill>
                  <a:srgbClr val="001970"/>
                </a:solidFill>
                <a:latin typeface="Trebuchet MS"/>
                <a:ea typeface="Trebuchet MS"/>
                <a:cs typeface="Trebuchet MS"/>
                <a:sym typeface="Trebuchet MS"/>
              </a:rPr>
              <a:t>Housing </a:t>
            </a:r>
            <a:r>
              <a:rPr b="1" lang="en-US">
                <a:solidFill>
                  <a:srgbClr val="001970"/>
                </a:solidFill>
                <a:latin typeface="Trebuchet MS"/>
                <a:ea typeface="Trebuchet MS"/>
                <a:cs typeface="Trebuchet MS"/>
                <a:sym typeface="Trebuchet MS"/>
              </a:rPr>
              <a:t>recipients</a:t>
            </a:r>
            <a:r>
              <a:rPr b="1" lang="en-US">
                <a:solidFill>
                  <a:srgbClr val="001970"/>
                </a:solidFill>
                <a:latin typeface="Trebuchet MS"/>
                <a:ea typeface="Trebuchet MS"/>
                <a:cs typeface="Trebuchet MS"/>
                <a:sym typeface="Trebuchet MS"/>
              </a:rPr>
              <a:t> may be eligible for medically tailored meals</a:t>
            </a:r>
            <a:endParaRPr b="1">
              <a:solidFill>
                <a:srgbClr val="001970"/>
              </a:solidFill>
              <a:latin typeface="Trebuchet MS"/>
              <a:ea typeface="Trebuchet MS"/>
              <a:cs typeface="Trebuchet MS"/>
              <a:sym typeface="Trebuchet MS"/>
            </a:endParaRPr>
          </a:p>
        </p:txBody>
      </p:sp>
      <p:cxnSp>
        <p:nvCxnSpPr>
          <p:cNvPr id="636" name="Google Shape;636;g355d285e6e6_1_1131"/>
          <p:cNvCxnSpPr/>
          <p:nvPr/>
        </p:nvCxnSpPr>
        <p:spPr>
          <a:xfrm flipH="1" rot="10800000">
            <a:off x="4634313" y="2200147"/>
            <a:ext cx="15600" cy="1064400"/>
          </a:xfrm>
          <a:prstGeom prst="straightConnector1">
            <a:avLst/>
          </a:prstGeom>
          <a:noFill/>
          <a:ln cap="flat" cmpd="sng" w="38100">
            <a:solidFill>
              <a:srgbClr val="001970"/>
            </a:solidFill>
            <a:prstDash val="solid"/>
            <a:round/>
            <a:headEnd len="sm" w="sm" type="none"/>
            <a:tailEnd len="med" w="med" type="oval"/>
          </a:ln>
        </p:spPr>
      </p:cxnSp>
      <p:cxnSp>
        <p:nvCxnSpPr>
          <p:cNvPr id="637" name="Google Shape;637;g355d285e6e6_1_1131"/>
          <p:cNvCxnSpPr/>
          <p:nvPr/>
        </p:nvCxnSpPr>
        <p:spPr>
          <a:xfrm flipH="1" rot="10800000">
            <a:off x="1934750" y="2200147"/>
            <a:ext cx="15600" cy="1064400"/>
          </a:xfrm>
          <a:prstGeom prst="straightConnector1">
            <a:avLst/>
          </a:prstGeom>
          <a:noFill/>
          <a:ln cap="flat" cmpd="sng" w="38100">
            <a:solidFill>
              <a:srgbClr val="001970"/>
            </a:solidFill>
            <a:prstDash val="solid"/>
            <a:round/>
            <a:headEnd len="sm" w="sm" type="none"/>
            <a:tailEnd len="med" w="med" type="oval"/>
          </a:ln>
        </p:spPr>
      </p:cxnSp>
      <p:cxnSp>
        <p:nvCxnSpPr>
          <p:cNvPr id="638" name="Google Shape;638;g355d285e6e6_1_1131"/>
          <p:cNvCxnSpPr/>
          <p:nvPr/>
        </p:nvCxnSpPr>
        <p:spPr>
          <a:xfrm flipH="1" rot="10800000">
            <a:off x="6915450" y="2200147"/>
            <a:ext cx="15600" cy="1064400"/>
          </a:xfrm>
          <a:prstGeom prst="straightConnector1">
            <a:avLst/>
          </a:prstGeom>
          <a:noFill/>
          <a:ln cap="flat" cmpd="sng" w="38100">
            <a:solidFill>
              <a:srgbClr val="001970"/>
            </a:solidFill>
            <a:prstDash val="solid"/>
            <a:round/>
            <a:headEnd len="sm" w="sm" type="none"/>
            <a:tailEnd len="med" w="med" type="oval"/>
          </a:ln>
        </p:spPr>
      </p:cxnSp>
      <p:cxnSp>
        <p:nvCxnSpPr>
          <p:cNvPr id="639" name="Google Shape;639;g355d285e6e6_1_1131"/>
          <p:cNvCxnSpPr/>
          <p:nvPr/>
        </p:nvCxnSpPr>
        <p:spPr>
          <a:xfrm flipH="1">
            <a:off x="6923100" y="3378010"/>
            <a:ext cx="300" cy="1251900"/>
          </a:xfrm>
          <a:prstGeom prst="straightConnector1">
            <a:avLst/>
          </a:prstGeom>
          <a:noFill/>
          <a:ln cap="flat" cmpd="sng" w="38100">
            <a:solidFill>
              <a:srgbClr val="001970"/>
            </a:solidFill>
            <a:prstDash val="solid"/>
            <a:round/>
            <a:headEnd len="sm" w="sm" type="none"/>
            <a:tailEnd len="med" w="med" type="oval"/>
          </a:ln>
        </p:spPr>
      </p:cxnSp>
      <p:sp>
        <p:nvSpPr>
          <p:cNvPr id="640" name="Google Shape;640;g355d285e6e6_1_1131"/>
          <p:cNvSpPr txBox="1"/>
          <p:nvPr/>
        </p:nvSpPr>
        <p:spPr>
          <a:xfrm>
            <a:off x="613775" y="4065325"/>
            <a:ext cx="1077000" cy="63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a:solidFill>
                  <a:schemeClr val="dk2"/>
                </a:solidFill>
                <a:latin typeface="Trebuchet MS"/>
                <a:ea typeface="Trebuchet MS"/>
                <a:cs typeface="Trebuchet MS"/>
                <a:sym typeface="Trebuchet MS"/>
              </a:rPr>
              <a:t>X</a:t>
            </a:r>
            <a:endParaRPr b="1">
              <a:solidFill>
                <a:schemeClr val="dk2"/>
              </a:solidFill>
              <a:latin typeface="Trebuchet MS"/>
              <a:ea typeface="Trebuchet MS"/>
              <a:cs typeface="Trebuchet MS"/>
              <a:sym typeface="Trebuchet MS"/>
            </a:endParaRPr>
          </a:p>
        </p:txBody>
      </p:sp>
      <p:cxnSp>
        <p:nvCxnSpPr>
          <p:cNvPr id="641" name="Google Shape;641;g355d285e6e6_1_1131"/>
          <p:cNvCxnSpPr/>
          <p:nvPr/>
        </p:nvCxnSpPr>
        <p:spPr>
          <a:xfrm>
            <a:off x="457425" y="3264550"/>
            <a:ext cx="0" cy="1038000"/>
          </a:xfrm>
          <a:prstGeom prst="straightConnector1">
            <a:avLst/>
          </a:prstGeom>
          <a:noFill/>
          <a:ln cap="flat" cmpd="sng" w="38100">
            <a:solidFill>
              <a:srgbClr val="001970"/>
            </a:solidFill>
            <a:prstDash val="solid"/>
            <a:round/>
            <a:headEnd len="sm" w="sm" type="none"/>
            <a:tailEnd len="med" w="med" type="oval"/>
          </a:ln>
        </p:spPr>
      </p:cxnSp>
      <p:cxnSp>
        <p:nvCxnSpPr>
          <p:cNvPr id="642" name="Google Shape;642;g355d285e6e6_1_1131"/>
          <p:cNvCxnSpPr/>
          <p:nvPr/>
        </p:nvCxnSpPr>
        <p:spPr>
          <a:xfrm flipH="1">
            <a:off x="4634313" y="3157610"/>
            <a:ext cx="300" cy="1251900"/>
          </a:xfrm>
          <a:prstGeom prst="straightConnector1">
            <a:avLst/>
          </a:prstGeom>
          <a:noFill/>
          <a:ln cap="flat" cmpd="sng" w="38100">
            <a:solidFill>
              <a:srgbClr val="001970"/>
            </a:solidFill>
            <a:prstDash val="solid"/>
            <a:round/>
            <a:headEnd len="sm" w="sm" type="none"/>
            <a:tailEnd len="med" w="med" type="oval"/>
          </a:ln>
        </p:spPr>
      </p:cxnSp>
      <p:sp>
        <p:nvSpPr>
          <p:cNvPr id="643" name="Google Shape;643;g355d285e6e6_1_1131"/>
          <p:cNvSpPr txBox="1"/>
          <p:nvPr/>
        </p:nvSpPr>
        <p:spPr>
          <a:xfrm>
            <a:off x="2179025" y="3630875"/>
            <a:ext cx="1802400" cy="400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a:solidFill>
                  <a:srgbClr val="001970"/>
                </a:solidFill>
                <a:latin typeface="Trebuchet MS"/>
                <a:ea typeface="Trebuchet MS"/>
                <a:cs typeface="Trebuchet MS"/>
                <a:sym typeface="Trebuchet MS"/>
              </a:rPr>
              <a:t>X</a:t>
            </a:r>
            <a:endParaRPr b="1">
              <a:solidFill>
                <a:srgbClr val="001970"/>
              </a:solidFill>
              <a:latin typeface="Trebuchet MS"/>
              <a:ea typeface="Trebuchet MS"/>
              <a:cs typeface="Trebuchet MS"/>
              <a:sym typeface="Trebuchet MS"/>
            </a:endParaRPr>
          </a:p>
        </p:txBody>
      </p:sp>
      <p:sp>
        <p:nvSpPr>
          <p:cNvPr id="644" name="Google Shape;644;g355d285e6e6_1_1131"/>
          <p:cNvSpPr txBox="1"/>
          <p:nvPr/>
        </p:nvSpPr>
        <p:spPr>
          <a:xfrm>
            <a:off x="4722100" y="3734650"/>
            <a:ext cx="2018700" cy="400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a:solidFill>
                  <a:srgbClr val="001970"/>
                </a:solidFill>
                <a:latin typeface="Trebuchet MS"/>
                <a:ea typeface="Trebuchet MS"/>
                <a:cs typeface="Trebuchet MS"/>
                <a:sym typeface="Trebuchet MS"/>
              </a:rPr>
              <a:t>X</a:t>
            </a:r>
            <a:endParaRPr b="1">
              <a:solidFill>
                <a:srgbClr val="001970"/>
              </a:solidFill>
              <a:latin typeface="Trebuchet MS"/>
              <a:ea typeface="Trebuchet MS"/>
              <a:cs typeface="Trebuchet MS"/>
              <a:sym typeface="Trebuchet MS"/>
            </a:endParaRPr>
          </a:p>
        </p:txBody>
      </p:sp>
      <p:sp>
        <p:nvSpPr>
          <p:cNvPr id="645" name="Google Shape;645;g355d285e6e6_1_1131"/>
          <p:cNvSpPr txBox="1"/>
          <p:nvPr/>
        </p:nvSpPr>
        <p:spPr>
          <a:xfrm>
            <a:off x="7105700" y="3734650"/>
            <a:ext cx="1844400" cy="400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a:solidFill>
                  <a:schemeClr val="dk2"/>
                </a:solidFill>
                <a:latin typeface="Trebuchet MS"/>
                <a:ea typeface="Trebuchet MS"/>
                <a:cs typeface="Trebuchet MS"/>
                <a:sym typeface="Trebuchet MS"/>
              </a:rPr>
              <a:t>X</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9" name="Shape 649"/>
        <p:cNvGrpSpPr/>
        <p:nvPr/>
      </p:nvGrpSpPr>
      <p:grpSpPr>
        <a:xfrm>
          <a:off x="0" y="0"/>
          <a:ext cx="0" cy="0"/>
          <a:chOff x="0" y="0"/>
          <a:chExt cx="0" cy="0"/>
        </a:xfrm>
      </p:grpSpPr>
      <p:sp>
        <p:nvSpPr>
          <p:cNvPr id="650" name="Google Shape;650;g34aa5a3fd7b_0_263"/>
          <p:cNvSpPr txBox="1"/>
          <p:nvPr>
            <p:ph type="title"/>
          </p:nvPr>
        </p:nvSpPr>
        <p:spPr>
          <a:xfrm>
            <a:off x="436075" y="367225"/>
            <a:ext cx="3282000" cy="2083800"/>
          </a:xfrm>
          <a:prstGeom prst="rect">
            <a:avLst/>
          </a:prstGeom>
          <a:noFill/>
          <a:ln>
            <a:noFill/>
          </a:ln>
        </p:spPr>
        <p:txBody>
          <a:bodyPr anchorCtr="0" anchor="b" bIns="35525" lIns="35525" spcFirstLastPara="1" rIns="35525" wrap="square" tIns="35525">
            <a:normAutofit/>
          </a:bodyPr>
          <a:lstStyle/>
          <a:p>
            <a:pPr indent="0" lvl="0" marL="0" rtl="0" algn="ctr">
              <a:lnSpc>
                <a:spcPct val="90000"/>
              </a:lnSpc>
              <a:spcBef>
                <a:spcPts val="0"/>
              </a:spcBef>
              <a:spcAft>
                <a:spcPts val="0"/>
              </a:spcAft>
              <a:buClr>
                <a:schemeClr val="accent1"/>
              </a:buClr>
              <a:buSzPts val="4700"/>
              <a:buFont typeface="Trebuchet MS"/>
              <a:buNone/>
            </a:pPr>
            <a:r>
              <a:rPr lang="en-US" sz="3600">
                <a:extLst>
                  <a:ext uri="http://customooxmlschemas.google.com/">
                    <go:slidesCustomData xmlns:go="http://customooxmlschemas.google.com/" textRoundtripDataId="40"/>
                  </a:ext>
                </a:extLst>
              </a:rPr>
              <a:t>Nutrition</a:t>
            </a:r>
            <a:endParaRPr sz="3600"/>
          </a:p>
          <a:p>
            <a:pPr indent="0" lvl="0" marL="0" rtl="0" algn="ctr">
              <a:lnSpc>
                <a:spcPct val="90000"/>
              </a:lnSpc>
              <a:spcBef>
                <a:spcPts val="0"/>
              </a:spcBef>
              <a:spcAft>
                <a:spcPts val="0"/>
              </a:spcAft>
              <a:buClr>
                <a:schemeClr val="accent1"/>
              </a:buClr>
              <a:buSzPts val="4700"/>
              <a:buFont typeface="Trebuchet MS"/>
              <a:buNone/>
            </a:pPr>
            <a:r>
              <a:rPr lang="en-US" sz="3600"/>
              <a:t>Services</a:t>
            </a:r>
            <a:endParaRPr sz="3600"/>
          </a:p>
        </p:txBody>
      </p:sp>
      <p:sp>
        <p:nvSpPr>
          <p:cNvPr id="651" name="Google Shape;651;g34aa5a3fd7b_0_263"/>
          <p:cNvSpPr txBox="1"/>
          <p:nvPr>
            <p:ph idx="12" type="sldNum"/>
          </p:nvPr>
        </p:nvSpPr>
        <p:spPr>
          <a:xfrm>
            <a:off x="8799979" y="5351363"/>
            <a:ext cx="138000" cy="210300"/>
          </a:xfrm>
          <a:prstGeom prst="rect">
            <a:avLst/>
          </a:prstGeom>
          <a:noFill/>
          <a:ln>
            <a:noFill/>
          </a:ln>
        </p:spPr>
        <p:txBody>
          <a:bodyPr anchorCtr="0" anchor="ctr" bIns="35525" lIns="35525" spcFirstLastPara="1" rIns="35525" wrap="square" tIns="35525">
            <a:sp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US"/>
              <a:t>‹#›</a:t>
            </a:fld>
            <a:endParaRPr/>
          </a:p>
        </p:txBody>
      </p:sp>
      <p:sp>
        <p:nvSpPr>
          <p:cNvPr id="652" name="Google Shape;652;g34aa5a3fd7b_0_263"/>
          <p:cNvSpPr txBox="1"/>
          <p:nvPr/>
        </p:nvSpPr>
        <p:spPr>
          <a:xfrm>
            <a:off x="5048750" y="794574"/>
            <a:ext cx="3593400" cy="1656600"/>
          </a:xfrm>
          <a:prstGeom prst="rect">
            <a:avLst/>
          </a:prstGeom>
          <a:noFill/>
          <a:ln>
            <a:noFill/>
          </a:ln>
        </p:spPr>
        <p:txBody>
          <a:bodyPr anchorCtr="0" anchor="b" bIns="35525" lIns="35525" spcFirstLastPara="1" rIns="35525" wrap="square" tIns="35525">
            <a:normAutofit/>
          </a:bodyPr>
          <a:lstStyle/>
          <a:p>
            <a:pPr indent="0" lvl="0" marL="0" marR="0" rtl="0" algn="ctr">
              <a:lnSpc>
                <a:spcPct val="90000"/>
              </a:lnSpc>
              <a:spcBef>
                <a:spcPts val="0"/>
              </a:spcBef>
              <a:spcAft>
                <a:spcPts val="0"/>
              </a:spcAft>
              <a:buClr>
                <a:schemeClr val="accent1"/>
              </a:buClr>
              <a:buSzPts val="4700"/>
              <a:buFont typeface="Trebuchet MS"/>
              <a:buNone/>
            </a:pPr>
            <a:r>
              <a:rPr b="1" lang="en-US" sz="3600">
                <a:solidFill>
                  <a:schemeClr val="lt1"/>
                </a:solidFill>
                <a:latin typeface="Trebuchet MS"/>
                <a:ea typeface="Trebuchet MS"/>
                <a:cs typeface="Trebuchet MS"/>
                <a:sym typeface="Trebuchet MS"/>
              </a:rPr>
              <a:t>X</a:t>
            </a:r>
            <a:endParaRPr b="0" i="0" sz="3600" u="none" cap="none" strike="noStrike">
              <a:solidFill>
                <a:schemeClr val="lt1"/>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7" name="Shape 657"/>
        <p:cNvGrpSpPr/>
        <p:nvPr/>
      </p:nvGrpSpPr>
      <p:grpSpPr>
        <a:xfrm>
          <a:off x="0" y="0"/>
          <a:ext cx="0" cy="0"/>
          <a:chOff x="0" y="0"/>
          <a:chExt cx="0" cy="0"/>
        </a:xfrm>
      </p:grpSpPr>
      <p:sp>
        <p:nvSpPr>
          <p:cNvPr id="658" name="Google Shape;658;g35433c2cf89_1_84"/>
          <p:cNvSpPr txBox="1"/>
          <p:nvPr>
            <p:ph type="title"/>
          </p:nvPr>
        </p:nvSpPr>
        <p:spPr>
          <a:xfrm>
            <a:off x="628647" y="-144392"/>
            <a:ext cx="78867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SzPts val="4700"/>
              <a:buNone/>
            </a:pPr>
            <a:r>
              <a:rPr lang="en-US" sz="2000">
                <a:extLst>
                  <a:ext uri="http://customooxmlschemas.google.com/">
                    <go:slidesCustomData xmlns:go="http://customooxmlschemas.google.com/" textRoundtripDataId="41"/>
                  </a:ext>
                </a:extLst>
              </a:rPr>
              <a:t>Nutrition Services and Go-Live Dates</a:t>
            </a:r>
            <a:endParaRPr sz="2000"/>
          </a:p>
          <a:p>
            <a:pPr indent="0" lvl="0" marL="0" rtl="0" algn="ctr">
              <a:lnSpc>
                <a:spcPct val="90000"/>
              </a:lnSpc>
              <a:spcBef>
                <a:spcPts val="0"/>
              </a:spcBef>
              <a:spcAft>
                <a:spcPts val="0"/>
              </a:spcAft>
              <a:buSzPts val="4700"/>
              <a:buNone/>
            </a:pPr>
            <a:r>
              <a:rPr lang="en-US" sz="2000"/>
              <a:t>X</a:t>
            </a:r>
            <a:endParaRPr i="1" sz="2000"/>
          </a:p>
        </p:txBody>
      </p:sp>
      <p:sp>
        <p:nvSpPr>
          <p:cNvPr id="659" name="Google Shape;659;g35433c2cf89_1_84"/>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US"/>
              <a:t>‹#›</a:t>
            </a:fld>
            <a:endParaRPr/>
          </a:p>
        </p:txBody>
      </p:sp>
      <p:grpSp>
        <p:nvGrpSpPr>
          <p:cNvPr id="660" name="Google Shape;660;g35433c2cf89_1_84"/>
          <p:cNvGrpSpPr/>
          <p:nvPr/>
        </p:nvGrpSpPr>
        <p:grpSpPr>
          <a:xfrm>
            <a:off x="779375" y="750238"/>
            <a:ext cx="2486819" cy="4123686"/>
            <a:chOff x="1118232" y="283725"/>
            <a:chExt cx="2090818" cy="4076400"/>
          </a:xfrm>
        </p:grpSpPr>
        <p:sp>
          <p:nvSpPr>
            <p:cNvPr id="661" name="Google Shape;661;g35433c2cf89_1_84"/>
            <p:cNvSpPr/>
            <p:nvPr/>
          </p:nvSpPr>
          <p:spPr>
            <a:xfrm>
              <a:off x="1178650" y="283725"/>
              <a:ext cx="2030400" cy="4076400"/>
            </a:xfrm>
            <a:prstGeom prst="rect">
              <a:avLst/>
            </a:prstGeom>
            <a:solidFill>
              <a:schemeClr val="accent2"/>
            </a:solidFill>
            <a:ln>
              <a:noFill/>
            </a:ln>
          </p:spPr>
          <p:txBody>
            <a:bodyPr anchorCtr="0" anchor="ctr" bIns="94800" lIns="94800" spcFirstLastPara="1" rIns="94800" wrap="square" tIns="9480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662" name="Google Shape;662;g35433c2cf89_1_84"/>
            <p:cNvSpPr/>
            <p:nvPr/>
          </p:nvSpPr>
          <p:spPr>
            <a:xfrm>
              <a:off x="1118232" y="341737"/>
              <a:ext cx="2048100" cy="2226600"/>
            </a:xfrm>
            <a:prstGeom prst="rect">
              <a:avLst/>
            </a:prstGeom>
            <a:solidFill>
              <a:srgbClr val="FFFFFF"/>
            </a:solidFill>
            <a:ln cap="flat" cmpd="sng" w="19050">
              <a:solidFill>
                <a:schemeClr val="accent2"/>
              </a:solidFill>
              <a:prstDash val="solid"/>
              <a:round/>
              <a:headEnd len="sm" w="sm" type="none"/>
              <a:tailEnd len="sm" w="sm" type="none"/>
            </a:ln>
          </p:spPr>
          <p:txBody>
            <a:bodyPr anchorCtr="0" anchor="ctr" bIns="94800" lIns="94800" spcFirstLastPara="1" rIns="94800" wrap="square" tIns="9480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663" name="Google Shape;663;g35433c2cf89_1_84"/>
            <p:cNvSpPr/>
            <p:nvPr/>
          </p:nvSpPr>
          <p:spPr>
            <a:xfrm>
              <a:off x="1286342" y="2568333"/>
              <a:ext cx="1815000" cy="1740300"/>
            </a:xfrm>
            <a:prstGeom prst="rect">
              <a:avLst/>
            </a:prstGeom>
            <a:noFill/>
            <a:ln>
              <a:noFill/>
            </a:ln>
          </p:spPr>
          <p:txBody>
            <a:bodyPr anchorCtr="0" anchor="t" bIns="94800" lIns="94800" spcFirstLastPara="1" rIns="94800" wrap="square" tIns="94800">
              <a:noAutofit/>
            </a:bodyPr>
            <a:lstStyle/>
            <a:p>
              <a:pPr indent="0" lvl="0" marL="0" marR="0" rtl="0" algn="ctr">
                <a:lnSpc>
                  <a:spcPct val="100000"/>
                </a:lnSpc>
                <a:spcBef>
                  <a:spcPts val="0"/>
                </a:spcBef>
                <a:spcAft>
                  <a:spcPts val="0"/>
                </a:spcAft>
                <a:buClr>
                  <a:srgbClr val="000000"/>
                </a:buClr>
                <a:buSzPts val="1200"/>
                <a:buFont typeface="Arial"/>
                <a:buNone/>
              </a:pPr>
              <a:r>
                <a:rPr b="1" i="0" lang="en-US" sz="1600" u="none" cap="none" strike="noStrike">
                  <a:solidFill>
                    <a:schemeClr val="lt1"/>
                  </a:solidFill>
                  <a:latin typeface="Roboto"/>
                  <a:ea typeface="Roboto"/>
                  <a:cs typeface="Roboto"/>
                  <a:sym typeface="Roboto"/>
                  <a:extLst>
                    <a:ext uri="http://customooxmlschemas.google.com/">
                      <go:slidesCustomData xmlns:go="http://customooxmlschemas.google.com/" textRoundtripDataId="42"/>
                    </a:ext>
                  </a:extLst>
                </a:rPr>
                <a:t>No sooner than Jan 1, 2026</a:t>
              </a:r>
              <a:endParaRPr b="1" i="0" sz="1600" u="none" cap="none" strike="noStrike">
                <a:solidFill>
                  <a:schemeClr val="lt1"/>
                </a:solidFill>
                <a:latin typeface="Roboto"/>
                <a:ea typeface="Roboto"/>
                <a:cs typeface="Roboto"/>
                <a:sym typeface="Roboto"/>
                <a:extLst>
                  <a:ext uri="http://customooxmlschemas.google.com/">
                    <go:slidesCustomData xmlns:go="http://customooxmlschemas.google.com/" textRoundtripDataId="43"/>
                  </a:ext>
                </a:extLst>
              </a:endParaRPr>
            </a:p>
            <a:p>
              <a:pPr indent="0" lvl="0" marL="0" marR="0" rtl="0" algn="ctr">
                <a:lnSpc>
                  <a:spcPct val="100000"/>
                </a:lnSpc>
                <a:spcBef>
                  <a:spcPts val="0"/>
                </a:spcBef>
                <a:spcAft>
                  <a:spcPts val="0"/>
                </a:spcAft>
                <a:buClr>
                  <a:srgbClr val="000000"/>
                </a:buClr>
                <a:buSzPts val="1000"/>
                <a:buFont typeface="Arial"/>
                <a:buNone/>
              </a:pPr>
              <a:r>
                <a:rPr b="1" i="1" lang="en-US" sz="1600" u="none" cap="none" strike="noStrike">
                  <a:solidFill>
                    <a:schemeClr val="lt1"/>
                  </a:solidFill>
                  <a:latin typeface="Roboto"/>
                  <a:ea typeface="Roboto"/>
                  <a:cs typeface="Roboto"/>
                  <a:sym typeface="Roboto"/>
                  <a:extLst>
                    <a:ext uri="http://customooxmlschemas.google.com/">
                      <go:slidesCustomData xmlns:go="http://customooxmlschemas.google.com/" textRoundtripDataId="44"/>
                    </a:ext>
                  </a:extLst>
                </a:rPr>
                <a:t>(Phase 2)</a:t>
              </a:r>
              <a:endParaRPr b="1" i="1" sz="16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1000"/>
                <a:buFont typeface="Arial"/>
                <a:buNone/>
              </a:pPr>
              <a:r>
                <a:t/>
              </a:r>
              <a:endParaRPr b="1" i="1" sz="1800">
                <a:solidFill>
                  <a:schemeClr val="lt1"/>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1000"/>
                <a:buFont typeface="Arial"/>
                <a:buNone/>
              </a:pPr>
              <a:r>
                <a:rPr i="1" lang="en-US" sz="1600">
                  <a:solidFill>
                    <a:schemeClr val="lt1"/>
                  </a:solidFill>
                  <a:latin typeface="Roboto"/>
                  <a:ea typeface="Roboto"/>
                  <a:cs typeface="Roboto"/>
                  <a:sym typeface="Roboto"/>
                </a:rPr>
                <a:t>X</a:t>
              </a:r>
              <a:endParaRPr i="1" sz="1600">
                <a:solidFill>
                  <a:schemeClr val="lt1"/>
                </a:solidFill>
                <a:latin typeface="Roboto"/>
                <a:ea typeface="Roboto"/>
                <a:cs typeface="Roboto"/>
                <a:sym typeface="Roboto"/>
              </a:endParaRPr>
            </a:p>
          </p:txBody>
        </p:sp>
        <p:sp>
          <p:nvSpPr>
            <p:cNvPr id="664" name="Google Shape;664;g35433c2cf89_1_84"/>
            <p:cNvSpPr/>
            <p:nvPr/>
          </p:nvSpPr>
          <p:spPr>
            <a:xfrm>
              <a:off x="1233858" y="470583"/>
              <a:ext cx="1815000" cy="1972200"/>
            </a:xfrm>
            <a:prstGeom prst="rect">
              <a:avLst/>
            </a:prstGeom>
            <a:noFill/>
            <a:ln>
              <a:noFill/>
            </a:ln>
          </p:spPr>
          <p:txBody>
            <a:bodyPr anchorCtr="0" anchor="t" bIns="94800" lIns="94800" spcFirstLastPara="1" rIns="94800" wrap="square" tIns="94800">
              <a:noAutofit/>
            </a:bodyPr>
            <a:lstStyle/>
            <a:p>
              <a:pPr indent="0" lvl="0" marL="0" marR="0" rtl="0" algn="ctr">
                <a:lnSpc>
                  <a:spcPct val="100000"/>
                </a:lnSpc>
                <a:spcBef>
                  <a:spcPts val="0"/>
                </a:spcBef>
                <a:spcAft>
                  <a:spcPts val="0"/>
                </a:spcAft>
                <a:buClr>
                  <a:srgbClr val="000000"/>
                </a:buClr>
                <a:buSzPts val="2400"/>
                <a:buFont typeface="Arial"/>
                <a:buNone/>
              </a:pPr>
              <a:r>
                <a:rPr b="1" i="0" lang="en-US" sz="2000" u="none" cap="none" strike="noStrike">
                  <a:solidFill>
                    <a:schemeClr val="accent2"/>
                  </a:solidFill>
                  <a:latin typeface="Roboto"/>
                  <a:ea typeface="Roboto"/>
                  <a:cs typeface="Roboto"/>
                  <a:sym typeface="Roboto"/>
                </a:rPr>
                <a:t>Nutrition Counseling</a:t>
              </a:r>
              <a:endParaRPr b="1" i="0" sz="2000" u="none" cap="none" strike="noStrike">
                <a:solidFill>
                  <a:schemeClr val="accent2"/>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2400"/>
                <a:buFont typeface="Arial"/>
                <a:buNone/>
              </a:pPr>
              <a:r>
                <a:t/>
              </a:r>
              <a:endParaRPr b="1" sz="2000">
                <a:solidFill>
                  <a:schemeClr val="accent2"/>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2400"/>
                <a:buFont typeface="Arial"/>
                <a:buNone/>
              </a:pPr>
              <a:r>
                <a:t/>
              </a:r>
              <a:endParaRPr b="1" sz="2000">
                <a:solidFill>
                  <a:schemeClr val="accent2"/>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2400"/>
                <a:buFont typeface="Arial"/>
                <a:buNone/>
              </a:pPr>
              <a:r>
                <a:rPr b="1" i="1" lang="en-US" sz="2000">
                  <a:solidFill>
                    <a:schemeClr val="accent2"/>
                  </a:solidFill>
                  <a:latin typeface="Roboto"/>
                  <a:ea typeface="Roboto"/>
                  <a:cs typeface="Roboto"/>
                  <a:sym typeface="Roboto"/>
                </a:rPr>
                <a:t>X</a:t>
              </a:r>
              <a:endParaRPr b="1" i="1" sz="2000">
                <a:solidFill>
                  <a:schemeClr val="accent2"/>
                </a:solidFill>
                <a:latin typeface="Roboto"/>
                <a:ea typeface="Roboto"/>
                <a:cs typeface="Roboto"/>
                <a:sym typeface="Roboto"/>
              </a:endParaRPr>
            </a:p>
          </p:txBody>
        </p:sp>
      </p:grpSp>
      <p:grpSp>
        <p:nvGrpSpPr>
          <p:cNvPr id="665" name="Google Shape;665;g35433c2cf89_1_84"/>
          <p:cNvGrpSpPr/>
          <p:nvPr/>
        </p:nvGrpSpPr>
        <p:grpSpPr>
          <a:xfrm>
            <a:off x="3328575" y="750238"/>
            <a:ext cx="2486837" cy="4123749"/>
            <a:chOff x="1118216" y="283725"/>
            <a:chExt cx="2090834" cy="4076462"/>
          </a:xfrm>
        </p:grpSpPr>
        <p:sp>
          <p:nvSpPr>
            <p:cNvPr id="666" name="Google Shape;666;g35433c2cf89_1_84"/>
            <p:cNvSpPr/>
            <p:nvPr/>
          </p:nvSpPr>
          <p:spPr>
            <a:xfrm>
              <a:off x="1178650" y="283725"/>
              <a:ext cx="2030400" cy="4076400"/>
            </a:xfrm>
            <a:prstGeom prst="rect">
              <a:avLst/>
            </a:prstGeom>
            <a:solidFill>
              <a:schemeClr val="accent1"/>
            </a:solidFill>
            <a:ln>
              <a:noFill/>
            </a:ln>
          </p:spPr>
          <p:txBody>
            <a:bodyPr anchorCtr="0" anchor="ctr" bIns="94800" lIns="94800" spcFirstLastPara="1" rIns="94800" wrap="square" tIns="9480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667" name="Google Shape;667;g35433c2cf89_1_84"/>
            <p:cNvSpPr/>
            <p:nvPr/>
          </p:nvSpPr>
          <p:spPr>
            <a:xfrm>
              <a:off x="1118216" y="341739"/>
              <a:ext cx="2048100" cy="2265600"/>
            </a:xfrm>
            <a:prstGeom prst="rect">
              <a:avLst/>
            </a:prstGeom>
            <a:solidFill>
              <a:srgbClr val="FFFFFF"/>
            </a:solidFill>
            <a:ln cap="flat" cmpd="sng" w="19050">
              <a:solidFill>
                <a:schemeClr val="dk2"/>
              </a:solidFill>
              <a:prstDash val="solid"/>
              <a:round/>
              <a:headEnd len="sm" w="sm" type="none"/>
              <a:tailEnd len="sm" w="sm" type="none"/>
            </a:ln>
          </p:spPr>
          <p:txBody>
            <a:bodyPr anchorCtr="0" anchor="ctr" bIns="94800" lIns="94800" spcFirstLastPara="1" rIns="94800" wrap="square" tIns="9480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668" name="Google Shape;668;g35433c2cf89_1_84"/>
            <p:cNvSpPr/>
            <p:nvPr/>
          </p:nvSpPr>
          <p:spPr>
            <a:xfrm>
              <a:off x="1256143" y="2663087"/>
              <a:ext cx="1815000" cy="1697100"/>
            </a:xfrm>
            <a:prstGeom prst="rect">
              <a:avLst/>
            </a:prstGeom>
            <a:noFill/>
            <a:ln>
              <a:noFill/>
            </a:ln>
          </p:spPr>
          <p:txBody>
            <a:bodyPr anchorCtr="0" anchor="t" bIns="94800" lIns="94800" spcFirstLastPara="1" rIns="94800" wrap="square" tIns="94800">
              <a:noAutofit/>
            </a:bodyPr>
            <a:lstStyle/>
            <a:p>
              <a:pPr indent="0" lvl="0" marL="0" marR="0" rtl="0" algn="ctr">
                <a:lnSpc>
                  <a:spcPct val="100000"/>
                </a:lnSpc>
                <a:spcBef>
                  <a:spcPts val="0"/>
                </a:spcBef>
                <a:spcAft>
                  <a:spcPts val="0"/>
                </a:spcAft>
                <a:buClr>
                  <a:srgbClr val="000000"/>
                </a:buClr>
                <a:buSzPts val="1200"/>
                <a:buFont typeface="Arial"/>
                <a:buNone/>
              </a:pPr>
              <a:r>
                <a:rPr b="1" i="0" lang="en-US" sz="1600" u="none" cap="none" strike="noStrike">
                  <a:solidFill>
                    <a:schemeClr val="lt1"/>
                  </a:solidFill>
                  <a:latin typeface="Roboto"/>
                  <a:ea typeface="Roboto"/>
                  <a:cs typeface="Roboto"/>
                  <a:sym typeface="Roboto"/>
                </a:rPr>
                <a:t>No sooner than Jan 1, 2026</a:t>
              </a:r>
              <a:endParaRPr b="1" i="0" sz="16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1000"/>
                <a:buFont typeface="Arial"/>
                <a:buNone/>
              </a:pPr>
              <a:r>
                <a:rPr b="1" i="1" lang="en-US" sz="1600" u="none" cap="none" strike="noStrike">
                  <a:solidFill>
                    <a:schemeClr val="lt1"/>
                  </a:solidFill>
                  <a:latin typeface="Roboto"/>
                  <a:ea typeface="Roboto"/>
                  <a:cs typeface="Roboto"/>
                  <a:sym typeface="Roboto"/>
                </a:rPr>
                <a:t>(Phase 2)</a:t>
              </a:r>
              <a:endParaRPr b="1" i="1" sz="16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1000"/>
                <a:buFont typeface="Arial"/>
                <a:buNone/>
              </a:pPr>
              <a:r>
                <a:t/>
              </a:r>
              <a:endParaRPr b="1" i="1" sz="1600">
                <a:solidFill>
                  <a:schemeClr val="lt1"/>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1000"/>
                <a:buFont typeface="Arial"/>
                <a:buNone/>
              </a:pPr>
              <a:r>
                <a:rPr i="1" lang="en-US" sz="1600">
                  <a:solidFill>
                    <a:schemeClr val="lt1"/>
                  </a:solidFill>
                  <a:latin typeface="Roboto"/>
                  <a:ea typeface="Roboto"/>
                  <a:cs typeface="Roboto"/>
                  <a:sym typeface="Roboto"/>
                </a:rPr>
                <a:t>X</a:t>
              </a:r>
              <a:endParaRPr i="1" sz="1600">
                <a:solidFill>
                  <a:schemeClr val="lt1"/>
                </a:solidFill>
                <a:latin typeface="Roboto"/>
                <a:ea typeface="Roboto"/>
                <a:cs typeface="Roboto"/>
                <a:sym typeface="Roboto"/>
              </a:endParaRPr>
            </a:p>
          </p:txBody>
        </p:sp>
        <p:sp>
          <p:nvSpPr>
            <p:cNvPr id="669" name="Google Shape;669;g35433c2cf89_1_84"/>
            <p:cNvSpPr/>
            <p:nvPr/>
          </p:nvSpPr>
          <p:spPr>
            <a:xfrm>
              <a:off x="1286347" y="493287"/>
              <a:ext cx="1815000" cy="1941600"/>
            </a:xfrm>
            <a:prstGeom prst="rect">
              <a:avLst/>
            </a:prstGeom>
            <a:noFill/>
            <a:ln>
              <a:noFill/>
            </a:ln>
          </p:spPr>
          <p:txBody>
            <a:bodyPr anchorCtr="0" anchor="t" bIns="94800" lIns="94800" spcFirstLastPara="1" rIns="94800" wrap="square" tIns="94800">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chemeClr val="dk2"/>
                  </a:solidFill>
                  <a:latin typeface="Roboto"/>
                  <a:ea typeface="Roboto"/>
                  <a:cs typeface="Roboto"/>
                  <a:sym typeface="Roboto"/>
                </a:rPr>
                <a:t>Home Delivered Meals &amp; Pantry Stocking</a:t>
              </a:r>
              <a:endParaRPr b="1" i="0" sz="2000" u="none" cap="none" strike="noStrike">
                <a:solidFill>
                  <a:schemeClr val="dk2"/>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2000"/>
                <a:buFont typeface="Arial"/>
                <a:buNone/>
              </a:pPr>
              <a:r>
                <a:t/>
              </a:r>
              <a:endParaRPr b="1" sz="2000">
                <a:solidFill>
                  <a:schemeClr val="dk2"/>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2000"/>
                <a:buFont typeface="Arial"/>
                <a:buNone/>
              </a:pPr>
              <a:r>
                <a:rPr b="1" i="1" lang="en-US" sz="2000">
                  <a:solidFill>
                    <a:schemeClr val="dk2"/>
                  </a:solidFill>
                  <a:latin typeface="Roboto"/>
                  <a:ea typeface="Roboto"/>
                  <a:cs typeface="Roboto"/>
                  <a:sym typeface="Roboto"/>
                </a:rPr>
                <a:t>X</a:t>
              </a:r>
              <a:endParaRPr b="1" i="1" sz="2000">
                <a:solidFill>
                  <a:schemeClr val="dk2"/>
                </a:solidFill>
                <a:latin typeface="Roboto"/>
                <a:ea typeface="Roboto"/>
                <a:cs typeface="Roboto"/>
                <a:sym typeface="Roboto"/>
              </a:endParaRPr>
            </a:p>
          </p:txBody>
        </p:sp>
      </p:grpSp>
      <p:grpSp>
        <p:nvGrpSpPr>
          <p:cNvPr id="670" name="Google Shape;670;g35433c2cf89_1_84"/>
          <p:cNvGrpSpPr/>
          <p:nvPr/>
        </p:nvGrpSpPr>
        <p:grpSpPr>
          <a:xfrm>
            <a:off x="5877800" y="750238"/>
            <a:ext cx="2486831" cy="4123686"/>
            <a:chOff x="1118222" y="283725"/>
            <a:chExt cx="2090828" cy="4076400"/>
          </a:xfrm>
        </p:grpSpPr>
        <p:sp>
          <p:nvSpPr>
            <p:cNvPr id="671" name="Google Shape;671;g35433c2cf89_1_84"/>
            <p:cNvSpPr/>
            <p:nvPr/>
          </p:nvSpPr>
          <p:spPr>
            <a:xfrm>
              <a:off x="1178650" y="283725"/>
              <a:ext cx="2030400" cy="4076400"/>
            </a:xfrm>
            <a:prstGeom prst="rect">
              <a:avLst/>
            </a:prstGeom>
            <a:solidFill>
              <a:schemeClr val="accent3"/>
            </a:solidFill>
            <a:ln>
              <a:noFill/>
            </a:ln>
          </p:spPr>
          <p:txBody>
            <a:bodyPr anchorCtr="0" anchor="ctr" bIns="94800" lIns="94800" spcFirstLastPara="1" rIns="94800" wrap="square" tIns="9480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672" name="Google Shape;672;g35433c2cf89_1_84"/>
            <p:cNvSpPr/>
            <p:nvPr/>
          </p:nvSpPr>
          <p:spPr>
            <a:xfrm>
              <a:off x="1118222" y="341737"/>
              <a:ext cx="2048100" cy="2265600"/>
            </a:xfrm>
            <a:prstGeom prst="rect">
              <a:avLst/>
            </a:prstGeom>
            <a:solidFill>
              <a:srgbClr val="FFFFFF"/>
            </a:solidFill>
            <a:ln cap="flat" cmpd="sng" w="19050">
              <a:solidFill>
                <a:schemeClr val="accent3"/>
              </a:solidFill>
              <a:prstDash val="solid"/>
              <a:round/>
              <a:headEnd len="sm" w="sm" type="none"/>
              <a:tailEnd len="sm" w="sm" type="none"/>
            </a:ln>
          </p:spPr>
          <p:txBody>
            <a:bodyPr anchorCtr="0" anchor="ctr" bIns="94800" lIns="94800" spcFirstLastPara="1" rIns="94800" wrap="square" tIns="9480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673" name="Google Shape;673;g35433c2cf89_1_84"/>
            <p:cNvSpPr/>
            <p:nvPr/>
          </p:nvSpPr>
          <p:spPr>
            <a:xfrm>
              <a:off x="1256138" y="2607328"/>
              <a:ext cx="1815000" cy="479100"/>
            </a:xfrm>
            <a:prstGeom prst="rect">
              <a:avLst/>
            </a:prstGeom>
            <a:noFill/>
            <a:ln>
              <a:noFill/>
            </a:ln>
          </p:spPr>
          <p:txBody>
            <a:bodyPr anchorCtr="0" anchor="t" bIns="94800" lIns="94800" spcFirstLastPara="1" rIns="94800" wrap="square" tIns="94800">
              <a:noAutofit/>
            </a:bodyPr>
            <a:lstStyle/>
            <a:p>
              <a:pPr indent="0" lvl="0" marL="0" marR="0" rtl="0" algn="ctr">
                <a:lnSpc>
                  <a:spcPct val="100000"/>
                </a:lnSpc>
                <a:spcBef>
                  <a:spcPts val="0"/>
                </a:spcBef>
                <a:spcAft>
                  <a:spcPts val="0"/>
                </a:spcAft>
                <a:buClr>
                  <a:srgbClr val="000000"/>
                </a:buClr>
                <a:buSzPts val="1200"/>
                <a:buFont typeface="Arial"/>
                <a:buNone/>
              </a:pPr>
              <a:r>
                <a:rPr b="1" i="0" lang="en-US" sz="1600" u="none" cap="none" strike="noStrike">
                  <a:solidFill>
                    <a:schemeClr val="lt1"/>
                  </a:solidFill>
                  <a:latin typeface="Roboto"/>
                  <a:ea typeface="Roboto"/>
                  <a:cs typeface="Roboto"/>
                  <a:sym typeface="Roboto"/>
                </a:rPr>
                <a:t>No sooner than Jan 1, 2027</a:t>
              </a:r>
              <a:endParaRPr b="1" i="0" sz="16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1000"/>
                <a:buFont typeface="Arial"/>
                <a:buNone/>
              </a:pPr>
              <a:r>
                <a:rPr b="1" i="1" lang="en-US" sz="1600" u="none" cap="none" strike="noStrike">
                  <a:solidFill>
                    <a:schemeClr val="lt1"/>
                  </a:solidFill>
                  <a:latin typeface="Roboto"/>
                  <a:ea typeface="Roboto"/>
                  <a:cs typeface="Roboto"/>
                  <a:sym typeface="Roboto"/>
                </a:rPr>
                <a:t>(Phase 3)</a:t>
              </a:r>
              <a:endParaRPr b="1" i="1" sz="1600">
                <a:solidFill>
                  <a:schemeClr val="lt1"/>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1000"/>
                <a:buFont typeface="Arial"/>
                <a:buNone/>
              </a:pPr>
              <a:r>
                <a:t/>
              </a:r>
              <a:endParaRPr b="1" i="1" sz="1600">
                <a:solidFill>
                  <a:schemeClr val="lt1"/>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1000"/>
                <a:buFont typeface="Arial"/>
                <a:buNone/>
              </a:pPr>
              <a:r>
                <a:rPr i="1" lang="en-US" sz="1600">
                  <a:solidFill>
                    <a:schemeClr val="lt1"/>
                  </a:solidFill>
                  <a:latin typeface="Roboto"/>
                  <a:ea typeface="Roboto"/>
                  <a:cs typeface="Roboto"/>
                  <a:sym typeface="Roboto"/>
                </a:rPr>
                <a:t>X</a:t>
              </a:r>
              <a:endParaRPr i="1" sz="1600">
                <a:solidFill>
                  <a:schemeClr val="lt1"/>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1000"/>
                <a:buFont typeface="Arial"/>
                <a:buNone/>
              </a:pPr>
              <a:r>
                <a:t/>
              </a:r>
              <a:endParaRPr b="1" i="1" sz="1800">
                <a:solidFill>
                  <a:schemeClr val="accent3"/>
                </a:solidFill>
                <a:latin typeface="Roboto"/>
                <a:ea typeface="Roboto"/>
                <a:cs typeface="Roboto"/>
                <a:sym typeface="Roboto"/>
              </a:endParaRPr>
            </a:p>
          </p:txBody>
        </p:sp>
        <p:sp>
          <p:nvSpPr>
            <p:cNvPr id="674" name="Google Shape;674;g35433c2cf89_1_84"/>
            <p:cNvSpPr/>
            <p:nvPr/>
          </p:nvSpPr>
          <p:spPr>
            <a:xfrm>
              <a:off x="1233848" y="470597"/>
              <a:ext cx="1815000" cy="2011500"/>
            </a:xfrm>
            <a:prstGeom prst="rect">
              <a:avLst/>
            </a:prstGeom>
            <a:noFill/>
            <a:ln>
              <a:noFill/>
            </a:ln>
          </p:spPr>
          <p:txBody>
            <a:bodyPr anchorCtr="0" anchor="t" bIns="94800" lIns="94800" spcFirstLastPara="1" rIns="94800" wrap="square" tIns="94800">
              <a:noAutofit/>
            </a:bodyPr>
            <a:lstStyle/>
            <a:p>
              <a:pPr indent="0" lvl="0" marL="0" marR="0" rtl="0" algn="ctr">
                <a:lnSpc>
                  <a:spcPct val="100000"/>
                </a:lnSpc>
                <a:spcBef>
                  <a:spcPts val="0"/>
                </a:spcBef>
                <a:spcAft>
                  <a:spcPts val="0"/>
                </a:spcAft>
                <a:buClr>
                  <a:srgbClr val="000000"/>
                </a:buClr>
                <a:buSzPts val="2300"/>
                <a:buFont typeface="Arial"/>
                <a:buNone/>
              </a:pPr>
              <a:r>
                <a:rPr b="1" i="0" lang="en-US" sz="2000" u="none" cap="none" strike="noStrike">
                  <a:solidFill>
                    <a:schemeClr val="accent3"/>
                  </a:solidFill>
                  <a:latin typeface="Roboto"/>
                  <a:ea typeface="Roboto"/>
                  <a:cs typeface="Roboto"/>
                  <a:sym typeface="Roboto"/>
                </a:rPr>
                <a:t>Medically Tailored Meals</a:t>
              </a:r>
              <a:endParaRPr b="1" i="0" sz="2000" u="none" cap="none" strike="noStrike">
                <a:solidFill>
                  <a:schemeClr val="accent3"/>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2300"/>
                <a:buFont typeface="Arial"/>
                <a:buNone/>
              </a:pPr>
              <a:r>
                <a:t/>
              </a:r>
              <a:endParaRPr b="1" sz="2000">
                <a:solidFill>
                  <a:schemeClr val="accent3"/>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2300"/>
                <a:buFont typeface="Arial"/>
                <a:buNone/>
              </a:pPr>
              <a:r>
                <a:t/>
              </a:r>
              <a:endParaRPr b="1" sz="2000">
                <a:solidFill>
                  <a:schemeClr val="accent3"/>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2300"/>
                <a:buFont typeface="Arial"/>
                <a:buNone/>
              </a:pPr>
              <a:r>
                <a:rPr b="1" i="1" lang="en-US" sz="2000">
                  <a:solidFill>
                    <a:schemeClr val="accent3"/>
                  </a:solidFill>
                  <a:latin typeface="Roboto"/>
                  <a:ea typeface="Roboto"/>
                  <a:cs typeface="Roboto"/>
                  <a:sym typeface="Roboto"/>
                </a:rPr>
                <a:t>X</a:t>
              </a:r>
              <a:r>
                <a:rPr b="1" lang="en-US" sz="2300">
                  <a:solidFill>
                    <a:schemeClr val="accent3"/>
                  </a:solidFill>
                  <a:latin typeface="Roboto"/>
                  <a:ea typeface="Roboto"/>
                  <a:cs typeface="Roboto"/>
                  <a:sym typeface="Roboto"/>
                </a:rPr>
                <a:t> </a:t>
              </a:r>
              <a:r>
                <a:rPr b="1" i="0" lang="en-US" sz="2300" u="none" cap="none" strike="noStrike">
                  <a:solidFill>
                    <a:srgbClr val="1D7E75"/>
                  </a:solidFill>
                  <a:latin typeface="Roboto"/>
                  <a:ea typeface="Roboto"/>
                  <a:cs typeface="Roboto"/>
                  <a:sym typeface="Roboto"/>
                </a:rPr>
                <a:t> </a:t>
              </a:r>
              <a:endParaRPr b="0" i="0" sz="2300" u="none" cap="none" strike="noStrike">
                <a:solidFill>
                  <a:srgbClr val="1D7E75"/>
                </a:solidFill>
                <a:latin typeface="Roboto Thin"/>
                <a:ea typeface="Roboto Thin"/>
                <a:cs typeface="Roboto Thin"/>
                <a:sym typeface="Roboto Thin"/>
              </a:endParaRPr>
            </a:p>
          </p:txBody>
        </p:sp>
      </p:grpSp>
      <p:sp>
        <p:nvSpPr>
          <p:cNvPr id="675" name="Google Shape;675;g35433c2cf89_1_84"/>
          <p:cNvSpPr txBox="1"/>
          <p:nvPr/>
        </p:nvSpPr>
        <p:spPr>
          <a:xfrm>
            <a:off x="1348200" y="4915713"/>
            <a:ext cx="6447600" cy="227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t>Dependent on funding availability.</a:t>
            </a:r>
            <a:r>
              <a:rPr lang="en-US"/>
              <a:t> X</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9" name="Shape 679"/>
        <p:cNvGrpSpPr/>
        <p:nvPr/>
      </p:nvGrpSpPr>
      <p:grpSpPr>
        <a:xfrm>
          <a:off x="0" y="0"/>
          <a:ext cx="0" cy="0"/>
          <a:chOff x="0" y="0"/>
          <a:chExt cx="0" cy="0"/>
        </a:xfrm>
      </p:grpSpPr>
      <p:sp>
        <p:nvSpPr>
          <p:cNvPr id="680" name="Google Shape;680;g34aa5a3fd7b_0_247"/>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spcBef>
                <a:spcPts val="0"/>
              </a:spcBef>
              <a:spcAft>
                <a:spcPts val="0"/>
              </a:spcAft>
              <a:buNone/>
            </a:pPr>
            <a:fld id="{00000000-1234-1234-1234-123412341234}" type="slidenum">
              <a:rPr lang="en-US"/>
              <a:t>‹#›</a:t>
            </a:fld>
            <a:endParaRPr/>
          </a:p>
        </p:txBody>
      </p:sp>
      <p:sp>
        <p:nvSpPr>
          <p:cNvPr id="681" name="Google Shape;681;g34aa5a3fd7b_0_247"/>
          <p:cNvSpPr txBox="1"/>
          <p:nvPr/>
        </p:nvSpPr>
        <p:spPr>
          <a:xfrm>
            <a:off x="532350" y="238125"/>
            <a:ext cx="3431700" cy="1597800"/>
          </a:xfrm>
          <a:prstGeom prst="rect">
            <a:avLst/>
          </a:prstGeom>
          <a:noFill/>
          <a:ln>
            <a:noFill/>
          </a:ln>
        </p:spPr>
        <p:txBody>
          <a:bodyPr anchorCtr="0" anchor="t" bIns="91425" lIns="91425" spcFirstLastPara="1" rIns="91425" wrap="square" tIns="91425">
            <a:spAutoFit/>
          </a:bodyPr>
          <a:lstStyle/>
          <a:p>
            <a:pPr indent="0" lvl="0" marL="0" marR="0" rtl="0" algn="ctr">
              <a:lnSpc>
                <a:spcPct val="90000"/>
              </a:lnSpc>
              <a:spcBef>
                <a:spcPts val="0"/>
              </a:spcBef>
              <a:spcAft>
                <a:spcPts val="0"/>
              </a:spcAft>
              <a:buClr>
                <a:srgbClr val="000000"/>
              </a:buClr>
              <a:buSzPts val="2700"/>
              <a:buFont typeface="Arial"/>
              <a:buNone/>
            </a:pPr>
            <a:r>
              <a:rPr b="1" lang="en-US" sz="3400">
                <a:solidFill>
                  <a:schemeClr val="dk2"/>
                </a:solidFill>
                <a:latin typeface="Trebuchet MS"/>
                <a:ea typeface="Trebuchet MS"/>
                <a:cs typeface="Trebuchet MS"/>
                <a:sym typeface="Trebuchet MS"/>
              </a:rPr>
              <a:t>Eligibility for Nutrition Services</a:t>
            </a:r>
            <a:endParaRPr b="1" i="0" sz="3400" u="none" cap="none" strike="noStrike">
              <a:solidFill>
                <a:schemeClr val="dk2"/>
              </a:solidFill>
              <a:latin typeface="Trebuchet MS"/>
              <a:ea typeface="Trebuchet MS"/>
              <a:cs typeface="Trebuchet MS"/>
              <a:sym typeface="Trebuchet MS"/>
            </a:endParaRPr>
          </a:p>
        </p:txBody>
      </p:sp>
      <p:sp>
        <p:nvSpPr>
          <p:cNvPr id="682" name="Google Shape;682;g34aa5a3fd7b_0_247"/>
          <p:cNvSpPr txBox="1"/>
          <p:nvPr>
            <p:ph type="title"/>
          </p:nvPr>
        </p:nvSpPr>
        <p:spPr>
          <a:xfrm>
            <a:off x="4792275" y="165975"/>
            <a:ext cx="3993300" cy="800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4500"/>
              <a:buNone/>
            </a:pPr>
            <a:r>
              <a:rPr lang="en-US" sz="3400"/>
              <a:t>X</a:t>
            </a:r>
            <a:endParaRPr sz="3400">
              <a:solidFill>
                <a:schemeClr val="dk2"/>
              </a:solidFill>
            </a:endParaRPr>
          </a:p>
        </p:txBody>
      </p:sp>
      <p:sp>
        <p:nvSpPr>
          <p:cNvPr id="683" name="Google Shape;683;g34aa5a3fd7b_0_247"/>
          <p:cNvSpPr txBox="1"/>
          <p:nvPr>
            <p:ph idx="1" type="body"/>
          </p:nvPr>
        </p:nvSpPr>
        <p:spPr>
          <a:xfrm>
            <a:off x="479700" y="1884875"/>
            <a:ext cx="4131000" cy="2302800"/>
          </a:xfrm>
          <a:prstGeom prst="rect">
            <a:avLst/>
          </a:prstGeom>
          <a:noFill/>
          <a:ln>
            <a:noFill/>
          </a:ln>
        </p:spPr>
        <p:txBody>
          <a:bodyPr anchorCtr="0" anchor="t" bIns="45700" lIns="91425" spcFirstLastPara="1" rIns="91425" wrap="square" tIns="45700">
            <a:spAutoFit/>
          </a:bodyPr>
          <a:lstStyle/>
          <a:p>
            <a:pPr indent="-368300" lvl="0" marL="457200" rtl="0" algn="l">
              <a:lnSpc>
                <a:spcPct val="90000"/>
              </a:lnSpc>
              <a:spcBef>
                <a:spcPts val="300"/>
              </a:spcBef>
              <a:spcAft>
                <a:spcPts val="0"/>
              </a:spcAft>
              <a:buClr>
                <a:schemeClr val="dk2"/>
              </a:buClr>
              <a:buSzPts val="2200"/>
              <a:buChar char="•"/>
            </a:pPr>
            <a:r>
              <a:rPr lang="en-US" sz="2200">
                <a:solidFill>
                  <a:schemeClr val="dk2"/>
                </a:solidFill>
                <a:extLst>
                  <a:ext uri="http://customooxmlschemas.google.com/">
                    <go:slidesCustomData xmlns:go="http://customooxmlschemas.google.com/" textRoundtripDataId="45"/>
                  </a:ext>
                </a:extLst>
              </a:rPr>
              <a:t>Based on housing voucher eligibility</a:t>
            </a:r>
            <a:endParaRPr sz="2200">
              <a:solidFill>
                <a:schemeClr val="dk2"/>
              </a:solidFill>
            </a:endParaRPr>
          </a:p>
          <a:p>
            <a:pPr indent="-368300" lvl="0" marL="457200" rtl="0" algn="l">
              <a:lnSpc>
                <a:spcPct val="90000"/>
              </a:lnSpc>
              <a:spcBef>
                <a:spcPts val="300"/>
              </a:spcBef>
              <a:spcAft>
                <a:spcPts val="0"/>
              </a:spcAft>
              <a:buClr>
                <a:schemeClr val="dk2"/>
              </a:buClr>
              <a:buSzPts val="2200"/>
              <a:buChar char="•"/>
            </a:pPr>
            <a:r>
              <a:rPr lang="en-US" sz="2200">
                <a:solidFill>
                  <a:schemeClr val="dk2"/>
                </a:solidFill>
              </a:rPr>
              <a:t>Screening requirements- to be determined</a:t>
            </a:r>
            <a:endParaRPr sz="2200">
              <a:solidFill>
                <a:schemeClr val="dk2"/>
              </a:solidFill>
            </a:endParaRPr>
          </a:p>
          <a:p>
            <a:pPr indent="-368300" lvl="0" marL="457200" rtl="0" algn="l">
              <a:lnSpc>
                <a:spcPct val="90000"/>
              </a:lnSpc>
              <a:spcBef>
                <a:spcPts val="300"/>
              </a:spcBef>
              <a:spcAft>
                <a:spcPts val="0"/>
              </a:spcAft>
              <a:buClr>
                <a:schemeClr val="dk2"/>
              </a:buClr>
              <a:buSzPts val="2200"/>
              <a:buChar char="•"/>
            </a:pPr>
            <a:r>
              <a:rPr lang="en-US" sz="2200">
                <a:solidFill>
                  <a:schemeClr val="dk2"/>
                </a:solidFill>
              </a:rPr>
              <a:t>Must be medically appropriate and documented</a:t>
            </a:r>
            <a:endParaRPr sz="2200">
              <a:solidFill>
                <a:schemeClr val="dk2"/>
              </a:solidFill>
            </a:endParaRPr>
          </a:p>
        </p:txBody>
      </p:sp>
      <p:sp>
        <p:nvSpPr>
          <p:cNvPr id="684" name="Google Shape;684;g34aa5a3fd7b_0_247"/>
          <p:cNvSpPr txBox="1"/>
          <p:nvPr>
            <p:ph idx="1" type="body"/>
          </p:nvPr>
        </p:nvSpPr>
        <p:spPr>
          <a:xfrm>
            <a:off x="4939975" y="1835925"/>
            <a:ext cx="4131000" cy="397200"/>
          </a:xfrm>
          <a:prstGeom prst="rect">
            <a:avLst/>
          </a:prstGeom>
          <a:noFill/>
          <a:ln>
            <a:noFill/>
          </a:ln>
        </p:spPr>
        <p:txBody>
          <a:bodyPr anchorCtr="0" anchor="t" bIns="45700" lIns="91425" spcFirstLastPara="1" rIns="91425" wrap="square" tIns="45700">
            <a:spAutoFit/>
          </a:bodyPr>
          <a:lstStyle/>
          <a:p>
            <a:pPr indent="-368300" lvl="0" marL="457200" rtl="0" algn="l">
              <a:lnSpc>
                <a:spcPct val="90000"/>
              </a:lnSpc>
              <a:spcBef>
                <a:spcPts val="300"/>
              </a:spcBef>
              <a:spcAft>
                <a:spcPts val="0"/>
              </a:spcAft>
              <a:buClr>
                <a:schemeClr val="dk2"/>
              </a:buClr>
              <a:buSzPts val="2200"/>
              <a:buChar char="•"/>
            </a:pPr>
            <a:r>
              <a:rPr lang="en-US" sz="2200">
                <a:solidFill>
                  <a:schemeClr val="dk2"/>
                </a:solidFill>
              </a:rPr>
              <a:t>X</a:t>
            </a:r>
            <a:endParaRPr sz="2200">
              <a:solidFill>
                <a:schemeClr val="dk2"/>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8" name="Shape 688"/>
        <p:cNvGrpSpPr/>
        <p:nvPr/>
      </p:nvGrpSpPr>
      <p:grpSpPr>
        <a:xfrm>
          <a:off x="0" y="0"/>
          <a:ext cx="0" cy="0"/>
          <a:chOff x="0" y="0"/>
          <a:chExt cx="0" cy="0"/>
        </a:xfrm>
      </p:grpSpPr>
      <p:sp>
        <p:nvSpPr>
          <p:cNvPr id="689" name="Google Shape;689;g34f68733575_0_8"/>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spcBef>
                <a:spcPts val="0"/>
              </a:spcBef>
              <a:spcAft>
                <a:spcPts val="0"/>
              </a:spcAft>
              <a:buNone/>
            </a:pPr>
            <a:fld id="{00000000-1234-1234-1234-123412341234}" type="slidenum">
              <a:rPr lang="en-US"/>
              <a:t>‹#›</a:t>
            </a:fld>
            <a:endParaRPr/>
          </a:p>
        </p:txBody>
      </p:sp>
      <p:sp>
        <p:nvSpPr>
          <p:cNvPr id="690" name="Google Shape;690;g34f68733575_0_8"/>
          <p:cNvSpPr txBox="1"/>
          <p:nvPr/>
        </p:nvSpPr>
        <p:spPr>
          <a:xfrm>
            <a:off x="532350" y="238125"/>
            <a:ext cx="3431700" cy="655800"/>
          </a:xfrm>
          <a:prstGeom prst="rect">
            <a:avLst/>
          </a:prstGeom>
          <a:noFill/>
          <a:ln>
            <a:noFill/>
          </a:ln>
        </p:spPr>
        <p:txBody>
          <a:bodyPr anchorCtr="0" anchor="t" bIns="91425" lIns="91425" spcFirstLastPara="1" rIns="91425" wrap="square" tIns="91425">
            <a:spAutoFit/>
          </a:bodyPr>
          <a:lstStyle/>
          <a:p>
            <a:pPr indent="0" lvl="0" marL="0" marR="0" rtl="0" algn="ctr">
              <a:lnSpc>
                <a:spcPct val="90000"/>
              </a:lnSpc>
              <a:spcBef>
                <a:spcPts val="0"/>
              </a:spcBef>
              <a:spcAft>
                <a:spcPts val="0"/>
              </a:spcAft>
              <a:buClr>
                <a:srgbClr val="000000"/>
              </a:buClr>
              <a:buSzPts val="2700"/>
              <a:buFont typeface="Arial"/>
              <a:buNone/>
            </a:pPr>
            <a:r>
              <a:rPr b="1" lang="en-US" sz="3400">
                <a:solidFill>
                  <a:schemeClr val="dk2"/>
                </a:solidFill>
                <a:latin typeface="Trebuchet MS"/>
                <a:ea typeface="Trebuchet MS"/>
                <a:cs typeface="Trebuchet MS"/>
                <a:sym typeface="Trebuchet MS"/>
                <a:extLst>
                  <a:ext uri="http://customooxmlschemas.google.com/">
                    <go:slidesCustomData xmlns:go="http://customooxmlschemas.google.com/" textRoundtripDataId="46"/>
                  </a:ext>
                </a:extLst>
              </a:rPr>
              <a:t>Upcoming</a:t>
            </a:r>
            <a:endParaRPr b="1" i="0" sz="3400" u="none" cap="none" strike="noStrike">
              <a:solidFill>
                <a:schemeClr val="dk2"/>
              </a:solidFill>
              <a:latin typeface="Trebuchet MS"/>
              <a:ea typeface="Trebuchet MS"/>
              <a:cs typeface="Trebuchet MS"/>
              <a:sym typeface="Trebuchet MS"/>
            </a:endParaRPr>
          </a:p>
        </p:txBody>
      </p:sp>
      <p:sp>
        <p:nvSpPr>
          <p:cNvPr id="691" name="Google Shape;691;g34f68733575_0_8"/>
          <p:cNvSpPr txBox="1"/>
          <p:nvPr>
            <p:ph type="title"/>
          </p:nvPr>
        </p:nvSpPr>
        <p:spPr>
          <a:xfrm>
            <a:off x="4792275" y="165975"/>
            <a:ext cx="3993300" cy="800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4500"/>
              <a:buNone/>
            </a:pPr>
            <a:r>
              <a:rPr lang="en-US" sz="3400"/>
              <a:t>X</a:t>
            </a:r>
            <a:endParaRPr sz="3400">
              <a:solidFill>
                <a:schemeClr val="dk2"/>
              </a:solidFill>
            </a:endParaRPr>
          </a:p>
        </p:txBody>
      </p:sp>
      <p:sp>
        <p:nvSpPr>
          <p:cNvPr id="692" name="Google Shape;692;g34f68733575_0_8"/>
          <p:cNvSpPr txBox="1"/>
          <p:nvPr>
            <p:ph idx="1" type="body"/>
          </p:nvPr>
        </p:nvSpPr>
        <p:spPr>
          <a:xfrm>
            <a:off x="378250" y="1291250"/>
            <a:ext cx="4131000" cy="1350000"/>
          </a:xfrm>
          <a:prstGeom prst="rect">
            <a:avLst/>
          </a:prstGeom>
          <a:noFill/>
          <a:ln>
            <a:noFill/>
          </a:ln>
        </p:spPr>
        <p:txBody>
          <a:bodyPr anchorCtr="0" anchor="t" bIns="45700" lIns="91425" spcFirstLastPara="1" rIns="91425" wrap="square" tIns="45700">
            <a:spAutoFit/>
          </a:bodyPr>
          <a:lstStyle/>
          <a:p>
            <a:pPr indent="-368300" lvl="0" marL="457200" rtl="0" algn="l">
              <a:lnSpc>
                <a:spcPct val="90000"/>
              </a:lnSpc>
              <a:spcBef>
                <a:spcPts val="300"/>
              </a:spcBef>
              <a:spcAft>
                <a:spcPts val="0"/>
              </a:spcAft>
              <a:buClr>
                <a:schemeClr val="dk2"/>
              </a:buClr>
              <a:buSzPts val="2200"/>
              <a:buChar char="•"/>
            </a:pPr>
            <a:r>
              <a:rPr lang="en-US" sz="2200">
                <a:solidFill>
                  <a:schemeClr val="dk2"/>
                </a:solidFill>
              </a:rPr>
              <a:t>Benefit Design</a:t>
            </a:r>
            <a:endParaRPr sz="2200">
              <a:solidFill>
                <a:schemeClr val="dk2"/>
              </a:solidFill>
            </a:endParaRPr>
          </a:p>
          <a:p>
            <a:pPr indent="-368300" lvl="0" marL="457200" rtl="0" algn="l">
              <a:lnSpc>
                <a:spcPct val="90000"/>
              </a:lnSpc>
              <a:spcBef>
                <a:spcPts val="300"/>
              </a:spcBef>
              <a:spcAft>
                <a:spcPts val="0"/>
              </a:spcAft>
              <a:buClr>
                <a:schemeClr val="dk2"/>
              </a:buClr>
              <a:buSzPts val="2200"/>
              <a:buChar char="•"/>
            </a:pPr>
            <a:r>
              <a:rPr lang="en-US" sz="2200">
                <a:solidFill>
                  <a:schemeClr val="dk2"/>
                </a:solidFill>
              </a:rPr>
              <a:t>Stakeholder Engagement Opportunity: Late Summer/Early Fall!</a:t>
            </a:r>
            <a:endParaRPr sz="2200">
              <a:solidFill>
                <a:schemeClr val="dk2"/>
              </a:solidFill>
            </a:endParaRPr>
          </a:p>
        </p:txBody>
      </p:sp>
      <p:sp>
        <p:nvSpPr>
          <p:cNvPr id="693" name="Google Shape;693;g34f68733575_0_8"/>
          <p:cNvSpPr txBox="1"/>
          <p:nvPr>
            <p:ph idx="1" type="body"/>
          </p:nvPr>
        </p:nvSpPr>
        <p:spPr>
          <a:xfrm>
            <a:off x="4928000" y="1188050"/>
            <a:ext cx="4131000" cy="397200"/>
          </a:xfrm>
          <a:prstGeom prst="rect">
            <a:avLst/>
          </a:prstGeom>
          <a:noFill/>
          <a:ln>
            <a:noFill/>
          </a:ln>
        </p:spPr>
        <p:txBody>
          <a:bodyPr anchorCtr="0" anchor="t" bIns="45700" lIns="91425" spcFirstLastPara="1" rIns="91425" wrap="square" tIns="45700">
            <a:spAutoFit/>
          </a:bodyPr>
          <a:lstStyle/>
          <a:p>
            <a:pPr indent="-368300" lvl="0" marL="457200" rtl="0" algn="l">
              <a:lnSpc>
                <a:spcPct val="90000"/>
              </a:lnSpc>
              <a:spcBef>
                <a:spcPts val="300"/>
              </a:spcBef>
              <a:spcAft>
                <a:spcPts val="0"/>
              </a:spcAft>
              <a:buClr>
                <a:schemeClr val="dk2"/>
              </a:buClr>
              <a:buSzPts val="2200"/>
              <a:buChar char="•"/>
            </a:pPr>
            <a:r>
              <a:rPr lang="en-US" sz="2200">
                <a:solidFill>
                  <a:schemeClr val="dk2"/>
                </a:solidFill>
              </a:rPr>
              <a:t>X</a:t>
            </a:r>
            <a:endParaRPr sz="2200">
              <a:solidFill>
                <a:schemeClr val="dk2"/>
              </a:solidFill>
            </a:endParaRPr>
          </a:p>
        </p:txBody>
      </p:sp>
      <p:pic>
        <p:nvPicPr>
          <p:cNvPr id="694" name="Google Shape;694;g34f68733575_0_8" title="Salad.jpeg"/>
          <p:cNvPicPr preferRelativeResize="0"/>
          <p:nvPr/>
        </p:nvPicPr>
        <p:blipFill>
          <a:blip r:embed="rId3">
            <a:alphaModFix/>
          </a:blip>
          <a:stretch>
            <a:fillRect/>
          </a:stretch>
        </p:blipFill>
        <p:spPr>
          <a:xfrm>
            <a:off x="2943475" y="2825675"/>
            <a:ext cx="3257027" cy="2170824"/>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8" name="Shape 698"/>
        <p:cNvGrpSpPr/>
        <p:nvPr/>
      </p:nvGrpSpPr>
      <p:grpSpPr>
        <a:xfrm>
          <a:off x="0" y="0"/>
          <a:ext cx="0" cy="0"/>
          <a:chOff x="0" y="0"/>
          <a:chExt cx="0" cy="0"/>
        </a:xfrm>
      </p:grpSpPr>
      <p:sp>
        <p:nvSpPr>
          <p:cNvPr id="699" name="Google Shape;699;g34aa5a3fd7b_0_191"/>
          <p:cNvSpPr txBox="1"/>
          <p:nvPr>
            <p:ph type="title"/>
          </p:nvPr>
        </p:nvSpPr>
        <p:spPr>
          <a:xfrm>
            <a:off x="629075" y="470100"/>
            <a:ext cx="3674700" cy="4360200"/>
          </a:xfrm>
          <a:prstGeom prst="rect">
            <a:avLst/>
          </a:prstGeom>
          <a:noFill/>
          <a:ln>
            <a:noFill/>
          </a:ln>
        </p:spPr>
        <p:txBody>
          <a:bodyPr anchorCtr="0" anchor="b" bIns="35525" lIns="35525" spcFirstLastPara="1" rIns="35525" wrap="square" tIns="35525">
            <a:noAutofit/>
          </a:bodyPr>
          <a:lstStyle/>
          <a:p>
            <a:pPr indent="0" lvl="0" marL="0" rtl="0" algn="ctr">
              <a:lnSpc>
                <a:spcPct val="100000"/>
              </a:lnSpc>
              <a:spcBef>
                <a:spcPts val="0"/>
              </a:spcBef>
              <a:spcAft>
                <a:spcPts val="0"/>
              </a:spcAft>
              <a:buClr>
                <a:schemeClr val="dk1"/>
              </a:buClr>
              <a:buSzPts val="990"/>
              <a:buFont typeface="Arial"/>
              <a:buNone/>
            </a:pPr>
            <a:r>
              <a:rPr lang="en-US" sz="3200"/>
              <a:t>Changing care for persons experiencing S</a:t>
            </a:r>
            <a:r>
              <a:rPr lang="en-US" sz="3200">
                <a:extLst>
                  <a:ext uri="http://customooxmlschemas.google.com/">
                    <go:slidesCustomData xmlns:go="http://customooxmlschemas.google.com/" textRoundtripDataId="47"/>
                  </a:ext>
                </a:extLst>
              </a:rPr>
              <a:t>erious Mental Illness and Serious Emotional Disturbance (SMI/SED)</a:t>
            </a:r>
            <a:endParaRPr sz="2540"/>
          </a:p>
        </p:txBody>
      </p:sp>
      <p:sp>
        <p:nvSpPr>
          <p:cNvPr id="700" name="Google Shape;700;g34aa5a3fd7b_0_191"/>
          <p:cNvSpPr txBox="1"/>
          <p:nvPr>
            <p:ph idx="12" type="sldNum"/>
          </p:nvPr>
        </p:nvSpPr>
        <p:spPr>
          <a:xfrm>
            <a:off x="8799979" y="5351363"/>
            <a:ext cx="138000" cy="210300"/>
          </a:xfrm>
          <a:prstGeom prst="rect">
            <a:avLst/>
          </a:prstGeom>
          <a:noFill/>
          <a:ln>
            <a:noFill/>
          </a:ln>
        </p:spPr>
        <p:txBody>
          <a:bodyPr anchorCtr="0" anchor="ctr" bIns="35525" lIns="35525" spcFirstLastPara="1" rIns="35525" wrap="square" tIns="35525">
            <a:sp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US"/>
              <a:t>‹#›</a:t>
            </a:fld>
            <a:endParaRPr/>
          </a:p>
        </p:txBody>
      </p:sp>
      <p:sp>
        <p:nvSpPr>
          <p:cNvPr id="701" name="Google Shape;701;g34aa5a3fd7b_0_191"/>
          <p:cNvSpPr txBox="1"/>
          <p:nvPr/>
        </p:nvSpPr>
        <p:spPr>
          <a:xfrm>
            <a:off x="5012875" y="508547"/>
            <a:ext cx="3593400" cy="4321800"/>
          </a:xfrm>
          <a:prstGeom prst="rect">
            <a:avLst/>
          </a:prstGeom>
          <a:noFill/>
          <a:ln>
            <a:noFill/>
          </a:ln>
        </p:spPr>
        <p:txBody>
          <a:bodyPr anchorCtr="0" anchor="b" bIns="35525" lIns="35525" spcFirstLastPara="1" rIns="35525" wrap="square" tIns="35525">
            <a:normAutofit/>
          </a:bodyPr>
          <a:lstStyle/>
          <a:p>
            <a:pPr indent="0" lvl="0" marL="0" marR="0" rtl="0" algn="ctr">
              <a:lnSpc>
                <a:spcPct val="90000"/>
              </a:lnSpc>
              <a:spcBef>
                <a:spcPts val="0"/>
              </a:spcBef>
              <a:spcAft>
                <a:spcPts val="0"/>
              </a:spcAft>
              <a:buClr>
                <a:schemeClr val="accent1"/>
              </a:buClr>
              <a:buSzPts val="4700"/>
              <a:buFont typeface="Trebuchet MS"/>
              <a:buNone/>
            </a:pPr>
            <a:r>
              <a:rPr b="1" lang="en-US" sz="3200">
                <a:solidFill>
                  <a:schemeClr val="lt1"/>
                </a:solidFill>
                <a:latin typeface="Trebuchet MS"/>
                <a:ea typeface="Trebuchet MS"/>
                <a:cs typeface="Trebuchet MS"/>
                <a:sym typeface="Trebuchet MS"/>
              </a:rPr>
              <a:t>X</a:t>
            </a:r>
            <a:endParaRPr b="1" sz="3200">
              <a:solidFill>
                <a:schemeClr val="lt1"/>
              </a:solidFill>
              <a:latin typeface="Trebuchet MS"/>
              <a:ea typeface="Trebuchet MS"/>
              <a:cs typeface="Trebuchet MS"/>
              <a:sym typeface="Trebuchet MS"/>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5" name="Shape 705"/>
        <p:cNvGrpSpPr/>
        <p:nvPr/>
      </p:nvGrpSpPr>
      <p:grpSpPr>
        <a:xfrm>
          <a:off x="0" y="0"/>
          <a:ext cx="0" cy="0"/>
          <a:chOff x="0" y="0"/>
          <a:chExt cx="0" cy="0"/>
        </a:xfrm>
      </p:grpSpPr>
      <p:sp>
        <p:nvSpPr>
          <p:cNvPr id="706" name="Google Shape;706;g355d285e6e6_1_1215"/>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spcBef>
                <a:spcPts val="0"/>
              </a:spcBef>
              <a:spcAft>
                <a:spcPts val="0"/>
              </a:spcAft>
              <a:buNone/>
            </a:pPr>
            <a:fld id="{00000000-1234-1234-1234-123412341234}" type="slidenum">
              <a:rPr lang="en-US"/>
              <a:t>‹#›</a:t>
            </a:fld>
            <a:endParaRPr/>
          </a:p>
        </p:txBody>
      </p:sp>
      <p:sp>
        <p:nvSpPr>
          <p:cNvPr id="707" name="Google Shape;707;g355d285e6e6_1_1215"/>
          <p:cNvSpPr txBox="1"/>
          <p:nvPr/>
        </p:nvSpPr>
        <p:spPr>
          <a:xfrm>
            <a:off x="489475" y="0"/>
            <a:ext cx="3503400" cy="1126800"/>
          </a:xfrm>
          <a:prstGeom prst="rect">
            <a:avLst/>
          </a:prstGeom>
          <a:noFill/>
          <a:ln>
            <a:noFill/>
          </a:ln>
        </p:spPr>
        <p:txBody>
          <a:bodyPr anchorCtr="0" anchor="t" bIns="91425" lIns="91425" spcFirstLastPara="1" rIns="91425" wrap="square" tIns="91425">
            <a:spAutoFit/>
          </a:bodyPr>
          <a:lstStyle/>
          <a:p>
            <a:pPr indent="0" lvl="0" marL="0" marR="0" rtl="0" algn="ctr">
              <a:lnSpc>
                <a:spcPct val="90000"/>
              </a:lnSpc>
              <a:spcBef>
                <a:spcPts val="0"/>
              </a:spcBef>
              <a:spcAft>
                <a:spcPts val="0"/>
              </a:spcAft>
              <a:buClr>
                <a:srgbClr val="000000"/>
              </a:buClr>
              <a:buSzPts val="2700"/>
              <a:buFont typeface="Arial"/>
              <a:buNone/>
            </a:pPr>
            <a:r>
              <a:rPr b="1" lang="en-US" sz="3400">
                <a:solidFill>
                  <a:schemeClr val="dk2"/>
                </a:solidFill>
                <a:latin typeface="Trebuchet MS"/>
                <a:ea typeface="Trebuchet MS"/>
                <a:cs typeface="Trebuchet MS"/>
                <a:sym typeface="Trebuchet MS"/>
              </a:rPr>
              <a:t>Changes to Inpatient Care</a:t>
            </a:r>
            <a:endParaRPr b="1" i="0" sz="3400" u="none" cap="none" strike="noStrike">
              <a:solidFill>
                <a:schemeClr val="dk2"/>
              </a:solidFill>
              <a:latin typeface="Trebuchet MS"/>
              <a:ea typeface="Trebuchet MS"/>
              <a:cs typeface="Trebuchet MS"/>
              <a:sym typeface="Trebuchet MS"/>
            </a:endParaRPr>
          </a:p>
        </p:txBody>
      </p:sp>
      <p:sp>
        <p:nvSpPr>
          <p:cNvPr id="708" name="Google Shape;708;g355d285e6e6_1_1215"/>
          <p:cNvSpPr txBox="1"/>
          <p:nvPr>
            <p:ph type="title"/>
          </p:nvPr>
        </p:nvSpPr>
        <p:spPr>
          <a:xfrm>
            <a:off x="4792275" y="165975"/>
            <a:ext cx="3993300" cy="2141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4500"/>
              <a:buNone/>
            </a:pPr>
            <a:r>
              <a:rPr lang="en-US" sz="3400"/>
              <a:t>X</a:t>
            </a:r>
            <a:endParaRPr sz="3400">
              <a:solidFill>
                <a:schemeClr val="dk2"/>
              </a:solidFill>
            </a:endParaRPr>
          </a:p>
        </p:txBody>
      </p:sp>
      <p:sp>
        <p:nvSpPr>
          <p:cNvPr id="709" name="Google Shape;709;g355d285e6e6_1_1215"/>
          <p:cNvSpPr txBox="1"/>
          <p:nvPr>
            <p:ph idx="1" type="body"/>
          </p:nvPr>
        </p:nvSpPr>
        <p:spPr>
          <a:xfrm>
            <a:off x="261950" y="1208100"/>
            <a:ext cx="4131000" cy="3521700"/>
          </a:xfrm>
          <a:prstGeom prst="rect">
            <a:avLst/>
          </a:prstGeom>
          <a:noFill/>
          <a:ln>
            <a:noFill/>
          </a:ln>
        </p:spPr>
        <p:txBody>
          <a:bodyPr anchorCtr="0" anchor="t" bIns="45700" lIns="91425" spcFirstLastPara="1" rIns="91425" wrap="square" tIns="45700">
            <a:spAutoFit/>
          </a:bodyPr>
          <a:lstStyle/>
          <a:p>
            <a:pPr indent="-196850" lvl="0" marL="266700" rtl="0" algn="l">
              <a:spcBef>
                <a:spcPts val="300"/>
              </a:spcBef>
              <a:spcAft>
                <a:spcPts val="0"/>
              </a:spcAft>
              <a:buClr>
                <a:schemeClr val="dk2"/>
              </a:buClr>
              <a:buSzPts val="1700"/>
              <a:buFont typeface="Trebuchet MS"/>
              <a:buChar char="•"/>
            </a:pPr>
            <a:r>
              <a:rPr lang="en-US" sz="2200">
                <a:solidFill>
                  <a:schemeClr val="dk2"/>
                </a:solidFill>
                <a:extLst>
                  <a:ext uri="http://customooxmlschemas.google.com/">
                    <go:slidesCustomData xmlns:go="http://customooxmlschemas.google.com/" textRoundtripDataId="48"/>
                  </a:ext>
                </a:extLst>
              </a:rPr>
              <a:t>Serious Mental Illness (SMI) or Children with a Serious Emotional Disturbance (SED)</a:t>
            </a:r>
            <a:endParaRPr sz="2200">
              <a:solidFill>
                <a:schemeClr val="dk2"/>
              </a:solidFill>
            </a:endParaRPr>
          </a:p>
          <a:p>
            <a:pPr indent="-228600" lvl="0" marL="266700" rtl="0" algn="l">
              <a:spcBef>
                <a:spcPts val="300"/>
              </a:spcBef>
              <a:spcAft>
                <a:spcPts val="0"/>
              </a:spcAft>
              <a:buClr>
                <a:schemeClr val="dk2"/>
              </a:buClr>
              <a:buSzPts val="2200"/>
              <a:buChar char="•"/>
            </a:pPr>
            <a:r>
              <a:rPr lang="en-US" sz="2200">
                <a:solidFill>
                  <a:schemeClr val="dk2"/>
                </a:solidFill>
              </a:rPr>
              <a:t>Reimbursement for stays up to 60 days if medically necessary </a:t>
            </a:r>
            <a:endParaRPr sz="2200">
              <a:solidFill>
                <a:schemeClr val="dk2"/>
              </a:solidFill>
            </a:endParaRPr>
          </a:p>
          <a:p>
            <a:pPr indent="-228600" lvl="0" marL="266700" rtl="0" algn="l">
              <a:spcBef>
                <a:spcPts val="300"/>
              </a:spcBef>
              <a:spcAft>
                <a:spcPts val="0"/>
              </a:spcAft>
              <a:buClr>
                <a:schemeClr val="dk2"/>
              </a:buClr>
              <a:buSzPts val="2200"/>
              <a:buChar char="•"/>
            </a:pPr>
            <a:r>
              <a:rPr lang="en-US" sz="2200">
                <a:solidFill>
                  <a:schemeClr val="dk2"/>
                </a:solidFill>
              </a:rPr>
              <a:t>C</a:t>
            </a:r>
            <a:r>
              <a:rPr lang="en-US" sz="2200">
                <a:solidFill>
                  <a:schemeClr val="dk2"/>
                </a:solidFill>
              </a:rPr>
              <a:t>omprehensive continuum of care to treat SMI/SED including</a:t>
            </a:r>
            <a:r>
              <a:rPr lang="en-US" sz="2200">
                <a:solidFill>
                  <a:schemeClr val="dk2"/>
                </a:solidFill>
                <a:highlight>
                  <a:schemeClr val="lt1"/>
                </a:highlight>
              </a:rPr>
              <a:t> </a:t>
            </a:r>
            <a:r>
              <a:rPr lang="en-US" sz="2200">
                <a:solidFill>
                  <a:schemeClr val="dk2"/>
                </a:solidFill>
                <a:highlight>
                  <a:schemeClr val="lt1"/>
                </a:highlight>
                <a:extLst>
                  <a:ext uri="http://customooxmlschemas.google.com/">
                    <go:slidesCustomData xmlns:go="http://customooxmlschemas.google.com/" textRoundtripDataId="49"/>
                  </a:ext>
                </a:extLst>
              </a:rPr>
              <a:t>inpatient,</a:t>
            </a:r>
            <a:r>
              <a:rPr lang="en-US" sz="2200">
                <a:solidFill>
                  <a:schemeClr val="dk2"/>
                </a:solidFill>
                <a:highlight>
                  <a:srgbClr val="FFFF00"/>
                </a:highlight>
                <a:extLst>
                  <a:ext uri="http://customooxmlschemas.google.com/">
                    <go:slidesCustomData xmlns:go="http://customooxmlschemas.google.com/" textRoundtripDataId="50"/>
                  </a:ext>
                </a:extLst>
              </a:rPr>
              <a:t> </a:t>
            </a:r>
            <a:r>
              <a:rPr lang="en-US" sz="2200">
                <a:solidFill>
                  <a:schemeClr val="dk2"/>
                </a:solidFill>
              </a:rPr>
              <a:t>outpatient, and community-based services.</a:t>
            </a:r>
            <a:endParaRPr sz="2200">
              <a:solidFill>
                <a:schemeClr val="dk2"/>
              </a:solidFill>
            </a:endParaRPr>
          </a:p>
        </p:txBody>
      </p:sp>
      <p:sp>
        <p:nvSpPr>
          <p:cNvPr id="710" name="Google Shape;710;g355d285e6e6_1_1215"/>
          <p:cNvSpPr txBox="1"/>
          <p:nvPr>
            <p:ph idx="1" type="body"/>
          </p:nvPr>
        </p:nvSpPr>
        <p:spPr>
          <a:xfrm>
            <a:off x="4856275" y="2306925"/>
            <a:ext cx="4131000" cy="397200"/>
          </a:xfrm>
          <a:prstGeom prst="rect">
            <a:avLst/>
          </a:prstGeom>
          <a:noFill/>
          <a:ln>
            <a:noFill/>
          </a:ln>
        </p:spPr>
        <p:txBody>
          <a:bodyPr anchorCtr="0" anchor="t" bIns="45700" lIns="91425" spcFirstLastPara="1" rIns="91425" wrap="square" tIns="45700">
            <a:spAutoFit/>
          </a:bodyPr>
          <a:lstStyle/>
          <a:p>
            <a:pPr indent="-368300" lvl="0" marL="457200" rtl="0" algn="l">
              <a:lnSpc>
                <a:spcPct val="90000"/>
              </a:lnSpc>
              <a:spcBef>
                <a:spcPts val="300"/>
              </a:spcBef>
              <a:spcAft>
                <a:spcPts val="0"/>
              </a:spcAft>
              <a:buClr>
                <a:schemeClr val="dk2"/>
              </a:buClr>
              <a:buSzPts val="2200"/>
              <a:buChar char="•"/>
            </a:pPr>
            <a:r>
              <a:rPr lang="en-US" sz="2200">
                <a:solidFill>
                  <a:schemeClr val="dk2"/>
                </a:solidFill>
              </a:rPr>
              <a:t>X</a:t>
            </a:r>
            <a:endParaRPr sz="2200">
              <a:solidFill>
                <a:schemeClr val="dk2"/>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4" name="Shape 714"/>
        <p:cNvGrpSpPr/>
        <p:nvPr/>
      </p:nvGrpSpPr>
      <p:grpSpPr>
        <a:xfrm>
          <a:off x="0" y="0"/>
          <a:ext cx="0" cy="0"/>
          <a:chOff x="0" y="0"/>
          <a:chExt cx="0" cy="0"/>
        </a:xfrm>
      </p:grpSpPr>
      <p:sp>
        <p:nvSpPr>
          <p:cNvPr id="715" name="Google Shape;715;g34aa5a3fd7b_0_197"/>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spcBef>
                <a:spcPts val="0"/>
              </a:spcBef>
              <a:spcAft>
                <a:spcPts val="0"/>
              </a:spcAft>
              <a:buNone/>
            </a:pPr>
            <a:fld id="{00000000-1234-1234-1234-123412341234}" type="slidenum">
              <a:rPr lang="en-US"/>
              <a:t>‹#›</a:t>
            </a:fld>
            <a:endParaRPr/>
          </a:p>
        </p:txBody>
      </p:sp>
      <p:sp>
        <p:nvSpPr>
          <p:cNvPr id="716" name="Google Shape;716;g34aa5a3fd7b_0_197"/>
          <p:cNvSpPr txBox="1"/>
          <p:nvPr/>
        </p:nvSpPr>
        <p:spPr>
          <a:xfrm>
            <a:off x="460600" y="238125"/>
            <a:ext cx="3503400" cy="1043700"/>
          </a:xfrm>
          <a:prstGeom prst="rect">
            <a:avLst/>
          </a:prstGeom>
          <a:noFill/>
          <a:ln>
            <a:noFill/>
          </a:ln>
        </p:spPr>
        <p:txBody>
          <a:bodyPr anchorCtr="0" anchor="t" bIns="91425" lIns="91425" spcFirstLastPara="1" rIns="91425" wrap="square" tIns="91425">
            <a:spAutoFit/>
          </a:bodyPr>
          <a:lstStyle/>
          <a:p>
            <a:pPr indent="0" lvl="0" marL="0" marR="0" rtl="0" algn="ctr">
              <a:lnSpc>
                <a:spcPct val="90000"/>
              </a:lnSpc>
              <a:spcBef>
                <a:spcPts val="0"/>
              </a:spcBef>
              <a:spcAft>
                <a:spcPts val="0"/>
              </a:spcAft>
              <a:buClr>
                <a:srgbClr val="000000"/>
              </a:buClr>
              <a:buSzPts val="2700"/>
              <a:buFont typeface="Arial"/>
              <a:buNone/>
            </a:pPr>
            <a:r>
              <a:rPr b="1" lang="en-US" sz="3100">
                <a:solidFill>
                  <a:schemeClr val="dk2"/>
                </a:solidFill>
                <a:latin typeface="Trebuchet MS"/>
                <a:ea typeface="Trebuchet MS"/>
                <a:cs typeface="Trebuchet MS"/>
                <a:sym typeface="Trebuchet MS"/>
              </a:rPr>
              <a:t>Eligibility for SMI/SED services</a:t>
            </a:r>
            <a:endParaRPr b="1" i="0" sz="3200" u="none" cap="none" strike="noStrike">
              <a:solidFill>
                <a:schemeClr val="dk2"/>
              </a:solidFill>
              <a:latin typeface="Trebuchet MS"/>
              <a:ea typeface="Trebuchet MS"/>
              <a:cs typeface="Trebuchet MS"/>
              <a:sym typeface="Trebuchet MS"/>
            </a:endParaRPr>
          </a:p>
        </p:txBody>
      </p:sp>
      <p:sp>
        <p:nvSpPr>
          <p:cNvPr id="717" name="Google Shape;717;g34aa5a3fd7b_0_197"/>
          <p:cNvSpPr txBox="1"/>
          <p:nvPr>
            <p:ph type="title"/>
          </p:nvPr>
        </p:nvSpPr>
        <p:spPr>
          <a:xfrm>
            <a:off x="4792275" y="165975"/>
            <a:ext cx="3993300" cy="800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4500"/>
              <a:buNone/>
            </a:pPr>
            <a:r>
              <a:rPr lang="en-US" sz="3400"/>
              <a:t>X</a:t>
            </a:r>
            <a:endParaRPr sz="3400">
              <a:solidFill>
                <a:schemeClr val="dk2"/>
              </a:solidFill>
            </a:endParaRPr>
          </a:p>
        </p:txBody>
      </p:sp>
      <p:sp>
        <p:nvSpPr>
          <p:cNvPr id="718" name="Google Shape;718;g34aa5a3fd7b_0_197"/>
          <p:cNvSpPr txBox="1"/>
          <p:nvPr>
            <p:ph idx="1" type="body"/>
          </p:nvPr>
        </p:nvSpPr>
        <p:spPr>
          <a:xfrm>
            <a:off x="261950" y="1188050"/>
            <a:ext cx="4645500" cy="3791100"/>
          </a:xfrm>
          <a:prstGeom prst="rect">
            <a:avLst/>
          </a:prstGeom>
          <a:noFill/>
          <a:ln>
            <a:noFill/>
          </a:ln>
        </p:spPr>
        <p:txBody>
          <a:bodyPr anchorCtr="0" anchor="t" bIns="45700" lIns="91425" spcFirstLastPara="1" rIns="91425" wrap="square" tIns="45700">
            <a:spAutoFit/>
          </a:bodyPr>
          <a:lstStyle/>
          <a:p>
            <a:pPr indent="-196850" lvl="0" marL="266700" rtl="0" algn="l">
              <a:spcBef>
                <a:spcPts val="300"/>
              </a:spcBef>
              <a:spcAft>
                <a:spcPts val="0"/>
              </a:spcAft>
              <a:buClr>
                <a:schemeClr val="dk2"/>
              </a:buClr>
              <a:buSzPts val="1700"/>
              <a:buFont typeface="Trebuchet MS"/>
              <a:buChar char="•"/>
            </a:pPr>
            <a:r>
              <a:rPr lang="en-US" sz="2200">
                <a:solidFill>
                  <a:schemeClr val="dk2"/>
                </a:solidFill>
              </a:rPr>
              <a:t>Eligible Individuals:</a:t>
            </a:r>
            <a:endParaRPr sz="2200">
              <a:solidFill>
                <a:schemeClr val="dk2"/>
              </a:solidFill>
            </a:endParaRPr>
          </a:p>
          <a:p>
            <a:pPr indent="-177800" lvl="1" marL="533400" rtl="0" algn="l">
              <a:spcBef>
                <a:spcPts val="300"/>
              </a:spcBef>
              <a:spcAft>
                <a:spcPts val="0"/>
              </a:spcAft>
              <a:buClr>
                <a:schemeClr val="dk2"/>
              </a:buClr>
              <a:buSzPts val="1800"/>
              <a:buChar char="⮚"/>
            </a:pPr>
            <a:r>
              <a:rPr lang="en-US" sz="1800">
                <a:solidFill>
                  <a:schemeClr val="dk2"/>
                </a:solidFill>
              </a:rPr>
              <a:t>21-64 years in age</a:t>
            </a:r>
            <a:endParaRPr sz="1800">
              <a:solidFill>
                <a:schemeClr val="dk2"/>
              </a:solidFill>
            </a:endParaRPr>
          </a:p>
          <a:p>
            <a:pPr indent="0" lvl="0" marL="533400" rtl="0" algn="l">
              <a:spcBef>
                <a:spcPts val="300"/>
              </a:spcBef>
              <a:spcAft>
                <a:spcPts val="0"/>
              </a:spcAft>
              <a:buNone/>
            </a:pPr>
            <a:r>
              <a:t/>
            </a:r>
            <a:endParaRPr sz="1700">
              <a:solidFill>
                <a:schemeClr val="dk2"/>
              </a:solidFill>
            </a:endParaRPr>
          </a:p>
          <a:p>
            <a:pPr indent="-196850" lvl="0" marL="266700" rtl="0" algn="l">
              <a:lnSpc>
                <a:spcPct val="100000"/>
              </a:lnSpc>
              <a:spcBef>
                <a:spcPts val="0"/>
              </a:spcBef>
              <a:spcAft>
                <a:spcPts val="0"/>
              </a:spcAft>
              <a:buClr>
                <a:schemeClr val="dk2"/>
              </a:buClr>
              <a:buSzPts val="1700"/>
              <a:buFont typeface="Trebuchet MS"/>
              <a:buChar char="•"/>
            </a:pPr>
            <a:r>
              <a:rPr lang="en-US" sz="2200">
                <a:solidFill>
                  <a:schemeClr val="dk2"/>
                </a:solidFill>
              </a:rPr>
              <a:t>Eligible Settings: </a:t>
            </a:r>
            <a:endParaRPr sz="1700">
              <a:solidFill>
                <a:schemeClr val="dk2"/>
              </a:solidFill>
            </a:endParaRPr>
          </a:p>
          <a:p>
            <a:pPr indent="-177800" lvl="1" marL="533400" rtl="0" algn="l">
              <a:lnSpc>
                <a:spcPct val="100000"/>
              </a:lnSpc>
              <a:spcBef>
                <a:spcPts val="0"/>
              </a:spcBef>
              <a:spcAft>
                <a:spcPts val="0"/>
              </a:spcAft>
              <a:buClr>
                <a:schemeClr val="dk2"/>
              </a:buClr>
              <a:buSzPts val="1800"/>
              <a:buFont typeface="Trebuchet MS"/>
              <a:buChar char="⮚"/>
            </a:pPr>
            <a:r>
              <a:rPr lang="en-US" sz="1800">
                <a:solidFill>
                  <a:schemeClr val="dk2"/>
                </a:solidFill>
              </a:rPr>
              <a:t>SMI/SED services in Institutions for Mental Disease (IMDs) </a:t>
            </a:r>
            <a:endParaRPr sz="1800">
              <a:solidFill>
                <a:schemeClr val="dk2"/>
              </a:solidFill>
            </a:endParaRPr>
          </a:p>
          <a:p>
            <a:pPr indent="-177800" lvl="2" marL="939800" rtl="0" algn="l">
              <a:lnSpc>
                <a:spcPct val="100000"/>
              </a:lnSpc>
              <a:spcBef>
                <a:spcPts val="0"/>
              </a:spcBef>
              <a:spcAft>
                <a:spcPts val="0"/>
              </a:spcAft>
              <a:buClr>
                <a:schemeClr val="dk2"/>
              </a:buClr>
              <a:buSzPts val="1400"/>
              <a:buFont typeface="Trebuchet MS"/>
              <a:buChar char="▪"/>
            </a:pPr>
            <a:r>
              <a:rPr lang="en-US" sz="1600">
                <a:solidFill>
                  <a:schemeClr val="dk2"/>
                </a:solidFill>
              </a:rPr>
              <a:t>CSU/ATUs</a:t>
            </a:r>
            <a:endParaRPr sz="1600">
              <a:solidFill>
                <a:schemeClr val="dk2"/>
              </a:solidFill>
            </a:endParaRPr>
          </a:p>
          <a:p>
            <a:pPr indent="-177800" lvl="2" marL="939800" rtl="0" algn="l">
              <a:lnSpc>
                <a:spcPct val="100000"/>
              </a:lnSpc>
              <a:spcBef>
                <a:spcPts val="0"/>
              </a:spcBef>
              <a:spcAft>
                <a:spcPts val="0"/>
              </a:spcAft>
              <a:buClr>
                <a:schemeClr val="dk2"/>
              </a:buClr>
              <a:buSzPts val="1400"/>
              <a:buFont typeface="Trebuchet MS"/>
              <a:buChar char="▪"/>
            </a:pPr>
            <a:r>
              <a:rPr lang="en-US" sz="1600">
                <a:solidFill>
                  <a:schemeClr val="dk2"/>
                </a:solidFill>
              </a:rPr>
              <a:t>Free Standing Psych Hospitals </a:t>
            </a:r>
            <a:endParaRPr sz="1500">
              <a:solidFill>
                <a:schemeClr val="dk2"/>
              </a:solidFill>
            </a:endParaRPr>
          </a:p>
          <a:p>
            <a:pPr indent="-196850" lvl="0" marL="266700" rtl="0" algn="l">
              <a:lnSpc>
                <a:spcPct val="100000"/>
              </a:lnSpc>
              <a:spcBef>
                <a:spcPts val="0"/>
              </a:spcBef>
              <a:spcAft>
                <a:spcPts val="0"/>
              </a:spcAft>
              <a:buClr>
                <a:schemeClr val="dk2"/>
              </a:buClr>
              <a:buSzPts val="1700"/>
              <a:buFont typeface="Trebuchet MS"/>
              <a:buChar char="•"/>
            </a:pPr>
            <a:r>
              <a:rPr lang="en-US" sz="2200">
                <a:solidFill>
                  <a:schemeClr val="dk2"/>
                </a:solidFill>
              </a:rPr>
              <a:t>Covered Services: </a:t>
            </a:r>
            <a:endParaRPr sz="2200">
              <a:solidFill>
                <a:schemeClr val="dk2"/>
              </a:solidFill>
            </a:endParaRPr>
          </a:p>
          <a:p>
            <a:pPr indent="-177800" lvl="1" marL="533400" rtl="0" algn="l">
              <a:lnSpc>
                <a:spcPct val="100000"/>
              </a:lnSpc>
              <a:spcBef>
                <a:spcPts val="0"/>
              </a:spcBef>
              <a:spcAft>
                <a:spcPts val="0"/>
              </a:spcAft>
              <a:buClr>
                <a:schemeClr val="dk2"/>
              </a:buClr>
              <a:buSzPts val="1800"/>
              <a:buFont typeface="Trebuchet MS"/>
              <a:buChar char="⮚"/>
            </a:pPr>
            <a:r>
              <a:rPr lang="en-US" sz="1800">
                <a:solidFill>
                  <a:schemeClr val="dk2"/>
                </a:solidFill>
              </a:rPr>
              <a:t>Allow reimbursement for up to 60 days while maintaining an average length of stay of 30 days for each member </a:t>
            </a:r>
            <a:endParaRPr sz="1800">
              <a:solidFill>
                <a:schemeClr val="dk2"/>
              </a:solidFill>
            </a:endParaRPr>
          </a:p>
        </p:txBody>
      </p:sp>
      <p:sp>
        <p:nvSpPr>
          <p:cNvPr id="719" name="Google Shape;719;g34aa5a3fd7b_0_197"/>
          <p:cNvSpPr txBox="1"/>
          <p:nvPr>
            <p:ph idx="1" type="body"/>
          </p:nvPr>
        </p:nvSpPr>
        <p:spPr>
          <a:xfrm>
            <a:off x="4928000" y="1188050"/>
            <a:ext cx="4131000" cy="2522700"/>
          </a:xfrm>
          <a:prstGeom prst="rect">
            <a:avLst/>
          </a:prstGeom>
          <a:noFill/>
          <a:ln>
            <a:noFill/>
          </a:ln>
        </p:spPr>
        <p:txBody>
          <a:bodyPr anchorCtr="0" anchor="t" bIns="45700" lIns="91425" spcFirstLastPara="1" rIns="91425" wrap="square" tIns="45700">
            <a:spAutoFit/>
          </a:bodyPr>
          <a:lstStyle/>
          <a:p>
            <a:pPr indent="-368300" lvl="0" marL="457200" rtl="0" algn="l">
              <a:lnSpc>
                <a:spcPct val="90000"/>
              </a:lnSpc>
              <a:spcBef>
                <a:spcPts val="300"/>
              </a:spcBef>
              <a:spcAft>
                <a:spcPts val="0"/>
              </a:spcAft>
              <a:buClr>
                <a:schemeClr val="dk2"/>
              </a:buClr>
              <a:buSzPts val="2200"/>
              <a:buChar char="•"/>
            </a:pPr>
            <a:r>
              <a:rPr lang="en-US" sz="2200">
                <a:solidFill>
                  <a:schemeClr val="dk2"/>
                </a:solidFill>
              </a:rPr>
              <a:t>X</a:t>
            </a:r>
            <a:endParaRPr sz="2200">
              <a:solidFill>
                <a:schemeClr val="dk2"/>
              </a:solidFill>
            </a:endParaRPr>
          </a:p>
          <a:p>
            <a:pPr indent="-177800" lvl="1" marL="533400" rtl="0" algn="l">
              <a:lnSpc>
                <a:spcPct val="90000"/>
              </a:lnSpc>
              <a:spcBef>
                <a:spcPts val="300"/>
              </a:spcBef>
              <a:spcAft>
                <a:spcPts val="0"/>
              </a:spcAft>
              <a:buClr>
                <a:schemeClr val="dk2"/>
              </a:buClr>
              <a:buSzPts val="1800"/>
              <a:buChar char="⮚"/>
            </a:pPr>
            <a:r>
              <a:rPr lang="en-US" sz="1800">
                <a:solidFill>
                  <a:schemeClr val="dk2"/>
                </a:solidFill>
              </a:rPr>
              <a:t>X</a:t>
            </a:r>
            <a:endParaRPr sz="1800">
              <a:solidFill>
                <a:schemeClr val="dk2"/>
              </a:solidFill>
            </a:endParaRPr>
          </a:p>
          <a:p>
            <a:pPr indent="0" lvl="0" marL="0" rtl="0" algn="l">
              <a:lnSpc>
                <a:spcPct val="90000"/>
              </a:lnSpc>
              <a:spcBef>
                <a:spcPts val="300"/>
              </a:spcBef>
              <a:spcAft>
                <a:spcPts val="0"/>
              </a:spcAft>
              <a:buNone/>
            </a:pPr>
            <a:r>
              <a:t/>
            </a:r>
            <a:endParaRPr sz="1800">
              <a:solidFill>
                <a:schemeClr val="dk2"/>
              </a:solidFill>
            </a:endParaRPr>
          </a:p>
          <a:p>
            <a:pPr indent="-368300" lvl="0" marL="457200" rtl="0" algn="l">
              <a:spcBef>
                <a:spcPts val="300"/>
              </a:spcBef>
              <a:spcAft>
                <a:spcPts val="0"/>
              </a:spcAft>
              <a:buClr>
                <a:schemeClr val="dk2"/>
              </a:buClr>
              <a:buSzPts val="2200"/>
              <a:buChar char="•"/>
            </a:pPr>
            <a:r>
              <a:rPr lang="en-US" sz="2200">
                <a:solidFill>
                  <a:schemeClr val="dk2"/>
                </a:solidFill>
              </a:rPr>
              <a:t>X</a:t>
            </a:r>
            <a:endParaRPr sz="2200">
              <a:solidFill>
                <a:schemeClr val="dk2"/>
              </a:solidFill>
            </a:endParaRPr>
          </a:p>
          <a:p>
            <a:pPr indent="-177800" lvl="1" marL="533400" rtl="0" algn="l">
              <a:spcBef>
                <a:spcPts val="300"/>
              </a:spcBef>
              <a:spcAft>
                <a:spcPts val="0"/>
              </a:spcAft>
              <a:buClr>
                <a:schemeClr val="dk2"/>
              </a:buClr>
              <a:buSzPts val="1800"/>
              <a:buChar char="⮚"/>
            </a:pPr>
            <a:r>
              <a:rPr lang="en-US" sz="1800">
                <a:solidFill>
                  <a:schemeClr val="dk2"/>
                </a:solidFill>
              </a:rPr>
              <a:t>X</a:t>
            </a:r>
            <a:endParaRPr sz="1800">
              <a:solidFill>
                <a:schemeClr val="dk2"/>
              </a:solidFill>
            </a:endParaRPr>
          </a:p>
          <a:p>
            <a:pPr indent="0" lvl="0" marL="0" rtl="0" algn="l">
              <a:spcBef>
                <a:spcPts val="300"/>
              </a:spcBef>
              <a:spcAft>
                <a:spcPts val="0"/>
              </a:spcAft>
              <a:buNone/>
            </a:pPr>
            <a:r>
              <a:t/>
            </a:r>
            <a:endParaRPr sz="1800">
              <a:solidFill>
                <a:schemeClr val="dk2"/>
              </a:solidFill>
            </a:endParaRPr>
          </a:p>
          <a:p>
            <a:pPr indent="-368300" lvl="0" marL="457200" rtl="0" algn="l">
              <a:spcBef>
                <a:spcPts val="300"/>
              </a:spcBef>
              <a:spcAft>
                <a:spcPts val="0"/>
              </a:spcAft>
              <a:buClr>
                <a:schemeClr val="dk2"/>
              </a:buClr>
              <a:buSzPts val="2200"/>
              <a:buChar char="•"/>
            </a:pPr>
            <a:r>
              <a:rPr lang="en-US" sz="2200">
                <a:solidFill>
                  <a:schemeClr val="dk2"/>
                </a:solidFill>
              </a:rPr>
              <a:t>X</a:t>
            </a:r>
            <a:endParaRPr sz="2200">
              <a:solidFill>
                <a:schemeClr val="dk2"/>
              </a:solidFill>
            </a:endParaRPr>
          </a:p>
          <a:p>
            <a:pPr indent="-177800" lvl="1" marL="533400" rtl="0" algn="l">
              <a:spcBef>
                <a:spcPts val="300"/>
              </a:spcBef>
              <a:spcAft>
                <a:spcPts val="0"/>
              </a:spcAft>
              <a:buClr>
                <a:schemeClr val="dk2"/>
              </a:buClr>
              <a:buSzPts val="1800"/>
              <a:buChar char="⮚"/>
            </a:pPr>
            <a:r>
              <a:rPr lang="en-US" sz="1800">
                <a:solidFill>
                  <a:schemeClr val="dk2"/>
                </a:solidFill>
              </a:rPr>
              <a:t>X</a:t>
            </a:r>
            <a:endParaRPr sz="1800">
              <a:solidFill>
                <a:schemeClr val="dk2"/>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g336fe059189_0_83"/>
          <p:cNvSpPr txBox="1"/>
          <p:nvPr>
            <p:ph idx="12" type="sldNum"/>
          </p:nvPr>
        </p:nvSpPr>
        <p:spPr>
          <a:xfrm>
            <a:off x="8775967" y="5405550"/>
            <a:ext cx="117600" cy="249600"/>
          </a:xfrm>
          <a:prstGeom prst="rect">
            <a:avLst/>
          </a:prstGeom>
          <a:noFill/>
          <a:ln>
            <a:noFill/>
          </a:ln>
        </p:spPr>
        <p:txBody>
          <a:bodyPr anchorCtr="0" anchor="ctr" bIns="32125" lIns="32125" spcFirstLastPara="1" rIns="32125" wrap="square" tIns="32125">
            <a:sp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377" name="Google Shape;377;g336fe059189_0_83"/>
          <p:cNvSpPr txBox="1"/>
          <p:nvPr>
            <p:ph type="title"/>
          </p:nvPr>
        </p:nvSpPr>
        <p:spPr>
          <a:xfrm>
            <a:off x="4395400" y="197854"/>
            <a:ext cx="4665300" cy="680700"/>
          </a:xfrm>
          <a:prstGeom prst="rect">
            <a:avLst/>
          </a:prstGeom>
          <a:noFill/>
          <a:ln>
            <a:noFill/>
          </a:ln>
        </p:spPr>
        <p:txBody>
          <a:bodyPr anchorCtr="0" anchor="ctr" bIns="0" lIns="0" spcFirstLastPara="1" rIns="0" wrap="square" tIns="0">
            <a:noAutofit/>
          </a:bodyPr>
          <a:lstStyle/>
          <a:p>
            <a:pPr indent="0" lvl="0" marL="0" rtl="0" algn="ctr">
              <a:lnSpc>
                <a:spcPct val="115000"/>
              </a:lnSpc>
              <a:spcBef>
                <a:spcPts val="1200"/>
              </a:spcBef>
              <a:spcAft>
                <a:spcPts val="1200"/>
              </a:spcAft>
              <a:buClr>
                <a:schemeClr val="dk1"/>
              </a:buClr>
              <a:buSzPts val="1100"/>
              <a:buFont typeface="Arial"/>
              <a:buNone/>
            </a:pPr>
            <a:r>
              <a:rPr lang="en-US" sz="2700"/>
              <a:t>Logística de la reunión</a:t>
            </a:r>
            <a:endParaRPr sz="2700"/>
          </a:p>
        </p:txBody>
      </p:sp>
      <p:sp>
        <p:nvSpPr>
          <p:cNvPr id="378" name="Google Shape;378;g336fe059189_0_83"/>
          <p:cNvSpPr txBox="1"/>
          <p:nvPr/>
        </p:nvSpPr>
        <p:spPr>
          <a:xfrm>
            <a:off x="262475" y="952500"/>
            <a:ext cx="4243800" cy="3489000"/>
          </a:xfrm>
          <a:prstGeom prst="rect">
            <a:avLst/>
          </a:prstGeom>
          <a:noFill/>
          <a:ln>
            <a:noFill/>
          </a:ln>
        </p:spPr>
        <p:txBody>
          <a:bodyPr anchorCtr="0" anchor="t" bIns="91400" lIns="91400" spcFirstLastPara="1" rIns="91400" wrap="square" tIns="91400">
            <a:spAutoFit/>
          </a:bodyPr>
          <a:lstStyle/>
          <a:p>
            <a:pPr indent="-342900" lvl="0" marL="457200" marR="0" rtl="0" algn="l">
              <a:lnSpc>
                <a:spcPct val="100000"/>
              </a:lnSpc>
              <a:spcBef>
                <a:spcPts val="1000"/>
              </a:spcBef>
              <a:spcAft>
                <a:spcPts val="0"/>
              </a:spcAft>
              <a:buClr>
                <a:schemeClr val="dk2"/>
              </a:buClr>
              <a:buSzPts val="1800"/>
              <a:buFont typeface="Trebuchet MS"/>
              <a:buChar char="●"/>
            </a:pPr>
            <a:r>
              <a:rPr b="0" i="0" lang="en-US" sz="1800" u="none" cap="none" strike="noStrike">
                <a:solidFill>
                  <a:schemeClr val="dk2"/>
                </a:solidFill>
                <a:latin typeface="Trebuchet MS"/>
                <a:ea typeface="Trebuchet MS"/>
                <a:cs typeface="Trebuchet MS"/>
                <a:sym typeface="Trebuchet MS"/>
                <a:extLst>
                  <a:ext uri="http://customooxmlschemas.google.com/">
                    <go:slidesCustomData xmlns:go="http://customooxmlschemas.google.com/" textRoundtripDataId="5"/>
                  </a:ext>
                </a:extLst>
              </a:rPr>
              <a:t>We </a:t>
            </a:r>
            <a:r>
              <a:rPr b="0" i="0" lang="en-US" sz="1800" u="none" cap="none" strike="noStrike">
                <a:solidFill>
                  <a:schemeClr val="dk2"/>
                </a:solidFill>
                <a:latin typeface="Trebuchet MS"/>
                <a:ea typeface="Trebuchet MS"/>
                <a:cs typeface="Trebuchet MS"/>
                <a:sym typeface="Trebuchet MS"/>
              </a:rPr>
              <a:t>are recording: avoid specific details about medical history or insurance/membership status in </a:t>
            </a:r>
            <a:r>
              <a:rPr lang="en-US" sz="1800">
                <a:solidFill>
                  <a:schemeClr val="dk2"/>
                </a:solidFill>
                <a:latin typeface="Trebuchet MS"/>
                <a:ea typeface="Trebuchet MS"/>
                <a:cs typeface="Trebuchet MS"/>
                <a:sym typeface="Trebuchet MS"/>
              </a:rPr>
              <a:t>any way</a:t>
            </a:r>
            <a:r>
              <a:rPr b="0" i="0" lang="en-US" sz="1800" u="none" cap="none" strike="noStrike">
                <a:solidFill>
                  <a:schemeClr val="dk2"/>
                </a:solidFill>
                <a:latin typeface="Trebuchet MS"/>
                <a:ea typeface="Trebuchet MS"/>
                <a:cs typeface="Trebuchet MS"/>
                <a:sym typeface="Trebuchet MS"/>
              </a:rPr>
              <a:t> as this is considered Protected Health Information (PHI) and/or personally identifiable information (PII).</a:t>
            </a:r>
            <a:endParaRPr b="0" i="0" sz="1800" u="none" cap="none" strike="noStrike">
              <a:solidFill>
                <a:schemeClr val="dk2"/>
              </a:solidFill>
              <a:latin typeface="Trebuchet MS"/>
              <a:ea typeface="Trebuchet MS"/>
              <a:cs typeface="Trebuchet MS"/>
              <a:sym typeface="Trebuchet MS"/>
            </a:endParaRPr>
          </a:p>
          <a:p>
            <a:pPr indent="-342900" lvl="0" marL="457200" marR="0" rtl="0" algn="l">
              <a:lnSpc>
                <a:spcPct val="100000"/>
              </a:lnSpc>
              <a:spcBef>
                <a:spcPts val="1000"/>
              </a:spcBef>
              <a:spcAft>
                <a:spcPts val="0"/>
              </a:spcAft>
              <a:buClr>
                <a:schemeClr val="dk2"/>
              </a:buClr>
              <a:buSzPts val="1800"/>
              <a:buFont typeface="Trebuchet MS"/>
              <a:buChar char="●"/>
            </a:pPr>
            <a:r>
              <a:rPr b="0" i="0" lang="en-US" sz="1800" u="none" cap="none" strike="noStrike">
                <a:solidFill>
                  <a:schemeClr val="dk2"/>
                </a:solidFill>
                <a:latin typeface="Trebuchet MS"/>
                <a:ea typeface="Trebuchet MS"/>
                <a:cs typeface="Trebuchet MS"/>
                <a:sym typeface="Trebuchet MS"/>
              </a:rPr>
              <a:t>Attendees will be muted during the presentation. </a:t>
            </a:r>
            <a:endParaRPr b="0" i="0" sz="1800" u="none" cap="none" strike="noStrike">
              <a:solidFill>
                <a:schemeClr val="dk2"/>
              </a:solidFill>
              <a:latin typeface="Trebuchet MS"/>
              <a:ea typeface="Trebuchet MS"/>
              <a:cs typeface="Trebuchet MS"/>
              <a:sym typeface="Trebuchet MS"/>
            </a:endParaRPr>
          </a:p>
          <a:p>
            <a:pPr indent="-342900" lvl="0" marL="457200" marR="0" rtl="0" algn="l">
              <a:lnSpc>
                <a:spcPct val="100000"/>
              </a:lnSpc>
              <a:spcBef>
                <a:spcPts val="1000"/>
              </a:spcBef>
              <a:spcAft>
                <a:spcPts val="0"/>
              </a:spcAft>
              <a:buClr>
                <a:schemeClr val="dk2"/>
              </a:buClr>
              <a:buSzPts val="1800"/>
              <a:buFont typeface="Trebuchet MS"/>
              <a:buChar char="●"/>
            </a:pPr>
            <a:r>
              <a:rPr lang="en-US" sz="1800">
                <a:solidFill>
                  <a:schemeClr val="dk2"/>
                </a:solidFill>
                <a:latin typeface="Trebuchet MS"/>
                <a:ea typeface="Trebuchet MS"/>
                <a:cs typeface="Trebuchet MS"/>
                <a:sym typeface="Trebuchet MS"/>
              </a:rPr>
              <a:t>Chat will be used by HCPF staff to share out links and information. </a:t>
            </a:r>
            <a:endParaRPr b="0" i="0" sz="1800" u="none" cap="none" strike="noStrike">
              <a:solidFill>
                <a:schemeClr val="dk2"/>
              </a:solidFill>
              <a:latin typeface="Trebuchet MS"/>
              <a:ea typeface="Trebuchet MS"/>
              <a:cs typeface="Trebuchet MS"/>
              <a:sym typeface="Trebuchet MS"/>
            </a:endParaRPr>
          </a:p>
        </p:txBody>
      </p:sp>
      <p:sp>
        <p:nvSpPr>
          <p:cNvPr id="379" name="Google Shape;379;g336fe059189_0_83"/>
          <p:cNvSpPr txBox="1"/>
          <p:nvPr/>
        </p:nvSpPr>
        <p:spPr>
          <a:xfrm>
            <a:off x="4395400" y="960025"/>
            <a:ext cx="4631400" cy="461700"/>
          </a:xfrm>
          <a:prstGeom prst="rect">
            <a:avLst/>
          </a:prstGeom>
          <a:noFill/>
          <a:ln>
            <a:noFill/>
          </a:ln>
        </p:spPr>
        <p:txBody>
          <a:bodyPr anchorCtr="0" anchor="t" bIns="91400" lIns="91400" spcFirstLastPara="1" rIns="91400" wrap="square" tIns="91400">
            <a:spAutoFit/>
          </a:bodyPr>
          <a:lstStyle/>
          <a:p>
            <a:pPr indent="-342900" lvl="0" marL="457200" marR="0" rtl="0" algn="l">
              <a:lnSpc>
                <a:spcPct val="115000"/>
              </a:lnSpc>
              <a:spcBef>
                <a:spcPts val="0"/>
              </a:spcBef>
              <a:spcAft>
                <a:spcPts val="0"/>
              </a:spcAft>
              <a:buClr>
                <a:schemeClr val="dk2"/>
              </a:buClr>
              <a:buSzPts val="1800"/>
              <a:buFont typeface="Trebuchet MS"/>
              <a:buChar char="●"/>
            </a:pPr>
            <a:r>
              <a:rPr b="0" i="0" lang="en-US" sz="1800" u="none" cap="none" strike="noStrike">
                <a:solidFill>
                  <a:schemeClr val="dk2"/>
                </a:solidFill>
                <a:latin typeface="Trebuchet MS"/>
                <a:ea typeface="Trebuchet MS"/>
                <a:cs typeface="Trebuchet MS"/>
                <a:sym typeface="Trebuchet MS"/>
              </a:rPr>
              <a:t>X</a:t>
            </a:r>
            <a:endParaRPr b="0" i="0" sz="1800" u="none" cap="none" strike="noStrike">
              <a:solidFill>
                <a:schemeClr val="dk2"/>
              </a:solidFill>
              <a:latin typeface="Trebuchet MS"/>
              <a:ea typeface="Trebuchet MS"/>
              <a:cs typeface="Trebuchet MS"/>
              <a:sym typeface="Trebuchet MS"/>
            </a:endParaRPr>
          </a:p>
        </p:txBody>
      </p:sp>
      <p:sp>
        <p:nvSpPr>
          <p:cNvPr id="380" name="Google Shape;380;g336fe059189_0_83"/>
          <p:cNvSpPr txBox="1"/>
          <p:nvPr/>
        </p:nvSpPr>
        <p:spPr>
          <a:xfrm>
            <a:off x="343025" y="238054"/>
            <a:ext cx="4082700" cy="600300"/>
          </a:xfrm>
          <a:prstGeom prst="rect">
            <a:avLst/>
          </a:prstGeom>
          <a:noFill/>
          <a:ln>
            <a:noFill/>
          </a:ln>
        </p:spPr>
        <p:txBody>
          <a:bodyPr anchorCtr="0" anchor="t" bIns="91400" lIns="91400" spcFirstLastPara="1" rIns="91400" wrap="square" tIns="91400">
            <a:spAutoFit/>
          </a:bodyPr>
          <a:lstStyle/>
          <a:p>
            <a:pPr indent="0" lvl="0" marL="0" marR="0" rtl="0" algn="ctr">
              <a:lnSpc>
                <a:spcPct val="100000"/>
              </a:lnSpc>
              <a:spcBef>
                <a:spcPts val="0"/>
              </a:spcBef>
              <a:spcAft>
                <a:spcPts val="0"/>
              </a:spcAft>
              <a:buClr>
                <a:schemeClr val="accent1"/>
              </a:buClr>
              <a:buSzPts val="3500"/>
              <a:buFont typeface="Trebuchet MS"/>
              <a:buNone/>
            </a:pPr>
            <a:r>
              <a:rPr b="1" i="0" lang="en-US" sz="2700" u="none" cap="none" strike="noStrike">
                <a:solidFill>
                  <a:schemeClr val="dk2"/>
                </a:solidFill>
                <a:latin typeface="Trebuchet MS"/>
                <a:ea typeface="Trebuchet MS"/>
                <a:cs typeface="Trebuchet MS"/>
                <a:sym typeface="Trebuchet MS"/>
                <a:extLst>
                  <a:ext uri="http://customooxmlschemas.google.com/">
                    <go:slidesCustomData xmlns:go="http://customooxmlschemas.google.com/" textRoundtripDataId="6"/>
                  </a:ext>
                </a:extLst>
              </a:rPr>
              <a:t>Meeting </a:t>
            </a:r>
            <a:r>
              <a:rPr b="1" i="0" lang="en-US" sz="2700" u="none" cap="none" strike="noStrike">
                <a:solidFill>
                  <a:schemeClr val="dk2"/>
                </a:solidFill>
                <a:latin typeface="Trebuchet MS"/>
                <a:ea typeface="Trebuchet MS"/>
                <a:cs typeface="Trebuchet MS"/>
                <a:sym typeface="Trebuchet MS"/>
              </a:rPr>
              <a:t>Logistics</a:t>
            </a:r>
            <a:endParaRPr b="0" i="0" sz="2700" u="none" cap="none" strike="noStrike">
              <a:solidFill>
                <a:schemeClr val="dk2"/>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4" name="Shape 724"/>
        <p:cNvGrpSpPr/>
        <p:nvPr/>
      </p:nvGrpSpPr>
      <p:grpSpPr>
        <a:xfrm>
          <a:off x="0" y="0"/>
          <a:ext cx="0" cy="0"/>
          <a:chOff x="0" y="0"/>
          <a:chExt cx="0" cy="0"/>
        </a:xfrm>
      </p:grpSpPr>
      <p:sp>
        <p:nvSpPr>
          <p:cNvPr id="725" name="Google Shape;725;g34d78c092f5_0_0"/>
          <p:cNvSpPr txBox="1"/>
          <p:nvPr>
            <p:ph type="title"/>
          </p:nvPr>
        </p:nvSpPr>
        <p:spPr>
          <a:xfrm>
            <a:off x="628650" y="365000"/>
            <a:ext cx="3321900" cy="800100"/>
          </a:xfrm>
          <a:prstGeom prst="rect">
            <a:avLst/>
          </a:prstGeom>
        </p:spPr>
        <p:txBody>
          <a:bodyPr anchorCtr="0" anchor="b" bIns="35550" lIns="71100" spcFirstLastPara="1" rIns="71100" wrap="square" tIns="35550">
            <a:noAutofit/>
          </a:bodyPr>
          <a:lstStyle/>
          <a:p>
            <a:pPr indent="0" lvl="0" marL="0" rtl="0" algn="ctr">
              <a:spcBef>
                <a:spcPts val="0"/>
              </a:spcBef>
              <a:spcAft>
                <a:spcPts val="0"/>
              </a:spcAft>
              <a:buNone/>
            </a:pPr>
            <a:r>
              <a:rPr lang="en-US"/>
              <a:t>Upcoming</a:t>
            </a:r>
            <a:endParaRPr/>
          </a:p>
        </p:txBody>
      </p:sp>
      <p:sp>
        <p:nvSpPr>
          <p:cNvPr id="726" name="Google Shape;726;g34d78c092f5_0_0"/>
          <p:cNvSpPr txBox="1"/>
          <p:nvPr>
            <p:ph idx="1" type="body"/>
          </p:nvPr>
        </p:nvSpPr>
        <p:spPr>
          <a:xfrm>
            <a:off x="653750" y="1208100"/>
            <a:ext cx="4180800" cy="3504900"/>
          </a:xfrm>
          <a:prstGeom prst="rect">
            <a:avLst/>
          </a:prstGeom>
        </p:spPr>
        <p:txBody>
          <a:bodyPr anchorCtr="0" anchor="t" bIns="35550" lIns="71100" spcFirstLastPara="1" rIns="71100" wrap="square" tIns="35550">
            <a:noAutofit/>
          </a:bodyPr>
          <a:lstStyle/>
          <a:p>
            <a:pPr indent="-228600" lvl="0" marL="266700" marR="0" rtl="0" algn="l">
              <a:lnSpc>
                <a:spcPct val="100000"/>
              </a:lnSpc>
              <a:spcBef>
                <a:spcPts val="0"/>
              </a:spcBef>
              <a:spcAft>
                <a:spcPts val="0"/>
              </a:spcAft>
              <a:buClr>
                <a:schemeClr val="dk2"/>
              </a:buClr>
              <a:buSzPts val="2200"/>
              <a:buFont typeface="Trebuchet MS"/>
              <a:buChar char="•"/>
            </a:pPr>
            <a:r>
              <a:rPr lang="en-US" sz="2200">
                <a:solidFill>
                  <a:schemeClr val="dk2"/>
                </a:solidFill>
              </a:rPr>
              <a:t>SMI/SED Stakeholder </a:t>
            </a:r>
            <a:r>
              <a:rPr lang="en-US" sz="2200">
                <a:solidFill>
                  <a:schemeClr val="dk2"/>
                </a:solidFill>
                <a:extLst>
                  <a:ext uri="http://customooxmlschemas.google.com/">
                    <go:slidesCustomData xmlns:go="http://customooxmlschemas.google.com/" textRoundtripDataId="51"/>
                  </a:ext>
                </a:extLst>
              </a:rPr>
              <a:t>Engagement</a:t>
            </a:r>
            <a:r>
              <a:rPr lang="en-US" sz="2200">
                <a:solidFill>
                  <a:schemeClr val="dk2"/>
                </a:solidFill>
              </a:rPr>
              <a:t> forum </a:t>
            </a:r>
            <a:endParaRPr sz="2200">
              <a:solidFill>
                <a:schemeClr val="dk2"/>
              </a:solidFill>
            </a:endParaRPr>
          </a:p>
          <a:p>
            <a:pPr indent="-177800" lvl="1" marL="533400" marR="0" rtl="0" algn="l">
              <a:lnSpc>
                <a:spcPct val="100000"/>
              </a:lnSpc>
              <a:spcBef>
                <a:spcPts val="0"/>
              </a:spcBef>
              <a:spcAft>
                <a:spcPts val="0"/>
              </a:spcAft>
              <a:buClr>
                <a:schemeClr val="dk2"/>
              </a:buClr>
              <a:buSzPts val="1800"/>
              <a:buFont typeface="Trebuchet MS"/>
              <a:buChar char="⮚"/>
            </a:pPr>
            <a:r>
              <a:rPr lang="en-US" sz="1800">
                <a:solidFill>
                  <a:schemeClr val="dk2"/>
                </a:solidFill>
                <a:extLst>
                  <a:ext uri="http://customooxmlschemas.google.com/">
                    <go:slidesCustomData xmlns:go="http://customooxmlschemas.google.com/" textRoundtripDataId="52"/>
                  </a:ext>
                </a:extLst>
              </a:rPr>
              <a:t>June 26th, 12-1pm</a:t>
            </a:r>
            <a:endParaRPr sz="1800">
              <a:solidFill>
                <a:schemeClr val="dk2"/>
              </a:solidFill>
              <a:extLst>
                <a:ext uri="http://customooxmlschemas.google.com/">
                  <go:slidesCustomData xmlns:go="http://customooxmlschemas.google.com/" textRoundtripDataId="53"/>
                </a:ext>
              </a:extLst>
            </a:endParaRPr>
          </a:p>
          <a:p>
            <a:pPr indent="-177800" lvl="1" marL="533400" marR="0" rtl="0" algn="l">
              <a:lnSpc>
                <a:spcPct val="100000"/>
              </a:lnSpc>
              <a:spcBef>
                <a:spcPts val="0"/>
              </a:spcBef>
              <a:spcAft>
                <a:spcPts val="0"/>
              </a:spcAft>
              <a:buClr>
                <a:schemeClr val="dk2"/>
              </a:buClr>
              <a:buSzPts val="1800"/>
              <a:buFont typeface="Trebuchet MS"/>
              <a:buChar char="⮚"/>
            </a:pPr>
            <a:r>
              <a:rPr lang="en-US" sz="1800">
                <a:solidFill>
                  <a:schemeClr val="dk2"/>
                </a:solidFill>
                <a:extLst>
                  <a:ext uri="http://customooxmlschemas.google.com/">
                    <go:slidesCustomData xmlns:go="http://customooxmlschemas.google.com/" textRoundtripDataId="54"/>
                  </a:ext>
                </a:extLst>
              </a:rPr>
              <a:t>Monthly, third Thursday</a:t>
            </a:r>
            <a:endParaRPr sz="1800">
              <a:solidFill>
                <a:schemeClr val="dk2"/>
              </a:solidFill>
              <a:extLst>
                <a:ext uri="http://customooxmlschemas.google.com/">
                  <go:slidesCustomData xmlns:go="http://customooxmlschemas.google.com/" textRoundtripDataId="55"/>
                </a:ext>
              </a:extLst>
            </a:endParaRPr>
          </a:p>
          <a:p>
            <a:pPr indent="-177800" lvl="1" marL="533400" marR="0" rtl="0" algn="l">
              <a:lnSpc>
                <a:spcPct val="100000"/>
              </a:lnSpc>
              <a:spcBef>
                <a:spcPts val="0"/>
              </a:spcBef>
              <a:spcAft>
                <a:spcPts val="0"/>
              </a:spcAft>
              <a:buClr>
                <a:schemeClr val="dk2"/>
              </a:buClr>
              <a:buSzPts val="1800"/>
              <a:buChar char="⮚"/>
            </a:pPr>
            <a:r>
              <a:rPr lang="en-US" sz="1800" u="sng">
                <a:solidFill>
                  <a:schemeClr val="hlink"/>
                </a:solidFill>
                <a:hlinkClick r:id="rId3"/>
                <a:extLst>
                  <a:ext uri="http://customooxmlschemas.google.com/">
                    <go:slidesCustomData xmlns:go="http://customooxmlschemas.google.com/" textRoundtripDataId="56"/>
                  </a:ext>
                </a:extLst>
              </a:rPr>
              <a:t>Register to attend</a:t>
            </a:r>
            <a:endParaRPr sz="1800">
              <a:solidFill>
                <a:schemeClr val="dk2"/>
              </a:solidFill>
              <a:extLst>
                <a:ext uri="http://customooxmlschemas.google.com/">
                  <go:slidesCustomData xmlns:go="http://customooxmlschemas.google.com/" textRoundtripDataId="57"/>
                </a:ext>
              </a:extLst>
            </a:endParaRPr>
          </a:p>
          <a:p>
            <a:pPr indent="0" lvl="0" marL="266700" marR="0" rtl="0" algn="l">
              <a:lnSpc>
                <a:spcPct val="100000"/>
              </a:lnSpc>
              <a:spcBef>
                <a:spcPts val="0"/>
              </a:spcBef>
              <a:spcAft>
                <a:spcPts val="0"/>
              </a:spcAft>
              <a:buNone/>
            </a:pPr>
            <a:r>
              <a:t/>
            </a:r>
            <a:endParaRPr sz="2200">
              <a:solidFill>
                <a:schemeClr val="dk2"/>
              </a:solidFill>
              <a:extLst>
                <a:ext uri="http://customooxmlschemas.google.com/">
                  <go:slidesCustomData xmlns:go="http://customooxmlschemas.google.com/" textRoundtripDataId="58"/>
                </a:ext>
              </a:extLst>
            </a:endParaRPr>
          </a:p>
          <a:p>
            <a:pPr indent="-228600" lvl="0" marL="266700" marR="0" rtl="0" algn="l">
              <a:lnSpc>
                <a:spcPct val="100000"/>
              </a:lnSpc>
              <a:spcBef>
                <a:spcPts val="0"/>
              </a:spcBef>
              <a:spcAft>
                <a:spcPts val="0"/>
              </a:spcAft>
              <a:buClr>
                <a:schemeClr val="dk2"/>
              </a:buClr>
              <a:buSzPts val="2200"/>
              <a:buFont typeface="Trebuchet MS"/>
              <a:buChar char="•"/>
            </a:pPr>
            <a:r>
              <a:rPr lang="en-US" sz="2200">
                <a:solidFill>
                  <a:schemeClr val="dk2"/>
                </a:solidFill>
                <a:extLst>
                  <a:ext uri="http://customooxmlschemas.google.com/">
                    <go:slidesCustomData xmlns:go="http://customooxmlschemas.google.com/" textRoundtripDataId="59"/>
                  </a:ext>
                </a:extLst>
              </a:rPr>
              <a:t>Behavioral Health Hospital and Residential Facility Forum </a:t>
            </a:r>
            <a:endParaRPr sz="2200">
              <a:solidFill>
                <a:schemeClr val="dk2"/>
              </a:solidFill>
              <a:extLst>
                <a:ext uri="http://customooxmlschemas.google.com/">
                  <go:slidesCustomData xmlns:go="http://customooxmlschemas.google.com/" textRoundtripDataId="60"/>
                </a:ext>
              </a:extLst>
            </a:endParaRPr>
          </a:p>
          <a:p>
            <a:pPr indent="-177800" lvl="1" marL="533400" marR="0" rtl="0" algn="l">
              <a:lnSpc>
                <a:spcPct val="100000"/>
              </a:lnSpc>
              <a:spcBef>
                <a:spcPts val="0"/>
              </a:spcBef>
              <a:spcAft>
                <a:spcPts val="0"/>
              </a:spcAft>
              <a:buClr>
                <a:schemeClr val="dk2"/>
              </a:buClr>
              <a:buSzPts val="1800"/>
              <a:buChar char="⮚"/>
            </a:pPr>
            <a:r>
              <a:rPr lang="en-US" sz="1800">
                <a:solidFill>
                  <a:schemeClr val="dk2"/>
                </a:solidFill>
                <a:extLst>
                  <a:ext uri="http://customooxmlschemas.google.com/">
                    <go:slidesCustomData xmlns:go="http://customooxmlschemas.google.com/" textRoundtripDataId="61"/>
                  </a:ext>
                </a:extLst>
              </a:rPr>
              <a:t>July 17th, 12-1pm </a:t>
            </a:r>
            <a:endParaRPr sz="1800">
              <a:solidFill>
                <a:schemeClr val="dk2"/>
              </a:solidFill>
              <a:extLst>
                <a:ext uri="http://customooxmlschemas.google.com/">
                  <go:slidesCustomData xmlns:go="http://customooxmlschemas.google.com/" textRoundtripDataId="62"/>
                </a:ext>
              </a:extLst>
            </a:endParaRPr>
          </a:p>
          <a:p>
            <a:pPr indent="-177800" lvl="1" marL="533400" marR="0" rtl="0" algn="l">
              <a:lnSpc>
                <a:spcPct val="100000"/>
              </a:lnSpc>
              <a:spcBef>
                <a:spcPts val="0"/>
              </a:spcBef>
              <a:spcAft>
                <a:spcPts val="0"/>
              </a:spcAft>
              <a:buClr>
                <a:schemeClr val="dk2"/>
              </a:buClr>
              <a:buSzPts val="1800"/>
              <a:buChar char="⮚"/>
            </a:pPr>
            <a:r>
              <a:rPr lang="en-US" sz="1800">
                <a:solidFill>
                  <a:schemeClr val="dk2"/>
                </a:solidFill>
                <a:extLst>
                  <a:ext uri="http://customooxmlschemas.google.com/">
                    <go:slidesCustomData xmlns:go="http://customooxmlschemas.google.com/" textRoundtripDataId="63"/>
                  </a:ext>
                </a:extLst>
              </a:rPr>
              <a:t>Quarterly, third Thursda</a:t>
            </a:r>
            <a:r>
              <a:rPr lang="en-US" sz="1800">
                <a:solidFill>
                  <a:schemeClr val="dk2"/>
                </a:solidFill>
              </a:rPr>
              <a:t>y</a:t>
            </a:r>
            <a:endParaRPr sz="1800">
              <a:solidFill>
                <a:schemeClr val="dk2"/>
              </a:solidFill>
            </a:endParaRPr>
          </a:p>
          <a:p>
            <a:pPr indent="-177800" lvl="1" marL="533400" marR="0" rtl="0" algn="l">
              <a:lnSpc>
                <a:spcPct val="100000"/>
              </a:lnSpc>
              <a:spcBef>
                <a:spcPts val="0"/>
              </a:spcBef>
              <a:spcAft>
                <a:spcPts val="0"/>
              </a:spcAft>
              <a:buClr>
                <a:schemeClr val="dk2"/>
              </a:buClr>
              <a:buSzPts val="1800"/>
              <a:buChar char="⮚"/>
            </a:pPr>
            <a:r>
              <a:rPr lang="en-US" sz="1800" u="sng">
                <a:solidFill>
                  <a:schemeClr val="hlink"/>
                </a:solidFill>
                <a:hlinkClick r:id="rId4"/>
              </a:rPr>
              <a:t>Register to attend</a:t>
            </a:r>
            <a:endParaRPr sz="1800">
              <a:solidFill>
                <a:schemeClr val="dk2"/>
              </a:solidFill>
            </a:endParaRPr>
          </a:p>
          <a:p>
            <a:pPr indent="0" lvl="0" marL="0" rtl="0" algn="l">
              <a:lnSpc>
                <a:spcPct val="115000"/>
              </a:lnSpc>
              <a:spcBef>
                <a:spcPts val="0"/>
              </a:spcBef>
              <a:spcAft>
                <a:spcPts val="0"/>
              </a:spcAft>
              <a:buClr>
                <a:schemeClr val="dk1"/>
              </a:buClr>
              <a:buSzPts val="1100"/>
              <a:buFont typeface="Arial"/>
              <a:buNone/>
            </a:pPr>
            <a:r>
              <a:t/>
            </a:r>
            <a:endParaRPr sz="1050">
              <a:highlight>
                <a:srgbClr val="FFFFFF"/>
              </a:highlight>
            </a:endParaRPr>
          </a:p>
          <a:p>
            <a:pPr indent="0" lvl="0" marL="0" marR="0" rtl="0" algn="l">
              <a:lnSpc>
                <a:spcPct val="100000"/>
              </a:lnSpc>
              <a:spcBef>
                <a:spcPts val="0"/>
              </a:spcBef>
              <a:spcAft>
                <a:spcPts val="0"/>
              </a:spcAft>
              <a:buNone/>
            </a:pPr>
            <a:r>
              <a:t/>
            </a:r>
            <a:endParaRPr sz="2300">
              <a:solidFill>
                <a:schemeClr val="dk2"/>
              </a:solidFill>
            </a:endParaRPr>
          </a:p>
          <a:p>
            <a:pPr indent="0" lvl="0" marL="0" marR="0" rtl="0" algn="l">
              <a:lnSpc>
                <a:spcPct val="100000"/>
              </a:lnSpc>
              <a:spcBef>
                <a:spcPts val="0"/>
              </a:spcBef>
              <a:spcAft>
                <a:spcPts val="0"/>
              </a:spcAft>
              <a:buNone/>
            </a:pPr>
            <a:r>
              <a:t/>
            </a:r>
            <a:endParaRPr sz="2300">
              <a:solidFill>
                <a:schemeClr val="dk2"/>
              </a:solidFill>
            </a:endParaRPr>
          </a:p>
          <a:p>
            <a:pPr indent="0" lvl="0" marL="457200" rtl="0" algn="l">
              <a:spcBef>
                <a:spcPts val="300"/>
              </a:spcBef>
              <a:spcAft>
                <a:spcPts val="0"/>
              </a:spcAft>
              <a:buNone/>
            </a:pPr>
            <a:r>
              <a:t/>
            </a:r>
            <a:endParaRPr sz="2300">
              <a:solidFill>
                <a:schemeClr val="dk2"/>
              </a:solidFill>
            </a:endParaRPr>
          </a:p>
          <a:p>
            <a:pPr indent="0" lvl="0" marL="0" rtl="0" algn="l">
              <a:spcBef>
                <a:spcPts val="800"/>
              </a:spcBef>
              <a:spcAft>
                <a:spcPts val="0"/>
              </a:spcAft>
              <a:buNone/>
            </a:pPr>
            <a:r>
              <a:t/>
            </a:r>
            <a:endParaRPr/>
          </a:p>
        </p:txBody>
      </p:sp>
      <p:sp>
        <p:nvSpPr>
          <p:cNvPr id="727" name="Google Shape;727;g34d78c092f5_0_0"/>
          <p:cNvSpPr txBox="1"/>
          <p:nvPr>
            <p:ph idx="12" type="sldNum"/>
          </p:nvPr>
        </p:nvSpPr>
        <p:spPr>
          <a:xfrm>
            <a:off x="6880595" y="5311405"/>
            <a:ext cx="2057400" cy="304200"/>
          </a:xfrm>
          <a:prstGeom prst="rect">
            <a:avLst/>
          </a:prstGeom>
        </p:spPr>
        <p:txBody>
          <a:bodyPr anchorCtr="0" anchor="ctr" bIns="35550" lIns="71100" spcFirstLastPara="1" rIns="71100" wrap="square" tIns="3555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728" name="Google Shape;728;g34d78c092f5_0_0"/>
          <p:cNvSpPr txBox="1"/>
          <p:nvPr>
            <p:ph type="title"/>
          </p:nvPr>
        </p:nvSpPr>
        <p:spPr>
          <a:xfrm>
            <a:off x="4750550" y="365000"/>
            <a:ext cx="3993300" cy="800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4500"/>
              <a:buNone/>
            </a:pPr>
            <a:r>
              <a:rPr lang="en-US" sz="3400"/>
              <a:t>X</a:t>
            </a:r>
            <a:endParaRPr sz="3400">
              <a:solidFill>
                <a:schemeClr val="dk2"/>
              </a:solidFill>
            </a:endParaRPr>
          </a:p>
        </p:txBody>
      </p:sp>
      <p:sp>
        <p:nvSpPr>
          <p:cNvPr id="729" name="Google Shape;729;g34d78c092f5_0_0"/>
          <p:cNvSpPr txBox="1"/>
          <p:nvPr>
            <p:ph idx="1" type="body"/>
          </p:nvPr>
        </p:nvSpPr>
        <p:spPr>
          <a:xfrm>
            <a:off x="4928000" y="1208100"/>
            <a:ext cx="4131000" cy="1891800"/>
          </a:xfrm>
          <a:prstGeom prst="rect">
            <a:avLst/>
          </a:prstGeom>
          <a:noFill/>
          <a:ln>
            <a:noFill/>
          </a:ln>
        </p:spPr>
        <p:txBody>
          <a:bodyPr anchorCtr="0" anchor="t" bIns="45700" lIns="91425" spcFirstLastPara="1" rIns="91425" wrap="square" tIns="45700">
            <a:spAutoFit/>
          </a:bodyPr>
          <a:lstStyle/>
          <a:p>
            <a:pPr indent="-368300" lvl="0" marL="457200" rtl="0" algn="l">
              <a:lnSpc>
                <a:spcPct val="90000"/>
              </a:lnSpc>
              <a:spcBef>
                <a:spcPts val="300"/>
              </a:spcBef>
              <a:spcAft>
                <a:spcPts val="0"/>
              </a:spcAft>
              <a:buClr>
                <a:schemeClr val="dk2"/>
              </a:buClr>
              <a:buSzPts val="2200"/>
              <a:buChar char="•"/>
            </a:pPr>
            <a:r>
              <a:rPr lang="en-US" sz="2200">
                <a:solidFill>
                  <a:schemeClr val="dk2"/>
                </a:solidFill>
              </a:rPr>
              <a:t>X</a:t>
            </a:r>
            <a:endParaRPr sz="2200">
              <a:solidFill>
                <a:schemeClr val="dk2"/>
              </a:solidFill>
            </a:endParaRPr>
          </a:p>
          <a:p>
            <a:pPr indent="-177800" lvl="1" marL="533400" rtl="0" algn="l">
              <a:lnSpc>
                <a:spcPct val="90000"/>
              </a:lnSpc>
              <a:spcBef>
                <a:spcPts val="300"/>
              </a:spcBef>
              <a:spcAft>
                <a:spcPts val="0"/>
              </a:spcAft>
              <a:buClr>
                <a:schemeClr val="dk2"/>
              </a:buClr>
              <a:buSzPts val="1800"/>
              <a:buChar char="⮚"/>
            </a:pPr>
            <a:r>
              <a:rPr lang="en-US" sz="1800">
                <a:solidFill>
                  <a:schemeClr val="dk2"/>
                </a:solidFill>
              </a:rPr>
              <a:t>X</a:t>
            </a:r>
            <a:endParaRPr sz="1800">
              <a:solidFill>
                <a:schemeClr val="dk2"/>
              </a:solidFill>
            </a:endParaRPr>
          </a:p>
          <a:p>
            <a:pPr indent="0" lvl="0" marL="0" rtl="0" algn="l">
              <a:lnSpc>
                <a:spcPct val="90000"/>
              </a:lnSpc>
              <a:spcBef>
                <a:spcPts val="300"/>
              </a:spcBef>
              <a:spcAft>
                <a:spcPts val="0"/>
              </a:spcAft>
              <a:buNone/>
            </a:pPr>
            <a:r>
              <a:t/>
            </a:r>
            <a:endParaRPr sz="1800">
              <a:solidFill>
                <a:schemeClr val="dk2"/>
              </a:solidFill>
            </a:endParaRPr>
          </a:p>
          <a:p>
            <a:pPr indent="-228600" lvl="0" marL="266700" rtl="0" algn="l">
              <a:spcBef>
                <a:spcPts val="300"/>
              </a:spcBef>
              <a:spcAft>
                <a:spcPts val="0"/>
              </a:spcAft>
              <a:buClr>
                <a:schemeClr val="dk2"/>
              </a:buClr>
              <a:buSzPts val="2200"/>
              <a:buChar char="•"/>
            </a:pPr>
            <a:r>
              <a:rPr lang="en-US" sz="2200">
                <a:solidFill>
                  <a:schemeClr val="dk2"/>
                </a:solidFill>
              </a:rPr>
              <a:t>X</a:t>
            </a:r>
            <a:endParaRPr sz="2200">
              <a:solidFill>
                <a:schemeClr val="dk2"/>
              </a:solidFill>
            </a:endParaRPr>
          </a:p>
          <a:p>
            <a:pPr indent="-177800" lvl="1" marL="533400" rtl="0" algn="l">
              <a:spcBef>
                <a:spcPts val="300"/>
              </a:spcBef>
              <a:spcAft>
                <a:spcPts val="0"/>
              </a:spcAft>
              <a:buClr>
                <a:schemeClr val="dk2"/>
              </a:buClr>
              <a:buSzPts val="1800"/>
              <a:buChar char="⮚"/>
            </a:pPr>
            <a:r>
              <a:rPr lang="en-US" sz="1800">
                <a:solidFill>
                  <a:schemeClr val="dk2"/>
                </a:solidFill>
              </a:rPr>
              <a:t>X</a:t>
            </a:r>
            <a:endParaRPr sz="1800">
              <a:solidFill>
                <a:schemeClr val="dk2"/>
              </a:solidFill>
            </a:endParaRPr>
          </a:p>
          <a:p>
            <a:pPr indent="0" lvl="0" marL="0" rtl="0" algn="l">
              <a:lnSpc>
                <a:spcPct val="90000"/>
              </a:lnSpc>
              <a:spcBef>
                <a:spcPts val="300"/>
              </a:spcBef>
              <a:spcAft>
                <a:spcPts val="0"/>
              </a:spcAft>
              <a:buNone/>
            </a:pPr>
            <a:r>
              <a:t/>
            </a:r>
            <a:endParaRPr sz="1800">
              <a:solidFill>
                <a:schemeClr val="dk2"/>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3" name="Shape 733"/>
        <p:cNvGrpSpPr/>
        <p:nvPr/>
      </p:nvGrpSpPr>
      <p:grpSpPr>
        <a:xfrm>
          <a:off x="0" y="0"/>
          <a:ext cx="0" cy="0"/>
          <a:chOff x="0" y="0"/>
          <a:chExt cx="0" cy="0"/>
        </a:xfrm>
      </p:grpSpPr>
      <p:sp>
        <p:nvSpPr>
          <p:cNvPr id="734" name="Google Shape;734;g34aa5a3fd7b_0_227"/>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spcBef>
                <a:spcPts val="0"/>
              </a:spcBef>
              <a:spcAft>
                <a:spcPts val="0"/>
              </a:spcAft>
              <a:buNone/>
            </a:pPr>
            <a:fld id="{00000000-1234-1234-1234-123412341234}" type="slidenum">
              <a:rPr lang="en-US"/>
              <a:t>‹#›</a:t>
            </a:fld>
            <a:endParaRPr/>
          </a:p>
        </p:txBody>
      </p:sp>
      <p:sp>
        <p:nvSpPr>
          <p:cNvPr id="735" name="Google Shape;735;g34aa5a3fd7b_0_227"/>
          <p:cNvSpPr txBox="1"/>
          <p:nvPr/>
        </p:nvSpPr>
        <p:spPr>
          <a:xfrm>
            <a:off x="0" y="238125"/>
            <a:ext cx="4328700" cy="1126800"/>
          </a:xfrm>
          <a:prstGeom prst="rect">
            <a:avLst/>
          </a:prstGeom>
          <a:noFill/>
          <a:ln>
            <a:noFill/>
          </a:ln>
        </p:spPr>
        <p:txBody>
          <a:bodyPr anchorCtr="0" anchor="t" bIns="91425" lIns="91425" spcFirstLastPara="1" rIns="91425" wrap="square" tIns="91425">
            <a:spAutoFit/>
          </a:bodyPr>
          <a:lstStyle/>
          <a:p>
            <a:pPr indent="0" lvl="0" marL="0" marR="0" rtl="0" algn="ctr">
              <a:lnSpc>
                <a:spcPct val="90000"/>
              </a:lnSpc>
              <a:spcBef>
                <a:spcPts val="0"/>
              </a:spcBef>
              <a:spcAft>
                <a:spcPts val="0"/>
              </a:spcAft>
              <a:buClr>
                <a:srgbClr val="000000"/>
              </a:buClr>
              <a:buSzPts val="2700"/>
              <a:buFont typeface="Arial"/>
              <a:buNone/>
            </a:pPr>
            <a:r>
              <a:rPr b="1" lang="en-US" sz="3400">
                <a:solidFill>
                  <a:schemeClr val="dk2"/>
                </a:solidFill>
                <a:latin typeface="Trebuchet MS"/>
                <a:ea typeface="Trebuchet MS"/>
                <a:cs typeface="Trebuchet MS"/>
                <a:sym typeface="Trebuchet MS"/>
              </a:rPr>
              <a:t>Continuous Eligibility (CE)</a:t>
            </a:r>
            <a:endParaRPr b="1" i="0" sz="3400" u="none" cap="none" strike="noStrike">
              <a:solidFill>
                <a:schemeClr val="dk2"/>
              </a:solidFill>
              <a:latin typeface="Trebuchet MS"/>
              <a:ea typeface="Trebuchet MS"/>
              <a:cs typeface="Trebuchet MS"/>
              <a:sym typeface="Trebuchet MS"/>
            </a:endParaRPr>
          </a:p>
        </p:txBody>
      </p:sp>
      <p:sp>
        <p:nvSpPr>
          <p:cNvPr id="736" name="Google Shape;736;g34aa5a3fd7b_0_227"/>
          <p:cNvSpPr txBox="1"/>
          <p:nvPr>
            <p:ph type="title"/>
          </p:nvPr>
        </p:nvSpPr>
        <p:spPr>
          <a:xfrm>
            <a:off x="4792275" y="165975"/>
            <a:ext cx="3993300" cy="800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4500"/>
              <a:buNone/>
            </a:pPr>
            <a:r>
              <a:rPr lang="en-US" sz="3400"/>
              <a:t>X</a:t>
            </a:r>
            <a:endParaRPr sz="3400">
              <a:solidFill>
                <a:schemeClr val="dk2"/>
              </a:solidFill>
            </a:endParaRPr>
          </a:p>
        </p:txBody>
      </p:sp>
      <p:sp>
        <p:nvSpPr>
          <p:cNvPr id="737" name="Google Shape;737;g34aa5a3fd7b_0_227"/>
          <p:cNvSpPr txBox="1"/>
          <p:nvPr>
            <p:ph idx="1" type="body"/>
          </p:nvPr>
        </p:nvSpPr>
        <p:spPr>
          <a:xfrm>
            <a:off x="0" y="1329075"/>
            <a:ext cx="4659900" cy="3001500"/>
          </a:xfrm>
          <a:prstGeom prst="rect">
            <a:avLst/>
          </a:prstGeom>
          <a:noFill/>
          <a:ln>
            <a:noFill/>
          </a:ln>
        </p:spPr>
        <p:txBody>
          <a:bodyPr anchorCtr="0" anchor="t" bIns="45700" lIns="91425" spcFirstLastPara="1" rIns="91425" wrap="square" tIns="45700">
            <a:spAutoFit/>
          </a:bodyPr>
          <a:lstStyle/>
          <a:p>
            <a:pPr indent="-355600" lvl="0" marL="457200" rtl="0" algn="l">
              <a:lnSpc>
                <a:spcPct val="90000"/>
              </a:lnSpc>
              <a:spcBef>
                <a:spcPts val="300"/>
              </a:spcBef>
              <a:spcAft>
                <a:spcPts val="0"/>
              </a:spcAft>
              <a:buClr>
                <a:schemeClr val="dk2"/>
              </a:buClr>
              <a:buSzPts val="2000"/>
              <a:buChar char="•"/>
            </a:pPr>
            <a:r>
              <a:rPr lang="en-US" sz="2000">
                <a:solidFill>
                  <a:schemeClr val="dk2"/>
                </a:solidFill>
              </a:rPr>
              <a:t>CE means keeping members enrolled for a certain period of time, regardless of life changes that would otherwise cause a loss of coverage like income.</a:t>
            </a:r>
            <a:endParaRPr sz="2000">
              <a:solidFill>
                <a:schemeClr val="dk2"/>
              </a:solidFill>
            </a:endParaRPr>
          </a:p>
          <a:p>
            <a:pPr indent="-355600" lvl="0" marL="457200" rtl="0" algn="l">
              <a:lnSpc>
                <a:spcPct val="90000"/>
              </a:lnSpc>
              <a:spcBef>
                <a:spcPts val="0"/>
              </a:spcBef>
              <a:spcAft>
                <a:spcPts val="0"/>
              </a:spcAft>
              <a:buClr>
                <a:schemeClr val="dk2"/>
              </a:buClr>
              <a:buSzPts val="2000"/>
              <a:buChar char="•"/>
            </a:pPr>
            <a:r>
              <a:rPr b="1" lang="en-US" sz="2000">
                <a:solidFill>
                  <a:schemeClr val="dk2"/>
                </a:solidFill>
              </a:rPr>
              <a:t>Goals:</a:t>
            </a:r>
            <a:endParaRPr b="1" sz="2000">
              <a:solidFill>
                <a:schemeClr val="dk2"/>
              </a:solidFill>
            </a:endParaRPr>
          </a:p>
          <a:p>
            <a:pPr indent="-342900" lvl="1" marL="914400" rtl="0" algn="l">
              <a:lnSpc>
                <a:spcPct val="90000"/>
              </a:lnSpc>
              <a:spcBef>
                <a:spcPts val="0"/>
              </a:spcBef>
              <a:spcAft>
                <a:spcPts val="0"/>
              </a:spcAft>
              <a:buClr>
                <a:schemeClr val="dk2"/>
              </a:buClr>
              <a:buSzPts val="1800"/>
              <a:buChar char="⮚"/>
            </a:pPr>
            <a:r>
              <a:rPr lang="en-US" sz="1800">
                <a:solidFill>
                  <a:schemeClr val="dk2"/>
                </a:solidFill>
              </a:rPr>
              <a:t>Ensure coverage for young children and vulnerable adults.</a:t>
            </a:r>
            <a:endParaRPr sz="1800">
              <a:solidFill>
                <a:schemeClr val="dk2"/>
              </a:solidFill>
            </a:endParaRPr>
          </a:p>
          <a:p>
            <a:pPr indent="-342900" lvl="1" marL="914400" rtl="0" algn="l">
              <a:lnSpc>
                <a:spcPct val="90000"/>
              </a:lnSpc>
              <a:spcBef>
                <a:spcPts val="0"/>
              </a:spcBef>
              <a:spcAft>
                <a:spcPts val="0"/>
              </a:spcAft>
              <a:buClr>
                <a:schemeClr val="dk2"/>
              </a:buClr>
              <a:buSzPts val="1800"/>
              <a:buChar char="⮚"/>
            </a:pPr>
            <a:r>
              <a:rPr lang="en-US" sz="1800">
                <a:solidFill>
                  <a:schemeClr val="dk2"/>
                </a:solidFill>
              </a:rPr>
              <a:t>Promote access to physical, behavioral, dental, and preventive services.</a:t>
            </a:r>
            <a:endParaRPr sz="1800">
              <a:solidFill>
                <a:schemeClr val="dk2"/>
              </a:solidFill>
              <a:highlight>
                <a:srgbClr val="FFFF00"/>
              </a:highlight>
            </a:endParaRPr>
          </a:p>
        </p:txBody>
      </p:sp>
      <p:sp>
        <p:nvSpPr>
          <p:cNvPr id="738" name="Google Shape;738;g34aa5a3fd7b_0_227"/>
          <p:cNvSpPr txBox="1"/>
          <p:nvPr>
            <p:ph idx="1" type="body"/>
          </p:nvPr>
        </p:nvSpPr>
        <p:spPr>
          <a:xfrm>
            <a:off x="4928000" y="1188050"/>
            <a:ext cx="4131000" cy="1028100"/>
          </a:xfrm>
          <a:prstGeom prst="rect">
            <a:avLst/>
          </a:prstGeom>
          <a:noFill/>
          <a:ln>
            <a:noFill/>
          </a:ln>
        </p:spPr>
        <p:txBody>
          <a:bodyPr anchorCtr="0" anchor="t" bIns="45700" lIns="91425" spcFirstLastPara="1" rIns="91425" wrap="square" tIns="45700">
            <a:spAutoFit/>
          </a:bodyPr>
          <a:lstStyle/>
          <a:p>
            <a:pPr indent="-368300" lvl="0" marL="457200" rtl="0" algn="l">
              <a:lnSpc>
                <a:spcPct val="90000"/>
              </a:lnSpc>
              <a:spcBef>
                <a:spcPts val="300"/>
              </a:spcBef>
              <a:spcAft>
                <a:spcPts val="0"/>
              </a:spcAft>
              <a:buClr>
                <a:schemeClr val="dk2"/>
              </a:buClr>
              <a:buSzPts val="2200"/>
              <a:buChar char="•"/>
            </a:pPr>
            <a:r>
              <a:rPr lang="en-US" sz="2200">
                <a:solidFill>
                  <a:schemeClr val="dk2"/>
                </a:solidFill>
              </a:rPr>
              <a:t>X</a:t>
            </a:r>
            <a:endParaRPr sz="2200">
              <a:solidFill>
                <a:schemeClr val="dk2"/>
              </a:solidFill>
            </a:endParaRPr>
          </a:p>
          <a:p>
            <a:pPr indent="-368300" lvl="0" marL="457200" rtl="0" algn="l">
              <a:lnSpc>
                <a:spcPct val="90000"/>
              </a:lnSpc>
              <a:spcBef>
                <a:spcPts val="300"/>
              </a:spcBef>
              <a:spcAft>
                <a:spcPts val="0"/>
              </a:spcAft>
              <a:buClr>
                <a:schemeClr val="dk2"/>
              </a:buClr>
              <a:buSzPts val="2200"/>
              <a:buChar char="•"/>
            </a:pPr>
            <a:r>
              <a:rPr lang="en-US" sz="2200">
                <a:solidFill>
                  <a:schemeClr val="dk2"/>
                </a:solidFill>
              </a:rPr>
              <a:t>X</a:t>
            </a:r>
            <a:endParaRPr sz="2200">
              <a:solidFill>
                <a:schemeClr val="dk2"/>
              </a:solidFill>
            </a:endParaRPr>
          </a:p>
          <a:p>
            <a:pPr indent="-177800" lvl="1" marL="533400" rtl="0" algn="l">
              <a:lnSpc>
                <a:spcPct val="90000"/>
              </a:lnSpc>
              <a:spcBef>
                <a:spcPts val="300"/>
              </a:spcBef>
              <a:spcAft>
                <a:spcPts val="0"/>
              </a:spcAft>
              <a:buClr>
                <a:schemeClr val="dk2"/>
              </a:buClr>
              <a:buSzPts val="1800"/>
              <a:buChar char="⮚"/>
            </a:pPr>
            <a:r>
              <a:rPr lang="en-US" sz="1800">
                <a:solidFill>
                  <a:schemeClr val="dk2"/>
                </a:solidFill>
              </a:rPr>
              <a:t>X</a:t>
            </a:r>
            <a:endParaRPr sz="1800">
              <a:solidFill>
                <a:schemeClr val="dk2"/>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2" name="Shape 742"/>
        <p:cNvGrpSpPr/>
        <p:nvPr/>
      </p:nvGrpSpPr>
      <p:grpSpPr>
        <a:xfrm>
          <a:off x="0" y="0"/>
          <a:ext cx="0" cy="0"/>
          <a:chOff x="0" y="0"/>
          <a:chExt cx="0" cy="0"/>
        </a:xfrm>
      </p:grpSpPr>
      <p:sp>
        <p:nvSpPr>
          <p:cNvPr id="743" name="Google Shape;743;g34aa5a3fd7b_0_171"/>
          <p:cNvSpPr txBox="1"/>
          <p:nvPr>
            <p:ph type="title"/>
          </p:nvPr>
        </p:nvSpPr>
        <p:spPr>
          <a:xfrm>
            <a:off x="436075" y="367225"/>
            <a:ext cx="3282000" cy="2960700"/>
          </a:xfrm>
          <a:prstGeom prst="rect">
            <a:avLst/>
          </a:prstGeom>
          <a:noFill/>
          <a:ln>
            <a:noFill/>
          </a:ln>
        </p:spPr>
        <p:txBody>
          <a:bodyPr anchorCtr="0" anchor="b" bIns="35525" lIns="35525" spcFirstLastPara="1" rIns="35525" wrap="square" tIns="35525">
            <a:normAutofit/>
          </a:bodyPr>
          <a:lstStyle/>
          <a:p>
            <a:pPr indent="0" lvl="0" marL="0" rtl="0" algn="ctr">
              <a:lnSpc>
                <a:spcPct val="90000"/>
              </a:lnSpc>
              <a:spcBef>
                <a:spcPts val="0"/>
              </a:spcBef>
              <a:spcAft>
                <a:spcPts val="0"/>
              </a:spcAft>
              <a:buClr>
                <a:schemeClr val="accent1"/>
              </a:buClr>
              <a:buSzPts val="4700"/>
              <a:buFont typeface="Trebuchet MS"/>
              <a:buNone/>
            </a:pPr>
            <a:r>
              <a:rPr lang="en-US" sz="3600"/>
              <a:t>Medicaid Reentry and Community Health (</a:t>
            </a:r>
            <a:r>
              <a:rPr lang="en-US" sz="3600">
                <a:extLst>
                  <a:ext uri="http://customooxmlschemas.google.com/">
                    <go:slidesCustomData xmlns:go="http://customooxmlschemas.google.com/" textRoundtripDataId="64"/>
                  </a:ext>
                </a:extLst>
              </a:rPr>
              <a:t>M</a:t>
            </a:r>
            <a:r>
              <a:rPr lang="en-US" sz="3600"/>
              <a:t>-REACH)</a:t>
            </a:r>
            <a:endParaRPr sz="3600"/>
          </a:p>
        </p:txBody>
      </p:sp>
      <p:sp>
        <p:nvSpPr>
          <p:cNvPr id="744" name="Google Shape;744;g34aa5a3fd7b_0_171"/>
          <p:cNvSpPr txBox="1"/>
          <p:nvPr>
            <p:ph idx="12" type="sldNum"/>
          </p:nvPr>
        </p:nvSpPr>
        <p:spPr>
          <a:xfrm>
            <a:off x="8799979" y="5351363"/>
            <a:ext cx="138000" cy="210300"/>
          </a:xfrm>
          <a:prstGeom prst="rect">
            <a:avLst/>
          </a:prstGeom>
          <a:noFill/>
          <a:ln>
            <a:noFill/>
          </a:ln>
        </p:spPr>
        <p:txBody>
          <a:bodyPr anchorCtr="0" anchor="ctr" bIns="35525" lIns="35525" spcFirstLastPara="1" rIns="35525" wrap="square" tIns="35525">
            <a:sp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US"/>
              <a:t>‹#›</a:t>
            </a:fld>
            <a:endParaRPr/>
          </a:p>
        </p:txBody>
      </p:sp>
      <p:sp>
        <p:nvSpPr>
          <p:cNvPr id="745" name="Google Shape;745;g34aa5a3fd7b_0_171"/>
          <p:cNvSpPr txBox="1"/>
          <p:nvPr/>
        </p:nvSpPr>
        <p:spPr>
          <a:xfrm>
            <a:off x="5012875" y="508538"/>
            <a:ext cx="3593400" cy="2819400"/>
          </a:xfrm>
          <a:prstGeom prst="rect">
            <a:avLst/>
          </a:prstGeom>
          <a:noFill/>
          <a:ln>
            <a:noFill/>
          </a:ln>
        </p:spPr>
        <p:txBody>
          <a:bodyPr anchorCtr="0" anchor="b" bIns="35525" lIns="35525" spcFirstLastPara="1" rIns="35525" wrap="square" tIns="35525">
            <a:normAutofit/>
          </a:bodyPr>
          <a:lstStyle/>
          <a:p>
            <a:pPr indent="0" lvl="0" marL="0" marR="0" rtl="0" algn="ctr">
              <a:lnSpc>
                <a:spcPct val="90000"/>
              </a:lnSpc>
              <a:spcBef>
                <a:spcPts val="0"/>
              </a:spcBef>
              <a:spcAft>
                <a:spcPts val="0"/>
              </a:spcAft>
              <a:buClr>
                <a:schemeClr val="accent1"/>
              </a:buClr>
              <a:buSzPts val="4700"/>
              <a:buFont typeface="Trebuchet MS"/>
              <a:buNone/>
            </a:pPr>
            <a:r>
              <a:rPr b="1" lang="en-US" sz="3600">
                <a:solidFill>
                  <a:schemeClr val="lt1"/>
                </a:solidFill>
                <a:latin typeface="Trebuchet MS"/>
                <a:ea typeface="Trebuchet MS"/>
                <a:cs typeface="Trebuchet MS"/>
                <a:sym typeface="Trebuchet MS"/>
              </a:rPr>
              <a:t>X</a:t>
            </a:r>
            <a:endParaRPr b="0" i="0" sz="3600" u="none" cap="none" strike="noStrike">
              <a:solidFill>
                <a:schemeClr val="lt1"/>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9" name="Shape 749"/>
        <p:cNvGrpSpPr/>
        <p:nvPr/>
      </p:nvGrpSpPr>
      <p:grpSpPr>
        <a:xfrm>
          <a:off x="0" y="0"/>
          <a:ext cx="0" cy="0"/>
          <a:chOff x="0" y="0"/>
          <a:chExt cx="0" cy="0"/>
        </a:xfrm>
      </p:grpSpPr>
      <p:sp>
        <p:nvSpPr>
          <p:cNvPr id="750" name="Google Shape;750;g351c7486174_0_7"/>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spcBef>
                <a:spcPts val="0"/>
              </a:spcBef>
              <a:spcAft>
                <a:spcPts val="0"/>
              </a:spcAft>
              <a:buNone/>
            </a:pPr>
            <a:fld id="{00000000-1234-1234-1234-123412341234}" type="slidenum">
              <a:rPr lang="en-US"/>
              <a:t>‹#›</a:t>
            </a:fld>
            <a:endParaRPr/>
          </a:p>
        </p:txBody>
      </p:sp>
      <p:sp>
        <p:nvSpPr>
          <p:cNvPr id="751" name="Google Shape;751;g351c7486174_0_7"/>
          <p:cNvSpPr txBox="1"/>
          <p:nvPr/>
        </p:nvSpPr>
        <p:spPr>
          <a:xfrm>
            <a:off x="532350" y="238125"/>
            <a:ext cx="3831300" cy="14868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0"/>
              </a:spcBef>
              <a:spcAft>
                <a:spcPts val="0"/>
              </a:spcAft>
              <a:buClr>
                <a:schemeClr val="dk1"/>
              </a:buClr>
              <a:buSzPts val="2700"/>
              <a:buFont typeface="Arial"/>
              <a:buNone/>
            </a:pPr>
            <a:r>
              <a:rPr b="1" lang="en-US" sz="3000">
                <a:solidFill>
                  <a:schemeClr val="dk2"/>
                </a:solidFill>
                <a:latin typeface="Trebuchet MS"/>
                <a:ea typeface="Trebuchet MS"/>
                <a:cs typeface="Trebuchet MS"/>
                <a:sym typeface="Trebuchet MS"/>
              </a:rPr>
              <a:t>M-REACH Overview Continued</a:t>
            </a:r>
            <a:endParaRPr b="1" sz="3000">
              <a:solidFill>
                <a:schemeClr val="dk2"/>
              </a:solidFill>
              <a:latin typeface="Trebuchet MS"/>
              <a:ea typeface="Trebuchet MS"/>
              <a:cs typeface="Trebuchet MS"/>
              <a:sym typeface="Trebuchet MS"/>
            </a:endParaRPr>
          </a:p>
          <a:p>
            <a:pPr indent="0" lvl="0" marL="0" marR="0" rtl="0" algn="ctr">
              <a:lnSpc>
                <a:spcPct val="90000"/>
              </a:lnSpc>
              <a:spcBef>
                <a:spcPts val="0"/>
              </a:spcBef>
              <a:spcAft>
                <a:spcPts val="0"/>
              </a:spcAft>
              <a:buClr>
                <a:srgbClr val="000000"/>
              </a:buClr>
              <a:buSzPts val="2700"/>
              <a:buFont typeface="Arial"/>
              <a:buNone/>
            </a:pPr>
            <a:r>
              <a:t/>
            </a:r>
            <a:endParaRPr b="1" sz="3400">
              <a:solidFill>
                <a:schemeClr val="dk2"/>
              </a:solidFill>
              <a:latin typeface="Trebuchet MS"/>
              <a:ea typeface="Trebuchet MS"/>
              <a:cs typeface="Trebuchet MS"/>
              <a:sym typeface="Trebuchet MS"/>
            </a:endParaRPr>
          </a:p>
        </p:txBody>
      </p:sp>
      <p:sp>
        <p:nvSpPr>
          <p:cNvPr id="752" name="Google Shape;752;g351c7486174_0_7"/>
          <p:cNvSpPr txBox="1"/>
          <p:nvPr>
            <p:ph type="title"/>
          </p:nvPr>
        </p:nvSpPr>
        <p:spPr>
          <a:xfrm>
            <a:off x="4792275" y="165975"/>
            <a:ext cx="3993300" cy="800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4500"/>
              <a:buNone/>
            </a:pPr>
            <a:r>
              <a:rPr lang="en-US" sz="3400"/>
              <a:t>X</a:t>
            </a:r>
            <a:endParaRPr sz="3400">
              <a:solidFill>
                <a:schemeClr val="dk2"/>
              </a:solidFill>
            </a:endParaRPr>
          </a:p>
        </p:txBody>
      </p:sp>
      <p:sp>
        <p:nvSpPr>
          <p:cNvPr id="753" name="Google Shape;753;g351c7486174_0_7"/>
          <p:cNvSpPr txBox="1"/>
          <p:nvPr>
            <p:ph idx="1" type="body"/>
          </p:nvPr>
        </p:nvSpPr>
        <p:spPr>
          <a:xfrm>
            <a:off x="532350" y="1585250"/>
            <a:ext cx="4131000" cy="2919900"/>
          </a:xfrm>
          <a:prstGeom prst="rect">
            <a:avLst/>
          </a:prstGeom>
          <a:noFill/>
          <a:ln>
            <a:noFill/>
          </a:ln>
        </p:spPr>
        <p:txBody>
          <a:bodyPr anchorCtr="0" anchor="t" bIns="45700" lIns="91425" spcFirstLastPara="1" rIns="91425" wrap="square" tIns="45700">
            <a:spAutoFit/>
          </a:bodyPr>
          <a:lstStyle/>
          <a:p>
            <a:pPr indent="-247650" lvl="0" marL="266700" rtl="0" algn="l">
              <a:spcBef>
                <a:spcPts val="300"/>
              </a:spcBef>
              <a:spcAft>
                <a:spcPts val="0"/>
              </a:spcAft>
              <a:buClr>
                <a:schemeClr val="dk2"/>
              </a:buClr>
              <a:buSzPts val="2500"/>
              <a:buChar char="•"/>
            </a:pPr>
            <a:r>
              <a:rPr lang="en-US" sz="2500">
                <a:solidFill>
                  <a:schemeClr val="dk2"/>
                </a:solidFill>
              </a:rPr>
              <a:t>Covered Services: </a:t>
            </a:r>
            <a:endParaRPr sz="2500">
              <a:solidFill>
                <a:schemeClr val="dk2"/>
              </a:solidFill>
            </a:endParaRPr>
          </a:p>
          <a:p>
            <a:pPr indent="-184150" lvl="1" marL="533400" rtl="0" algn="l">
              <a:spcBef>
                <a:spcPts val="300"/>
              </a:spcBef>
              <a:spcAft>
                <a:spcPts val="0"/>
              </a:spcAft>
              <a:buClr>
                <a:schemeClr val="dk2"/>
              </a:buClr>
              <a:buSzPts val="1900"/>
              <a:buChar char="⮚"/>
            </a:pPr>
            <a:r>
              <a:rPr lang="en-US" sz="1900">
                <a:solidFill>
                  <a:schemeClr val="dk2"/>
                </a:solidFill>
              </a:rPr>
              <a:t>Case management 90 days prior to release</a:t>
            </a:r>
            <a:endParaRPr sz="1900">
              <a:solidFill>
                <a:schemeClr val="dk2"/>
              </a:solidFill>
            </a:endParaRPr>
          </a:p>
          <a:p>
            <a:pPr indent="-184150" lvl="1" marL="533400" rtl="0" algn="l">
              <a:spcBef>
                <a:spcPts val="300"/>
              </a:spcBef>
              <a:spcAft>
                <a:spcPts val="0"/>
              </a:spcAft>
              <a:buClr>
                <a:schemeClr val="dk2"/>
              </a:buClr>
              <a:buSzPts val="1900"/>
              <a:buChar char="⮚"/>
            </a:pPr>
            <a:r>
              <a:rPr lang="en-US" sz="1900">
                <a:solidFill>
                  <a:schemeClr val="dk2"/>
                </a:solidFill>
              </a:rPr>
              <a:t>Medication assisted treatment (MAT), including medications paired with counseling</a:t>
            </a:r>
            <a:endParaRPr sz="1900">
              <a:solidFill>
                <a:schemeClr val="dk2"/>
              </a:solidFill>
            </a:endParaRPr>
          </a:p>
          <a:p>
            <a:pPr indent="-184150" lvl="1" marL="533400" rtl="0" algn="l">
              <a:spcBef>
                <a:spcPts val="300"/>
              </a:spcBef>
              <a:spcAft>
                <a:spcPts val="0"/>
              </a:spcAft>
              <a:buClr>
                <a:schemeClr val="dk2"/>
              </a:buClr>
              <a:buSzPts val="1900"/>
              <a:buChar char="⮚"/>
            </a:pPr>
            <a:r>
              <a:rPr lang="en-US" sz="1900">
                <a:solidFill>
                  <a:schemeClr val="dk2"/>
                </a:solidFill>
              </a:rPr>
              <a:t>A 30-day supply of all prescription medications upon release</a:t>
            </a:r>
            <a:endParaRPr sz="1900">
              <a:solidFill>
                <a:schemeClr val="dk2"/>
              </a:solidFill>
            </a:endParaRPr>
          </a:p>
          <a:p>
            <a:pPr indent="0" lvl="0" marL="266700" rtl="0" algn="l">
              <a:spcBef>
                <a:spcPts val="300"/>
              </a:spcBef>
              <a:spcAft>
                <a:spcPts val="0"/>
              </a:spcAft>
              <a:buNone/>
            </a:pPr>
            <a:r>
              <a:t/>
            </a:r>
            <a:endParaRPr sz="1600">
              <a:solidFill>
                <a:schemeClr val="dk2"/>
              </a:solidFill>
            </a:endParaRPr>
          </a:p>
        </p:txBody>
      </p:sp>
      <p:sp>
        <p:nvSpPr>
          <p:cNvPr id="754" name="Google Shape;754;g351c7486174_0_7"/>
          <p:cNvSpPr txBox="1"/>
          <p:nvPr>
            <p:ph idx="1" type="body"/>
          </p:nvPr>
        </p:nvSpPr>
        <p:spPr>
          <a:xfrm>
            <a:off x="4928000" y="1585250"/>
            <a:ext cx="4131000" cy="684900"/>
          </a:xfrm>
          <a:prstGeom prst="rect">
            <a:avLst/>
          </a:prstGeom>
          <a:noFill/>
          <a:ln>
            <a:noFill/>
          </a:ln>
        </p:spPr>
        <p:txBody>
          <a:bodyPr anchorCtr="0" anchor="t" bIns="45700" lIns="91425" spcFirstLastPara="1" rIns="91425" wrap="square" tIns="45700">
            <a:spAutoFit/>
          </a:bodyPr>
          <a:lstStyle/>
          <a:p>
            <a:pPr indent="-368300" lvl="0" marL="457200" rtl="0" algn="l">
              <a:lnSpc>
                <a:spcPct val="90000"/>
              </a:lnSpc>
              <a:spcBef>
                <a:spcPts val="300"/>
              </a:spcBef>
              <a:spcAft>
                <a:spcPts val="0"/>
              </a:spcAft>
              <a:buClr>
                <a:schemeClr val="dk2"/>
              </a:buClr>
              <a:buSzPts val="2200"/>
              <a:buChar char="•"/>
            </a:pPr>
            <a:r>
              <a:rPr lang="en-US" sz="2200">
                <a:solidFill>
                  <a:schemeClr val="dk2"/>
                </a:solidFill>
              </a:rPr>
              <a:t>X</a:t>
            </a:r>
            <a:endParaRPr sz="2200">
              <a:solidFill>
                <a:schemeClr val="dk2"/>
              </a:solidFill>
            </a:endParaRPr>
          </a:p>
          <a:p>
            <a:pPr indent="-177800" lvl="1" marL="533400" rtl="0" algn="l">
              <a:lnSpc>
                <a:spcPct val="90000"/>
              </a:lnSpc>
              <a:spcBef>
                <a:spcPts val="300"/>
              </a:spcBef>
              <a:spcAft>
                <a:spcPts val="0"/>
              </a:spcAft>
              <a:buClr>
                <a:schemeClr val="dk2"/>
              </a:buClr>
              <a:buSzPts val="1800"/>
              <a:buChar char="⮚"/>
            </a:pPr>
            <a:r>
              <a:rPr lang="en-US" sz="1800">
                <a:solidFill>
                  <a:schemeClr val="dk2"/>
                </a:solidFill>
              </a:rPr>
              <a:t>X</a:t>
            </a:r>
            <a:endParaRPr sz="1800">
              <a:solidFill>
                <a:schemeClr val="dk2"/>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8" name="Shape 758"/>
        <p:cNvGrpSpPr/>
        <p:nvPr/>
      </p:nvGrpSpPr>
      <p:grpSpPr>
        <a:xfrm>
          <a:off x="0" y="0"/>
          <a:ext cx="0" cy="0"/>
          <a:chOff x="0" y="0"/>
          <a:chExt cx="0" cy="0"/>
        </a:xfrm>
      </p:grpSpPr>
      <p:sp>
        <p:nvSpPr>
          <p:cNvPr id="759" name="Google Shape;759;g3583f80ee95_0_500"/>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spcBef>
                <a:spcPts val="0"/>
              </a:spcBef>
              <a:spcAft>
                <a:spcPts val="0"/>
              </a:spcAft>
              <a:buNone/>
            </a:pPr>
            <a:fld id="{00000000-1234-1234-1234-123412341234}" type="slidenum">
              <a:rPr lang="en-US"/>
              <a:t>‹#›</a:t>
            </a:fld>
            <a:endParaRPr/>
          </a:p>
        </p:txBody>
      </p:sp>
      <p:sp>
        <p:nvSpPr>
          <p:cNvPr id="760" name="Google Shape;760;g3583f80ee95_0_500"/>
          <p:cNvSpPr txBox="1"/>
          <p:nvPr/>
        </p:nvSpPr>
        <p:spPr>
          <a:xfrm>
            <a:off x="482475" y="238125"/>
            <a:ext cx="3859200" cy="1126800"/>
          </a:xfrm>
          <a:prstGeom prst="rect">
            <a:avLst/>
          </a:prstGeom>
          <a:noFill/>
          <a:ln>
            <a:noFill/>
          </a:ln>
        </p:spPr>
        <p:txBody>
          <a:bodyPr anchorCtr="0" anchor="t" bIns="91425" lIns="91425" spcFirstLastPara="1" rIns="91425" wrap="square" tIns="91425">
            <a:spAutoFit/>
          </a:bodyPr>
          <a:lstStyle/>
          <a:p>
            <a:pPr indent="0" lvl="0" marL="0" marR="0" rtl="0" algn="ctr">
              <a:lnSpc>
                <a:spcPct val="90000"/>
              </a:lnSpc>
              <a:spcBef>
                <a:spcPts val="0"/>
              </a:spcBef>
              <a:spcAft>
                <a:spcPts val="0"/>
              </a:spcAft>
              <a:buClr>
                <a:srgbClr val="000000"/>
              </a:buClr>
              <a:buSzPts val="2700"/>
              <a:buFont typeface="Arial"/>
              <a:buNone/>
            </a:pPr>
            <a:r>
              <a:rPr b="1" lang="en-US" sz="3400">
                <a:solidFill>
                  <a:schemeClr val="dk2"/>
                </a:solidFill>
                <a:latin typeface="Trebuchet MS"/>
                <a:ea typeface="Trebuchet MS"/>
                <a:cs typeface="Trebuchet MS"/>
                <a:sym typeface="Trebuchet MS"/>
              </a:rPr>
              <a:t>M-REACH Overview</a:t>
            </a:r>
            <a:endParaRPr b="1" i="0" sz="3400" u="none" cap="none" strike="noStrike">
              <a:solidFill>
                <a:schemeClr val="dk2"/>
              </a:solidFill>
              <a:latin typeface="Trebuchet MS"/>
              <a:ea typeface="Trebuchet MS"/>
              <a:cs typeface="Trebuchet MS"/>
              <a:sym typeface="Trebuchet MS"/>
            </a:endParaRPr>
          </a:p>
        </p:txBody>
      </p:sp>
      <p:sp>
        <p:nvSpPr>
          <p:cNvPr id="761" name="Google Shape;761;g3583f80ee95_0_500"/>
          <p:cNvSpPr txBox="1"/>
          <p:nvPr>
            <p:ph type="title"/>
          </p:nvPr>
        </p:nvSpPr>
        <p:spPr>
          <a:xfrm>
            <a:off x="4792275" y="165975"/>
            <a:ext cx="3993300" cy="800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4500"/>
              <a:buNone/>
            </a:pPr>
            <a:r>
              <a:rPr lang="en-US" sz="3400"/>
              <a:t>X</a:t>
            </a:r>
            <a:endParaRPr sz="3400">
              <a:solidFill>
                <a:schemeClr val="dk2"/>
              </a:solidFill>
            </a:endParaRPr>
          </a:p>
        </p:txBody>
      </p:sp>
      <p:sp>
        <p:nvSpPr>
          <p:cNvPr id="762" name="Google Shape;762;g3583f80ee95_0_500"/>
          <p:cNvSpPr txBox="1"/>
          <p:nvPr>
            <p:ph idx="1" type="body"/>
          </p:nvPr>
        </p:nvSpPr>
        <p:spPr>
          <a:xfrm>
            <a:off x="482475" y="1519500"/>
            <a:ext cx="4131000" cy="3453900"/>
          </a:xfrm>
          <a:prstGeom prst="rect">
            <a:avLst/>
          </a:prstGeom>
          <a:noFill/>
          <a:ln>
            <a:noFill/>
          </a:ln>
        </p:spPr>
        <p:txBody>
          <a:bodyPr anchorCtr="0" anchor="t" bIns="45700" lIns="91425" spcFirstLastPara="1" rIns="91425" wrap="square" tIns="45700">
            <a:spAutoFit/>
          </a:bodyPr>
          <a:lstStyle/>
          <a:p>
            <a:pPr indent="-368300" lvl="0" marL="457200" rtl="0" algn="l">
              <a:lnSpc>
                <a:spcPct val="90000"/>
              </a:lnSpc>
              <a:spcBef>
                <a:spcPts val="300"/>
              </a:spcBef>
              <a:spcAft>
                <a:spcPts val="0"/>
              </a:spcAft>
              <a:buClr>
                <a:schemeClr val="dk2"/>
              </a:buClr>
              <a:buSzPts val="2200"/>
              <a:buChar char="•"/>
            </a:pPr>
            <a:r>
              <a:rPr lang="en-US" sz="2200">
                <a:solidFill>
                  <a:schemeClr val="dk2"/>
                </a:solidFill>
              </a:rPr>
              <a:t>Eligible Individuals:</a:t>
            </a:r>
            <a:endParaRPr sz="2200">
              <a:solidFill>
                <a:schemeClr val="dk2"/>
              </a:solidFill>
            </a:endParaRPr>
          </a:p>
          <a:p>
            <a:pPr indent="-165100" lvl="1" marL="533400" rtl="0" algn="l">
              <a:lnSpc>
                <a:spcPct val="90000"/>
              </a:lnSpc>
              <a:spcBef>
                <a:spcPts val="300"/>
              </a:spcBef>
              <a:spcAft>
                <a:spcPts val="0"/>
              </a:spcAft>
              <a:buClr>
                <a:schemeClr val="dk2"/>
              </a:buClr>
              <a:buSzPts val="1600"/>
              <a:buChar char="⮚"/>
            </a:pPr>
            <a:r>
              <a:rPr lang="en-US" sz="1600">
                <a:solidFill>
                  <a:schemeClr val="dk2"/>
                </a:solidFill>
              </a:rPr>
              <a:t>All incarcerated Medicaid and CHP+ members, 90 days prior to release</a:t>
            </a:r>
            <a:endParaRPr sz="1600">
              <a:solidFill>
                <a:schemeClr val="dk2"/>
              </a:solidFill>
            </a:endParaRPr>
          </a:p>
          <a:p>
            <a:pPr indent="0" lvl="0" marL="0" rtl="0" algn="l">
              <a:lnSpc>
                <a:spcPct val="90000"/>
              </a:lnSpc>
              <a:spcBef>
                <a:spcPts val="300"/>
              </a:spcBef>
              <a:spcAft>
                <a:spcPts val="0"/>
              </a:spcAft>
              <a:buNone/>
            </a:pPr>
            <a:r>
              <a:t/>
            </a:r>
            <a:endParaRPr sz="1600">
              <a:solidFill>
                <a:schemeClr val="dk2"/>
              </a:solidFill>
            </a:endParaRPr>
          </a:p>
          <a:p>
            <a:pPr indent="-368300" lvl="0" marL="457200" rtl="0" algn="l">
              <a:lnSpc>
                <a:spcPct val="90000"/>
              </a:lnSpc>
              <a:spcBef>
                <a:spcPts val="300"/>
              </a:spcBef>
              <a:spcAft>
                <a:spcPts val="0"/>
              </a:spcAft>
              <a:buClr>
                <a:schemeClr val="dk2"/>
              </a:buClr>
              <a:buSzPts val="2200"/>
              <a:buChar char="•"/>
            </a:pPr>
            <a:r>
              <a:rPr lang="en-US" sz="2200">
                <a:solidFill>
                  <a:schemeClr val="dk2"/>
                </a:solidFill>
              </a:rPr>
              <a:t>Eligible Settings: </a:t>
            </a:r>
            <a:endParaRPr sz="2200">
              <a:solidFill>
                <a:schemeClr val="dk2"/>
              </a:solidFill>
            </a:endParaRPr>
          </a:p>
          <a:p>
            <a:pPr indent="-165100" lvl="1" marL="533400" rtl="0" algn="l">
              <a:lnSpc>
                <a:spcPct val="90000"/>
              </a:lnSpc>
              <a:spcBef>
                <a:spcPts val="300"/>
              </a:spcBef>
              <a:spcAft>
                <a:spcPts val="0"/>
              </a:spcAft>
              <a:buClr>
                <a:schemeClr val="dk2"/>
              </a:buClr>
              <a:buSzPts val="1600"/>
              <a:buChar char="⮚"/>
            </a:pPr>
            <a:r>
              <a:rPr lang="en-US" sz="1600">
                <a:solidFill>
                  <a:schemeClr val="dk2"/>
                </a:solidFill>
              </a:rPr>
              <a:t>Phase I: Division of Youth Services and Department of Corrections  beginning July 1, 2025 pending outstanding federal authority</a:t>
            </a:r>
            <a:endParaRPr sz="1600">
              <a:solidFill>
                <a:schemeClr val="dk2"/>
              </a:solidFill>
            </a:endParaRPr>
          </a:p>
          <a:p>
            <a:pPr indent="-165100" lvl="1" marL="533400" rtl="0" algn="l">
              <a:lnSpc>
                <a:spcPct val="90000"/>
              </a:lnSpc>
              <a:spcBef>
                <a:spcPts val="300"/>
              </a:spcBef>
              <a:spcAft>
                <a:spcPts val="0"/>
              </a:spcAft>
              <a:buClr>
                <a:schemeClr val="dk2"/>
              </a:buClr>
              <a:buSzPts val="1600"/>
              <a:buChar char="⮚"/>
            </a:pPr>
            <a:r>
              <a:rPr lang="en-US" sz="1600">
                <a:solidFill>
                  <a:schemeClr val="dk2"/>
                </a:solidFill>
              </a:rPr>
              <a:t>Phase 2: Local jails and tribal detention centers beginning July 1, 2026</a:t>
            </a:r>
            <a:endParaRPr sz="1600">
              <a:solidFill>
                <a:schemeClr val="dk2"/>
              </a:solidFill>
            </a:endParaRPr>
          </a:p>
          <a:p>
            <a:pPr indent="0" lvl="0" marL="0" rtl="0" algn="l">
              <a:lnSpc>
                <a:spcPct val="90000"/>
              </a:lnSpc>
              <a:spcBef>
                <a:spcPts val="300"/>
              </a:spcBef>
              <a:spcAft>
                <a:spcPts val="0"/>
              </a:spcAft>
              <a:buNone/>
            </a:pPr>
            <a:r>
              <a:t/>
            </a:r>
            <a:endParaRPr sz="2200">
              <a:solidFill>
                <a:schemeClr val="dk2"/>
              </a:solidFill>
            </a:endParaRPr>
          </a:p>
        </p:txBody>
      </p:sp>
      <p:sp>
        <p:nvSpPr>
          <p:cNvPr id="763" name="Google Shape;763;g3583f80ee95_0_500"/>
          <p:cNvSpPr txBox="1"/>
          <p:nvPr>
            <p:ph idx="1" type="body"/>
          </p:nvPr>
        </p:nvSpPr>
        <p:spPr>
          <a:xfrm>
            <a:off x="4928000" y="1188050"/>
            <a:ext cx="4131000" cy="1603800"/>
          </a:xfrm>
          <a:prstGeom prst="rect">
            <a:avLst/>
          </a:prstGeom>
          <a:noFill/>
          <a:ln>
            <a:noFill/>
          </a:ln>
        </p:spPr>
        <p:txBody>
          <a:bodyPr anchorCtr="0" anchor="t" bIns="45700" lIns="91425" spcFirstLastPara="1" rIns="91425" wrap="square" tIns="45700">
            <a:spAutoFit/>
          </a:bodyPr>
          <a:lstStyle/>
          <a:p>
            <a:pPr indent="-368300" lvl="0" marL="457200" rtl="0" algn="l">
              <a:lnSpc>
                <a:spcPct val="90000"/>
              </a:lnSpc>
              <a:spcBef>
                <a:spcPts val="300"/>
              </a:spcBef>
              <a:spcAft>
                <a:spcPts val="0"/>
              </a:spcAft>
              <a:buClr>
                <a:schemeClr val="dk2"/>
              </a:buClr>
              <a:buSzPts val="2200"/>
              <a:buChar char="•"/>
            </a:pPr>
            <a:r>
              <a:rPr lang="en-US" sz="2200">
                <a:solidFill>
                  <a:schemeClr val="dk2"/>
                </a:solidFill>
              </a:rPr>
              <a:t>X</a:t>
            </a:r>
            <a:endParaRPr sz="2200">
              <a:solidFill>
                <a:schemeClr val="dk2"/>
              </a:solidFill>
            </a:endParaRPr>
          </a:p>
          <a:p>
            <a:pPr indent="-177800" lvl="1" marL="533400" rtl="0" algn="l">
              <a:lnSpc>
                <a:spcPct val="90000"/>
              </a:lnSpc>
              <a:spcBef>
                <a:spcPts val="300"/>
              </a:spcBef>
              <a:spcAft>
                <a:spcPts val="0"/>
              </a:spcAft>
              <a:buClr>
                <a:schemeClr val="dk2"/>
              </a:buClr>
              <a:buSzPts val="1800"/>
              <a:buChar char="⮚"/>
            </a:pPr>
            <a:r>
              <a:rPr lang="en-US" sz="1800">
                <a:solidFill>
                  <a:schemeClr val="dk2"/>
                </a:solidFill>
              </a:rPr>
              <a:t>X</a:t>
            </a:r>
            <a:endParaRPr sz="1800">
              <a:solidFill>
                <a:schemeClr val="dk2"/>
              </a:solidFill>
            </a:endParaRPr>
          </a:p>
          <a:p>
            <a:pPr indent="0" lvl="0" marL="0" rtl="0" algn="l">
              <a:lnSpc>
                <a:spcPct val="90000"/>
              </a:lnSpc>
              <a:spcBef>
                <a:spcPts val="300"/>
              </a:spcBef>
              <a:spcAft>
                <a:spcPts val="0"/>
              </a:spcAft>
              <a:buNone/>
            </a:pPr>
            <a:r>
              <a:t/>
            </a:r>
            <a:endParaRPr sz="1800">
              <a:solidFill>
                <a:schemeClr val="dk2"/>
              </a:solidFill>
            </a:endParaRPr>
          </a:p>
          <a:p>
            <a:pPr indent="-368300" lvl="0" marL="457200" rtl="0" algn="l">
              <a:spcBef>
                <a:spcPts val="300"/>
              </a:spcBef>
              <a:spcAft>
                <a:spcPts val="0"/>
              </a:spcAft>
              <a:buClr>
                <a:schemeClr val="dk2"/>
              </a:buClr>
              <a:buSzPts val="2200"/>
              <a:buChar char="•"/>
            </a:pPr>
            <a:r>
              <a:rPr lang="en-US" sz="2200">
                <a:solidFill>
                  <a:schemeClr val="dk2"/>
                </a:solidFill>
              </a:rPr>
              <a:t>X</a:t>
            </a:r>
            <a:endParaRPr sz="2200">
              <a:solidFill>
                <a:schemeClr val="dk2"/>
              </a:solidFill>
            </a:endParaRPr>
          </a:p>
          <a:p>
            <a:pPr indent="-177800" lvl="1" marL="533400" rtl="0" algn="l">
              <a:spcBef>
                <a:spcPts val="300"/>
              </a:spcBef>
              <a:spcAft>
                <a:spcPts val="0"/>
              </a:spcAft>
              <a:buClr>
                <a:schemeClr val="dk2"/>
              </a:buClr>
              <a:buSzPts val="1800"/>
              <a:buChar char="⮚"/>
            </a:pPr>
            <a:r>
              <a:rPr lang="en-US" sz="1800">
                <a:solidFill>
                  <a:schemeClr val="dk2"/>
                </a:solidFill>
              </a:rPr>
              <a:t>X</a:t>
            </a:r>
            <a:endParaRPr sz="1800">
              <a:solidFill>
                <a:schemeClr val="dk2"/>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7" name="Shape 767"/>
        <p:cNvGrpSpPr/>
        <p:nvPr/>
      </p:nvGrpSpPr>
      <p:grpSpPr>
        <a:xfrm>
          <a:off x="0" y="0"/>
          <a:ext cx="0" cy="0"/>
          <a:chOff x="0" y="0"/>
          <a:chExt cx="0" cy="0"/>
        </a:xfrm>
      </p:grpSpPr>
      <p:sp>
        <p:nvSpPr>
          <p:cNvPr id="768" name="Google Shape;768;g351c7486174_0_15"/>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spcBef>
                <a:spcPts val="0"/>
              </a:spcBef>
              <a:spcAft>
                <a:spcPts val="0"/>
              </a:spcAft>
              <a:buNone/>
            </a:pPr>
            <a:fld id="{00000000-1234-1234-1234-123412341234}" type="slidenum">
              <a:rPr lang="en-US"/>
              <a:t>‹#›</a:t>
            </a:fld>
            <a:endParaRPr/>
          </a:p>
        </p:txBody>
      </p:sp>
      <p:sp>
        <p:nvSpPr>
          <p:cNvPr id="769" name="Google Shape;769;g351c7486174_0_15"/>
          <p:cNvSpPr txBox="1"/>
          <p:nvPr/>
        </p:nvSpPr>
        <p:spPr>
          <a:xfrm>
            <a:off x="532350" y="238125"/>
            <a:ext cx="3794400" cy="1126800"/>
          </a:xfrm>
          <a:prstGeom prst="rect">
            <a:avLst/>
          </a:prstGeom>
          <a:noFill/>
          <a:ln>
            <a:noFill/>
          </a:ln>
        </p:spPr>
        <p:txBody>
          <a:bodyPr anchorCtr="0" anchor="t" bIns="91425" lIns="91425" spcFirstLastPara="1" rIns="91425" wrap="square" tIns="91425">
            <a:spAutoFit/>
          </a:bodyPr>
          <a:lstStyle/>
          <a:p>
            <a:pPr indent="0" lvl="0" marL="0" marR="0" rtl="0" algn="ctr">
              <a:lnSpc>
                <a:spcPct val="90000"/>
              </a:lnSpc>
              <a:spcBef>
                <a:spcPts val="0"/>
              </a:spcBef>
              <a:spcAft>
                <a:spcPts val="0"/>
              </a:spcAft>
              <a:buClr>
                <a:srgbClr val="000000"/>
              </a:buClr>
              <a:buSzPts val="2700"/>
              <a:buFont typeface="Arial"/>
              <a:buNone/>
            </a:pPr>
            <a:r>
              <a:rPr b="1" lang="en-US" sz="3400">
                <a:solidFill>
                  <a:schemeClr val="dk2"/>
                </a:solidFill>
                <a:latin typeface="Trebuchet MS"/>
                <a:ea typeface="Trebuchet MS"/>
                <a:cs typeface="Trebuchet MS"/>
                <a:sym typeface="Trebuchet MS"/>
                <a:extLst>
                  <a:ext uri="http://customooxmlschemas.google.com/">
                    <go:slidesCustomData xmlns:go="http://customooxmlschemas.google.com/" textRoundtripDataId="65"/>
                  </a:ext>
                </a:extLst>
              </a:rPr>
              <a:t>M-REACH</a:t>
            </a:r>
            <a:r>
              <a:rPr b="1" lang="en-US" sz="3400">
                <a:solidFill>
                  <a:schemeClr val="dk2"/>
                </a:solidFill>
                <a:latin typeface="Trebuchet MS"/>
                <a:ea typeface="Trebuchet MS"/>
                <a:cs typeface="Trebuchet MS"/>
                <a:sym typeface="Trebuchet MS"/>
              </a:rPr>
              <a:t> Recent Progress</a:t>
            </a:r>
            <a:endParaRPr b="1" i="0" sz="3400" u="none" cap="none" strike="noStrike">
              <a:solidFill>
                <a:schemeClr val="dk2"/>
              </a:solidFill>
              <a:latin typeface="Trebuchet MS"/>
              <a:ea typeface="Trebuchet MS"/>
              <a:cs typeface="Trebuchet MS"/>
              <a:sym typeface="Trebuchet MS"/>
            </a:endParaRPr>
          </a:p>
        </p:txBody>
      </p:sp>
      <p:sp>
        <p:nvSpPr>
          <p:cNvPr id="770" name="Google Shape;770;g351c7486174_0_15"/>
          <p:cNvSpPr txBox="1"/>
          <p:nvPr>
            <p:ph type="title"/>
          </p:nvPr>
        </p:nvSpPr>
        <p:spPr>
          <a:xfrm>
            <a:off x="4792275" y="165975"/>
            <a:ext cx="3993300" cy="800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4500"/>
              <a:buNone/>
            </a:pPr>
            <a:r>
              <a:rPr lang="en-US" sz="3400"/>
              <a:t>X</a:t>
            </a:r>
            <a:endParaRPr sz="3400">
              <a:solidFill>
                <a:schemeClr val="dk2"/>
              </a:solidFill>
            </a:endParaRPr>
          </a:p>
        </p:txBody>
      </p:sp>
      <p:sp>
        <p:nvSpPr>
          <p:cNvPr id="771" name="Google Shape;771;g351c7486174_0_15"/>
          <p:cNvSpPr txBox="1"/>
          <p:nvPr>
            <p:ph idx="1" type="body"/>
          </p:nvPr>
        </p:nvSpPr>
        <p:spPr>
          <a:xfrm>
            <a:off x="261950" y="1364925"/>
            <a:ext cx="4344300" cy="3341100"/>
          </a:xfrm>
          <a:prstGeom prst="rect">
            <a:avLst/>
          </a:prstGeom>
          <a:noFill/>
          <a:ln>
            <a:noFill/>
          </a:ln>
        </p:spPr>
        <p:txBody>
          <a:bodyPr anchorCtr="0" anchor="t" bIns="45700" lIns="91425" spcFirstLastPara="1" rIns="91425" wrap="square" tIns="45700">
            <a:spAutoFit/>
          </a:bodyPr>
          <a:lstStyle/>
          <a:p>
            <a:pPr indent="-342900" lvl="0" marL="457200" rtl="0" algn="l">
              <a:lnSpc>
                <a:spcPct val="90000"/>
              </a:lnSpc>
              <a:spcBef>
                <a:spcPts val="300"/>
              </a:spcBef>
              <a:spcAft>
                <a:spcPts val="0"/>
              </a:spcAft>
              <a:buClr>
                <a:schemeClr val="dk2"/>
              </a:buClr>
              <a:buSzPts val="1800"/>
              <a:buChar char="•"/>
            </a:pPr>
            <a:r>
              <a:rPr lang="en-US" sz="1800">
                <a:solidFill>
                  <a:schemeClr val="dk2"/>
                </a:solidFill>
              </a:rPr>
              <a:t>Applied for the Reentry State Planning Grant to help with implementation</a:t>
            </a:r>
            <a:endParaRPr sz="1800">
              <a:solidFill>
                <a:schemeClr val="dk2"/>
              </a:solidFill>
            </a:endParaRPr>
          </a:p>
          <a:p>
            <a:pPr indent="-342900" lvl="0" marL="457200" rtl="0" algn="l">
              <a:lnSpc>
                <a:spcPct val="90000"/>
              </a:lnSpc>
              <a:spcBef>
                <a:spcPts val="1000"/>
              </a:spcBef>
              <a:spcAft>
                <a:spcPts val="0"/>
              </a:spcAft>
              <a:buClr>
                <a:schemeClr val="dk2"/>
              </a:buClr>
              <a:buSzPts val="1800"/>
              <a:buChar char="•"/>
            </a:pPr>
            <a:r>
              <a:rPr lang="en-US" sz="1800">
                <a:solidFill>
                  <a:schemeClr val="dk2"/>
                </a:solidFill>
              </a:rPr>
              <a:t>HCPF has been working closely with state partners at DOC and DYS to prepare Phase 1 facilities to participate in M-REACH and </a:t>
            </a:r>
            <a:r>
              <a:rPr lang="en-US" sz="1800">
                <a:solidFill>
                  <a:schemeClr val="dk2"/>
                </a:solidFill>
              </a:rPr>
              <a:t>establish</a:t>
            </a:r>
            <a:r>
              <a:rPr lang="en-US" sz="1800">
                <a:solidFill>
                  <a:schemeClr val="dk2"/>
                </a:solidFill>
              </a:rPr>
              <a:t> capacity to bill Medicaid</a:t>
            </a:r>
            <a:endParaRPr sz="1800">
              <a:solidFill>
                <a:schemeClr val="dk2"/>
              </a:solidFill>
            </a:endParaRPr>
          </a:p>
          <a:p>
            <a:pPr indent="-342900" lvl="0" marL="457200" rtl="0" algn="l">
              <a:lnSpc>
                <a:spcPct val="90000"/>
              </a:lnSpc>
              <a:spcBef>
                <a:spcPts val="1000"/>
              </a:spcBef>
              <a:spcAft>
                <a:spcPts val="1000"/>
              </a:spcAft>
              <a:buClr>
                <a:schemeClr val="dk2"/>
              </a:buClr>
              <a:buSzPts val="1800"/>
              <a:buChar char="•"/>
            </a:pPr>
            <a:r>
              <a:rPr lang="en-US" sz="1800">
                <a:solidFill>
                  <a:schemeClr val="dk2"/>
                </a:solidFill>
              </a:rPr>
              <a:t>Each facility must pass a Facility Readiness Assessment before HCPF can pay for services provided at that location</a:t>
            </a:r>
            <a:endParaRPr sz="1800">
              <a:solidFill>
                <a:schemeClr val="dk2"/>
              </a:solidFill>
            </a:endParaRPr>
          </a:p>
        </p:txBody>
      </p:sp>
      <p:sp>
        <p:nvSpPr>
          <p:cNvPr id="772" name="Google Shape;772;g351c7486174_0_15"/>
          <p:cNvSpPr txBox="1"/>
          <p:nvPr>
            <p:ph idx="1" type="body"/>
          </p:nvPr>
        </p:nvSpPr>
        <p:spPr>
          <a:xfrm>
            <a:off x="4876525" y="1364925"/>
            <a:ext cx="4131000" cy="397200"/>
          </a:xfrm>
          <a:prstGeom prst="rect">
            <a:avLst/>
          </a:prstGeom>
          <a:noFill/>
          <a:ln>
            <a:noFill/>
          </a:ln>
        </p:spPr>
        <p:txBody>
          <a:bodyPr anchorCtr="0" anchor="t" bIns="45700" lIns="91425" spcFirstLastPara="1" rIns="91425" wrap="square" tIns="45700">
            <a:spAutoFit/>
          </a:bodyPr>
          <a:lstStyle/>
          <a:p>
            <a:pPr indent="-368300" lvl="0" marL="457200" rtl="0" algn="l">
              <a:lnSpc>
                <a:spcPct val="90000"/>
              </a:lnSpc>
              <a:spcBef>
                <a:spcPts val="300"/>
              </a:spcBef>
              <a:spcAft>
                <a:spcPts val="0"/>
              </a:spcAft>
              <a:buClr>
                <a:schemeClr val="dk2"/>
              </a:buClr>
              <a:buSzPts val="2200"/>
              <a:buChar char="•"/>
            </a:pPr>
            <a:r>
              <a:rPr lang="en-US" sz="2200">
                <a:solidFill>
                  <a:schemeClr val="dk2"/>
                </a:solidFill>
              </a:rPr>
              <a:t>X</a:t>
            </a:r>
            <a:endParaRPr sz="2200">
              <a:solidFill>
                <a:schemeClr val="dk2"/>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6" name="Shape 776"/>
        <p:cNvGrpSpPr/>
        <p:nvPr/>
      </p:nvGrpSpPr>
      <p:grpSpPr>
        <a:xfrm>
          <a:off x="0" y="0"/>
          <a:ext cx="0" cy="0"/>
          <a:chOff x="0" y="0"/>
          <a:chExt cx="0" cy="0"/>
        </a:xfrm>
      </p:grpSpPr>
      <p:sp>
        <p:nvSpPr>
          <p:cNvPr id="777" name="Google Shape;777;g34aa5a3fd7b_0_269"/>
          <p:cNvSpPr txBox="1"/>
          <p:nvPr>
            <p:ph type="title"/>
          </p:nvPr>
        </p:nvSpPr>
        <p:spPr>
          <a:xfrm>
            <a:off x="436075" y="367225"/>
            <a:ext cx="3282000" cy="2960700"/>
          </a:xfrm>
          <a:prstGeom prst="rect">
            <a:avLst/>
          </a:prstGeom>
          <a:noFill/>
          <a:ln>
            <a:noFill/>
          </a:ln>
        </p:spPr>
        <p:txBody>
          <a:bodyPr anchorCtr="0" anchor="b" bIns="35525" lIns="35525" spcFirstLastPara="1" rIns="35525" wrap="square" tIns="35525">
            <a:normAutofit/>
          </a:bodyPr>
          <a:lstStyle/>
          <a:p>
            <a:pPr indent="0" lvl="0" marL="0" rtl="0" algn="ctr">
              <a:lnSpc>
                <a:spcPct val="90000"/>
              </a:lnSpc>
              <a:spcBef>
                <a:spcPts val="0"/>
              </a:spcBef>
              <a:spcAft>
                <a:spcPts val="0"/>
              </a:spcAft>
              <a:buClr>
                <a:schemeClr val="accent1"/>
              </a:buClr>
              <a:buSzPts val="4700"/>
              <a:buFont typeface="Trebuchet MS"/>
              <a:buNone/>
            </a:pPr>
            <a:r>
              <a:rPr lang="en-US" sz="3600">
                <a:extLst>
                  <a:ext uri="http://customooxmlschemas.google.com/">
                    <go:slidesCustomData xmlns:go="http://customooxmlschemas.google.com/" textRoundtripDataId="66"/>
                  </a:ext>
                </a:extLst>
              </a:rPr>
              <a:t>Continuous </a:t>
            </a:r>
            <a:r>
              <a:rPr lang="en-US" sz="3600"/>
              <a:t>Eligibility</a:t>
            </a:r>
            <a:endParaRPr sz="3600"/>
          </a:p>
        </p:txBody>
      </p:sp>
      <p:sp>
        <p:nvSpPr>
          <p:cNvPr id="778" name="Google Shape;778;g34aa5a3fd7b_0_269"/>
          <p:cNvSpPr txBox="1"/>
          <p:nvPr>
            <p:ph idx="12" type="sldNum"/>
          </p:nvPr>
        </p:nvSpPr>
        <p:spPr>
          <a:xfrm>
            <a:off x="8799979" y="5351363"/>
            <a:ext cx="138000" cy="210300"/>
          </a:xfrm>
          <a:prstGeom prst="rect">
            <a:avLst/>
          </a:prstGeom>
          <a:noFill/>
          <a:ln>
            <a:noFill/>
          </a:ln>
        </p:spPr>
        <p:txBody>
          <a:bodyPr anchorCtr="0" anchor="ctr" bIns="35525" lIns="35525" spcFirstLastPara="1" rIns="35525" wrap="square" tIns="35525">
            <a:sp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US"/>
              <a:t>‹#›</a:t>
            </a:fld>
            <a:endParaRPr/>
          </a:p>
        </p:txBody>
      </p:sp>
      <p:sp>
        <p:nvSpPr>
          <p:cNvPr id="779" name="Google Shape;779;g34aa5a3fd7b_0_269"/>
          <p:cNvSpPr txBox="1"/>
          <p:nvPr/>
        </p:nvSpPr>
        <p:spPr>
          <a:xfrm>
            <a:off x="5012875" y="508538"/>
            <a:ext cx="3593400" cy="2819400"/>
          </a:xfrm>
          <a:prstGeom prst="rect">
            <a:avLst/>
          </a:prstGeom>
          <a:noFill/>
          <a:ln>
            <a:noFill/>
          </a:ln>
        </p:spPr>
        <p:txBody>
          <a:bodyPr anchorCtr="0" anchor="b" bIns="35525" lIns="35525" spcFirstLastPara="1" rIns="35525" wrap="square" tIns="35525">
            <a:normAutofit/>
          </a:bodyPr>
          <a:lstStyle/>
          <a:p>
            <a:pPr indent="0" lvl="0" marL="0" marR="0" rtl="0" algn="ctr">
              <a:lnSpc>
                <a:spcPct val="90000"/>
              </a:lnSpc>
              <a:spcBef>
                <a:spcPts val="0"/>
              </a:spcBef>
              <a:spcAft>
                <a:spcPts val="0"/>
              </a:spcAft>
              <a:buClr>
                <a:schemeClr val="accent1"/>
              </a:buClr>
              <a:buSzPts val="4700"/>
              <a:buFont typeface="Trebuchet MS"/>
              <a:buNone/>
            </a:pPr>
            <a:r>
              <a:rPr b="1" lang="en-US" sz="3600">
                <a:solidFill>
                  <a:schemeClr val="lt1"/>
                </a:solidFill>
                <a:latin typeface="Trebuchet MS"/>
                <a:ea typeface="Trebuchet MS"/>
                <a:cs typeface="Trebuchet MS"/>
                <a:sym typeface="Trebuchet MS"/>
              </a:rPr>
              <a:t>X</a:t>
            </a:r>
            <a:endParaRPr b="0" i="0" sz="3600" u="none" cap="none" strike="noStrike">
              <a:solidFill>
                <a:schemeClr val="lt1"/>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3" name="Shape 783"/>
        <p:cNvGrpSpPr/>
        <p:nvPr/>
      </p:nvGrpSpPr>
      <p:grpSpPr>
        <a:xfrm>
          <a:off x="0" y="0"/>
          <a:ext cx="0" cy="0"/>
          <a:chOff x="0" y="0"/>
          <a:chExt cx="0" cy="0"/>
        </a:xfrm>
      </p:grpSpPr>
      <p:sp>
        <p:nvSpPr>
          <p:cNvPr id="784" name="Google Shape;784;g355d285e6e6_9_0"/>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spcBef>
                <a:spcPts val="0"/>
              </a:spcBef>
              <a:spcAft>
                <a:spcPts val="0"/>
              </a:spcAft>
              <a:buNone/>
            </a:pPr>
            <a:fld id="{00000000-1234-1234-1234-123412341234}" type="slidenum">
              <a:rPr lang="en-US"/>
              <a:t>‹#›</a:t>
            </a:fld>
            <a:endParaRPr/>
          </a:p>
        </p:txBody>
      </p:sp>
      <p:sp>
        <p:nvSpPr>
          <p:cNvPr id="785" name="Google Shape;785;g355d285e6e6_9_0"/>
          <p:cNvSpPr txBox="1"/>
          <p:nvPr/>
        </p:nvSpPr>
        <p:spPr>
          <a:xfrm>
            <a:off x="0" y="238125"/>
            <a:ext cx="4328700" cy="1126800"/>
          </a:xfrm>
          <a:prstGeom prst="rect">
            <a:avLst/>
          </a:prstGeom>
          <a:noFill/>
          <a:ln>
            <a:noFill/>
          </a:ln>
        </p:spPr>
        <p:txBody>
          <a:bodyPr anchorCtr="0" anchor="t" bIns="91425" lIns="91425" spcFirstLastPara="1" rIns="91425" wrap="square" tIns="91425">
            <a:spAutoFit/>
          </a:bodyPr>
          <a:lstStyle/>
          <a:p>
            <a:pPr indent="0" lvl="0" marL="0" marR="0" rtl="0" algn="ctr">
              <a:lnSpc>
                <a:spcPct val="90000"/>
              </a:lnSpc>
              <a:spcBef>
                <a:spcPts val="0"/>
              </a:spcBef>
              <a:spcAft>
                <a:spcPts val="0"/>
              </a:spcAft>
              <a:buClr>
                <a:srgbClr val="000000"/>
              </a:buClr>
              <a:buSzPts val="2700"/>
              <a:buFont typeface="Arial"/>
              <a:buNone/>
            </a:pPr>
            <a:r>
              <a:rPr b="1" lang="en-US" sz="3400">
                <a:solidFill>
                  <a:schemeClr val="dk2"/>
                </a:solidFill>
                <a:latin typeface="Trebuchet MS"/>
                <a:ea typeface="Trebuchet MS"/>
                <a:cs typeface="Trebuchet MS"/>
                <a:sym typeface="Trebuchet MS"/>
              </a:rPr>
              <a:t>Continuous Eligibility</a:t>
            </a:r>
            <a:endParaRPr b="1" i="0" sz="3400" u="none" cap="none" strike="noStrike">
              <a:solidFill>
                <a:schemeClr val="dk2"/>
              </a:solidFill>
              <a:latin typeface="Trebuchet MS"/>
              <a:ea typeface="Trebuchet MS"/>
              <a:cs typeface="Trebuchet MS"/>
              <a:sym typeface="Trebuchet MS"/>
            </a:endParaRPr>
          </a:p>
        </p:txBody>
      </p:sp>
      <p:sp>
        <p:nvSpPr>
          <p:cNvPr id="786" name="Google Shape;786;g355d285e6e6_9_0"/>
          <p:cNvSpPr txBox="1"/>
          <p:nvPr>
            <p:ph type="title"/>
          </p:nvPr>
        </p:nvSpPr>
        <p:spPr>
          <a:xfrm>
            <a:off x="4792275" y="165975"/>
            <a:ext cx="3993300" cy="800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4500"/>
              <a:buNone/>
            </a:pPr>
            <a:r>
              <a:rPr lang="en-US" sz="3400"/>
              <a:t>X</a:t>
            </a:r>
            <a:endParaRPr sz="3400">
              <a:solidFill>
                <a:schemeClr val="dk2"/>
              </a:solidFill>
            </a:endParaRPr>
          </a:p>
        </p:txBody>
      </p:sp>
      <p:sp>
        <p:nvSpPr>
          <p:cNvPr id="787" name="Google Shape;787;g355d285e6e6_9_0"/>
          <p:cNvSpPr txBox="1"/>
          <p:nvPr>
            <p:ph idx="1" type="body"/>
          </p:nvPr>
        </p:nvSpPr>
        <p:spPr>
          <a:xfrm>
            <a:off x="284775" y="1585250"/>
            <a:ext cx="4044000" cy="3091800"/>
          </a:xfrm>
          <a:prstGeom prst="rect">
            <a:avLst/>
          </a:prstGeom>
          <a:noFill/>
          <a:ln>
            <a:noFill/>
          </a:ln>
        </p:spPr>
        <p:txBody>
          <a:bodyPr anchorCtr="0" anchor="t" bIns="45700" lIns="91425" spcFirstLastPara="1" rIns="91425" wrap="square" tIns="45700">
            <a:spAutoFit/>
          </a:bodyPr>
          <a:lstStyle/>
          <a:p>
            <a:pPr indent="-368300" lvl="0" marL="457200" rtl="0" algn="l">
              <a:lnSpc>
                <a:spcPct val="90000"/>
              </a:lnSpc>
              <a:spcBef>
                <a:spcPts val="300"/>
              </a:spcBef>
              <a:spcAft>
                <a:spcPts val="0"/>
              </a:spcAft>
              <a:buClr>
                <a:schemeClr val="dk2"/>
              </a:buClr>
              <a:buSzPts val="2200"/>
              <a:buChar char="•"/>
            </a:pPr>
            <a:r>
              <a:rPr lang="en-US" sz="2200">
                <a:solidFill>
                  <a:schemeClr val="dk2"/>
                </a:solidFill>
              </a:rPr>
              <a:t>Applies to children ages 0 until the end of their 3rd birthday month</a:t>
            </a:r>
            <a:endParaRPr sz="2200">
              <a:solidFill>
                <a:schemeClr val="dk2"/>
              </a:solidFill>
            </a:endParaRPr>
          </a:p>
          <a:p>
            <a:pPr indent="-368300" lvl="0" marL="457200" rtl="0" algn="l">
              <a:lnSpc>
                <a:spcPct val="90000"/>
              </a:lnSpc>
              <a:spcBef>
                <a:spcPts val="1000"/>
              </a:spcBef>
              <a:spcAft>
                <a:spcPts val="0"/>
              </a:spcAft>
              <a:buClr>
                <a:schemeClr val="dk2"/>
              </a:buClr>
              <a:buSzPts val="2200"/>
              <a:buChar char="•"/>
            </a:pPr>
            <a:r>
              <a:rPr lang="en-US" sz="2200">
                <a:solidFill>
                  <a:schemeClr val="dk2"/>
                </a:solidFill>
              </a:rPr>
              <a:t>Adults 19-65 leaving a state Department of Corrections (DOC) facility for 12 months</a:t>
            </a:r>
            <a:endParaRPr sz="2200">
              <a:solidFill>
                <a:schemeClr val="dk2"/>
              </a:solidFill>
            </a:endParaRPr>
          </a:p>
          <a:p>
            <a:pPr indent="-368300" lvl="0" marL="457200" rtl="0" algn="l">
              <a:lnSpc>
                <a:spcPct val="90000"/>
              </a:lnSpc>
              <a:spcBef>
                <a:spcPts val="1000"/>
              </a:spcBef>
              <a:spcAft>
                <a:spcPts val="1000"/>
              </a:spcAft>
              <a:buClr>
                <a:schemeClr val="dk2"/>
              </a:buClr>
              <a:buSzPts val="2200"/>
              <a:buChar char="•"/>
            </a:pPr>
            <a:r>
              <a:rPr lang="en-US" sz="2200">
                <a:solidFill>
                  <a:schemeClr val="dk2"/>
                </a:solidFill>
              </a:rPr>
              <a:t>Planned Effective Date Is January 1, 2026</a:t>
            </a:r>
            <a:endParaRPr sz="2200">
              <a:solidFill>
                <a:schemeClr val="dk2"/>
              </a:solidFill>
            </a:endParaRPr>
          </a:p>
        </p:txBody>
      </p:sp>
      <p:sp>
        <p:nvSpPr>
          <p:cNvPr id="788" name="Google Shape;788;g355d285e6e6_9_0"/>
          <p:cNvSpPr txBox="1"/>
          <p:nvPr>
            <p:ph idx="1" type="body"/>
          </p:nvPr>
        </p:nvSpPr>
        <p:spPr>
          <a:xfrm>
            <a:off x="4863650" y="1585250"/>
            <a:ext cx="4131000" cy="397200"/>
          </a:xfrm>
          <a:prstGeom prst="rect">
            <a:avLst/>
          </a:prstGeom>
          <a:noFill/>
          <a:ln>
            <a:noFill/>
          </a:ln>
        </p:spPr>
        <p:txBody>
          <a:bodyPr anchorCtr="0" anchor="t" bIns="45700" lIns="91425" spcFirstLastPara="1" rIns="91425" wrap="square" tIns="45700">
            <a:spAutoFit/>
          </a:bodyPr>
          <a:lstStyle/>
          <a:p>
            <a:pPr indent="-368300" lvl="0" marL="457200" rtl="0" algn="l">
              <a:lnSpc>
                <a:spcPct val="90000"/>
              </a:lnSpc>
              <a:spcBef>
                <a:spcPts val="300"/>
              </a:spcBef>
              <a:spcAft>
                <a:spcPts val="0"/>
              </a:spcAft>
              <a:buClr>
                <a:schemeClr val="dk2"/>
              </a:buClr>
              <a:buSzPts val="2200"/>
              <a:buChar char="•"/>
            </a:pPr>
            <a:r>
              <a:rPr lang="en-US" sz="2200">
                <a:solidFill>
                  <a:schemeClr val="dk2"/>
                </a:solidFill>
              </a:rPr>
              <a:t>X</a:t>
            </a:r>
            <a:endParaRPr sz="2200">
              <a:solidFill>
                <a:schemeClr val="dk2"/>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2" name="Shape 792"/>
        <p:cNvGrpSpPr/>
        <p:nvPr/>
      </p:nvGrpSpPr>
      <p:grpSpPr>
        <a:xfrm>
          <a:off x="0" y="0"/>
          <a:ext cx="0" cy="0"/>
          <a:chOff x="0" y="0"/>
          <a:chExt cx="0" cy="0"/>
        </a:xfrm>
      </p:grpSpPr>
      <p:sp>
        <p:nvSpPr>
          <p:cNvPr id="793" name="Google Shape;793;g3536df538cb_8_8"/>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spcBef>
                <a:spcPts val="0"/>
              </a:spcBef>
              <a:spcAft>
                <a:spcPts val="0"/>
              </a:spcAft>
              <a:buNone/>
            </a:pPr>
            <a:fld id="{00000000-1234-1234-1234-123412341234}" type="slidenum">
              <a:rPr lang="en-US"/>
              <a:t>‹#›</a:t>
            </a:fld>
            <a:endParaRPr/>
          </a:p>
        </p:txBody>
      </p:sp>
      <p:sp>
        <p:nvSpPr>
          <p:cNvPr id="794" name="Google Shape;794;g3536df538cb_8_8"/>
          <p:cNvSpPr txBox="1"/>
          <p:nvPr/>
        </p:nvSpPr>
        <p:spPr>
          <a:xfrm>
            <a:off x="261950" y="238125"/>
            <a:ext cx="3702000" cy="655800"/>
          </a:xfrm>
          <a:prstGeom prst="rect">
            <a:avLst/>
          </a:prstGeom>
          <a:noFill/>
          <a:ln>
            <a:noFill/>
          </a:ln>
        </p:spPr>
        <p:txBody>
          <a:bodyPr anchorCtr="0" anchor="t" bIns="91425" lIns="91425" spcFirstLastPara="1" rIns="91425" wrap="square" tIns="91425">
            <a:spAutoFit/>
          </a:bodyPr>
          <a:lstStyle/>
          <a:p>
            <a:pPr indent="0" lvl="0" marL="0" marR="0" rtl="0" algn="ctr">
              <a:lnSpc>
                <a:spcPct val="90000"/>
              </a:lnSpc>
              <a:spcBef>
                <a:spcPts val="0"/>
              </a:spcBef>
              <a:spcAft>
                <a:spcPts val="0"/>
              </a:spcAft>
              <a:buClr>
                <a:srgbClr val="000000"/>
              </a:buClr>
              <a:buSzPts val="2700"/>
              <a:buFont typeface="Arial"/>
              <a:buNone/>
            </a:pPr>
            <a:r>
              <a:rPr b="1" lang="en-US" sz="3400">
                <a:solidFill>
                  <a:schemeClr val="dk2"/>
                </a:solidFill>
                <a:latin typeface="Trebuchet MS"/>
                <a:ea typeface="Trebuchet MS"/>
                <a:cs typeface="Trebuchet MS"/>
                <a:sym typeface="Trebuchet MS"/>
              </a:rPr>
              <a:t>Children Age 0-3</a:t>
            </a:r>
            <a:endParaRPr b="1" i="0" sz="3400" u="none" cap="none" strike="noStrike">
              <a:solidFill>
                <a:schemeClr val="dk2"/>
              </a:solidFill>
              <a:latin typeface="Trebuchet MS"/>
              <a:ea typeface="Trebuchet MS"/>
              <a:cs typeface="Trebuchet MS"/>
              <a:sym typeface="Trebuchet MS"/>
            </a:endParaRPr>
          </a:p>
        </p:txBody>
      </p:sp>
      <p:sp>
        <p:nvSpPr>
          <p:cNvPr id="795" name="Google Shape;795;g3536df538cb_8_8"/>
          <p:cNvSpPr txBox="1"/>
          <p:nvPr>
            <p:ph type="title"/>
          </p:nvPr>
        </p:nvSpPr>
        <p:spPr>
          <a:xfrm>
            <a:off x="4792275" y="165975"/>
            <a:ext cx="3993300" cy="800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4500"/>
              <a:buNone/>
            </a:pPr>
            <a:r>
              <a:rPr lang="en-US" sz="3400"/>
              <a:t>X</a:t>
            </a:r>
            <a:endParaRPr sz="3400">
              <a:solidFill>
                <a:schemeClr val="dk2"/>
              </a:solidFill>
            </a:endParaRPr>
          </a:p>
        </p:txBody>
      </p:sp>
      <p:sp>
        <p:nvSpPr>
          <p:cNvPr id="796" name="Google Shape;796;g3536df538cb_8_8"/>
          <p:cNvSpPr txBox="1"/>
          <p:nvPr>
            <p:ph idx="1" type="body"/>
          </p:nvPr>
        </p:nvSpPr>
        <p:spPr>
          <a:xfrm>
            <a:off x="261950" y="966075"/>
            <a:ext cx="4351500" cy="4134300"/>
          </a:xfrm>
          <a:prstGeom prst="rect">
            <a:avLst/>
          </a:prstGeom>
          <a:noFill/>
          <a:ln>
            <a:noFill/>
          </a:ln>
        </p:spPr>
        <p:txBody>
          <a:bodyPr anchorCtr="0" anchor="t" bIns="45700" lIns="91425" spcFirstLastPara="1" rIns="91425" wrap="square" tIns="45700">
            <a:spAutoFit/>
          </a:bodyPr>
          <a:lstStyle/>
          <a:p>
            <a:pPr indent="-368300" lvl="0" marL="457200" rtl="0" algn="l">
              <a:lnSpc>
                <a:spcPct val="90000"/>
              </a:lnSpc>
              <a:spcBef>
                <a:spcPts val="300"/>
              </a:spcBef>
              <a:spcAft>
                <a:spcPts val="0"/>
              </a:spcAft>
              <a:buClr>
                <a:schemeClr val="dk2"/>
              </a:buClr>
              <a:buSzPts val="2200"/>
              <a:buChar char="•"/>
            </a:pPr>
            <a:r>
              <a:rPr lang="en-US" sz="2200">
                <a:solidFill>
                  <a:schemeClr val="dk2"/>
                </a:solidFill>
              </a:rPr>
              <a:t>Children will be continuously eligible from the day they are born until the end of their third birthday month.</a:t>
            </a:r>
            <a:endParaRPr sz="2200">
              <a:solidFill>
                <a:schemeClr val="dk2"/>
              </a:solidFill>
            </a:endParaRPr>
          </a:p>
          <a:p>
            <a:pPr indent="-368300" lvl="0" marL="457200" rtl="0" algn="l">
              <a:lnSpc>
                <a:spcPct val="90000"/>
              </a:lnSpc>
              <a:spcBef>
                <a:spcPts val="1000"/>
              </a:spcBef>
              <a:spcAft>
                <a:spcPts val="0"/>
              </a:spcAft>
              <a:buClr>
                <a:schemeClr val="dk2"/>
              </a:buClr>
              <a:buSzPts val="2200"/>
              <a:buChar char="•"/>
            </a:pPr>
            <a:r>
              <a:rPr lang="en-US" sz="2200">
                <a:solidFill>
                  <a:schemeClr val="dk2"/>
                </a:solidFill>
              </a:rPr>
              <a:t>Regardless of changes in household income, or immigration status.</a:t>
            </a:r>
            <a:endParaRPr sz="2200">
              <a:solidFill>
                <a:schemeClr val="dk2"/>
              </a:solidFill>
            </a:endParaRPr>
          </a:p>
          <a:p>
            <a:pPr indent="-368300" lvl="0" marL="457200" rtl="0" algn="l">
              <a:lnSpc>
                <a:spcPct val="90000"/>
              </a:lnSpc>
              <a:spcBef>
                <a:spcPts val="1000"/>
              </a:spcBef>
              <a:spcAft>
                <a:spcPts val="0"/>
              </a:spcAft>
              <a:buClr>
                <a:schemeClr val="dk2"/>
              </a:buClr>
              <a:buSzPts val="2200"/>
              <a:buChar char="•"/>
            </a:pPr>
            <a:r>
              <a:rPr lang="en-US" sz="2200">
                <a:solidFill>
                  <a:schemeClr val="dk2"/>
                </a:solidFill>
              </a:rPr>
              <a:t>Applies to children in Health First Colorado and Child Health Plan </a:t>
            </a:r>
            <a:r>
              <a:rPr i="1" lang="en-US" sz="2200">
                <a:solidFill>
                  <a:schemeClr val="dk2"/>
                </a:solidFill>
              </a:rPr>
              <a:t>Plus </a:t>
            </a:r>
            <a:r>
              <a:rPr lang="en-US" sz="2200">
                <a:solidFill>
                  <a:schemeClr val="dk2"/>
                </a:solidFill>
              </a:rPr>
              <a:t>(CH</a:t>
            </a:r>
            <a:r>
              <a:rPr lang="en-US" sz="2200">
                <a:solidFill>
                  <a:schemeClr val="dk2"/>
                </a:solidFill>
              </a:rPr>
              <a:t>P+).</a:t>
            </a:r>
            <a:endParaRPr sz="2200">
              <a:solidFill>
                <a:schemeClr val="dk2"/>
              </a:solidFill>
            </a:endParaRPr>
          </a:p>
          <a:p>
            <a:pPr indent="-368300" lvl="0" marL="457200" rtl="0" algn="l">
              <a:lnSpc>
                <a:spcPct val="90000"/>
              </a:lnSpc>
              <a:spcBef>
                <a:spcPts val="1000"/>
              </a:spcBef>
              <a:spcAft>
                <a:spcPts val="1000"/>
              </a:spcAft>
              <a:buClr>
                <a:schemeClr val="dk2"/>
              </a:buClr>
              <a:buSzPts val="2200"/>
              <a:buChar char="•"/>
            </a:pPr>
            <a:r>
              <a:rPr lang="en-US" sz="2200">
                <a:solidFill>
                  <a:schemeClr val="dk2"/>
                </a:solidFill>
              </a:rPr>
              <a:t>Annual renewals are automated.</a:t>
            </a:r>
            <a:endParaRPr sz="2200">
              <a:solidFill>
                <a:schemeClr val="dk2"/>
              </a:solidFill>
            </a:endParaRPr>
          </a:p>
        </p:txBody>
      </p:sp>
      <p:sp>
        <p:nvSpPr>
          <p:cNvPr id="797" name="Google Shape;797;g3536df538cb_8_8"/>
          <p:cNvSpPr txBox="1"/>
          <p:nvPr>
            <p:ph idx="1" type="body"/>
          </p:nvPr>
        </p:nvSpPr>
        <p:spPr>
          <a:xfrm>
            <a:off x="4928000" y="1188050"/>
            <a:ext cx="4131000" cy="397200"/>
          </a:xfrm>
          <a:prstGeom prst="rect">
            <a:avLst/>
          </a:prstGeom>
          <a:noFill/>
          <a:ln>
            <a:noFill/>
          </a:ln>
        </p:spPr>
        <p:txBody>
          <a:bodyPr anchorCtr="0" anchor="t" bIns="45700" lIns="91425" spcFirstLastPara="1" rIns="91425" wrap="square" tIns="45700">
            <a:spAutoFit/>
          </a:bodyPr>
          <a:lstStyle/>
          <a:p>
            <a:pPr indent="-368300" lvl="0" marL="457200" rtl="0" algn="l">
              <a:lnSpc>
                <a:spcPct val="90000"/>
              </a:lnSpc>
              <a:spcBef>
                <a:spcPts val="300"/>
              </a:spcBef>
              <a:spcAft>
                <a:spcPts val="0"/>
              </a:spcAft>
              <a:buClr>
                <a:schemeClr val="dk2"/>
              </a:buClr>
              <a:buSzPts val="2200"/>
              <a:buChar char="•"/>
            </a:pPr>
            <a:r>
              <a:rPr lang="en-US" sz="2200">
                <a:solidFill>
                  <a:schemeClr val="dk2"/>
                </a:solidFill>
              </a:rPr>
              <a:t>X</a:t>
            </a:r>
            <a:endParaRPr sz="2200">
              <a:solidFill>
                <a:schemeClr val="dk2"/>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1" name="Shape 801"/>
        <p:cNvGrpSpPr/>
        <p:nvPr/>
      </p:nvGrpSpPr>
      <p:grpSpPr>
        <a:xfrm>
          <a:off x="0" y="0"/>
          <a:ext cx="0" cy="0"/>
          <a:chOff x="0" y="0"/>
          <a:chExt cx="0" cy="0"/>
        </a:xfrm>
      </p:grpSpPr>
      <p:sp>
        <p:nvSpPr>
          <p:cNvPr id="802" name="Google Shape;802;g34cec379962_8_0"/>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spcBef>
                <a:spcPts val="0"/>
              </a:spcBef>
              <a:spcAft>
                <a:spcPts val="0"/>
              </a:spcAft>
              <a:buNone/>
            </a:pPr>
            <a:fld id="{00000000-1234-1234-1234-123412341234}" type="slidenum">
              <a:rPr lang="en-US"/>
              <a:t>‹#›</a:t>
            </a:fld>
            <a:endParaRPr/>
          </a:p>
        </p:txBody>
      </p:sp>
      <p:sp>
        <p:nvSpPr>
          <p:cNvPr id="803" name="Google Shape;803;g34cec379962_8_0"/>
          <p:cNvSpPr txBox="1"/>
          <p:nvPr/>
        </p:nvSpPr>
        <p:spPr>
          <a:xfrm>
            <a:off x="261950" y="245175"/>
            <a:ext cx="4131000" cy="641700"/>
          </a:xfrm>
          <a:prstGeom prst="rect">
            <a:avLst/>
          </a:prstGeom>
          <a:noFill/>
          <a:ln>
            <a:noFill/>
          </a:ln>
        </p:spPr>
        <p:txBody>
          <a:bodyPr anchorCtr="0" anchor="t" bIns="91425" lIns="91425" spcFirstLastPara="1" rIns="91425" wrap="square" tIns="91425">
            <a:spAutoFit/>
          </a:bodyPr>
          <a:lstStyle/>
          <a:p>
            <a:pPr indent="0" lvl="0" marL="0" marR="0" rtl="0" algn="ctr">
              <a:lnSpc>
                <a:spcPct val="90000"/>
              </a:lnSpc>
              <a:spcBef>
                <a:spcPts val="0"/>
              </a:spcBef>
              <a:spcAft>
                <a:spcPts val="0"/>
              </a:spcAft>
              <a:buClr>
                <a:srgbClr val="000000"/>
              </a:buClr>
              <a:buSzPts val="2700"/>
              <a:buFont typeface="Arial"/>
              <a:buNone/>
            </a:pPr>
            <a:r>
              <a:rPr b="1" lang="en-US" sz="3300">
                <a:solidFill>
                  <a:schemeClr val="dk2"/>
                </a:solidFill>
                <a:latin typeface="Trebuchet MS"/>
                <a:ea typeface="Trebuchet MS"/>
                <a:cs typeface="Trebuchet MS"/>
                <a:sym typeface="Trebuchet MS"/>
              </a:rPr>
              <a:t>Adults Leaving DOC</a:t>
            </a:r>
            <a:endParaRPr b="1" i="0" sz="3300" u="none" cap="none" strike="noStrike">
              <a:solidFill>
                <a:schemeClr val="dk2"/>
              </a:solidFill>
              <a:latin typeface="Trebuchet MS"/>
              <a:ea typeface="Trebuchet MS"/>
              <a:cs typeface="Trebuchet MS"/>
              <a:sym typeface="Trebuchet MS"/>
            </a:endParaRPr>
          </a:p>
        </p:txBody>
      </p:sp>
      <p:sp>
        <p:nvSpPr>
          <p:cNvPr id="804" name="Google Shape;804;g34cec379962_8_0"/>
          <p:cNvSpPr txBox="1"/>
          <p:nvPr>
            <p:ph type="title"/>
          </p:nvPr>
        </p:nvSpPr>
        <p:spPr>
          <a:xfrm>
            <a:off x="4792275" y="165975"/>
            <a:ext cx="3993300" cy="800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4500"/>
              <a:buNone/>
            </a:pPr>
            <a:r>
              <a:rPr lang="en-US" sz="3400"/>
              <a:t>X</a:t>
            </a:r>
            <a:endParaRPr sz="3400">
              <a:solidFill>
                <a:schemeClr val="dk2"/>
              </a:solidFill>
            </a:endParaRPr>
          </a:p>
        </p:txBody>
      </p:sp>
      <p:sp>
        <p:nvSpPr>
          <p:cNvPr id="805" name="Google Shape;805;g34cec379962_8_0"/>
          <p:cNvSpPr txBox="1"/>
          <p:nvPr>
            <p:ph idx="1" type="body"/>
          </p:nvPr>
        </p:nvSpPr>
        <p:spPr>
          <a:xfrm>
            <a:off x="482450" y="1188050"/>
            <a:ext cx="4131000" cy="3268200"/>
          </a:xfrm>
          <a:prstGeom prst="rect">
            <a:avLst/>
          </a:prstGeom>
          <a:noFill/>
          <a:ln>
            <a:noFill/>
          </a:ln>
        </p:spPr>
        <p:txBody>
          <a:bodyPr anchorCtr="0" anchor="t" bIns="45700" lIns="91425" spcFirstLastPara="1" rIns="91425" wrap="square" tIns="45700">
            <a:spAutoFit/>
          </a:bodyPr>
          <a:lstStyle/>
          <a:p>
            <a:pPr indent="-368300" lvl="0" marL="457200" rtl="0" algn="l">
              <a:lnSpc>
                <a:spcPct val="90000"/>
              </a:lnSpc>
              <a:spcBef>
                <a:spcPts val="300"/>
              </a:spcBef>
              <a:spcAft>
                <a:spcPts val="0"/>
              </a:spcAft>
              <a:buClr>
                <a:schemeClr val="dk2"/>
              </a:buClr>
              <a:buSzPts val="2200"/>
              <a:buChar char="•"/>
            </a:pPr>
            <a:r>
              <a:rPr lang="en-US" sz="2200">
                <a:solidFill>
                  <a:schemeClr val="dk2"/>
                </a:solidFill>
              </a:rPr>
              <a:t>Adults ages 19 to 65 who are leaving a state Dept. Of Correction facility are continuously eligible for </a:t>
            </a:r>
            <a:r>
              <a:rPr lang="en-US" sz="2200">
                <a:solidFill>
                  <a:schemeClr val="dk2"/>
                </a:solidFill>
                <a:extLst>
                  <a:ext uri="http://customooxmlschemas.google.com/">
                    <go:slidesCustomData xmlns:go="http://customooxmlschemas.google.com/" textRoundtripDataId="68"/>
                  </a:ext>
                </a:extLst>
              </a:rPr>
              <a:t>Health First Colorado </a:t>
            </a:r>
            <a:r>
              <a:rPr lang="en-US" sz="2200">
                <a:solidFill>
                  <a:schemeClr val="dk2"/>
                </a:solidFill>
              </a:rPr>
              <a:t>or CHP+ coverage for 12 months after release.</a:t>
            </a:r>
            <a:endParaRPr sz="2200">
              <a:solidFill>
                <a:schemeClr val="dk2"/>
              </a:solidFill>
            </a:endParaRPr>
          </a:p>
          <a:p>
            <a:pPr indent="-368300" lvl="0" marL="457200" rtl="0" algn="l">
              <a:lnSpc>
                <a:spcPct val="90000"/>
              </a:lnSpc>
              <a:spcBef>
                <a:spcPts val="1000"/>
              </a:spcBef>
              <a:spcAft>
                <a:spcPts val="1000"/>
              </a:spcAft>
              <a:buClr>
                <a:schemeClr val="dk2"/>
              </a:buClr>
              <a:buSzPts val="2200"/>
              <a:buChar char="•"/>
            </a:pPr>
            <a:r>
              <a:rPr lang="en-US" sz="2200">
                <a:solidFill>
                  <a:schemeClr val="dk2"/>
                </a:solidFill>
              </a:rPr>
              <a:t>They will remain in CE regardless of changes in income, unless requested.</a:t>
            </a:r>
            <a:endParaRPr sz="2200">
              <a:solidFill>
                <a:schemeClr val="dk2"/>
              </a:solidFill>
            </a:endParaRPr>
          </a:p>
        </p:txBody>
      </p:sp>
      <p:sp>
        <p:nvSpPr>
          <p:cNvPr id="806" name="Google Shape;806;g34cec379962_8_0"/>
          <p:cNvSpPr txBox="1"/>
          <p:nvPr>
            <p:ph idx="1" type="body"/>
          </p:nvPr>
        </p:nvSpPr>
        <p:spPr>
          <a:xfrm>
            <a:off x="4928000" y="1188050"/>
            <a:ext cx="4131000" cy="397200"/>
          </a:xfrm>
          <a:prstGeom prst="rect">
            <a:avLst/>
          </a:prstGeom>
          <a:noFill/>
          <a:ln>
            <a:noFill/>
          </a:ln>
        </p:spPr>
        <p:txBody>
          <a:bodyPr anchorCtr="0" anchor="t" bIns="45700" lIns="91425" spcFirstLastPara="1" rIns="91425" wrap="square" tIns="45700">
            <a:spAutoFit/>
          </a:bodyPr>
          <a:lstStyle/>
          <a:p>
            <a:pPr indent="-368300" lvl="0" marL="457200" rtl="0" algn="l">
              <a:lnSpc>
                <a:spcPct val="90000"/>
              </a:lnSpc>
              <a:spcBef>
                <a:spcPts val="300"/>
              </a:spcBef>
              <a:spcAft>
                <a:spcPts val="0"/>
              </a:spcAft>
              <a:buClr>
                <a:schemeClr val="dk2"/>
              </a:buClr>
              <a:buSzPts val="2200"/>
              <a:buChar char="•"/>
            </a:pPr>
            <a:r>
              <a:rPr lang="en-US" sz="2200">
                <a:solidFill>
                  <a:schemeClr val="dk2"/>
                </a:solidFill>
              </a:rPr>
              <a:t>X</a:t>
            </a:r>
            <a:endParaRPr sz="2200">
              <a:solidFill>
                <a:schemeClr val="dk2"/>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g33a5b1decc7_0_9"/>
          <p:cNvSpPr txBox="1"/>
          <p:nvPr>
            <p:ph idx="12" type="sldNum"/>
          </p:nvPr>
        </p:nvSpPr>
        <p:spPr>
          <a:xfrm>
            <a:off x="8775967" y="5405550"/>
            <a:ext cx="117600" cy="249600"/>
          </a:xfrm>
          <a:prstGeom prst="rect">
            <a:avLst/>
          </a:prstGeom>
          <a:noFill/>
          <a:ln>
            <a:noFill/>
          </a:ln>
        </p:spPr>
        <p:txBody>
          <a:bodyPr anchorCtr="0" anchor="ctr" bIns="32125" lIns="32125" spcFirstLastPara="1" rIns="32125" wrap="square" tIns="32125">
            <a:sp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386" name="Google Shape;386;g33a5b1decc7_0_9"/>
          <p:cNvSpPr txBox="1"/>
          <p:nvPr>
            <p:ph type="title"/>
          </p:nvPr>
        </p:nvSpPr>
        <p:spPr>
          <a:xfrm>
            <a:off x="4395400" y="197854"/>
            <a:ext cx="4665300" cy="680700"/>
          </a:xfrm>
          <a:prstGeom prst="rect">
            <a:avLst/>
          </a:prstGeom>
          <a:noFill/>
          <a:ln>
            <a:noFill/>
          </a:ln>
        </p:spPr>
        <p:txBody>
          <a:bodyPr anchorCtr="0" anchor="ctr" bIns="0" lIns="0" spcFirstLastPara="1" rIns="0" wrap="square" tIns="0">
            <a:noAutofit/>
          </a:bodyPr>
          <a:lstStyle/>
          <a:p>
            <a:pPr indent="0" lvl="0" marL="0" rtl="0" algn="ctr">
              <a:lnSpc>
                <a:spcPct val="115000"/>
              </a:lnSpc>
              <a:spcBef>
                <a:spcPts val="1200"/>
              </a:spcBef>
              <a:spcAft>
                <a:spcPts val="1200"/>
              </a:spcAft>
              <a:buClr>
                <a:schemeClr val="dk1"/>
              </a:buClr>
              <a:buSzPts val="1100"/>
              <a:buFont typeface="Arial"/>
              <a:buNone/>
            </a:pPr>
            <a:r>
              <a:rPr lang="en-US" sz="2700"/>
              <a:t>Logística de la reunión</a:t>
            </a:r>
            <a:endParaRPr sz="2700"/>
          </a:p>
        </p:txBody>
      </p:sp>
      <p:sp>
        <p:nvSpPr>
          <p:cNvPr id="387" name="Google Shape;387;g33a5b1decc7_0_9"/>
          <p:cNvSpPr txBox="1"/>
          <p:nvPr/>
        </p:nvSpPr>
        <p:spPr>
          <a:xfrm>
            <a:off x="262475" y="952500"/>
            <a:ext cx="4243800" cy="1293000"/>
          </a:xfrm>
          <a:prstGeom prst="rect">
            <a:avLst/>
          </a:prstGeom>
          <a:noFill/>
          <a:ln>
            <a:noFill/>
          </a:ln>
        </p:spPr>
        <p:txBody>
          <a:bodyPr anchorCtr="0" anchor="t" bIns="91400" lIns="91400" spcFirstLastPara="1" rIns="91400" wrap="square" tIns="91400">
            <a:spAutoFit/>
          </a:bodyPr>
          <a:lstStyle/>
          <a:p>
            <a:pPr indent="-342900" lvl="0" marL="457200" marR="0" rtl="0" algn="l">
              <a:lnSpc>
                <a:spcPct val="100000"/>
              </a:lnSpc>
              <a:spcBef>
                <a:spcPts val="1000"/>
              </a:spcBef>
              <a:spcAft>
                <a:spcPts val="0"/>
              </a:spcAft>
              <a:buClr>
                <a:schemeClr val="dk2"/>
              </a:buClr>
              <a:buSzPts val="1800"/>
              <a:buFont typeface="Trebuchet MS"/>
              <a:buChar char="●"/>
            </a:pPr>
            <a:r>
              <a:rPr lang="en-US" sz="1800">
                <a:solidFill>
                  <a:schemeClr val="dk2"/>
                </a:solidFill>
                <a:latin typeface="Trebuchet MS"/>
                <a:ea typeface="Trebuchet MS"/>
                <a:cs typeface="Trebuchet MS"/>
                <a:sym typeface="Trebuchet MS"/>
              </a:rPr>
              <a:t>Due to the number of attendees, u</a:t>
            </a:r>
            <a:r>
              <a:rPr b="0" i="0" lang="en-US" sz="1800" u="none" cap="none" strike="noStrike">
                <a:solidFill>
                  <a:schemeClr val="dk2"/>
                </a:solidFill>
                <a:latin typeface="Trebuchet MS"/>
                <a:ea typeface="Trebuchet MS"/>
                <a:cs typeface="Trebuchet MS"/>
                <a:sym typeface="Trebuchet MS"/>
              </a:rPr>
              <a:t>se the Q and A feature at th</a:t>
            </a:r>
            <a:r>
              <a:rPr lang="en-US" sz="1800">
                <a:solidFill>
                  <a:schemeClr val="dk2"/>
                </a:solidFill>
                <a:latin typeface="Trebuchet MS"/>
                <a:ea typeface="Trebuchet MS"/>
                <a:cs typeface="Trebuchet MS"/>
                <a:sym typeface="Trebuchet MS"/>
              </a:rPr>
              <a:t>e bottom of your Zoom window</a:t>
            </a:r>
            <a:r>
              <a:rPr b="0" i="0" lang="en-US" sz="1800" u="none" cap="none" strike="noStrike">
                <a:solidFill>
                  <a:schemeClr val="dk2"/>
                </a:solidFill>
                <a:latin typeface="Trebuchet MS"/>
                <a:ea typeface="Trebuchet MS"/>
                <a:cs typeface="Trebuchet MS"/>
                <a:sym typeface="Trebuchet MS"/>
              </a:rPr>
              <a:t> to ask questions.</a:t>
            </a:r>
            <a:endParaRPr b="0" i="0" sz="1800" u="none" cap="none" strike="noStrike">
              <a:solidFill>
                <a:schemeClr val="dk2"/>
              </a:solidFill>
              <a:latin typeface="Trebuchet MS"/>
              <a:ea typeface="Trebuchet MS"/>
              <a:cs typeface="Trebuchet MS"/>
              <a:sym typeface="Trebuchet MS"/>
            </a:endParaRPr>
          </a:p>
        </p:txBody>
      </p:sp>
      <p:sp>
        <p:nvSpPr>
          <p:cNvPr id="388" name="Google Shape;388;g33a5b1decc7_0_9"/>
          <p:cNvSpPr txBox="1"/>
          <p:nvPr/>
        </p:nvSpPr>
        <p:spPr>
          <a:xfrm>
            <a:off x="4395400" y="960025"/>
            <a:ext cx="4631400" cy="461700"/>
          </a:xfrm>
          <a:prstGeom prst="rect">
            <a:avLst/>
          </a:prstGeom>
          <a:noFill/>
          <a:ln>
            <a:noFill/>
          </a:ln>
        </p:spPr>
        <p:txBody>
          <a:bodyPr anchorCtr="0" anchor="t" bIns="91400" lIns="91400" spcFirstLastPara="1" rIns="91400" wrap="square" tIns="91400">
            <a:spAutoFit/>
          </a:bodyPr>
          <a:lstStyle/>
          <a:p>
            <a:pPr indent="-342900" lvl="0" marL="457200" marR="0" rtl="0" algn="l">
              <a:lnSpc>
                <a:spcPct val="115000"/>
              </a:lnSpc>
              <a:spcBef>
                <a:spcPts val="0"/>
              </a:spcBef>
              <a:spcAft>
                <a:spcPts val="0"/>
              </a:spcAft>
              <a:buClr>
                <a:schemeClr val="dk2"/>
              </a:buClr>
              <a:buSzPts val="1800"/>
              <a:buFont typeface="Trebuchet MS"/>
              <a:buChar char="●"/>
            </a:pPr>
            <a:r>
              <a:rPr b="0" i="0" lang="en-US" sz="1800" u="none" cap="none" strike="noStrike">
                <a:solidFill>
                  <a:schemeClr val="dk2"/>
                </a:solidFill>
                <a:latin typeface="Arial"/>
                <a:ea typeface="Arial"/>
                <a:cs typeface="Arial"/>
                <a:sym typeface="Arial"/>
              </a:rPr>
              <a:t>X</a:t>
            </a:r>
            <a:endParaRPr b="0" i="0" sz="1800" u="none" cap="none" strike="noStrike">
              <a:solidFill>
                <a:schemeClr val="dk2"/>
              </a:solidFill>
              <a:latin typeface="Arial"/>
              <a:ea typeface="Arial"/>
              <a:cs typeface="Arial"/>
              <a:sym typeface="Arial"/>
            </a:endParaRPr>
          </a:p>
        </p:txBody>
      </p:sp>
      <p:sp>
        <p:nvSpPr>
          <p:cNvPr id="389" name="Google Shape;389;g33a5b1decc7_0_9"/>
          <p:cNvSpPr txBox="1"/>
          <p:nvPr/>
        </p:nvSpPr>
        <p:spPr>
          <a:xfrm>
            <a:off x="343025" y="238054"/>
            <a:ext cx="4082700" cy="600300"/>
          </a:xfrm>
          <a:prstGeom prst="rect">
            <a:avLst/>
          </a:prstGeom>
          <a:noFill/>
          <a:ln>
            <a:noFill/>
          </a:ln>
        </p:spPr>
        <p:txBody>
          <a:bodyPr anchorCtr="0" anchor="t" bIns="91400" lIns="91400" spcFirstLastPara="1" rIns="91400" wrap="square" tIns="91400">
            <a:spAutoFit/>
          </a:bodyPr>
          <a:lstStyle/>
          <a:p>
            <a:pPr indent="0" lvl="0" marL="0" marR="0" rtl="0" algn="ctr">
              <a:lnSpc>
                <a:spcPct val="100000"/>
              </a:lnSpc>
              <a:spcBef>
                <a:spcPts val="0"/>
              </a:spcBef>
              <a:spcAft>
                <a:spcPts val="0"/>
              </a:spcAft>
              <a:buClr>
                <a:schemeClr val="accent1"/>
              </a:buClr>
              <a:buSzPts val="3500"/>
              <a:buFont typeface="Trebuchet MS"/>
              <a:buNone/>
            </a:pPr>
            <a:r>
              <a:rPr b="1" i="0" lang="en-US" sz="2700" u="none" cap="none" strike="noStrike">
                <a:solidFill>
                  <a:schemeClr val="dk2"/>
                </a:solidFill>
                <a:latin typeface="Trebuchet MS"/>
                <a:ea typeface="Trebuchet MS"/>
                <a:cs typeface="Trebuchet MS"/>
                <a:sym typeface="Trebuchet MS"/>
              </a:rPr>
              <a:t>Meeting Logistics</a:t>
            </a:r>
            <a:endParaRPr b="0" i="0" sz="2700" u="none" cap="none" strike="noStrike">
              <a:solidFill>
                <a:schemeClr val="dk2"/>
              </a:solidFill>
              <a:latin typeface="Arial"/>
              <a:ea typeface="Arial"/>
              <a:cs typeface="Arial"/>
              <a:sym typeface="Arial"/>
            </a:endParaRPr>
          </a:p>
        </p:txBody>
      </p:sp>
      <p:pic>
        <p:nvPicPr>
          <p:cNvPr descr="The Q and A icon from the Zoom screen window. " id="390" name="Google Shape;390;g33a5b1decc7_0_9"/>
          <p:cNvPicPr preferRelativeResize="0"/>
          <p:nvPr/>
        </p:nvPicPr>
        <p:blipFill>
          <a:blip r:embed="rId3">
            <a:alphaModFix/>
          </a:blip>
          <a:stretch>
            <a:fillRect/>
          </a:stretch>
        </p:blipFill>
        <p:spPr>
          <a:xfrm>
            <a:off x="1495075" y="2487750"/>
            <a:ext cx="1557500" cy="1348275"/>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0" name="Shape 810"/>
        <p:cNvGrpSpPr/>
        <p:nvPr/>
      </p:nvGrpSpPr>
      <p:grpSpPr>
        <a:xfrm>
          <a:off x="0" y="0"/>
          <a:ext cx="0" cy="0"/>
          <a:chOff x="0" y="0"/>
          <a:chExt cx="0" cy="0"/>
        </a:xfrm>
      </p:grpSpPr>
      <p:sp>
        <p:nvSpPr>
          <p:cNvPr id="811" name="Google Shape;811;g3536df538cb_8_0"/>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spcBef>
                <a:spcPts val="0"/>
              </a:spcBef>
              <a:spcAft>
                <a:spcPts val="0"/>
              </a:spcAft>
              <a:buNone/>
            </a:pPr>
            <a:fld id="{00000000-1234-1234-1234-123412341234}" type="slidenum">
              <a:rPr lang="en-US"/>
              <a:t>‹#›</a:t>
            </a:fld>
            <a:endParaRPr/>
          </a:p>
        </p:txBody>
      </p:sp>
      <p:sp>
        <p:nvSpPr>
          <p:cNvPr id="812" name="Google Shape;812;g3536df538cb_8_0"/>
          <p:cNvSpPr txBox="1"/>
          <p:nvPr/>
        </p:nvSpPr>
        <p:spPr>
          <a:xfrm>
            <a:off x="532350" y="165975"/>
            <a:ext cx="3431700" cy="655800"/>
          </a:xfrm>
          <a:prstGeom prst="rect">
            <a:avLst/>
          </a:prstGeom>
          <a:noFill/>
          <a:ln>
            <a:noFill/>
          </a:ln>
        </p:spPr>
        <p:txBody>
          <a:bodyPr anchorCtr="0" anchor="t" bIns="91425" lIns="91425" spcFirstLastPara="1" rIns="91425" wrap="square" tIns="91425">
            <a:spAutoFit/>
          </a:bodyPr>
          <a:lstStyle/>
          <a:p>
            <a:pPr indent="0" lvl="0" marL="0" marR="0" rtl="0" algn="ctr">
              <a:lnSpc>
                <a:spcPct val="90000"/>
              </a:lnSpc>
              <a:spcBef>
                <a:spcPts val="0"/>
              </a:spcBef>
              <a:spcAft>
                <a:spcPts val="0"/>
              </a:spcAft>
              <a:buClr>
                <a:srgbClr val="000000"/>
              </a:buClr>
              <a:buSzPts val="2700"/>
              <a:buFont typeface="Arial"/>
              <a:buNone/>
            </a:pPr>
            <a:r>
              <a:rPr b="1" lang="en-US" sz="3400">
                <a:solidFill>
                  <a:schemeClr val="dk2"/>
                </a:solidFill>
                <a:latin typeface="Trebuchet MS"/>
                <a:ea typeface="Trebuchet MS"/>
                <a:cs typeface="Trebuchet MS"/>
                <a:sym typeface="Trebuchet MS"/>
                <a:extLst>
                  <a:ext uri="http://customooxmlschemas.google.com/">
                    <go:slidesCustomData xmlns:go="http://customooxmlschemas.google.com/" textRoundtripDataId="69"/>
                  </a:ext>
                </a:extLst>
              </a:rPr>
              <a:t>Upcoming </a:t>
            </a:r>
            <a:endParaRPr b="1" i="0" sz="3400" u="none" cap="none" strike="noStrike">
              <a:solidFill>
                <a:schemeClr val="dk2"/>
              </a:solidFill>
              <a:latin typeface="Trebuchet MS"/>
              <a:ea typeface="Trebuchet MS"/>
              <a:cs typeface="Trebuchet MS"/>
              <a:sym typeface="Trebuchet MS"/>
            </a:endParaRPr>
          </a:p>
        </p:txBody>
      </p:sp>
      <p:sp>
        <p:nvSpPr>
          <p:cNvPr id="813" name="Google Shape;813;g3536df538cb_8_0"/>
          <p:cNvSpPr txBox="1"/>
          <p:nvPr>
            <p:ph type="title"/>
          </p:nvPr>
        </p:nvSpPr>
        <p:spPr>
          <a:xfrm>
            <a:off x="4792275" y="165975"/>
            <a:ext cx="3993300" cy="800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4500"/>
              <a:buNone/>
            </a:pPr>
            <a:r>
              <a:rPr lang="en-US" sz="3400"/>
              <a:t>X</a:t>
            </a:r>
            <a:endParaRPr sz="3400">
              <a:solidFill>
                <a:schemeClr val="dk2"/>
              </a:solidFill>
            </a:endParaRPr>
          </a:p>
        </p:txBody>
      </p:sp>
      <p:sp>
        <p:nvSpPr>
          <p:cNvPr id="814" name="Google Shape;814;g3536df538cb_8_0"/>
          <p:cNvSpPr txBox="1"/>
          <p:nvPr>
            <p:ph idx="1" type="body"/>
          </p:nvPr>
        </p:nvSpPr>
        <p:spPr>
          <a:xfrm>
            <a:off x="350400" y="893925"/>
            <a:ext cx="3795600" cy="2056500"/>
          </a:xfrm>
          <a:prstGeom prst="rect">
            <a:avLst/>
          </a:prstGeom>
          <a:noFill/>
          <a:ln>
            <a:noFill/>
          </a:ln>
        </p:spPr>
        <p:txBody>
          <a:bodyPr anchorCtr="0" anchor="t" bIns="45700" lIns="91425" spcFirstLastPara="1" rIns="91425" wrap="square" tIns="45700">
            <a:spAutoFit/>
          </a:bodyPr>
          <a:lstStyle/>
          <a:p>
            <a:pPr indent="-355600" lvl="0" marL="457200" rtl="0" algn="l">
              <a:lnSpc>
                <a:spcPct val="90000"/>
              </a:lnSpc>
              <a:spcBef>
                <a:spcPts val="300"/>
              </a:spcBef>
              <a:spcAft>
                <a:spcPts val="0"/>
              </a:spcAft>
              <a:buClr>
                <a:schemeClr val="dk2"/>
              </a:buClr>
              <a:buSzPts val="2000"/>
              <a:buChar char="•"/>
            </a:pPr>
            <a:r>
              <a:rPr lang="en-US" sz="2000">
                <a:solidFill>
                  <a:schemeClr val="dk2"/>
                </a:solidFill>
              </a:rPr>
              <a:t>Opportunities to be announced in Summer and Fall 2025:</a:t>
            </a:r>
            <a:endParaRPr sz="2000">
              <a:solidFill>
                <a:schemeClr val="dk2"/>
              </a:solidFill>
            </a:endParaRPr>
          </a:p>
          <a:p>
            <a:pPr indent="-177800" lvl="1" marL="533400" rtl="0" algn="l">
              <a:lnSpc>
                <a:spcPct val="90000"/>
              </a:lnSpc>
              <a:spcBef>
                <a:spcPts val="1000"/>
              </a:spcBef>
              <a:spcAft>
                <a:spcPts val="0"/>
              </a:spcAft>
              <a:buClr>
                <a:schemeClr val="dk2"/>
              </a:buClr>
              <a:buSzPts val="1800"/>
              <a:buChar char="⮚"/>
            </a:pPr>
            <a:r>
              <a:rPr lang="en-US" sz="1800">
                <a:solidFill>
                  <a:schemeClr val="dk2"/>
                </a:solidFill>
              </a:rPr>
              <a:t>County trainings</a:t>
            </a:r>
            <a:endParaRPr sz="1800">
              <a:solidFill>
                <a:schemeClr val="dk2"/>
              </a:solidFill>
            </a:endParaRPr>
          </a:p>
          <a:p>
            <a:pPr indent="-177800" lvl="1" marL="533400" rtl="0" algn="l">
              <a:lnSpc>
                <a:spcPct val="90000"/>
              </a:lnSpc>
              <a:spcBef>
                <a:spcPts val="1000"/>
              </a:spcBef>
              <a:spcAft>
                <a:spcPts val="0"/>
              </a:spcAft>
              <a:buClr>
                <a:schemeClr val="dk2"/>
              </a:buClr>
              <a:buSzPts val="1800"/>
              <a:buChar char="⮚"/>
            </a:pPr>
            <a:r>
              <a:rPr lang="en-US" sz="1800">
                <a:solidFill>
                  <a:schemeClr val="dk2"/>
                </a:solidFill>
              </a:rPr>
              <a:t>Member updates</a:t>
            </a:r>
            <a:endParaRPr sz="1800">
              <a:solidFill>
                <a:schemeClr val="dk2"/>
              </a:solidFill>
            </a:endParaRPr>
          </a:p>
          <a:p>
            <a:pPr indent="-177800" lvl="1" marL="533400" rtl="0" algn="l">
              <a:lnSpc>
                <a:spcPct val="90000"/>
              </a:lnSpc>
              <a:spcBef>
                <a:spcPts val="1000"/>
              </a:spcBef>
              <a:spcAft>
                <a:spcPts val="1000"/>
              </a:spcAft>
              <a:buClr>
                <a:schemeClr val="dk2"/>
              </a:buClr>
              <a:buSzPts val="1800"/>
              <a:buChar char="⮚"/>
            </a:pPr>
            <a:r>
              <a:rPr lang="en-US" sz="1800">
                <a:solidFill>
                  <a:schemeClr val="dk2"/>
                </a:solidFill>
              </a:rPr>
              <a:t>Community updates</a:t>
            </a:r>
            <a:endParaRPr sz="1800">
              <a:solidFill>
                <a:schemeClr val="dk2"/>
              </a:solidFill>
            </a:endParaRPr>
          </a:p>
        </p:txBody>
      </p:sp>
      <p:sp>
        <p:nvSpPr>
          <p:cNvPr id="815" name="Google Shape;815;g3536df538cb_8_0"/>
          <p:cNvSpPr txBox="1"/>
          <p:nvPr>
            <p:ph idx="1" type="body"/>
          </p:nvPr>
        </p:nvSpPr>
        <p:spPr>
          <a:xfrm>
            <a:off x="4928000" y="1188050"/>
            <a:ext cx="4131000" cy="657300"/>
          </a:xfrm>
          <a:prstGeom prst="rect">
            <a:avLst/>
          </a:prstGeom>
          <a:noFill/>
          <a:ln>
            <a:noFill/>
          </a:ln>
        </p:spPr>
        <p:txBody>
          <a:bodyPr anchorCtr="0" anchor="t" bIns="45700" lIns="91425" spcFirstLastPara="1" rIns="91425" wrap="square" tIns="45700">
            <a:spAutoFit/>
          </a:bodyPr>
          <a:lstStyle/>
          <a:p>
            <a:pPr indent="-355600" lvl="0" marL="457200" rtl="0" algn="l">
              <a:lnSpc>
                <a:spcPct val="90000"/>
              </a:lnSpc>
              <a:spcBef>
                <a:spcPts val="300"/>
              </a:spcBef>
              <a:spcAft>
                <a:spcPts val="0"/>
              </a:spcAft>
              <a:buClr>
                <a:schemeClr val="dk2"/>
              </a:buClr>
              <a:buSzPts val="2000"/>
              <a:buChar char="•"/>
            </a:pPr>
            <a:r>
              <a:rPr lang="en-US" sz="2000">
                <a:solidFill>
                  <a:schemeClr val="dk2"/>
                </a:solidFill>
              </a:rPr>
              <a:t>X</a:t>
            </a:r>
            <a:endParaRPr sz="2000">
              <a:solidFill>
                <a:schemeClr val="dk2"/>
              </a:solidFill>
            </a:endParaRPr>
          </a:p>
          <a:p>
            <a:pPr indent="-177800" lvl="1" marL="533400" rtl="0" algn="l">
              <a:lnSpc>
                <a:spcPct val="90000"/>
              </a:lnSpc>
              <a:spcBef>
                <a:spcPts val="300"/>
              </a:spcBef>
              <a:spcAft>
                <a:spcPts val="0"/>
              </a:spcAft>
              <a:buClr>
                <a:schemeClr val="dk2"/>
              </a:buClr>
              <a:buSzPts val="1800"/>
              <a:buChar char="⮚"/>
            </a:pPr>
            <a:r>
              <a:rPr lang="en-US" sz="1800">
                <a:solidFill>
                  <a:schemeClr val="dk2"/>
                </a:solidFill>
              </a:rPr>
              <a:t>X</a:t>
            </a:r>
            <a:endParaRPr sz="1800">
              <a:solidFill>
                <a:schemeClr val="dk2"/>
              </a:solidFill>
            </a:endParaRPr>
          </a:p>
        </p:txBody>
      </p:sp>
      <p:pic>
        <p:nvPicPr>
          <p:cNvPr id="816" name="Google Shape;816;g3536df538cb_8_0" title="shutterstock_101882323.jpg"/>
          <p:cNvPicPr preferRelativeResize="0"/>
          <p:nvPr/>
        </p:nvPicPr>
        <p:blipFill>
          <a:blip r:embed="rId3">
            <a:alphaModFix/>
          </a:blip>
          <a:stretch>
            <a:fillRect/>
          </a:stretch>
        </p:blipFill>
        <p:spPr>
          <a:xfrm>
            <a:off x="3065975" y="3160875"/>
            <a:ext cx="3012050" cy="2004602"/>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0" name="Shape 820"/>
        <p:cNvGrpSpPr/>
        <p:nvPr/>
      </p:nvGrpSpPr>
      <p:grpSpPr>
        <a:xfrm>
          <a:off x="0" y="0"/>
          <a:ext cx="0" cy="0"/>
          <a:chOff x="0" y="0"/>
          <a:chExt cx="0" cy="0"/>
        </a:xfrm>
      </p:grpSpPr>
      <p:sp>
        <p:nvSpPr>
          <p:cNvPr id="821" name="Google Shape;821;g34aa5a3fd7b_0_213"/>
          <p:cNvSpPr txBox="1"/>
          <p:nvPr>
            <p:ph type="title"/>
          </p:nvPr>
        </p:nvSpPr>
        <p:spPr>
          <a:xfrm>
            <a:off x="436075" y="367225"/>
            <a:ext cx="3282000" cy="2960700"/>
          </a:xfrm>
          <a:prstGeom prst="rect">
            <a:avLst/>
          </a:prstGeom>
          <a:noFill/>
          <a:ln>
            <a:noFill/>
          </a:ln>
        </p:spPr>
        <p:txBody>
          <a:bodyPr anchorCtr="0" anchor="b" bIns="35525" lIns="35525" spcFirstLastPara="1" rIns="35525" wrap="square" tIns="35525">
            <a:normAutofit/>
          </a:bodyPr>
          <a:lstStyle/>
          <a:p>
            <a:pPr indent="0" lvl="0" marL="0" rtl="0" algn="ctr">
              <a:lnSpc>
                <a:spcPct val="90000"/>
              </a:lnSpc>
              <a:spcBef>
                <a:spcPts val="0"/>
              </a:spcBef>
              <a:spcAft>
                <a:spcPts val="0"/>
              </a:spcAft>
              <a:buClr>
                <a:schemeClr val="accent1"/>
              </a:buClr>
              <a:buSzPts val="4700"/>
              <a:buFont typeface="Trebuchet MS"/>
              <a:buNone/>
            </a:pPr>
            <a:r>
              <a:rPr lang="en-US" sz="3600">
                <a:extLst>
                  <a:ext uri="http://customooxmlschemas.google.com/">
                    <go:slidesCustomData xmlns:go="http://customooxmlschemas.google.com/" textRoundtripDataId="70"/>
                  </a:ext>
                </a:extLst>
              </a:rPr>
              <a:t>Presumptive </a:t>
            </a:r>
            <a:r>
              <a:rPr lang="en-US" sz="3600">
                <a:extLst>
                  <a:ext uri="http://customooxmlschemas.google.com/">
                    <go:slidesCustomData xmlns:go="http://customooxmlschemas.google.com/" textRoundtripDataId="71"/>
                  </a:ext>
                </a:extLst>
              </a:rPr>
              <a:t>Eligibility for Long-Term Services and Supports</a:t>
            </a:r>
            <a:endParaRPr sz="3600"/>
          </a:p>
        </p:txBody>
      </p:sp>
      <p:sp>
        <p:nvSpPr>
          <p:cNvPr id="822" name="Google Shape;822;g34aa5a3fd7b_0_213"/>
          <p:cNvSpPr txBox="1"/>
          <p:nvPr>
            <p:ph idx="12" type="sldNum"/>
          </p:nvPr>
        </p:nvSpPr>
        <p:spPr>
          <a:xfrm>
            <a:off x="8799979" y="5351363"/>
            <a:ext cx="138000" cy="210300"/>
          </a:xfrm>
          <a:prstGeom prst="rect">
            <a:avLst/>
          </a:prstGeom>
          <a:noFill/>
          <a:ln>
            <a:noFill/>
          </a:ln>
        </p:spPr>
        <p:txBody>
          <a:bodyPr anchorCtr="0" anchor="ctr" bIns="35525" lIns="35525" spcFirstLastPara="1" rIns="35525" wrap="square" tIns="35525">
            <a:sp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US"/>
              <a:t>‹#›</a:t>
            </a:fld>
            <a:endParaRPr/>
          </a:p>
        </p:txBody>
      </p:sp>
      <p:sp>
        <p:nvSpPr>
          <p:cNvPr id="823" name="Google Shape;823;g34aa5a3fd7b_0_213"/>
          <p:cNvSpPr txBox="1"/>
          <p:nvPr/>
        </p:nvSpPr>
        <p:spPr>
          <a:xfrm>
            <a:off x="5012875" y="508537"/>
            <a:ext cx="3593400" cy="2819400"/>
          </a:xfrm>
          <a:prstGeom prst="rect">
            <a:avLst/>
          </a:prstGeom>
          <a:noFill/>
          <a:ln>
            <a:noFill/>
          </a:ln>
        </p:spPr>
        <p:txBody>
          <a:bodyPr anchorCtr="0" anchor="b" bIns="35525" lIns="35525" spcFirstLastPara="1" rIns="35525" wrap="square" tIns="35525">
            <a:normAutofit/>
          </a:bodyPr>
          <a:lstStyle/>
          <a:p>
            <a:pPr indent="0" lvl="0" marL="0" marR="0" rtl="0" algn="ctr">
              <a:lnSpc>
                <a:spcPct val="90000"/>
              </a:lnSpc>
              <a:spcBef>
                <a:spcPts val="0"/>
              </a:spcBef>
              <a:spcAft>
                <a:spcPts val="0"/>
              </a:spcAft>
              <a:buClr>
                <a:schemeClr val="accent1"/>
              </a:buClr>
              <a:buSzPts val="4700"/>
              <a:buFont typeface="Trebuchet MS"/>
              <a:buNone/>
            </a:pPr>
            <a:r>
              <a:rPr b="1" lang="en-US" sz="3600">
                <a:solidFill>
                  <a:schemeClr val="lt1"/>
                </a:solidFill>
                <a:latin typeface="Trebuchet MS"/>
                <a:ea typeface="Trebuchet MS"/>
                <a:cs typeface="Trebuchet MS"/>
                <a:sym typeface="Trebuchet MS"/>
              </a:rPr>
              <a:t>X</a:t>
            </a:r>
            <a:endParaRPr b="0" i="0" sz="3600" u="none" cap="none" strike="noStrike">
              <a:solidFill>
                <a:schemeClr val="lt1"/>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7" name="Shape 827"/>
        <p:cNvGrpSpPr/>
        <p:nvPr/>
      </p:nvGrpSpPr>
      <p:grpSpPr>
        <a:xfrm>
          <a:off x="0" y="0"/>
          <a:ext cx="0" cy="0"/>
          <a:chOff x="0" y="0"/>
          <a:chExt cx="0" cy="0"/>
        </a:xfrm>
      </p:grpSpPr>
      <p:sp>
        <p:nvSpPr>
          <p:cNvPr id="828" name="Google Shape;828;g34aa5a3fd7b_0_275"/>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spcBef>
                <a:spcPts val="0"/>
              </a:spcBef>
              <a:spcAft>
                <a:spcPts val="0"/>
              </a:spcAft>
              <a:buNone/>
            </a:pPr>
            <a:fld id="{00000000-1234-1234-1234-123412341234}" type="slidenum">
              <a:rPr lang="en-US"/>
              <a:t>‹#›</a:t>
            </a:fld>
            <a:endParaRPr/>
          </a:p>
        </p:txBody>
      </p:sp>
      <p:sp>
        <p:nvSpPr>
          <p:cNvPr id="829" name="Google Shape;829;g34aa5a3fd7b_0_275"/>
          <p:cNvSpPr txBox="1"/>
          <p:nvPr/>
        </p:nvSpPr>
        <p:spPr>
          <a:xfrm>
            <a:off x="312650" y="139875"/>
            <a:ext cx="3863400" cy="1126800"/>
          </a:xfrm>
          <a:prstGeom prst="rect">
            <a:avLst/>
          </a:prstGeom>
          <a:noFill/>
          <a:ln>
            <a:noFill/>
          </a:ln>
        </p:spPr>
        <p:txBody>
          <a:bodyPr anchorCtr="0" anchor="t" bIns="91425" lIns="91425" spcFirstLastPara="1" rIns="91425" wrap="square" tIns="91425">
            <a:spAutoFit/>
          </a:bodyPr>
          <a:lstStyle/>
          <a:p>
            <a:pPr indent="0" lvl="0" marL="0" marR="0" rtl="0" algn="ctr">
              <a:lnSpc>
                <a:spcPct val="90000"/>
              </a:lnSpc>
              <a:spcBef>
                <a:spcPts val="0"/>
              </a:spcBef>
              <a:spcAft>
                <a:spcPts val="0"/>
              </a:spcAft>
              <a:buClr>
                <a:srgbClr val="000000"/>
              </a:buClr>
              <a:buSzPts val="2700"/>
              <a:buFont typeface="Arial"/>
              <a:buNone/>
            </a:pPr>
            <a:r>
              <a:rPr b="1" lang="en-US" sz="3400">
                <a:solidFill>
                  <a:schemeClr val="dk2"/>
                </a:solidFill>
                <a:latin typeface="Trebuchet MS"/>
                <a:ea typeface="Trebuchet MS"/>
                <a:cs typeface="Trebuchet MS"/>
                <a:sym typeface="Trebuchet MS"/>
              </a:rPr>
              <a:t>LTSS Presumptive Eligibility</a:t>
            </a:r>
            <a:endParaRPr b="1" i="0" sz="3400" u="none" cap="none" strike="noStrike">
              <a:solidFill>
                <a:schemeClr val="dk2"/>
              </a:solidFill>
              <a:latin typeface="Trebuchet MS"/>
              <a:ea typeface="Trebuchet MS"/>
              <a:cs typeface="Trebuchet MS"/>
              <a:sym typeface="Trebuchet MS"/>
            </a:endParaRPr>
          </a:p>
        </p:txBody>
      </p:sp>
      <p:sp>
        <p:nvSpPr>
          <p:cNvPr id="830" name="Google Shape;830;g34aa5a3fd7b_0_275"/>
          <p:cNvSpPr txBox="1"/>
          <p:nvPr>
            <p:ph type="title"/>
          </p:nvPr>
        </p:nvSpPr>
        <p:spPr>
          <a:xfrm>
            <a:off x="4792275" y="165975"/>
            <a:ext cx="3993300" cy="800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4500"/>
              <a:buNone/>
            </a:pPr>
            <a:r>
              <a:rPr lang="en-US" sz="3400">
                <a:solidFill>
                  <a:schemeClr val="dk2"/>
                </a:solidFill>
              </a:rPr>
              <a:t>Spanish Heading</a:t>
            </a:r>
            <a:endParaRPr sz="3400">
              <a:solidFill>
                <a:schemeClr val="dk2"/>
              </a:solidFill>
            </a:endParaRPr>
          </a:p>
        </p:txBody>
      </p:sp>
      <p:sp>
        <p:nvSpPr>
          <p:cNvPr id="831" name="Google Shape;831;g34aa5a3fd7b_0_275"/>
          <p:cNvSpPr txBox="1"/>
          <p:nvPr>
            <p:ph idx="1" type="body"/>
          </p:nvPr>
        </p:nvSpPr>
        <p:spPr>
          <a:xfrm>
            <a:off x="100700" y="1456200"/>
            <a:ext cx="4287300" cy="3161700"/>
          </a:xfrm>
          <a:prstGeom prst="rect">
            <a:avLst/>
          </a:prstGeom>
          <a:noFill/>
          <a:ln>
            <a:noFill/>
          </a:ln>
        </p:spPr>
        <p:txBody>
          <a:bodyPr anchorCtr="0" anchor="t" bIns="45700" lIns="91425" spcFirstLastPara="1" rIns="91425" wrap="square" tIns="45700">
            <a:spAutoFit/>
          </a:bodyPr>
          <a:lstStyle/>
          <a:p>
            <a:pPr indent="-342900" lvl="0" marL="457200" rtl="0" algn="l">
              <a:lnSpc>
                <a:spcPct val="90000"/>
              </a:lnSpc>
              <a:spcBef>
                <a:spcPts val="300"/>
              </a:spcBef>
              <a:spcAft>
                <a:spcPts val="0"/>
              </a:spcAft>
              <a:buClr>
                <a:schemeClr val="dk2"/>
              </a:buClr>
              <a:buSzPts val="1800"/>
              <a:buChar char="•"/>
            </a:pPr>
            <a:r>
              <a:rPr lang="en-US" sz="1800">
                <a:solidFill>
                  <a:schemeClr val="dk2"/>
                </a:solidFill>
                <a:highlight>
                  <a:srgbClr val="FFFFFF"/>
                </a:highlight>
              </a:rPr>
              <a:t>Presumptive eligibility permits the enrollment of members in benefit programs who are likely to be ultimately eligible for the program</a:t>
            </a:r>
            <a:endParaRPr sz="1800">
              <a:solidFill>
                <a:schemeClr val="dk2"/>
              </a:solidFill>
              <a:highlight>
                <a:srgbClr val="FFFFFF"/>
              </a:highlight>
            </a:endParaRPr>
          </a:p>
          <a:p>
            <a:pPr indent="-342900" lvl="0" marL="457200" rtl="0" algn="l">
              <a:lnSpc>
                <a:spcPct val="90000"/>
              </a:lnSpc>
              <a:spcBef>
                <a:spcPts val="300"/>
              </a:spcBef>
              <a:spcAft>
                <a:spcPts val="0"/>
              </a:spcAft>
              <a:buClr>
                <a:schemeClr val="dk2"/>
              </a:buClr>
              <a:buSzPts val="1800"/>
              <a:buChar char="•"/>
            </a:pPr>
            <a:r>
              <a:rPr lang="en-US" sz="1800">
                <a:solidFill>
                  <a:schemeClr val="dk2"/>
                </a:solidFill>
                <a:highlight>
                  <a:srgbClr val="FFFFFF"/>
                </a:highlight>
              </a:rPr>
              <a:t>Will allow an eligible adult to receive a defined set of benefits and services while their Long-Term Care Medicaid application is processed</a:t>
            </a:r>
            <a:endParaRPr sz="1800">
              <a:solidFill>
                <a:schemeClr val="dk2"/>
              </a:solidFill>
            </a:endParaRPr>
          </a:p>
          <a:p>
            <a:pPr indent="-342900" lvl="0" marL="457200" rtl="0" algn="l">
              <a:lnSpc>
                <a:spcPct val="90000"/>
              </a:lnSpc>
              <a:spcBef>
                <a:spcPts val="300"/>
              </a:spcBef>
              <a:spcAft>
                <a:spcPts val="0"/>
              </a:spcAft>
              <a:buClr>
                <a:schemeClr val="dk2"/>
              </a:buClr>
              <a:buSzPts val="1800"/>
              <a:buChar char="•"/>
            </a:pPr>
            <a:r>
              <a:rPr lang="en-US" sz="1800">
                <a:solidFill>
                  <a:schemeClr val="dk2"/>
                </a:solidFill>
              </a:rPr>
              <a:t>Can allow members a greater chance of residing in their environment of choice</a:t>
            </a:r>
            <a:endParaRPr sz="1900">
              <a:solidFill>
                <a:schemeClr val="dk2"/>
              </a:solidFill>
            </a:endParaRPr>
          </a:p>
        </p:txBody>
      </p:sp>
      <p:sp>
        <p:nvSpPr>
          <p:cNvPr id="832" name="Google Shape;832;g34aa5a3fd7b_0_275"/>
          <p:cNvSpPr txBox="1"/>
          <p:nvPr>
            <p:ph idx="1" type="body"/>
          </p:nvPr>
        </p:nvSpPr>
        <p:spPr>
          <a:xfrm>
            <a:off x="4915150" y="1456200"/>
            <a:ext cx="4131000" cy="397200"/>
          </a:xfrm>
          <a:prstGeom prst="rect">
            <a:avLst/>
          </a:prstGeom>
          <a:noFill/>
          <a:ln>
            <a:noFill/>
          </a:ln>
        </p:spPr>
        <p:txBody>
          <a:bodyPr anchorCtr="0" anchor="t" bIns="45700" lIns="91425" spcFirstLastPara="1" rIns="91425" wrap="square" tIns="45700">
            <a:spAutoFit/>
          </a:bodyPr>
          <a:lstStyle/>
          <a:p>
            <a:pPr indent="-368300" lvl="0" marL="457200" rtl="0" algn="l">
              <a:lnSpc>
                <a:spcPct val="90000"/>
              </a:lnSpc>
              <a:spcBef>
                <a:spcPts val="300"/>
              </a:spcBef>
              <a:spcAft>
                <a:spcPts val="0"/>
              </a:spcAft>
              <a:buClr>
                <a:schemeClr val="dk2"/>
              </a:buClr>
              <a:buSzPts val="2200"/>
              <a:buChar char="•"/>
            </a:pPr>
            <a:r>
              <a:rPr lang="en-US" sz="2200">
                <a:solidFill>
                  <a:schemeClr val="dk2"/>
                </a:solidFill>
              </a:rPr>
              <a:t>X</a:t>
            </a:r>
            <a:endParaRPr sz="2200">
              <a:solidFill>
                <a:schemeClr val="dk2"/>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6" name="Shape 836"/>
        <p:cNvGrpSpPr/>
        <p:nvPr/>
      </p:nvGrpSpPr>
      <p:grpSpPr>
        <a:xfrm>
          <a:off x="0" y="0"/>
          <a:ext cx="0" cy="0"/>
          <a:chOff x="0" y="0"/>
          <a:chExt cx="0" cy="0"/>
        </a:xfrm>
      </p:grpSpPr>
      <p:sp>
        <p:nvSpPr>
          <p:cNvPr id="837" name="Google Shape;837;g3583f80ee95_0_509"/>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spcBef>
                <a:spcPts val="0"/>
              </a:spcBef>
              <a:spcAft>
                <a:spcPts val="0"/>
              </a:spcAft>
              <a:buNone/>
            </a:pPr>
            <a:fld id="{00000000-1234-1234-1234-123412341234}" type="slidenum">
              <a:rPr lang="en-US"/>
              <a:t>‹#›</a:t>
            </a:fld>
            <a:endParaRPr/>
          </a:p>
        </p:txBody>
      </p:sp>
      <p:sp>
        <p:nvSpPr>
          <p:cNvPr id="838" name="Google Shape;838;g3583f80ee95_0_509"/>
          <p:cNvSpPr txBox="1"/>
          <p:nvPr/>
        </p:nvSpPr>
        <p:spPr>
          <a:xfrm>
            <a:off x="396075" y="307275"/>
            <a:ext cx="3863400" cy="1126800"/>
          </a:xfrm>
          <a:prstGeom prst="rect">
            <a:avLst/>
          </a:prstGeom>
          <a:noFill/>
          <a:ln>
            <a:noFill/>
          </a:ln>
        </p:spPr>
        <p:txBody>
          <a:bodyPr anchorCtr="0" anchor="t" bIns="91425" lIns="91425" spcFirstLastPara="1" rIns="91425" wrap="square" tIns="91425">
            <a:spAutoFit/>
          </a:bodyPr>
          <a:lstStyle/>
          <a:p>
            <a:pPr indent="0" lvl="0" marL="0" marR="0" rtl="0" algn="ctr">
              <a:lnSpc>
                <a:spcPct val="90000"/>
              </a:lnSpc>
              <a:spcBef>
                <a:spcPts val="0"/>
              </a:spcBef>
              <a:spcAft>
                <a:spcPts val="0"/>
              </a:spcAft>
              <a:buClr>
                <a:srgbClr val="000000"/>
              </a:buClr>
              <a:buSzPts val="2700"/>
              <a:buFont typeface="Arial"/>
              <a:buNone/>
            </a:pPr>
            <a:r>
              <a:rPr b="1" lang="en-US" sz="3400">
                <a:solidFill>
                  <a:schemeClr val="dk2"/>
                </a:solidFill>
                <a:latin typeface="Trebuchet MS"/>
                <a:ea typeface="Trebuchet MS"/>
                <a:cs typeface="Trebuchet MS"/>
                <a:sym typeface="Trebuchet MS"/>
              </a:rPr>
              <a:t>LTSS Presumptive Eligibility</a:t>
            </a:r>
            <a:endParaRPr b="1" i="0" sz="3400" u="none" cap="none" strike="noStrike">
              <a:solidFill>
                <a:schemeClr val="dk2"/>
              </a:solidFill>
              <a:latin typeface="Trebuchet MS"/>
              <a:ea typeface="Trebuchet MS"/>
              <a:cs typeface="Trebuchet MS"/>
              <a:sym typeface="Trebuchet MS"/>
            </a:endParaRPr>
          </a:p>
        </p:txBody>
      </p:sp>
      <p:sp>
        <p:nvSpPr>
          <p:cNvPr id="839" name="Google Shape;839;g3583f80ee95_0_509"/>
          <p:cNvSpPr txBox="1"/>
          <p:nvPr>
            <p:ph type="title"/>
          </p:nvPr>
        </p:nvSpPr>
        <p:spPr>
          <a:xfrm>
            <a:off x="4792275" y="165975"/>
            <a:ext cx="3993300" cy="800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4500"/>
              <a:buNone/>
            </a:pPr>
            <a:r>
              <a:rPr lang="en-US" sz="3400"/>
              <a:t>X</a:t>
            </a:r>
            <a:endParaRPr sz="3400">
              <a:solidFill>
                <a:schemeClr val="dk2"/>
              </a:solidFill>
            </a:endParaRPr>
          </a:p>
        </p:txBody>
      </p:sp>
      <p:sp>
        <p:nvSpPr>
          <p:cNvPr id="840" name="Google Shape;840;g3583f80ee95_0_509"/>
          <p:cNvSpPr txBox="1"/>
          <p:nvPr>
            <p:ph idx="1" type="body"/>
          </p:nvPr>
        </p:nvSpPr>
        <p:spPr>
          <a:xfrm>
            <a:off x="261950" y="1501375"/>
            <a:ext cx="4227300" cy="3190800"/>
          </a:xfrm>
          <a:prstGeom prst="rect">
            <a:avLst/>
          </a:prstGeom>
          <a:noFill/>
          <a:ln>
            <a:noFill/>
          </a:ln>
        </p:spPr>
        <p:txBody>
          <a:bodyPr anchorCtr="0" anchor="t" bIns="45700" lIns="91425" spcFirstLastPara="1" rIns="91425" wrap="square" tIns="45700">
            <a:spAutoFit/>
          </a:bodyPr>
          <a:lstStyle/>
          <a:p>
            <a:pPr indent="0" lvl="0" marL="0" rtl="0" algn="l">
              <a:lnSpc>
                <a:spcPct val="90000"/>
              </a:lnSpc>
              <a:spcBef>
                <a:spcPts val="300"/>
              </a:spcBef>
              <a:spcAft>
                <a:spcPts val="0"/>
              </a:spcAft>
              <a:buNone/>
            </a:pPr>
            <a:r>
              <a:rPr lang="en-US" sz="2200">
                <a:solidFill>
                  <a:schemeClr val="dk2"/>
                </a:solidFill>
                <a:extLst>
                  <a:ext uri="http://customooxmlschemas.google.com/">
                    <go:slidesCustomData xmlns:go="http://customooxmlschemas.google.com/" textRoundtripDataId="72"/>
                  </a:ext>
                </a:extLst>
              </a:rPr>
              <a:t>Eligibility</a:t>
            </a:r>
            <a:r>
              <a:rPr lang="en-US" sz="2200">
                <a:solidFill>
                  <a:schemeClr val="dk2"/>
                </a:solidFill>
              </a:rPr>
              <a:t> Criteria:</a:t>
            </a:r>
            <a:endParaRPr sz="2200">
              <a:solidFill>
                <a:schemeClr val="dk2"/>
              </a:solidFill>
            </a:endParaRPr>
          </a:p>
          <a:p>
            <a:pPr indent="-346075" lvl="0" marL="457200" rtl="0" algn="l">
              <a:lnSpc>
                <a:spcPct val="90000"/>
              </a:lnSpc>
              <a:spcBef>
                <a:spcPts val="300"/>
              </a:spcBef>
              <a:spcAft>
                <a:spcPts val="0"/>
              </a:spcAft>
              <a:buClr>
                <a:schemeClr val="dk2"/>
              </a:buClr>
              <a:buSzPts val="1850"/>
              <a:buChar char="•"/>
            </a:pPr>
            <a:r>
              <a:rPr lang="en-US" sz="1850">
                <a:solidFill>
                  <a:schemeClr val="dk2"/>
                </a:solidFill>
              </a:rPr>
              <a:t>Meet level-of-care eligibility for Home Community Based Services (HCBS)</a:t>
            </a:r>
            <a:endParaRPr sz="1850">
              <a:solidFill>
                <a:schemeClr val="dk2"/>
              </a:solidFill>
            </a:endParaRPr>
          </a:p>
          <a:p>
            <a:pPr indent="0" lvl="0" marL="266700" rtl="0" algn="l">
              <a:lnSpc>
                <a:spcPct val="90000"/>
              </a:lnSpc>
              <a:spcBef>
                <a:spcPts val="300"/>
              </a:spcBef>
              <a:spcAft>
                <a:spcPts val="0"/>
              </a:spcAft>
              <a:buNone/>
            </a:pPr>
            <a:r>
              <a:t/>
            </a:r>
            <a:endParaRPr sz="1850">
              <a:solidFill>
                <a:schemeClr val="dk2"/>
              </a:solidFill>
            </a:endParaRPr>
          </a:p>
          <a:p>
            <a:pPr indent="-346075" lvl="0" marL="457200" rtl="0" algn="l">
              <a:lnSpc>
                <a:spcPct val="90000"/>
              </a:lnSpc>
              <a:spcBef>
                <a:spcPts val="300"/>
              </a:spcBef>
              <a:spcAft>
                <a:spcPts val="0"/>
              </a:spcAft>
              <a:buClr>
                <a:schemeClr val="dk2"/>
              </a:buClr>
              <a:buSzPts val="1850"/>
              <a:buChar char="•"/>
            </a:pPr>
            <a:r>
              <a:rPr lang="en-US" sz="1850">
                <a:solidFill>
                  <a:schemeClr val="dk2"/>
                </a:solidFill>
              </a:rPr>
              <a:t>Meet financial eligibility for Long-Term Care Medicaid</a:t>
            </a:r>
            <a:endParaRPr sz="1850">
              <a:solidFill>
                <a:schemeClr val="dk2"/>
              </a:solidFill>
            </a:endParaRPr>
          </a:p>
          <a:p>
            <a:pPr indent="0" lvl="0" marL="266700" rtl="0" algn="l">
              <a:lnSpc>
                <a:spcPct val="90000"/>
              </a:lnSpc>
              <a:spcBef>
                <a:spcPts val="300"/>
              </a:spcBef>
              <a:spcAft>
                <a:spcPts val="0"/>
              </a:spcAft>
              <a:buNone/>
            </a:pPr>
            <a:r>
              <a:t/>
            </a:r>
            <a:endParaRPr sz="1850">
              <a:solidFill>
                <a:schemeClr val="dk2"/>
              </a:solidFill>
            </a:endParaRPr>
          </a:p>
          <a:p>
            <a:pPr indent="-346075" lvl="0" marL="457200" rtl="0" algn="l">
              <a:lnSpc>
                <a:spcPct val="90000"/>
              </a:lnSpc>
              <a:spcBef>
                <a:spcPts val="300"/>
              </a:spcBef>
              <a:spcAft>
                <a:spcPts val="0"/>
              </a:spcAft>
              <a:buClr>
                <a:schemeClr val="dk2"/>
              </a:buClr>
              <a:buSzPts val="1850"/>
              <a:buChar char="•"/>
            </a:pPr>
            <a:r>
              <a:rPr lang="en-US" sz="1850">
                <a:solidFill>
                  <a:schemeClr val="dk2"/>
                </a:solidFill>
              </a:rPr>
              <a:t>Be experiencing one or more defined crisis criteria</a:t>
            </a:r>
            <a:endParaRPr sz="1850">
              <a:solidFill>
                <a:schemeClr val="dk2"/>
              </a:solidFill>
            </a:endParaRPr>
          </a:p>
          <a:p>
            <a:pPr indent="0" lvl="0" marL="0" rtl="0" algn="l">
              <a:lnSpc>
                <a:spcPct val="90000"/>
              </a:lnSpc>
              <a:spcBef>
                <a:spcPts val="300"/>
              </a:spcBef>
              <a:spcAft>
                <a:spcPts val="0"/>
              </a:spcAft>
              <a:buNone/>
            </a:pPr>
            <a:r>
              <a:t/>
            </a:r>
            <a:endParaRPr sz="1850">
              <a:solidFill>
                <a:schemeClr val="dk2"/>
              </a:solidFill>
            </a:endParaRPr>
          </a:p>
        </p:txBody>
      </p:sp>
      <p:sp>
        <p:nvSpPr>
          <p:cNvPr id="841" name="Google Shape;841;g3583f80ee95_0_509"/>
          <p:cNvSpPr txBox="1"/>
          <p:nvPr>
            <p:ph idx="1" type="body"/>
          </p:nvPr>
        </p:nvSpPr>
        <p:spPr>
          <a:xfrm>
            <a:off x="4928000" y="1501375"/>
            <a:ext cx="4131000" cy="740400"/>
          </a:xfrm>
          <a:prstGeom prst="rect">
            <a:avLst/>
          </a:prstGeom>
          <a:noFill/>
          <a:ln>
            <a:noFill/>
          </a:ln>
        </p:spPr>
        <p:txBody>
          <a:bodyPr anchorCtr="0" anchor="t" bIns="45700" lIns="91425" spcFirstLastPara="1" rIns="91425" wrap="square" tIns="45700">
            <a:spAutoFit/>
          </a:bodyPr>
          <a:lstStyle/>
          <a:p>
            <a:pPr indent="0" lvl="0" marL="0" rtl="0" algn="l">
              <a:lnSpc>
                <a:spcPct val="90000"/>
              </a:lnSpc>
              <a:spcBef>
                <a:spcPts val="300"/>
              </a:spcBef>
              <a:spcAft>
                <a:spcPts val="0"/>
              </a:spcAft>
              <a:buNone/>
            </a:pPr>
            <a:r>
              <a:rPr lang="en-US" sz="2200">
                <a:solidFill>
                  <a:schemeClr val="dk2"/>
                </a:solidFill>
              </a:rPr>
              <a:t>X</a:t>
            </a:r>
            <a:endParaRPr sz="2200">
              <a:solidFill>
                <a:schemeClr val="dk2"/>
              </a:solidFill>
            </a:endParaRPr>
          </a:p>
          <a:p>
            <a:pPr indent="-368300" lvl="0" marL="457200" rtl="0" algn="l">
              <a:lnSpc>
                <a:spcPct val="90000"/>
              </a:lnSpc>
              <a:spcBef>
                <a:spcPts val="300"/>
              </a:spcBef>
              <a:spcAft>
                <a:spcPts val="0"/>
              </a:spcAft>
              <a:buClr>
                <a:schemeClr val="dk2"/>
              </a:buClr>
              <a:buSzPts val="2200"/>
              <a:buChar char="•"/>
            </a:pPr>
            <a:r>
              <a:rPr lang="en-US" sz="2200">
                <a:solidFill>
                  <a:schemeClr val="dk2"/>
                </a:solidFill>
              </a:rPr>
              <a:t>X</a:t>
            </a:r>
            <a:endParaRPr sz="2200">
              <a:solidFill>
                <a:schemeClr val="dk2"/>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5" name="Shape 845"/>
        <p:cNvGrpSpPr/>
        <p:nvPr/>
      </p:nvGrpSpPr>
      <p:grpSpPr>
        <a:xfrm>
          <a:off x="0" y="0"/>
          <a:ext cx="0" cy="0"/>
          <a:chOff x="0" y="0"/>
          <a:chExt cx="0" cy="0"/>
        </a:xfrm>
      </p:grpSpPr>
      <p:sp>
        <p:nvSpPr>
          <p:cNvPr id="846" name="Google Shape;846;g35b459958d9_3_11"/>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spcBef>
                <a:spcPts val="0"/>
              </a:spcBef>
              <a:spcAft>
                <a:spcPts val="0"/>
              </a:spcAft>
              <a:buNone/>
            </a:pPr>
            <a:fld id="{00000000-1234-1234-1234-123412341234}" type="slidenum">
              <a:rPr lang="en-US"/>
              <a:t>‹#›</a:t>
            </a:fld>
            <a:endParaRPr/>
          </a:p>
        </p:txBody>
      </p:sp>
      <p:sp>
        <p:nvSpPr>
          <p:cNvPr id="847" name="Google Shape;847;g35b459958d9_3_11"/>
          <p:cNvSpPr txBox="1"/>
          <p:nvPr/>
        </p:nvSpPr>
        <p:spPr>
          <a:xfrm>
            <a:off x="429350" y="283350"/>
            <a:ext cx="3863400" cy="1126800"/>
          </a:xfrm>
          <a:prstGeom prst="rect">
            <a:avLst/>
          </a:prstGeom>
          <a:noFill/>
          <a:ln>
            <a:noFill/>
          </a:ln>
        </p:spPr>
        <p:txBody>
          <a:bodyPr anchorCtr="0" anchor="t" bIns="91425" lIns="91425" spcFirstLastPara="1" rIns="91425" wrap="square" tIns="91425">
            <a:spAutoFit/>
          </a:bodyPr>
          <a:lstStyle/>
          <a:p>
            <a:pPr indent="0" lvl="0" marL="0" marR="0" rtl="0" algn="ctr">
              <a:lnSpc>
                <a:spcPct val="90000"/>
              </a:lnSpc>
              <a:spcBef>
                <a:spcPts val="0"/>
              </a:spcBef>
              <a:spcAft>
                <a:spcPts val="0"/>
              </a:spcAft>
              <a:buClr>
                <a:srgbClr val="000000"/>
              </a:buClr>
              <a:buSzPts val="2700"/>
              <a:buFont typeface="Arial"/>
              <a:buNone/>
            </a:pPr>
            <a:r>
              <a:rPr b="1" lang="en-US" sz="3400">
                <a:solidFill>
                  <a:schemeClr val="dk2"/>
                </a:solidFill>
                <a:latin typeface="Trebuchet MS"/>
                <a:ea typeface="Trebuchet MS"/>
                <a:cs typeface="Trebuchet MS"/>
                <a:sym typeface="Trebuchet MS"/>
              </a:rPr>
              <a:t>LTSS Presumptive Eligibility</a:t>
            </a:r>
            <a:endParaRPr b="1" i="0" sz="3400" u="none" cap="none" strike="noStrike">
              <a:solidFill>
                <a:schemeClr val="dk2"/>
              </a:solidFill>
              <a:latin typeface="Trebuchet MS"/>
              <a:ea typeface="Trebuchet MS"/>
              <a:cs typeface="Trebuchet MS"/>
              <a:sym typeface="Trebuchet MS"/>
            </a:endParaRPr>
          </a:p>
        </p:txBody>
      </p:sp>
      <p:sp>
        <p:nvSpPr>
          <p:cNvPr id="848" name="Google Shape;848;g35b459958d9_3_11"/>
          <p:cNvSpPr txBox="1"/>
          <p:nvPr>
            <p:ph type="title"/>
          </p:nvPr>
        </p:nvSpPr>
        <p:spPr>
          <a:xfrm>
            <a:off x="4792275" y="165975"/>
            <a:ext cx="3993300" cy="800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4500"/>
              <a:buNone/>
            </a:pPr>
            <a:r>
              <a:rPr lang="en-US" sz="3400"/>
              <a:t>X</a:t>
            </a:r>
            <a:endParaRPr sz="3400">
              <a:solidFill>
                <a:schemeClr val="dk2"/>
              </a:solidFill>
            </a:endParaRPr>
          </a:p>
        </p:txBody>
      </p:sp>
      <p:sp>
        <p:nvSpPr>
          <p:cNvPr id="849" name="Google Shape;849;g35b459958d9_3_11"/>
          <p:cNvSpPr txBox="1"/>
          <p:nvPr>
            <p:ph idx="1" type="body"/>
          </p:nvPr>
        </p:nvSpPr>
        <p:spPr>
          <a:xfrm>
            <a:off x="429350" y="1525275"/>
            <a:ext cx="4233600" cy="2590500"/>
          </a:xfrm>
          <a:prstGeom prst="rect">
            <a:avLst/>
          </a:prstGeom>
          <a:noFill/>
          <a:ln>
            <a:noFill/>
          </a:ln>
        </p:spPr>
        <p:txBody>
          <a:bodyPr anchorCtr="0" anchor="t" bIns="45700" lIns="91425" spcFirstLastPara="1" rIns="91425" wrap="square" tIns="45700">
            <a:spAutoFit/>
          </a:bodyPr>
          <a:lstStyle/>
          <a:p>
            <a:pPr indent="0" lvl="0" marL="0" rtl="0" algn="l">
              <a:lnSpc>
                <a:spcPct val="90000"/>
              </a:lnSpc>
              <a:spcBef>
                <a:spcPts val="300"/>
              </a:spcBef>
              <a:spcAft>
                <a:spcPts val="0"/>
              </a:spcAft>
              <a:buNone/>
            </a:pPr>
            <a:r>
              <a:rPr lang="en-US" sz="2200">
                <a:solidFill>
                  <a:schemeClr val="dk2"/>
                </a:solidFill>
                <a:extLst>
                  <a:ext uri="http://customooxmlschemas.google.com/">
                    <go:slidesCustomData xmlns:go="http://customooxmlschemas.google.com/" textRoundtripDataId="73"/>
                  </a:ext>
                </a:extLst>
              </a:rPr>
              <a:t>Services</a:t>
            </a:r>
            <a:r>
              <a:rPr lang="en-US" sz="2200">
                <a:solidFill>
                  <a:schemeClr val="dk2"/>
                </a:solidFill>
              </a:rPr>
              <a:t>:</a:t>
            </a:r>
            <a:endParaRPr sz="2200">
              <a:solidFill>
                <a:schemeClr val="dk2"/>
              </a:solidFill>
            </a:endParaRPr>
          </a:p>
          <a:p>
            <a:pPr indent="-346075" lvl="0" marL="457200" rtl="0" algn="l">
              <a:lnSpc>
                <a:spcPct val="90000"/>
              </a:lnSpc>
              <a:spcBef>
                <a:spcPts val="300"/>
              </a:spcBef>
              <a:spcAft>
                <a:spcPts val="0"/>
              </a:spcAft>
              <a:buClr>
                <a:schemeClr val="dk2"/>
              </a:buClr>
              <a:buSzPts val="1850"/>
              <a:buChar char="•"/>
            </a:pPr>
            <a:r>
              <a:rPr lang="en-US" sz="1850">
                <a:solidFill>
                  <a:schemeClr val="dk2"/>
                </a:solidFill>
              </a:rPr>
              <a:t>An established package of services will be offered and may include things like personal care, meals, and/or State Plan Benefits</a:t>
            </a:r>
            <a:endParaRPr sz="1850">
              <a:solidFill>
                <a:schemeClr val="dk2"/>
              </a:solidFill>
            </a:endParaRPr>
          </a:p>
          <a:p>
            <a:pPr indent="0" lvl="0" marL="266700" rtl="0" algn="l">
              <a:spcBef>
                <a:spcPts val="300"/>
              </a:spcBef>
              <a:spcAft>
                <a:spcPts val="0"/>
              </a:spcAft>
              <a:buNone/>
            </a:pPr>
            <a:r>
              <a:t/>
            </a:r>
            <a:endParaRPr sz="1900">
              <a:solidFill>
                <a:schemeClr val="dk2"/>
              </a:solidFill>
            </a:endParaRPr>
          </a:p>
          <a:p>
            <a:pPr indent="-206375" lvl="0" marL="266700" rtl="0" algn="l">
              <a:spcBef>
                <a:spcPts val="300"/>
              </a:spcBef>
              <a:spcAft>
                <a:spcPts val="0"/>
              </a:spcAft>
              <a:buClr>
                <a:schemeClr val="dk2"/>
              </a:buClr>
              <a:buSzPts val="1850"/>
              <a:buChar char="•"/>
            </a:pPr>
            <a:r>
              <a:rPr lang="en-US" sz="1900">
                <a:solidFill>
                  <a:schemeClr val="dk2"/>
                </a:solidFill>
              </a:rPr>
              <a:t>Assistance with Long-Term Care Medicaid enrollment and other support </a:t>
            </a:r>
            <a:endParaRPr sz="1850">
              <a:solidFill>
                <a:schemeClr val="dk2"/>
              </a:solidFill>
            </a:endParaRPr>
          </a:p>
        </p:txBody>
      </p:sp>
      <p:sp>
        <p:nvSpPr>
          <p:cNvPr id="850" name="Google Shape;850;g35b459958d9_3_11"/>
          <p:cNvSpPr txBox="1"/>
          <p:nvPr>
            <p:ph idx="1" type="body"/>
          </p:nvPr>
        </p:nvSpPr>
        <p:spPr>
          <a:xfrm>
            <a:off x="4928000" y="1188050"/>
            <a:ext cx="4131000" cy="740400"/>
          </a:xfrm>
          <a:prstGeom prst="rect">
            <a:avLst/>
          </a:prstGeom>
          <a:noFill/>
          <a:ln>
            <a:noFill/>
          </a:ln>
        </p:spPr>
        <p:txBody>
          <a:bodyPr anchorCtr="0" anchor="t" bIns="45700" lIns="91425" spcFirstLastPara="1" rIns="91425" wrap="square" tIns="45700">
            <a:spAutoFit/>
          </a:bodyPr>
          <a:lstStyle/>
          <a:p>
            <a:pPr indent="0" lvl="0" marL="0" rtl="0" algn="l">
              <a:lnSpc>
                <a:spcPct val="90000"/>
              </a:lnSpc>
              <a:spcBef>
                <a:spcPts val="300"/>
              </a:spcBef>
              <a:spcAft>
                <a:spcPts val="0"/>
              </a:spcAft>
              <a:buNone/>
            </a:pPr>
            <a:r>
              <a:rPr lang="en-US" sz="2200">
                <a:solidFill>
                  <a:schemeClr val="dk2"/>
                </a:solidFill>
              </a:rPr>
              <a:t>X</a:t>
            </a:r>
            <a:endParaRPr sz="2200">
              <a:solidFill>
                <a:schemeClr val="dk2"/>
              </a:solidFill>
            </a:endParaRPr>
          </a:p>
          <a:p>
            <a:pPr indent="-368300" lvl="0" marL="457200" rtl="0" algn="l">
              <a:lnSpc>
                <a:spcPct val="90000"/>
              </a:lnSpc>
              <a:spcBef>
                <a:spcPts val="300"/>
              </a:spcBef>
              <a:spcAft>
                <a:spcPts val="0"/>
              </a:spcAft>
              <a:buClr>
                <a:schemeClr val="dk2"/>
              </a:buClr>
              <a:buSzPts val="2200"/>
              <a:buChar char="•"/>
            </a:pPr>
            <a:r>
              <a:rPr lang="en-US" sz="2200">
                <a:solidFill>
                  <a:schemeClr val="dk2"/>
                </a:solidFill>
              </a:rPr>
              <a:t>X</a:t>
            </a:r>
            <a:endParaRPr sz="2200">
              <a:solidFill>
                <a:schemeClr val="dk2"/>
              </a:solidFill>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5" name="Shape 855"/>
        <p:cNvGrpSpPr/>
        <p:nvPr/>
      </p:nvGrpSpPr>
      <p:grpSpPr>
        <a:xfrm>
          <a:off x="0" y="0"/>
          <a:ext cx="0" cy="0"/>
          <a:chOff x="0" y="0"/>
          <a:chExt cx="0" cy="0"/>
        </a:xfrm>
      </p:grpSpPr>
      <p:sp>
        <p:nvSpPr>
          <p:cNvPr id="856" name="Google Shape;856;p10"/>
          <p:cNvSpPr txBox="1"/>
          <p:nvPr>
            <p:ph type="title"/>
          </p:nvPr>
        </p:nvSpPr>
        <p:spPr>
          <a:xfrm>
            <a:off x="4113951" y="2187775"/>
            <a:ext cx="4514400" cy="19284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lt1"/>
              </a:buClr>
              <a:buSzPts val="6000"/>
              <a:buFont typeface="Trebuchet MS"/>
              <a:buNone/>
            </a:pPr>
            <a:r>
              <a:rPr lang="en-US" sz="6000"/>
              <a:t>Questions?</a:t>
            </a:r>
            <a:endParaRPr sz="6000"/>
          </a:p>
          <a:p>
            <a:pPr indent="0" lvl="0" marL="0" rtl="0" algn="ctr">
              <a:lnSpc>
                <a:spcPct val="90000"/>
              </a:lnSpc>
              <a:spcBef>
                <a:spcPts val="0"/>
              </a:spcBef>
              <a:spcAft>
                <a:spcPts val="0"/>
              </a:spcAft>
              <a:buClr>
                <a:schemeClr val="dk2"/>
              </a:buClr>
              <a:buSzPts val="3400"/>
              <a:buFont typeface="Trebuchet MS"/>
              <a:buNone/>
            </a:pPr>
            <a:r>
              <a:rPr lang="en-US" sz="6000"/>
              <a:t>¿Preguntas?</a:t>
            </a:r>
            <a:endParaRPr sz="6000"/>
          </a:p>
        </p:txBody>
      </p:sp>
      <p:sp>
        <p:nvSpPr>
          <p:cNvPr id="857" name="Google Shape;857;p10"/>
          <p:cNvSpPr txBox="1"/>
          <p:nvPr>
            <p:ph idx="12" type="sldNum"/>
          </p:nvPr>
        </p:nvSpPr>
        <p:spPr>
          <a:xfrm>
            <a:off x="6880595" y="5308963"/>
            <a:ext cx="2057400" cy="3042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1" name="Shape 861"/>
        <p:cNvGrpSpPr/>
        <p:nvPr/>
      </p:nvGrpSpPr>
      <p:grpSpPr>
        <a:xfrm>
          <a:off x="0" y="0"/>
          <a:ext cx="0" cy="0"/>
          <a:chOff x="0" y="0"/>
          <a:chExt cx="0" cy="0"/>
        </a:xfrm>
      </p:grpSpPr>
      <p:sp>
        <p:nvSpPr>
          <p:cNvPr id="862" name="Google Shape;862;g32117f6e667_0_520"/>
          <p:cNvSpPr txBox="1"/>
          <p:nvPr>
            <p:ph idx="12" type="sldNum"/>
          </p:nvPr>
        </p:nvSpPr>
        <p:spPr>
          <a:xfrm>
            <a:off x="6880595" y="5311405"/>
            <a:ext cx="2057400" cy="210300"/>
          </a:xfrm>
          <a:prstGeom prst="rect">
            <a:avLst/>
          </a:prstGeom>
          <a:noFill/>
          <a:ln>
            <a:noFill/>
          </a:ln>
        </p:spPr>
        <p:txBody>
          <a:bodyPr anchorCtr="0" anchor="ctr" bIns="35525" lIns="35525" spcFirstLastPara="1" rIns="35525" wrap="square" tIns="35525">
            <a:sp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US"/>
              <a:t>‹#›</a:t>
            </a:fld>
            <a:endParaRPr/>
          </a:p>
        </p:txBody>
      </p:sp>
      <p:sp>
        <p:nvSpPr>
          <p:cNvPr id="863" name="Google Shape;863;g32117f6e667_0_520"/>
          <p:cNvSpPr txBox="1"/>
          <p:nvPr>
            <p:ph type="title"/>
          </p:nvPr>
        </p:nvSpPr>
        <p:spPr>
          <a:xfrm>
            <a:off x="566494" y="307292"/>
            <a:ext cx="3968700" cy="570600"/>
          </a:xfrm>
          <a:prstGeom prst="rect">
            <a:avLst/>
          </a:prstGeom>
          <a:noFill/>
          <a:ln>
            <a:noFill/>
          </a:ln>
        </p:spPr>
        <p:txBody>
          <a:bodyPr anchorCtr="0" anchor="b" bIns="35525" lIns="35525" spcFirstLastPara="1" rIns="35525" wrap="square" tIns="35525">
            <a:spAutoFit/>
          </a:bodyPr>
          <a:lstStyle/>
          <a:p>
            <a:pPr indent="0" lvl="0" marL="0" marR="0" rtl="0" algn="ctr">
              <a:lnSpc>
                <a:spcPct val="90000"/>
              </a:lnSpc>
              <a:spcBef>
                <a:spcPts val="0"/>
              </a:spcBef>
              <a:spcAft>
                <a:spcPts val="0"/>
              </a:spcAft>
              <a:buClr>
                <a:schemeClr val="accent1"/>
              </a:buClr>
              <a:buSzPts val="2600"/>
              <a:buFont typeface="Trebuchet MS"/>
              <a:buNone/>
            </a:pPr>
            <a:r>
              <a:rPr lang="en-US" sz="3600"/>
              <a:t>Contact </a:t>
            </a:r>
            <a:endParaRPr sz="3600"/>
          </a:p>
        </p:txBody>
      </p:sp>
      <p:sp>
        <p:nvSpPr>
          <p:cNvPr id="864" name="Google Shape;864;g32117f6e667_0_520"/>
          <p:cNvSpPr txBox="1"/>
          <p:nvPr>
            <p:ph idx="1" type="body"/>
          </p:nvPr>
        </p:nvSpPr>
        <p:spPr>
          <a:xfrm>
            <a:off x="4535275" y="1208900"/>
            <a:ext cx="4608900" cy="2034300"/>
          </a:xfrm>
          <a:prstGeom prst="rect">
            <a:avLst/>
          </a:prstGeom>
          <a:noFill/>
          <a:ln>
            <a:noFill/>
          </a:ln>
        </p:spPr>
        <p:txBody>
          <a:bodyPr anchorCtr="0" anchor="t" bIns="35525" lIns="35525" spcFirstLastPara="1" rIns="35525" wrap="square" tIns="35525">
            <a:spAutoFit/>
          </a:bodyPr>
          <a:lstStyle/>
          <a:p>
            <a:pPr indent="0" lvl="0" marL="0" rtl="0" algn="ctr">
              <a:lnSpc>
                <a:spcPct val="100000"/>
              </a:lnSpc>
              <a:spcBef>
                <a:spcPts val="0"/>
              </a:spcBef>
              <a:spcAft>
                <a:spcPts val="0"/>
              </a:spcAft>
              <a:buClr>
                <a:schemeClr val="dk2"/>
              </a:buClr>
              <a:buSzPts val="1700"/>
              <a:buFont typeface="Trebuchet MS"/>
              <a:buNone/>
            </a:pPr>
            <a:r>
              <a:rPr lang="en-US"/>
              <a:t>X </a:t>
            </a:r>
            <a:endParaRPr>
              <a:solidFill>
                <a:schemeClr val="accent1"/>
              </a:solidFill>
            </a:endParaRPr>
          </a:p>
          <a:p>
            <a:pPr indent="0" lvl="0" marL="0" rtl="0" algn="ctr">
              <a:lnSpc>
                <a:spcPct val="100000"/>
              </a:lnSpc>
              <a:spcBef>
                <a:spcPts val="0"/>
              </a:spcBef>
              <a:spcAft>
                <a:spcPts val="0"/>
              </a:spcAft>
              <a:buClr>
                <a:schemeClr val="dk2"/>
              </a:buClr>
              <a:buSzPts val="1700"/>
              <a:buFont typeface="Trebuchet MS"/>
              <a:buNone/>
            </a:pPr>
            <a:r>
              <a:t/>
            </a:r>
            <a:endParaRPr>
              <a:solidFill>
                <a:schemeClr val="accent1"/>
              </a:solidFill>
            </a:endParaRPr>
          </a:p>
          <a:p>
            <a:pPr indent="0" lvl="0" marL="0" rtl="0" algn="ctr">
              <a:lnSpc>
                <a:spcPct val="100000"/>
              </a:lnSpc>
              <a:spcBef>
                <a:spcPts val="700"/>
              </a:spcBef>
              <a:spcAft>
                <a:spcPts val="0"/>
              </a:spcAft>
              <a:buClr>
                <a:srgbClr val="0000FF"/>
              </a:buClr>
              <a:buSzPts val="1700"/>
              <a:buFont typeface="Trebuchet MS"/>
              <a:buNone/>
            </a:pPr>
            <a:r>
              <a:rPr lang="en-US">
                <a:extLst>
                  <a:ext uri="http://customooxmlschemas.google.com/">
                    <go:slidesCustomData xmlns:go="http://customooxmlschemas.google.com/" textRoundtripDataId="74"/>
                  </a:ext>
                </a:extLst>
              </a:rPr>
              <a:t>Suscríbase</a:t>
            </a:r>
            <a:r>
              <a:rPr lang="en-US">
                <a:extLst>
                  <a:ext uri="http://customooxmlschemas.google.com/">
                    <go:slidesCustomData xmlns:go="http://customooxmlschemas.google.com/" textRoundtripDataId="75"/>
                  </a:ext>
                </a:extLst>
              </a:rPr>
              <a:t> a nuestro boletín</a:t>
            </a:r>
            <a:endParaRPr/>
          </a:p>
          <a:p>
            <a:pPr indent="0" lvl="0" marL="0" rtl="0" algn="ctr">
              <a:lnSpc>
                <a:spcPct val="100000"/>
              </a:lnSpc>
              <a:spcBef>
                <a:spcPts val="700"/>
              </a:spcBef>
              <a:spcAft>
                <a:spcPts val="0"/>
              </a:spcAft>
              <a:buClr>
                <a:srgbClr val="000000"/>
              </a:buClr>
              <a:buSzPts val="1700"/>
              <a:buFont typeface="Trebuchet MS"/>
              <a:buNone/>
            </a:pPr>
            <a:r>
              <a:t/>
            </a:r>
            <a:endParaRPr>
              <a:solidFill>
                <a:schemeClr val="accent1"/>
              </a:solidFill>
            </a:endParaRPr>
          </a:p>
          <a:p>
            <a:pPr indent="0" lvl="0" marL="0" rtl="0" algn="ctr">
              <a:lnSpc>
                <a:spcPct val="100000"/>
              </a:lnSpc>
              <a:spcBef>
                <a:spcPts val="700"/>
              </a:spcBef>
              <a:spcAft>
                <a:spcPts val="0"/>
              </a:spcAft>
              <a:buClr>
                <a:srgbClr val="0000FF"/>
              </a:buClr>
              <a:buSzPts val="1600"/>
              <a:buFont typeface="Trebuchet MS"/>
              <a:buNone/>
            </a:pPr>
            <a:r>
              <a:rPr lang="en-US">
                <a:extLst>
                  <a:ext uri="http://customooxmlschemas.google.com/">
                    <go:slidesCustomData xmlns:go="http://customooxmlschemas.google.com/" textRoundtripDataId="76"/>
                  </a:ext>
                </a:extLst>
              </a:rPr>
              <a:t>Preguntas</a:t>
            </a:r>
            <a:r>
              <a:rPr lang="en-US"/>
              <a:t>: [email]</a:t>
            </a:r>
            <a:endParaRPr/>
          </a:p>
        </p:txBody>
      </p:sp>
      <p:sp>
        <p:nvSpPr>
          <p:cNvPr id="865" name="Google Shape;865;g32117f6e667_0_520"/>
          <p:cNvSpPr txBox="1"/>
          <p:nvPr>
            <p:ph idx="1" type="body"/>
          </p:nvPr>
        </p:nvSpPr>
        <p:spPr>
          <a:xfrm>
            <a:off x="0" y="1208900"/>
            <a:ext cx="4586400" cy="2462700"/>
          </a:xfrm>
          <a:prstGeom prst="rect">
            <a:avLst/>
          </a:prstGeom>
          <a:noFill/>
          <a:ln>
            <a:noFill/>
          </a:ln>
        </p:spPr>
        <p:txBody>
          <a:bodyPr anchorCtr="0" anchor="t" bIns="35525" lIns="35525" spcFirstLastPara="1" rIns="35525" wrap="square" tIns="35525">
            <a:spAutoFit/>
          </a:bodyPr>
          <a:lstStyle/>
          <a:p>
            <a:pPr indent="0" lvl="0" marL="0" rtl="0" algn="ctr">
              <a:lnSpc>
                <a:spcPct val="100000"/>
              </a:lnSpc>
              <a:spcBef>
                <a:spcPts val="0"/>
              </a:spcBef>
              <a:spcAft>
                <a:spcPts val="0"/>
              </a:spcAft>
              <a:buClr>
                <a:schemeClr val="dk2"/>
              </a:buClr>
              <a:buSzPts val="1700"/>
              <a:buFont typeface="Trebuchet MS"/>
              <a:buNone/>
            </a:pPr>
            <a:r>
              <a:rPr lang="en-US" u="sng">
                <a:solidFill>
                  <a:schemeClr val="hlink"/>
                </a:solidFill>
                <a:hlinkClick r:id="rId3"/>
              </a:rPr>
              <a:t>HCPF HRSN Webpage</a:t>
            </a:r>
            <a:r>
              <a:rPr lang="en-US"/>
              <a:t> </a:t>
            </a:r>
            <a:endParaRPr>
              <a:solidFill>
                <a:schemeClr val="dk2"/>
              </a:solidFill>
            </a:endParaRPr>
          </a:p>
          <a:p>
            <a:pPr indent="0" lvl="0" marL="0" rtl="0" algn="ctr">
              <a:lnSpc>
                <a:spcPct val="100000"/>
              </a:lnSpc>
              <a:spcBef>
                <a:spcPts val="700"/>
              </a:spcBef>
              <a:spcAft>
                <a:spcPts val="0"/>
              </a:spcAft>
              <a:buClr>
                <a:schemeClr val="hlink"/>
              </a:buClr>
              <a:buSzPts val="1600"/>
              <a:buFont typeface="Trebuchet MS"/>
              <a:buNone/>
            </a:pPr>
            <a:r>
              <a:t/>
            </a:r>
            <a:endParaRPr>
              <a:solidFill>
                <a:schemeClr val="dk2"/>
              </a:solidFill>
            </a:endParaRPr>
          </a:p>
          <a:p>
            <a:pPr indent="0" lvl="0" marL="0" rtl="0" algn="ctr">
              <a:lnSpc>
                <a:spcPct val="100000"/>
              </a:lnSpc>
              <a:spcBef>
                <a:spcPts val="700"/>
              </a:spcBef>
              <a:spcAft>
                <a:spcPts val="0"/>
              </a:spcAft>
              <a:buClr>
                <a:schemeClr val="hlink"/>
              </a:buClr>
              <a:buSzPts val="1600"/>
              <a:buFont typeface="Trebuchet MS"/>
              <a:buNone/>
            </a:pPr>
            <a:r>
              <a:rPr lang="en-US" u="sng">
                <a:solidFill>
                  <a:schemeClr val="hlink"/>
                </a:solidFill>
                <a:hlinkClick r:id="rId4"/>
                <a:extLst>
                  <a:ext uri="http://customooxmlschemas.google.com/">
                    <go:slidesCustomData xmlns:go="http://customooxmlschemas.google.com/" textRoundtripDataId="77"/>
                  </a:ext>
                </a:extLst>
              </a:rPr>
              <a:t>Sign up</a:t>
            </a:r>
            <a:r>
              <a:rPr lang="en-US" u="sng">
                <a:solidFill>
                  <a:schemeClr val="hlink"/>
                </a:solidFill>
                <a:hlinkClick r:id="rId5"/>
                <a:extLst>
                  <a:ext uri="http://customooxmlschemas.google.com/">
                    <go:slidesCustomData xmlns:go="http://customooxmlschemas.google.com/" textRoundtripDataId="78"/>
                  </a:ext>
                </a:extLst>
              </a:rPr>
              <a:t> for our </a:t>
            </a:r>
            <a:r>
              <a:rPr lang="en-US" u="sng">
                <a:solidFill>
                  <a:schemeClr val="hlink"/>
                </a:solidFill>
                <a:hlinkClick r:id="rId6"/>
                <a:extLst>
                  <a:ext uri="http://customooxmlschemas.google.com/">
                    <go:slidesCustomData xmlns:go="http://customooxmlschemas.google.com/" textRoundtripDataId="79"/>
                  </a:ext>
                </a:extLst>
              </a:rPr>
              <a:t>updates</a:t>
            </a:r>
            <a:endParaRPr/>
          </a:p>
          <a:p>
            <a:pPr indent="0" lvl="0" marL="0" rtl="0" algn="ctr">
              <a:lnSpc>
                <a:spcPct val="100000"/>
              </a:lnSpc>
              <a:spcBef>
                <a:spcPts val="700"/>
              </a:spcBef>
              <a:spcAft>
                <a:spcPts val="0"/>
              </a:spcAft>
              <a:buClr>
                <a:schemeClr val="hlink"/>
              </a:buClr>
              <a:buSzPts val="1600"/>
              <a:buFont typeface="Trebuchet MS"/>
              <a:buNone/>
            </a:pPr>
            <a:r>
              <a:t/>
            </a:r>
            <a:endParaRPr>
              <a:solidFill>
                <a:schemeClr val="hlink"/>
              </a:solidFill>
            </a:endParaRPr>
          </a:p>
          <a:p>
            <a:pPr indent="0" lvl="0" marL="0" rtl="0" algn="ctr">
              <a:lnSpc>
                <a:spcPct val="100000"/>
              </a:lnSpc>
              <a:spcBef>
                <a:spcPts val="700"/>
              </a:spcBef>
              <a:spcAft>
                <a:spcPts val="0"/>
              </a:spcAft>
              <a:buClr>
                <a:schemeClr val="hlink"/>
              </a:buClr>
              <a:buSzPts val="1600"/>
              <a:buFont typeface="Trebuchet MS"/>
              <a:buNone/>
            </a:pPr>
            <a:r>
              <a:rPr lang="en-US"/>
              <a:t>Questions:</a:t>
            </a:r>
            <a:r>
              <a:rPr lang="en-US">
                <a:extLst>
                  <a:ext uri="http://customooxmlschemas.google.com/">
                    <go:slidesCustomData xmlns:go="http://customooxmlschemas.google.com/" textRoundtripDataId="80"/>
                  </a:ext>
                </a:extLst>
              </a:rPr>
              <a:t> </a:t>
            </a:r>
            <a:r>
              <a:rPr lang="en-US" u="sng">
                <a:solidFill>
                  <a:schemeClr val="hlink"/>
                </a:solidFill>
                <a:hlinkClick r:id="rId7"/>
                <a:extLst>
                  <a:ext uri="http://customooxmlschemas.google.com/">
                    <go:slidesCustomData xmlns:go="http://customooxmlschemas.google.com/" textRoundtripDataId="81"/>
                  </a:ext>
                </a:extLst>
              </a:rPr>
              <a:t>hcpf_1115waiver@state.co.us</a:t>
            </a:r>
            <a:endParaRPr>
              <a:solidFill>
                <a:schemeClr val="accent1"/>
              </a:solidFill>
            </a:endParaRPr>
          </a:p>
        </p:txBody>
      </p:sp>
      <p:sp>
        <p:nvSpPr>
          <p:cNvPr id="866" name="Google Shape;866;g32117f6e667_0_520"/>
          <p:cNvSpPr txBox="1"/>
          <p:nvPr/>
        </p:nvSpPr>
        <p:spPr>
          <a:xfrm>
            <a:off x="5662350" y="307292"/>
            <a:ext cx="2250000" cy="642300"/>
          </a:xfrm>
          <a:prstGeom prst="rect">
            <a:avLst/>
          </a:prstGeom>
          <a:noFill/>
          <a:ln>
            <a:noFill/>
          </a:ln>
        </p:spPr>
        <p:txBody>
          <a:bodyPr anchorCtr="0" anchor="t" bIns="71100" lIns="71100" spcFirstLastPara="1" rIns="71100" wrap="square" tIns="71100">
            <a:spAutoFit/>
          </a:bodyPr>
          <a:lstStyle/>
          <a:p>
            <a:pPr indent="0" lvl="0" marL="0" marR="0" rtl="0" algn="ctr">
              <a:lnSpc>
                <a:spcPct val="90000"/>
              </a:lnSpc>
              <a:spcBef>
                <a:spcPts val="0"/>
              </a:spcBef>
              <a:spcAft>
                <a:spcPts val="0"/>
              </a:spcAft>
              <a:buClr>
                <a:srgbClr val="000000"/>
              </a:buClr>
              <a:buSzPts val="2700"/>
              <a:buFont typeface="Arial"/>
              <a:buNone/>
            </a:pPr>
            <a:r>
              <a:rPr b="1" i="0" lang="en-US" sz="3600" u="none" cap="none" strike="noStrike">
                <a:solidFill>
                  <a:schemeClr val="dk2"/>
                </a:solidFill>
                <a:latin typeface="Trebuchet MS"/>
                <a:ea typeface="Trebuchet MS"/>
                <a:cs typeface="Trebuchet MS"/>
                <a:sym typeface="Trebuchet MS"/>
              </a:rPr>
              <a:t>Contacto</a:t>
            </a:r>
            <a:endParaRPr b="0" i="0" sz="3600" u="none" cap="none" strike="noStrike">
              <a:solidFill>
                <a:srgbClr val="000000"/>
              </a:solidFill>
              <a:latin typeface="Arial"/>
              <a:ea typeface="Arial"/>
              <a:cs typeface="Arial"/>
              <a:sym typeface="Arial"/>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1" name="Shape 871"/>
        <p:cNvGrpSpPr/>
        <p:nvPr/>
      </p:nvGrpSpPr>
      <p:grpSpPr>
        <a:xfrm>
          <a:off x="0" y="0"/>
          <a:ext cx="0" cy="0"/>
          <a:chOff x="0" y="0"/>
          <a:chExt cx="0" cy="0"/>
        </a:xfrm>
      </p:grpSpPr>
      <p:sp>
        <p:nvSpPr>
          <p:cNvPr id="872" name="Google Shape;872;p12"/>
          <p:cNvSpPr txBox="1"/>
          <p:nvPr>
            <p:ph type="title"/>
          </p:nvPr>
        </p:nvSpPr>
        <p:spPr>
          <a:xfrm>
            <a:off x="446484" y="1766822"/>
            <a:ext cx="8250900" cy="1355400"/>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Clr>
                <a:schemeClr val="lt1"/>
              </a:buClr>
              <a:buSzPts val="5000"/>
              <a:buFont typeface="Trebuchet MS"/>
              <a:buNone/>
            </a:pPr>
            <a:r>
              <a:rPr lang="en-US"/>
              <a:t>Thank you!</a:t>
            </a:r>
            <a:endParaRPr/>
          </a:p>
          <a:p>
            <a:pPr indent="0" lvl="0" marL="0" rtl="0" algn="ctr">
              <a:lnSpc>
                <a:spcPct val="90000"/>
              </a:lnSpc>
              <a:spcBef>
                <a:spcPts val="0"/>
              </a:spcBef>
              <a:spcAft>
                <a:spcPts val="0"/>
              </a:spcAft>
              <a:buClr>
                <a:schemeClr val="lt1"/>
              </a:buClr>
              <a:buSzPts val="5000"/>
              <a:buFont typeface="Trebuchet MS"/>
              <a:buNone/>
            </a:pPr>
            <a:r>
              <a:rPr lang="en-US"/>
              <a:t>¡Gracias!</a:t>
            </a:r>
            <a:endParaRPr/>
          </a:p>
        </p:txBody>
      </p:sp>
      <p:sp>
        <p:nvSpPr>
          <p:cNvPr id="873" name="Google Shape;873;p12"/>
          <p:cNvSpPr txBox="1"/>
          <p:nvPr>
            <p:ph idx="12" type="sldNum"/>
          </p:nvPr>
        </p:nvSpPr>
        <p:spPr>
          <a:xfrm>
            <a:off x="6880595" y="5308963"/>
            <a:ext cx="2057400" cy="3042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sp>
        <p:nvSpPr>
          <p:cNvPr id="395" name="Google Shape;395;g32117f6e667_0_309"/>
          <p:cNvSpPr txBox="1"/>
          <p:nvPr/>
        </p:nvSpPr>
        <p:spPr>
          <a:xfrm>
            <a:off x="48775" y="3551999"/>
            <a:ext cx="4474500" cy="1487400"/>
          </a:xfrm>
          <a:prstGeom prst="rect">
            <a:avLst/>
          </a:prstGeom>
          <a:noFill/>
          <a:ln>
            <a:noFill/>
          </a:ln>
        </p:spPr>
        <p:txBody>
          <a:bodyPr anchorCtr="0" anchor="ctr" bIns="50525" lIns="50525" spcFirstLastPara="1" rIns="50525" wrap="square" tIns="50525">
            <a:spAutoFit/>
          </a:bodyPr>
          <a:lstStyle/>
          <a:p>
            <a:pPr indent="0" lvl="0" marL="0" marR="0" rtl="0" algn="l">
              <a:lnSpc>
                <a:spcPct val="100000"/>
              </a:lnSpc>
              <a:spcBef>
                <a:spcPts val="0"/>
              </a:spcBef>
              <a:spcAft>
                <a:spcPts val="0"/>
              </a:spcAft>
              <a:buClr>
                <a:srgbClr val="FFFFFF"/>
              </a:buClr>
              <a:buSzPts val="2700"/>
              <a:buFont typeface="Trebuchet MS"/>
              <a:buNone/>
            </a:pPr>
            <a:r>
              <a:rPr b="0" i="0" lang="en-US" sz="1600" u="none" cap="none" strike="noStrik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1100" u="none" cap="none" strike="noStrike">
              <a:solidFill>
                <a:srgbClr val="000000"/>
              </a:solidFill>
              <a:latin typeface="Arial"/>
              <a:ea typeface="Arial"/>
              <a:cs typeface="Arial"/>
              <a:sym typeface="Arial"/>
            </a:endParaRPr>
          </a:p>
          <a:p>
            <a:pPr indent="127000" lvl="0" marL="0" marR="0" rtl="0" algn="l">
              <a:lnSpc>
                <a:spcPct val="100000"/>
              </a:lnSpc>
              <a:spcBef>
                <a:spcPts val="0"/>
              </a:spcBef>
              <a:spcAft>
                <a:spcPts val="0"/>
              </a:spcAft>
              <a:buClr>
                <a:srgbClr val="FFFFFF"/>
              </a:buClr>
              <a:buSzPts val="2600"/>
              <a:buFont typeface="Trebuchet MS"/>
              <a:buNone/>
            </a:pPr>
            <a:r>
              <a:rPr b="0" i="0" lang="en-US" sz="2600" u="none" cap="none" strike="noStrike">
                <a:solidFill>
                  <a:srgbClr val="FFFFFF"/>
                </a:solidFill>
                <a:latin typeface="Trebuchet MS"/>
                <a:ea typeface="Trebuchet MS"/>
                <a:cs typeface="Trebuchet MS"/>
                <a:sym typeface="Trebuchet MS"/>
              </a:rPr>
              <a:t> </a:t>
            </a:r>
            <a:r>
              <a:rPr b="1" i="0" lang="en-US" sz="2600" u="none" cap="none" strike="noStrike">
                <a:solidFill>
                  <a:srgbClr val="FFFFFF"/>
                </a:solidFill>
                <a:latin typeface="Trebuchet MS"/>
                <a:ea typeface="Trebuchet MS"/>
                <a:cs typeface="Trebuchet MS"/>
                <a:sym typeface="Trebuchet MS"/>
              </a:rPr>
              <a:t> </a:t>
            </a:r>
            <a:endParaRPr b="0" i="0" sz="1100" u="none" cap="none" strike="noStrike">
              <a:solidFill>
                <a:srgbClr val="000000"/>
              </a:solidFill>
              <a:latin typeface="Arial"/>
              <a:ea typeface="Arial"/>
              <a:cs typeface="Arial"/>
              <a:sym typeface="Arial"/>
            </a:endParaRPr>
          </a:p>
        </p:txBody>
      </p:sp>
      <p:sp>
        <p:nvSpPr>
          <p:cNvPr id="396" name="Google Shape;396;g32117f6e667_0_309"/>
          <p:cNvSpPr txBox="1"/>
          <p:nvPr>
            <p:ph idx="12" type="sldNum"/>
          </p:nvPr>
        </p:nvSpPr>
        <p:spPr>
          <a:xfrm>
            <a:off x="8814950" y="5370083"/>
            <a:ext cx="123000" cy="179400"/>
          </a:xfrm>
          <a:prstGeom prst="rect">
            <a:avLst/>
          </a:prstGeom>
          <a:noFill/>
          <a:ln>
            <a:noFill/>
          </a:ln>
        </p:spPr>
        <p:txBody>
          <a:bodyPr anchorCtr="0" anchor="ctr" bIns="35525" lIns="35525" spcFirstLastPara="1" rIns="35525" wrap="square" tIns="35525">
            <a:spAutoFit/>
          </a:bodyPr>
          <a:lstStyle/>
          <a:p>
            <a:pPr indent="0" lvl="0" marL="0" rtl="0" algn="r">
              <a:lnSpc>
                <a:spcPct val="100000"/>
              </a:lnSpc>
              <a:spcBef>
                <a:spcPts val="0"/>
              </a:spcBef>
              <a:spcAft>
                <a:spcPts val="0"/>
              </a:spcAft>
              <a:buClr>
                <a:srgbClr val="000000"/>
              </a:buClr>
              <a:buSzPts val="700"/>
              <a:buFont typeface="Trebuchet MS"/>
              <a:buNone/>
            </a:pPr>
            <a:fld id="{00000000-1234-1234-1234-123412341234}" type="slidenum">
              <a:rPr lang="en-US" sz="700">
                <a:solidFill>
                  <a:srgbClr val="000000"/>
                </a:solidFill>
              </a:rPr>
              <a:t>‹#›</a:t>
            </a:fld>
            <a:endParaRPr/>
          </a:p>
        </p:txBody>
      </p:sp>
      <p:sp>
        <p:nvSpPr>
          <p:cNvPr id="397" name="Google Shape;397;g32117f6e667_0_309"/>
          <p:cNvSpPr txBox="1"/>
          <p:nvPr/>
        </p:nvSpPr>
        <p:spPr>
          <a:xfrm>
            <a:off x="4633500" y="3516025"/>
            <a:ext cx="4414800" cy="1579800"/>
          </a:xfrm>
          <a:prstGeom prst="rect">
            <a:avLst/>
          </a:prstGeom>
          <a:noFill/>
          <a:ln>
            <a:noFill/>
          </a:ln>
        </p:spPr>
        <p:txBody>
          <a:bodyPr anchorCtr="0" anchor="ctr" bIns="50525" lIns="50525" spcFirstLastPara="1" rIns="50525" wrap="square" tIns="50525">
            <a:spAutoFit/>
          </a:bodyPr>
          <a:lstStyle/>
          <a:p>
            <a:pPr indent="0" lvl="0" marL="0" marR="0" rtl="0" algn="l">
              <a:lnSpc>
                <a:spcPct val="100000"/>
              </a:lnSpc>
              <a:spcBef>
                <a:spcPts val="0"/>
              </a:spcBef>
              <a:spcAft>
                <a:spcPts val="0"/>
              </a:spcAft>
              <a:buClr>
                <a:srgbClr val="FFFFFF"/>
              </a:buClr>
              <a:buSzPts val="1600"/>
              <a:buFont typeface="Trebuchet MS"/>
              <a:buNone/>
            </a:pPr>
            <a:r>
              <a:rPr b="0" i="0" lang="en-US" sz="1600" u="none" cap="none" strike="noStrike">
                <a:solidFill>
                  <a:srgbClr val="FFFFFF"/>
                </a:solidFill>
                <a:latin typeface="Trebuchet MS"/>
                <a:ea typeface="Trebuchet MS"/>
                <a:cs typeface="Trebuchet MS"/>
                <a:sym typeface="Trebuchet MS"/>
              </a:rPr>
              <a:t>Mejorar la equidad de la asistencia sanitaria, el acceso y los resultados para las personas a las que prestamos servicio, y al mismo tiempo ahorrar dinero a los habitantes de Colorado en materia de atención sanitaria e impulsar el valor de Colorado.</a:t>
            </a:r>
            <a:endParaRPr b="0" i="0" sz="1100" u="none" cap="none" strike="noStrike">
              <a:solidFill>
                <a:srgbClr val="000000"/>
              </a:solidFill>
              <a:latin typeface="Arial"/>
              <a:ea typeface="Arial"/>
              <a:cs typeface="Arial"/>
              <a:sym typeface="Arial"/>
            </a:endParaRPr>
          </a:p>
        </p:txBody>
      </p:sp>
      <p:pic>
        <p:nvPicPr>
          <p:cNvPr descr="Boy in a wheelchair smiles while at a park." id="398" name="Google Shape;398;g32117f6e667_0_309"/>
          <p:cNvPicPr preferRelativeResize="0"/>
          <p:nvPr/>
        </p:nvPicPr>
        <p:blipFill rotWithShape="1">
          <a:blip r:embed="rId3">
            <a:alphaModFix/>
          </a:blip>
          <a:srcRect b="40625" l="0" r="18632" t="19854"/>
          <a:stretch/>
        </p:blipFill>
        <p:spPr>
          <a:xfrm>
            <a:off x="0" y="0"/>
            <a:ext cx="9144003" cy="3011251"/>
          </a:xfrm>
          <a:prstGeom prst="rect">
            <a:avLst/>
          </a:prstGeom>
          <a:noFill/>
          <a:ln>
            <a:noFill/>
          </a:ln>
        </p:spPr>
      </p:pic>
      <p:sp>
        <p:nvSpPr>
          <p:cNvPr id="399" name="Google Shape;399;g32117f6e667_0_309"/>
          <p:cNvSpPr txBox="1"/>
          <p:nvPr/>
        </p:nvSpPr>
        <p:spPr>
          <a:xfrm>
            <a:off x="48775" y="3053650"/>
            <a:ext cx="4495800" cy="5196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lt1"/>
              </a:buClr>
              <a:buSzPts val="2700"/>
              <a:buFont typeface="Trebuchet MS"/>
              <a:buNone/>
            </a:pPr>
            <a:r>
              <a:rPr b="1" i="0" lang="en-US" sz="2700" u="none" cap="none" strike="noStrike">
                <a:solidFill>
                  <a:schemeClr val="lt1"/>
                </a:solidFill>
                <a:latin typeface="Trebuchet MS"/>
                <a:ea typeface="Trebuchet MS"/>
                <a:cs typeface="Trebuchet MS"/>
                <a:sym typeface="Trebuchet MS"/>
              </a:rPr>
              <a:t>Our Mission</a:t>
            </a:r>
            <a:endParaRPr b="0" i="0" sz="1400" u="none" cap="none" strike="noStrike">
              <a:solidFill>
                <a:srgbClr val="000000"/>
              </a:solidFill>
              <a:latin typeface="Arial"/>
              <a:ea typeface="Arial"/>
              <a:cs typeface="Arial"/>
              <a:sym typeface="Arial"/>
            </a:endParaRPr>
          </a:p>
        </p:txBody>
      </p:sp>
      <p:sp>
        <p:nvSpPr>
          <p:cNvPr id="400" name="Google Shape;400;g32117f6e667_0_309"/>
          <p:cNvSpPr txBox="1"/>
          <p:nvPr/>
        </p:nvSpPr>
        <p:spPr>
          <a:xfrm>
            <a:off x="4580625" y="3013300"/>
            <a:ext cx="3275400" cy="600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700"/>
              <a:buFont typeface="Arial"/>
              <a:buNone/>
            </a:pPr>
            <a:r>
              <a:rPr b="1" i="0" lang="en-US" sz="2700" u="none" cap="none" strike="noStrike">
                <a:solidFill>
                  <a:schemeClr val="lt1"/>
                </a:solidFill>
                <a:latin typeface="Trebuchet MS"/>
                <a:ea typeface="Trebuchet MS"/>
                <a:cs typeface="Trebuchet MS"/>
                <a:sym typeface="Trebuchet MS"/>
              </a:rPr>
              <a:t>Nuestra misión</a:t>
            </a:r>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sp>
        <p:nvSpPr>
          <p:cNvPr id="405" name="Google Shape;405;g32117f6e667_0_320"/>
          <p:cNvSpPr txBox="1"/>
          <p:nvPr>
            <p:ph type="title"/>
          </p:nvPr>
        </p:nvSpPr>
        <p:spPr>
          <a:xfrm>
            <a:off x="533000" y="407425"/>
            <a:ext cx="3263700" cy="570600"/>
          </a:xfrm>
          <a:prstGeom prst="rect">
            <a:avLst/>
          </a:prstGeom>
          <a:noFill/>
          <a:ln>
            <a:noFill/>
          </a:ln>
        </p:spPr>
        <p:txBody>
          <a:bodyPr anchorCtr="0" anchor="b" bIns="35525" lIns="35525" spcFirstLastPara="1" rIns="35525" wrap="square" tIns="35525">
            <a:spAutoFit/>
          </a:bodyPr>
          <a:lstStyle/>
          <a:p>
            <a:pPr indent="0" lvl="0" marL="0" marR="0" rtl="0" algn="ctr">
              <a:lnSpc>
                <a:spcPct val="90000"/>
              </a:lnSpc>
              <a:spcBef>
                <a:spcPts val="0"/>
              </a:spcBef>
              <a:spcAft>
                <a:spcPts val="0"/>
              </a:spcAft>
              <a:buClr>
                <a:srgbClr val="FFFFFF"/>
              </a:buClr>
              <a:buSzPts val="2700"/>
              <a:buFont typeface="Trebuchet MS"/>
              <a:buNone/>
            </a:pPr>
            <a:r>
              <a:rPr lang="en-US" sz="3600"/>
              <a:t>What We Do</a:t>
            </a:r>
            <a:endParaRPr sz="3600"/>
          </a:p>
        </p:txBody>
      </p:sp>
      <p:sp>
        <p:nvSpPr>
          <p:cNvPr id="406" name="Google Shape;406;g32117f6e667_0_320"/>
          <p:cNvSpPr txBox="1"/>
          <p:nvPr>
            <p:ph idx="1" type="body"/>
          </p:nvPr>
        </p:nvSpPr>
        <p:spPr>
          <a:xfrm>
            <a:off x="262150" y="1207521"/>
            <a:ext cx="3909900" cy="3681300"/>
          </a:xfrm>
          <a:prstGeom prst="rect">
            <a:avLst/>
          </a:prstGeom>
          <a:noFill/>
          <a:ln>
            <a:noFill/>
          </a:ln>
        </p:spPr>
        <p:txBody>
          <a:bodyPr anchorCtr="0" anchor="t" bIns="35525" lIns="35525" spcFirstLastPara="1" rIns="35525" wrap="square" tIns="35525">
            <a:normAutofit/>
          </a:bodyPr>
          <a:lstStyle/>
          <a:p>
            <a:pPr indent="0" lvl="0" marL="0" rtl="0" algn="l">
              <a:lnSpc>
                <a:spcPct val="90000"/>
              </a:lnSpc>
              <a:spcBef>
                <a:spcPts val="0"/>
              </a:spcBef>
              <a:spcAft>
                <a:spcPts val="0"/>
              </a:spcAft>
              <a:buSzPts val="1900"/>
              <a:buNone/>
            </a:pPr>
            <a:r>
              <a:rPr lang="en-US" sz="2200"/>
              <a:t>The Department of Health Care Policy and Financing (HCPF) administers Health First Colorado (Colorado’s Medicaid program), Child Health Plan </a:t>
            </a:r>
            <a:r>
              <a:rPr i="1" lang="en-US" sz="2200"/>
              <a:t>Plus </a:t>
            </a:r>
            <a:r>
              <a:rPr lang="en-US" sz="2200"/>
              <a:t>(CHP+) and other health care programs for Coloradans who qualify. </a:t>
            </a:r>
            <a:endParaRPr sz="2200"/>
          </a:p>
        </p:txBody>
      </p:sp>
      <p:sp>
        <p:nvSpPr>
          <p:cNvPr id="407" name="Google Shape;407;g32117f6e667_0_320"/>
          <p:cNvSpPr txBox="1"/>
          <p:nvPr>
            <p:ph idx="12" type="sldNum"/>
          </p:nvPr>
        </p:nvSpPr>
        <p:spPr>
          <a:xfrm>
            <a:off x="8790650" y="5370083"/>
            <a:ext cx="123000" cy="179400"/>
          </a:xfrm>
          <a:prstGeom prst="rect">
            <a:avLst/>
          </a:prstGeom>
          <a:noFill/>
          <a:ln>
            <a:noFill/>
          </a:ln>
        </p:spPr>
        <p:txBody>
          <a:bodyPr anchorCtr="0" anchor="ctr" bIns="35525" lIns="35525" spcFirstLastPara="1" rIns="35525" wrap="square" tIns="35525">
            <a:spAutoFit/>
          </a:bodyPr>
          <a:lstStyle/>
          <a:p>
            <a:pPr indent="0" lvl="0" marL="0" rtl="0" algn="r">
              <a:lnSpc>
                <a:spcPct val="100000"/>
              </a:lnSpc>
              <a:spcBef>
                <a:spcPts val="0"/>
              </a:spcBef>
              <a:spcAft>
                <a:spcPts val="0"/>
              </a:spcAft>
              <a:buClr>
                <a:srgbClr val="000000"/>
              </a:buClr>
              <a:buSzPts val="700"/>
              <a:buFont typeface="Trebuchet MS"/>
              <a:buNone/>
            </a:pPr>
            <a:fld id="{00000000-1234-1234-1234-123412341234}" type="slidenum">
              <a:rPr lang="en-US" sz="700">
                <a:solidFill>
                  <a:srgbClr val="000000"/>
                </a:solidFill>
              </a:rPr>
              <a:t>‹#›</a:t>
            </a:fld>
            <a:endParaRPr/>
          </a:p>
        </p:txBody>
      </p:sp>
      <p:sp>
        <p:nvSpPr>
          <p:cNvPr id="408" name="Google Shape;408;g32117f6e667_0_320"/>
          <p:cNvSpPr txBox="1"/>
          <p:nvPr/>
        </p:nvSpPr>
        <p:spPr>
          <a:xfrm>
            <a:off x="4672225" y="1207525"/>
            <a:ext cx="4329600" cy="3760200"/>
          </a:xfrm>
          <a:prstGeom prst="rect">
            <a:avLst/>
          </a:prstGeom>
          <a:noFill/>
          <a:ln>
            <a:noFill/>
          </a:ln>
        </p:spPr>
        <p:txBody>
          <a:bodyPr anchorCtr="0" anchor="t" bIns="35525" lIns="35525" spcFirstLastPara="1" rIns="35525" wrap="square" tIns="35525">
            <a:noAutofit/>
          </a:bodyPr>
          <a:lstStyle/>
          <a:p>
            <a:pPr indent="0" lvl="0" marL="0" marR="0" rtl="0" algn="l">
              <a:lnSpc>
                <a:spcPct val="90000"/>
              </a:lnSpc>
              <a:spcBef>
                <a:spcPts val="0"/>
              </a:spcBef>
              <a:spcAft>
                <a:spcPts val="0"/>
              </a:spcAft>
              <a:buClr>
                <a:srgbClr val="FFFFFF"/>
              </a:buClr>
              <a:buSzPts val="1800"/>
              <a:buFont typeface="Trebuchet MS"/>
              <a:buNone/>
            </a:pPr>
            <a:r>
              <a:rPr b="0" i="0" lang="en-US" sz="2200" u="none" cap="none" strike="noStrike">
                <a:solidFill>
                  <a:srgbClr val="FFFFFF"/>
                </a:solidFill>
                <a:latin typeface="Trebuchet MS"/>
                <a:ea typeface="Trebuchet MS"/>
                <a:cs typeface="Trebuchet MS"/>
                <a:sym typeface="Trebuchet MS"/>
              </a:rPr>
              <a:t>El Departamento de Financiación y Políticas de Atención a la Salud (</a:t>
            </a:r>
            <a:r>
              <a:rPr b="0" i="1" lang="en-US" sz="2200" u="none" cap="none" strike="noStrike">
                <a:solidFill>
                  <a:srgbClr val="FFFFFF"/>
                </a:solidFill>
                <a:latin typeface="Trebuchet MS"/>
                <a:ea typeface="Trebuchet MS"/>
                <a:cs typeface="Trebuchet MS"/>
                <a:sym typeface="Trebuchet MS"/>
              </a:rPr>
              <a:t>Department of Health Care Policy &amp; Financing - HCPF</a:t>
            </a:r>
            <a:r>
              <a:rPr b="0" i="0" lang="en-US" sz="2200" u="none" cap="none" strike="noStrike">
                <a:solidFill>
                  <a:srgbClr val="FFFFFF"/>
                </a:solidFill>
                <a:latin typeface="Trebuchet MS"/>
                <a:ea typeface="Trebuchet MS"/>
                <a:cs typeface="Trebuchet MS"/>
                <a:sym typeface="Trebuchet MS"/>
              </a:rPr>
              <a:t>) administra Health First Colorado (el programa de Medicaid de Colorado), </a:t>
            </a:r>
            <a:r>
              <a:rPr b="0" i="1" lang="en-US" sz="2200" u="none" cap="none" strike="noStrike">
                <a:solidFill>
                  <a:srgbClr val="FFFFFF"/>
                </a:solidFill>
                <a:latin typeface="Trebuchet MS"/>
                <a:ea typeface="Trebuchet MS"/>
                <a:cs typeface="Trebuchet MS"/>
                <a:sym typeface="Trebuchet MS"/>
              </a:rPr>
              <a:t>Child Health Plan Plus (CHP</a:t>
            </a:r>
            <a:r>
              <a:rPr b="0" i="0" lang="en-US" sz="2200" u="none" cap="none" strike="noStrike">
                <a:solidFill>
                  <a:srgbClr val="FFFFFF"/>
                </a:solidFill>
                <a:latin typeface="Trebuchet MS"/>
                <a:ea typeface="Trebuchet MS"/>
                <a:cs typeface="Trebuchet MS"/>
                <a:sym typeface="Trebuchet MS"/>
              </a:rPr>
              <a:t>+) y otros programas de asistencia sanitaria para los residentes de Colorado que reúnan las condiciones. </a:t>
            </a:r>
            <a:endParaRPr b="0" i="0" sz="2200" u="none" cap="none" strike="noStrike">
              <a:solidFill>
                <a:srgbClr val="000000"/>
              </a:solidFill>
              <a:latin typeface="Trebuchet MS"/>
              <a:ea typeface="Trebuchet MS"/>
              <a:cs typeface="Trebuchet MS"/>
              <a:sym typeface="Trebuchet MS"/>
            </a:endParaRPr>
          </a:p>
        </p:txBody>
      </p:sp>
      <p:sp>
        <p:nvSpPr>
          <p:cNvPr id="409" name="Google Shape;409;g32117f6e667_0_320"/>
          <p:cNvSpPr txBox="1"/>
          <p:nvPr/>
        </p:nvSpPr>
        <p:spPr>
          <a:xfrm>
            <a:off x="4916437" y="407429"/>
            <a:ext cx="3841200" cy="570600"/>
          </a:xfrm>
          <a:prstGeom prst="rect">
            <a:avLst/>
          </a:prstGeom>
          <a:noFill/>
          <a:ln>
            <a:noFill/>
          </a:ln>
        </p:spPr>
        <p:txBody>
          <a:bodyPr anchorCtr="0" anchor="b" bIns="35525" lIns="35525" spcFirstLastPara="1" rIns="35525" wrap="square" tIns="35525">
            <a:spAutoFit/>
          </a:bodyPr>
          <a:lstStyle/>
          <a:p>
            <a:pPr indent="0" lvl="0" marL="0" marR="0" rtl="0" algn="ctr">
              <a:lnSpc>
                <a:spcPct val="90000"/>
              </a:lnSpc>
              <a:spcBef>
                <a:spcPts val="0"/>
              </a:spcBef>
              <a:spcAft>
                <a:spcPts val="0"/>
              </a:spcAft>
              <a:buClr>
                <a:srgbClr val="FFFFFF"/>
              </a:buClr>
              <a:buSzPts val="2700"/>
              <a:buFont typeface="Trebuchet MS"/>
              <a:buNone/>
            </a:pPr>
            <a:r>
              <a:rPr b="1" i="0" lang="en-US" sz="3600" u="none" cap="none" strike="noStrike">
                <a:solidFill>
                  <a:srgbClr val="FFFFFF"/>
                </a:solidFill>
                <a:latin typeface="Trebuchet MS"/>
                <a:ea typeface="Trebuchet MS"/>
                <a:cs typeface="Trebuchet MS"/>
                <a:sym typeface="Trebuchet MS"/>
              </a:rPr>
              <a:t>Qué hacemos</a:t>
            </a:r>
            <a:endParaRPr b="0" i="0" sz="36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g32117f6e667_0_208"/>
          <p:cNvSpPr txBox="1"/>
          <p:nvPr>
            <p:ph type="title"/>
          </p:nvPr>
        </p:nvSpPr>
        <p:spPr>
          <a:xfrm>
            <a:off x="628650" y="407425"/>
            <a:ext cx="2928000" cy="591000"/>
          </a:xfrm>
          <a:prstGeom prst="rect">
            <a:avLst/>
          </a:prstGeom>
          <a:noFill/>
          <a:ln>
            <a:noFill/>
          </a:ln>
        </p:spPr>
        <p:txBody>
          <a:bodyPr anchorCtr="0" anchor="ctr" bIns="45700" lIns="91425" spcFirstLastPara="1" rIns="91425" wrap="square" tIns="45700">
            <a:spAutoFit/>
          </a:bodyPr>
          <a:lstStyle/>
          <a:p>
            <a:pPr indent="0" lvl="0" marL="0" rtl="0" algn="ctr">
              <a:lnSpc>
                <a:spcPct val="90000"/>
              </a:lnSpc>
              <a:spcBef>
                <a:spcPts val="0"/>
              </a:spcBef>
              <a:spcAft>
                <a:spcPts val="0"/>
              </a:spcAft>
              <a:buSzPts val="4500"/>
              <a:buNone/>
            </a:pPr>
            <a:r>
              <a:rPr lang="en-US" sz="3600"/>
              <a:t>Agenda</a:t>
            </a:r>
            <a:endParaRPr sz="3600"/>
          </a:p>
        </p:txBody>
      </p:sp>
      <p:sp>
        <p:nvSpPr>
          <p:cNvPr id="416" name="Google Shape;416;g32117f6e667_0_208"/>
          <p:cNvSpPr txBox="1"/>
          <p:nvPr>
            <p:ph idx="1" type="body"/>
          </p:nvPr>
        </p:nvSpPr>
        <p:spPr>
          <a:xfrm>
            <a:off x="262150" y="1207525"/>
            <a:ext cx="3917700" cy="3840900"/>
          </a:xfrm>
          <a:prstGeom prst="rect">
            <a:avLst/>
          </a:prstGeom>
          <a:noFill/>
          <a:ln>
            <a:noFill/>
          </a:ln>
        </p:spPr>
        <p:txBody>
          <a:bodyPr anchorCtr="0" anchor="t" bIns="45700" lIns="91425" spcFirstLastPara="1" rIns="91425" wrap="square" tIns="45700">
            <a:noAutofit/>
          </a:bodyPr>
          <a:lstStyle/>
          <a:p>
            <a:pPr indent="-393700" lvl="0" marL="457200" rtl="0" algn="l">
              <a:lnSpc>
                <a:spcPct val="90000"/>
              </a:lnSpc>
              <a:spcBef>
                <a:spcPts val="0"/>
              </a:spcBef>
              <a:spcAft>
                <a:spcPts val="0"/>
              </a:spcAft>
              <a:buSzPts val="2600"/>
              <a:buChar char="•"/>
            </a:pPr>
            <a:r>
              <a:rPr lang="en-US" sz="2600"/>
              <a:t>Overview of Comprehensive Care for Colorado</a:t>
            </a:r>
            <a:endParaRPr sz="2600"/>
          </a:p>
          <a:p>
            <a:pPr indent="-393700" lvl="0" marL="457200" rtl="0" algn="l">
              <a:lnSpc>
                <a:spcPct val="90000"/>
              </a:lnSpc>
              <a:spcBef>
                <a:spcPts val="0"/>
              </a:spcBef>
              <a:spcAft>
                <a:spcPts val="0"/>
              </a:spcAft>
              <a:buSzPts val="2600"/>
              <a:buChar char="•"/>
            </a:pPr>
            <a:r>
              <a:rPr lang="en-US" sz="2600"/>
              <a:t>Updates from each part included in the 1115 waiver</a:t>
            </a:r>
            <a:endParaRPr sz="2600"/>
          </a:p>
          <a:p>
            <a:pPr indent="-393700" lvl="0" marL="457200" rtl="0" algn="l">
              <a:lnSpc>
                <a:spcPct val="90000"/>
              </a:lnSpc>
              <a:spcBef>
                <a:spcPts val="0"/>
              </a:spcBef>
              <a:spcAft>
                <a:spcPts val="0"/>
              </a:spcAft>
              <a:buSzPts val="2600"/>
              <a:buChar char="•"/>
            </a:pPr>
            <a:r>
              <a:rPr lang="en-US" sz="2600"/>
              <a:t>Questions and Answers</a:t>
            </a:r>
            <a:endParaRPr sz="2600"/>
          </a:p>
        </p:txBody>
      </p:sp>
      <p:sp>
        <p:nvSpPr>
          <p:cNvPr id="417" name="Google Shape;417;g32117f6e667_0_208"/>
          <p:cNvSpPr txBox="1"/>
          <p:nvPr>
            <p:ph idx="12" type="sldNum"/>
          </p:nvPr>
        </p:nvSpPr>
        <p:spPr>
          <a:xfrm>
            <a:off x="6880595" y="5308963"/>
            <a:ext cx="2057400" cy="3042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US"/>
              <a:t>‹#›</a:t>
            </a:fld>
            <a:endParaRPr/>
          </a:p>
        </p:txBody>
      </p:sp>
      <p:sp>
        <p:nvSpPr>
          <p:cNvPr id="418" name="Google Shape;418;g32117f6e667_0_208"/>
          <p:cNvSpPr txBox="1"/>
          <p:nvPr>
            <p:ph type="title"/>
          </p:nvPr>
        </p:nvSpPr>
        <p:spPr>
          <a:xfrm>
            <a:off x="5015250" y="302875"/>
            <a:ext cx="3495900" cy="800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4500"/>
              <a:buNone/>
            </a:pPr>
            <a:r>
              <a:rPr lang="en-US" sz="3600"/>
              <a:t>Programa</a:t>
            </a:r>
            <a:endParaRPr sz="3600"/>
          </a:p>
        </p:txBody>
      </p:sp>
      <p:sp>
        <p:nvSpPr>
          <p:cNvPr id="419" name="Google Shape;419;g32117f6e667_0_208"/>
          <p:cNvSpPr txBox="1"/>
          <p:nvPr>
            <p:ph idx="1" type="body"/>
          </p:nvPr>
        </p:nvSpPr>
        <p:spPr>
          <a:xfrm>
            <a:off x="4838250" y="1207525"/>
            <a:ext cx="3849900" cy="3701700"/>
          </a:xfrm>
          <a:prstGeom prst="rect">
            <a:avLst/>
          </a:prstGeom>
          <a:noFill/>
          <a:ln>
            <a:noFill/>
          </a:ln>
        </p:spPr>
        <p:txBody>
          <a:bodyPr anchorCtr="0" anchor="t" bIns="45700" lIns="91425" spcFirstLastPara="1" rIns="91425" wrap="square" tIns="45700">
            <a:noAutofit/>
          </a:bodyPr>
          <a:lstStyle/>
          <a:p>
            <a:pPr indent="-393700" lvl="0" marL="457200" rtl="0" algn="l">
              <a:lnSpc>
                <a:spcPct val="90000"/>
              </a:lnSpc>
              <a:spcBef>
                <a:spcPts val="750"/>
              </a:spcBef>
              <a:spcAft>
                <a:spcPts val="0"/>
              </a:spcAft>
              <a:buSzPts val="2600"/>
              <a:buChar char="•"/>
            </a:pPr>
            <a:r>
              <a:rPr lang="en-US" sz="2600"/>
              <a:t>X</a:t>
            </a:r>
            <a:endParaRPr sz="26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sp>
        <p:nvSpPr>
          <p:cNvPr id="424" name="Google Shape;424;g32117f6e667_0_217"/>
          <p:cNvSpPr txBox="1"/>
          <p:nvPr>
            <p:ph type="title"/>
          </p:nvPr>
        </p:nvSpPr>
        <p:spPr>
          <a:xfrm>
            <a:off x="640625" y="190200"/>
            <a:ext cx="2831700" cy="800100"/>
          </a:xfrm>
          <a:prstGeom prst="rect">
            <a:avLst/>
          </a:prstGeom>
          <a:noFill/>
          <a:ln>
            <a:noFill/>
          </a:ln>
        </p:spPr>
        <p:txBody>
          <a:bodyPr anchorCtr="0" anchor="b" bIns="35525" lIns="35525" spcFirstLastPara="1" rIns="35525" wrap="square" tIns="35525">
            <a:normAutofit/>
          </a:bodyPr>
          <a:lstStyle/>
          <a:p>
            <a:pPr indent="0" lvl="0" marL="0" rtl="0" algn="ctr">
              <a:lnSpc>
                <a:spcPct val="90000"/>
              </a:lnSpc>
              <a:spcBef>
                <a:spcPts val="0"/>
              </a:spcBef>
              <a:spcAft>
                <a:spcPts val="0"/>
              </a:spcAft>
              <a:buClr>
                <a:schemeClr val="accent1"/>
              </a:buClr>
              <a:buSzPts val="4700"/>
              <a:buFont typeface="Trebuchet MS"/>
              <a:buNone/>
            </a:pPr>
            <a:r>
              <a:rPr b="1" i="0" lang="en-US" sz="3600" u="none" cap="none" strike="noStrike">
                <a:latin typeface="Trebuchet MS"/>
                <a:ea typeface="Trebuchet MS"/>
                <a:cs typeface="Trebuchet MS"/>
                <a:sym typeface="Trebuchet MS"/>
              </a:rPr>
              <a:t>Speakers</a:t>
            </a:r>
            <a:endParaRPr sz="3600"/>
          </a:p>
        </p:txBody>
      </p:sp>
      <p:sp>
        <p:nvSpPr>
          <p:cNvPr id="425" name="Google Shape;425;g32117f6e667_0_217"/>
          <p:cNvSpPr txBox="1"/>
          <p:nvPr>
            <p:ph idx="12" type="sldNum"/>
          </p:nvPr>
        </p:nvSpPr>
        <p:spPr>
          <a:xfrm>
            <a:off x="8799979" y="5351363"/>
            <a:ext cx="138000" cy="210300"/>
          </a:xfrm>
          <a:prstGeom prst="rect">
            <a:avLst/>
          </a:prstGeom>
          <a:noFill/>
          <a:ln>
            <a:noFill/>
          </a:ln>
        </p:spPr>
        <p:txBody>
          <a:bodyPr anchorCtr="0" anchor="ctr" bIns="35525" lIns="35525" spcFirstLastPara="1" rIns="35525" wrap="square" tIns="35525">
            <a:sp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US"/>
              <a:t>‹#›</a:t>
            </a:fld>
            <a:endParaRPr/>
          </a:p>
        </p:txBody>
      </p:sp>
      <p:sp>
        <p:nvSpPr>
          <p:cNvPr id="426" name="Google Shape;426;g32117f6e667_0_217"/>
          <p:cNvSpPr txBox="1"/>
          <p:nvPr/>
        </p:nvSpPr>
        <p:spPr>
          <a:xfrm>
            <a:off x="328300" y="1123875"/>
            <a:ext cx="3962100" cy="3497100"/>
          </a:xfrm>
          <a:prstGeom prst="rect">
            <a:avLst/>
          </a:prstGeom>
          <a:noFill/>
          <a:ln>
            <a:noFill/>
          </a:ln>
        </p:spPr>
        <p:txBody>
          <a:bodyPr anchorCtr="0" anchor="t" bIns="71100" lIns="71100" spcFirstLastPara="1" rIns="71100" wrap="square" tIns="71100">
            <a:spAutoFit/>
          </a:bodyPr>
          <a:lstStyle/>
          <a:p>
            <a:pPr indent="-174625" lvl="0" marL="257175" marR="0" rtl="0" algn="l">
              <a:lnSpc>
                <a:spcPct val="100000"/>
              </a:lnSpc>
              <a:spcBef>
                <a:spcPts val="375"/>
              </a:spcBef>
              <a:spcAft>
                <a:spcPts val="0"/>
              </a:spcAft>
              <a:buClr>
                <a:schemeClr val="lt1"/>
              </a:buClr>
              <a:buSzPts val="1400"/>
              <a:buFont typeface="Trebuchet MS"/>
              <a:buChar char="●"/>
            </a:pPr>
            <a:r>
              <a:rPr lang="en-US">
                <a:solidFill>
                  <a:schemeClr val="lt1"/>
                </a:solidFill>
                <a:latin typeface="Trebuchet MS"/>
                <a:ea typeface="Trebuchet MS"/>
                <a:cs typeface="Trebuchet MS"/>
                <a:sym typeface="Trebuchet MS"/>
              </a:rPr>
              <a:t>Adela Flores-Brennan, Medicaid Director</a:t>
            </a:r>
            <a:endParaRPr>
              <a:solidFill>
                <a:schemeClr val="lt1"/>
              </a:solidFill>
              <a:latin typeface="Trebuchet MS"/>
              <a:ea typeface="Trebuchet MS"/>
              <a:cs typeface="Trebuchet MS"/>
              <a:sym typeface="Trebuchet MS"/>
            </a:endParaRPr>
          </a:p>
          <a:p>
            <a:pPr indent="-174625" lvl="0" marL="257175" marR="0" rtl="0" algn="l">
              <a:lnSpc>
                <a:spcPct val="100000"/>
              </a:lnSpc>
              <a:spcBef>
                <a:spcPts val="375"/>
              </a:spcBef>
              <a:spcAft>
                <a:spcPts val="0"/>
              </a:spcAft>
              <a:buClr>
                <a:schemeClr val="lt1"/>
              </a:buClr>
              <a:buSzPts val="1400"/>
              <a:buFont typeface="Trebuchet MS"/>
              <a:buChar char="●"/>
            </a:pPr>
            <a:r>
              <a:rPr lang="en-US">
                <a:solidFill>
                  <a:schemeClr val="lt1"/>
                </a:solidFill>
                <a:latin typeface="Trebuchet MS"/>
                <a:ea typeface="Trebuchet MS"/>
                <a:cs typeface="Trebuchet MS"/>
                <a:sym typeface="Trebuchet MS"/>
              </a:rPr>
              <a:t>Jennifer Holcomb, Behavioral Health Benefits Section Manager</a:t>
            </a:r>
            <a:endParaRPr>
              <a:solidFill>
                <a:schemeClr val="lt1"/>
              </a:solidFill>
              <a:latin typeface="Trebuchet MS"/>
              <a:ea typeface="Trebuchet MS"/>
              <a:cs typeface="Trebuchet MS"/>
              <a:sym typeface="Trebuchet MS"/>
            </a:endParaRPr>
          </a:p>
          <a:p>
            <a:pPr indent="-174625" lvl="0" marL="257175" marR="0" rtl="0" algn="l">
              <a:lnSpc>
                <a:spcPct val="100000"/>
              </a:lnSpc>
              <a:spcBef>
                <a:spcPts val="375"/>
              </a:spcBef>
              <a:spcAft>
                <a:spcPts val="0"/>
              </a:spcAft>
              <a:buClr>
                <a:schemeClr val="lt1"/>
              </a:buClr>
              <a:buSzPts val="1400"/>
              <a:buFont typeface="Trebuchet MS"/>
              <a:buChar char="●"/>
            </a:pPr>
            <a:r>
              <a:rPr lang="en-US">
                <a:solidFill>
                  <a:schemeClr val="lt1"/>
                </a:solidFill>
                <a:latin typeface="Trebuchet MS"/>
                <a:ea typeface="Trebuchet MS"/>
                <a:cs typeface="Trebuchet MS"/>
                <a:sym typeface="Trebuchet MS"/>
              </a:rPr>
              <a:t>Alaina Kelley, Prevention Services Policy Specialist</a:t>
            </a:r>
            <a:endParaRPr>
              <a:solidFill>
                <a:schemeClr val="lt1"/>
              </a:solidFill>
              <a:latin typeface="Trebuchet MS"/>
              <a:ea typeface="Trebuchet MS"/>
              <a:cs typeface="Trebuchet MS"/>
              <a:sym typeface="Trebuchet MS"/>
            </a:endParaRPr>
          </a:p>
          <a:p>
            <a:pPr indent="-174625" lvl="0" marL="257175" marR="0" rtl="0" algn="l">
              <a:lnSpc>
                <a:spcPct val="100000"/>
              </a:lnSpc>
              <a:spcBef>
                <a:spcPts val="375"/>
              </a:spcBef>
              <a:spcAft>
                <a:spcPts val="0"/>
              </a:spcAft>
              <a:buClr>
                <a:schemeClr val="lt1"/>
              </a:buClr>
              <a:buSzPts val="1400"/>
              <a:buFont typeface="Trebuchet MS"/>
              <a:buChar char="●"/>
            </a:pPr>
            <a:r>
              <a:rPr lang="en-US">
                <a:solidFill>
                  <a:schemeClr val="lt1"/>
                </a:solidFill>
                <a:latin typeface="Trebuchet MS"/>
                <a:ea typeface="Trebuchet MS"/>
                <a:cs typeface="Trebuchet MS"/>
                <a:sym typeface="Trebuchet MS"/>
              </a:rPr>
              <a:t>Morgan Anderson, Primary Care Unit Supervisor</a:t>
            </a:r>
            <a:endParaRPr>
              <a:solidFill>
                <a:schemeClr val="lt1"/>
              </a:solidFill>
              <a:latin typeface="Trebuchet MS"/>
              <a:ea typeface="Trebuchet MS"/>
              <a:cs typeface="Trebuchet MS"/>
              <a:sym typeface="Trebuchet MS"/>
            </a:endParaRPr>
          </a:p>
          <a:p>
            <a:pPr indent="-174625" lvl="0" marL="257175" marR="0" rtl="0" algn="l">
              <a:lnSpc>
                <a:spcPct val="100000"/>
              </a:lnSpc>
              <a:spcBef>
                <a:spcPts val="375"/>
              </a:spcBef>
              <a:spcAft>
                <a:spcPts val="0"/>
              </a:spcAft>
              <a:buClr>
                <a:schemeClr val="lt1"/>
              </a:buClr>
              <a:buSzPts val="1400"/>
              <a:buFont typeface="Trebuchet MS"/>
              <a:buChar char="●"/>
            </a:pPr>
            <a:r>
              <a:rPr lang="en-US">
                <a:solidFill>
                  <a:schemeClr val="lt1"/>
                </a:solidFill>
                <a:latin typeface="Trebuchet MS"/>
                <a:ea typeface="Trebuchet MS"/>
                <a:cs typeface="Trebuchet MS"/>
                <a:sym typeface="Trebuchet MS"/>
              </a:rPr>
              <a:t>Emily Holcomb, Waiver Implementation Specialist</a:t>
            </a:r>
            <a:endParaRPr>
              <a:solidFill>
                <a:schemeClr val="lt1"/>
              </a:solidFill>
              <a:latin typeface="Trebuchet MS"/>
              <a:ea typeface="Trebuchet MS"/>
              <a:cs typeface="Trebuchet MS"/>
              <a:sym typeface="Trebuchet MS"/>
            </a:endParaRPr>
          </a:p>
          <a:p>
            <a:pPr indent="-174625" lvl="0" marL="257175" marR="0" rtl="0" algn="l">
              <a:lnSpc>
                <a:spcPct val="100000"/>
              </a:lnSpc>
              <a:spcBef>
                <a:spcPts val="375"/>
              </a:spcBef>
              <a:spcAft>
                <a:spcPts val="0"/>
              </a:spcAft>
              <a:buClr>
                <a:schemeClr val="lt1"/>
              </a:buClr>
              <a:buSzPts val="1400"/>
              <a:buFont typeface="Trebuchet MS"/>
              <a:buChar char="●"/>
            </a:pPr>
            <a:r>
              <a:rPr lang="en-US">
                <a:solidFill>
                  <a:schemeClr val="lt1"/>
                </a:solidFill>
                <a:latin typeface="Trebuchet MS"/>
                <a:ea typeface="Trebuchet MS"/>
                <a:cs typeface="Trebuchet MS"/>
                <a:sym typeface="Trebuchet MS"/>
              </a:rPr>
              <a:t>Amy Dearmore, Eligibility Coordinator</a:t>
            </a:r>
            <a:endParaRPr>
              <a:solidFill>
                <a:schemeClr val="lt1"/>
              </a:solidFill>
              <a:latin typeface="Trebuchet MS"/>
              <a:ea typeface="Trebuchet MS"/>
              <a:cs typeface="Trebuchet MS"/>
              <a:sym typeface="Trebuchet MS"/>
            </a:endParaRPr>
          </a:p>
          <a:p>
            <a:pPr indent="-174625" lvl="0" marL="257175" marR="0" rtl="0" algn="l">
              <a:lnSpc>
                <a:spcPct val="100000"/>
              </a:lnSpc>
              <a:spcBef>
                <a:spcPts val="375"/>
              </a:spcBef>
              <a:spcAft>
                <a:spcPts val="0"/>
              </a:spcAft>
              <a:buClr>
                <a:schemeClr val="lt1"/>
              </a:buClr>
              <a:buSzPts val="1400"/>
              <a:buFont typeface="Trebuchet MS"/>
              <a:buChar char="●"/>
            </a:pPr>
            <a:r>
              <a:rPr lang="en-US">
                <a:solidFill>
                  <a:schemeClr val="lt1"/>
                </a:solidFill>
                <a:latin typeface="Trebuchet MS"/>
                <a:ea typeface="Trebuchet MS"/>
                <a:cs typeface="Trebuchet MS"/>
                <a:sym typeface="Trebuchet MS"/>
              </a:rPr>
              <a:t>Jill Schnathorst, Compliance &amp; Innovation Division Director</a:t>
            </a:r>
            <a:endParaRPr>
              <a:solidFill>
                <a:schemeClr val="lt1"/>
              </a:solidFill>
              <a:latin typeface="Trebuchet MS"/>
              <a:ea typeface="Trebuchet MS"/>
              <a:cs typeface="Trebuchet MS"/>
              <a:sym typeface="Trebuchet MS"/>
            </a:endParaRPr>
          </a:p>
          <a:p>
            <a:pPr indent="-174625" lvl="0" marL="257175" marR="0" rtl="0" algn="l">
              <a:lnSpc>
                <a:spcPct val="100000"/>
              </a:lnSpc>
              <a:spcBef>
                <a:spcPts val="375"/>
              </a:spcBef>
              <a:spcAft>
                <a:spcPts val="0"/>
              </a:spcAft>
              <a:buClr>
                <a:schemeClr val="lt1"/>
              </a:buClr>
              <a:buSzPts val="1400"/>
              <a:buFont typeface="Trebuchet MS"/>
              <a:buChar char="●"/>
            </a:pPr>
            <a:r>
              <a:rPr lang="en-US">
                <a:solidFill>
                  <a:schemeClr val="lt1"/>
                </a:solidFill>
                <a:latin typeface="Trebuchet MS"/>
                <a:ea typeface="Trebuchet MS"/>
                <a:cs typeface="Trebuchet MS"/>
                <a:sym typeface="Trebuchet MS"/>
              </a:rPr>
              <a:t>Kristine Dos Santos, Strategic Implementation Supervisor</a:t>
            </a:r>
            <a:endParaRPr>
              <a:solidFill>
                <a:schemeClr val="lt1"/>
              </a:solidFill>
              <a:latin typeface="Trebuchet MS"/>
              <a:ea typeface="Trebuchet MS"/>
              <a:cs typeface="Trebuchet MS"/>
              <a:sym typeface="Trebuchet MS"/>
            </a:endParaRPr>
          </a:p>
        </p:txBody>
      </p:sp>
      <p:sp>
        <p:nvSpPr>
          <p:cNvPr id="427" name="Google Shape;427;g32117f6e667_0_217"/>
          <p:cNvSpPr txBox="1"/>
          <p:nvPr/>
        </p:nvSpPr>
        <p:spPr>
          <a:xfrm>
            <a:off x="4828375" y="1208100"/>
            <a:ext cx="3962100" cy="2204400"/>
          </a:xfrm>
          <a:prstGeom prst="rect">
            <a:avLst/>
          </a:prstGeom>
          <a:noFill/>
          <a:ln>
            <a:noFill/>
          </a:ln>
        </p:spPr>
        <p:txBody>
          <a:bodyPr anchorCtr="0" anchor="t" bIns="71100" lIns="71100" spcFirstLastPara="1" rIns="71100" wrap="square" tIns="71100">
            <a:spAutoFit/>
          </a:bodyPr>
          <a:lstStyle/>
          <a:p>
            <a:pPr indent="-174625" lvl="0" marL="257175" rtl="0" algn="l">
              <a:spcBef>
                <a:spcPts val="375"/>
              </a:spcBef>
              <a:spcAft>
                <a:spcPts val="0"/>
              </a:spcAft>
              <a:buClr>
                <a:schemeClr val="lt1"/>
              </a:buClr>
              <a:buSzPts val="1400"/>
              <a:buFont typeface="Trebuchet MS"/>
              <a:buChar char="●"/>
            </a:pPr>
            <a:r>
              <a:rPr lang="en-US">
                <a:solidFill>
                  <a:schemeClr val="lt1"/>
                </a:solidFill>
                <a:latin typeface="Trebuchet MS"/>
                <a:ea typeface="Trebuchet MS"/>
                <a:cs typeface="Trebuchet MS"/>
                <a:sym typeface="Trebuchet MS"/>
              </a:rPr>
              <a:t>Adela Flores-Brennan, X</a:t>
            </a:r>
            <a:endParaRPr>
              <a:solidFill>
                <a:schemeClr val="lt1"/>
              </a:solidFill>
              <a:latin typeface="Trebuchet MS"/>
              <a:ea typeface="Trebuchet MS"/>
              <a:cs typeface="Trebuchet MS"/>
              <a:sym typeface="Trebuchet MS"/>
            </a:endParaRPr>
          </a:p>
          <a:p>
            <a:pPr indent="-174625" lvl="0" marL="257175" rtl="0" algn="l">
              <a:spcBef>
                <a:spcPts val="375"/>
              </a:spcBef>
              <a:spcAft>
                <a:spcPts val="0"/>
              </a:spcAft>
              <a:buClr>
                <a:schemeClr val="lt1"/>
              </a:buClr>
              <a:buSzPts val="1400"/>
              <a:buFont typeface="Trebuchet MS"/>
              <a:buChar char="●"/>
            </a:pPr>
            <a:r>
              <a:rPr lang="en-US">
                <a:solidFill>
                  <a:schemeClr val="lt1"/>
                </a:solidFill>
                <a:latin typeface="Trebuchet MS"/>
                <a:ea typeface="Trebuchet MS"/>
                <a:cs typeface="Trebuchet MS"/>
                <a:sym typeface="Trebuchet MS"/>
              </a:rPr>
              <a:t>Jennifer Holcomb, X</a:t>
            </a:r>
            <a:endParaRPr>
              <a:solidFill>
                <a:schemeClr val="lt1"/>
              </a:solidFill>
              <a:latin typeface="Trebuchet MS"/>
              <a:ea typeface="Trebuchet MS"/>
              <a:cs typeface="Trebuchet MS"/>
              <a:sym typeface="Trebuchet MS"/>
            </a:endParaRPr>
          </a:p>
          <a:p>
            <a:pPr indent="-174625" lvl="0" marL="257175" rtl="0" algn="l">
              <a:spcBef>
                <a:spcPts val="375"/>
              </a:spcBef>
              <a:spcAft>
                <a:spcPts val="0"/>
              </a:spcAft>
              <a:buClr>
                <a:schemeClr val="lt1"/>
              </a:buClr>
              <a:buSzPts val="1400"/>
              <a:buFont typeface="Trebuchet MS"/>
              <a:buChar char="●"/>
            </a:pPr>
            <a:r>
              <a:rPr lang="en-US">
                <a:solidFill>
                  <a:schemeClr val="lt1"/>
                </a:solidFill>
                <a:latin typeface="Trebuchet MS"/>
                <a:ea typeface="Trebuchet MS"/>
                <a:cs typeface="Trebuchet MS"/>
                <a:sym typeface="Trebuchet MS"/>
              </a:rPr>
              <a:t>Alaina Kelley, X</a:t>
            </a:r>
            <a:endParaRPr>
              <a:solidFill>
                <a:schemeClr val="lt1"/>
              </a:solidFill>
              <a:latin typeface="Trebuchet MS"/>
              <a:ea typeface="Trebuchet MS"/>
              <a:cs typeface="Trebuchet MS"/>
              <a:sym typeface="Trebuchet MS"/>
            </a:endParaRPr>
          </a:p>
          <a:p>
            <a:pPr indent="-174625" lvl="0" marL="257175" rtl="0" algn="l">
              <a:spcBef>
                <a:spcPts val="375"/>
              </a:spcBef>
              <a:spcAft>
                <a:spcPts val="0"/>
              </a:spcAft>
              <a:buClr>
                <a:schemeClr val="lt1"/>
              </a:buClr>
              <a:buSzPts val="1400"/>
              <a:buFont typeface="Trebuchet MS"/>
              <a:buChar char="●"/>
            </a:pPr>
            <a:r>
              <a:rPr lang="en-US">
                <a:solidFill>
                  <a:schemeClr val="lt1"/>
                </a:solidFill>
                <a:latin typeface="Trebuchet MS"/>
                <a:ea typeface="Trebuchet MS"/>
                <a:cs typeface="Trebuchet MS"/>
                <a:sym typeface="Trebuchet MS"/>
              </a:rPr>
              <a:t>Morgan Anderson, X</a:t>
            </a:r>
            <a:endParaRPr>
              <a:solidFill>
                <a:schemeClr val="lt1"/>
              </a:solidFill>
              <a:latin typeface="Trebuchet MS"/>
              <a:ea typeface="Trebuchet MS"/>
              <a:cs typeface="Trebuchet MS"/>
              <a:sym typeface="Trebuchet MS"/>
            </a:endParaRPr>
          </a:p>
          <a:p>
            <a:pPr indent="-174625" lvl="0" marL="257175" rtl="0" algn="l">
              <a:spcBef>
                <a:spcPts val="375"/>
              </a:spcBef>
              <a:spcAft>
                <a:spcPts val="0"/>
              </a:spcAft>
              <a:buClr>
                <a:schemeClr val="lt1"/>
              </a:buClr>
              <a:buSzPts val="1400"/>
              <a:buFont typeface="Trebuchet MS"/>
              <a:buChar char="●"/>
            </a:pPr>
            <a:r>
              <a:rPr lang="en-US">
                <a:solidFill>
                  <a:schemeClr val="lt1"/>
                </a:solidFill>
                <a:latin typeface="Trebuchet MS"/>
                <a:ea typeface="Trebuchet MS"/>
                <a:cs typeface="Trebuchet MS"/>
                <a:sym typeface="Trebuchet MS"/>
              </a:rPr>
              <a:t>Emily Holcomb, X</a:t>
            </a:r>
            <a:endParaRPr>
              <a:solidFill>
                <a:schemeClr val="lt1"/>
              </a:solidFill>
              <a:latin typeface="Trebuchet MS"/>
              <a:ea typeface="Trebuchet MS"/>
              <a:cs typeface="Trebuchet MS"/>
              <a:sym typeface="Trebuchet MS"/>
            </a:endParaRPr>
          </a:p>
          <a:p>
            <a:pPr indent="-174625" lvl="0" marL="257175" rtl="0" algn="l">
              <a:spcBef>
                <a:spcPts val="375"/>
              </a:spcBef>
              <a:spcAft>
                <a:spcPts val="0"/>
              </a:spcAft>
              <a:buClr>
                <a:schemeClr val="lt1"/>
              </a:buClr>
              <a:buSzPts val="1400"/>
              <a:buFont typeface="Trebuchet MS"/>
              <a:buChar char="●"/>
            </a:pPr>
            <a:r>
              <a:rPr lang="en-US">
                <a:solidFill>
                  <a:schemeClr val="lt1"/>
                </a:solidFill>
                <a:latin typeface="Trebuchet MS"/>
                <a:ea typeface="Trebuchet MS"/>
                <a:cs typeface="Trebuchet MS"/>
                <a:sym typeface="Trebuchet MS"/>
              </a:rPr>
              <a:t>Amy Dearmore, X</a:t>
            </a:r>
            <a:endParaRPr>
              <a:solidFill>
                <a:schemeClr val="lt1"/>
              </a:solidFill>
              <a:latin typeface="Trebuchet MS"/>
              <a:ea typeface="Trebuchet MS"/>
              <a:cs typeface="Trebuchet MS"/>
              <a:sym typeface="Trebuchet MS"/>
            </a:endParaRPr>
          </a:p>
          <a:p>
            <a:pPr indent="-174625" lvl="0" marL="257175" rtl="0" algn="l">
              <a:spcBef>
                <a:spcPts val="375"/>
              </a:spcBef>
              <a:spcAft>
                <a:spcPts val="0"/>
              </a:spcAft>
              <a:buClr>
                <a:schemeClr val="lt1"/>
              </a:buClr>
              <a:buSzPts val="1400"/>
              <a:buFont typeface="Trebuchet MS"/>
              <a:buChar char="●"/>
            </a:pPr>
            <a:r>
              <a:rPr lang="en-US">
                <a:solidFill>
                  <a:schemeClr val="lt1"/>
                </a:solidFill>
                <a:latin typeface="Trebuchet MS"/>
                <a:ea typeface="Trebuchet MS"/>
                <a:cs typeface="Trebuchet MS"/>
                <a:sym typeface="Trebuchet MS"/>
              </a:rPr>
              <a:t>Jill Schnathorst, X</a:t>
            </a:r>
            <a:endParaRPr>
              <a:solidFill>
                <a:schemeClr val="lt1"/>
              </a:solidFill>
              <a:latin typeface="Trebuchet MS"/>
              <a:ea typeface="Trebuchet MS"/>
              <a:cs typeface="Trebuchet MS"/>
              <a:sym typeface="Trebuchet MS"/>
            </a:endParaRPr>
          </a:p>
          <a:p>
            <a:pPr indent="-174625" lvl="0" marL="257175" rtl="0" algn="l">
              <a:spcBef>
                <a:spcPts val="375"/>
              </a:spcBef>
              <a:spcAft>
                <a:spcPts val="0"/>
              </a:spcAft>
              <a:buClr>
                <a:schemeClr val="lt1"/>
              </a:buClr>
              <a:buSzPts val="1400"/>
              <a:buFont typeface="Trebuchet MS"/>
              <a:buChar char="●"/>
            </a:pPr>
            <a:r>
              <a:rPr lang="en-US">
                <a:solidFill>
                  <a:schemeClr val="lt1"/>
                </a:solidFill>
                <a:latin typeface="Trebuchet MS"/>
                <a:ea typeface="Trebuchet MS"/>
                <a:cs typeface="Trebuchet MS"/>
                <a:sym typeface="Trebuchet MS"/>
              </a:rPr>
              <a:t>Kristine Dos Santos, X</a:t>
            </a:r>
            <a:endParaRPr>
              <a:solidFill>
                <a:schemeClr val="lt1"/>
              </a:solidFill>
              <a:latin typeface="Trebuchet MS"/>
              <a:ea typeface="Trebuchet MS"/>
              <a:cs typeface="Trebuchet MS"/>
              <a:sym typeface="Trebuchet MS"/>
            </a:endParaRPr>
          </a:p>
        </p:txBody>
      </p:sp>
      <p:sp>
        <p:nvSpPr>
          <p:cNvPr id="428" name="Google Shape;428;g32117f6e667_0_217"/>
          <p:cNvSpPr txBox="1"/>
          <p:nvPr/>
        </p:nvSpPr>
        <p:spPr>
          <a:xfrm>
            <a:off x="5012718" y="185695"/>
            <a:ext cx="3593400" cy="809100"/>
          </a:xfrm>
          <a:prstGeom prst="rect">
            <a:avLst/>
          </a:prstGeom>
          <a:noFill/>
          <a:ln>
            <a:noFill/>
          </a:ln>
        </p:spPr>
        <p:txBody>
          <a:bodyPr anchorCtr="0" anchor="b" bIns="35525" lIns="35525" spcFirstLastPara="1" rIns="35525" wrap="square" tIns="35525">
            <a:normAutofit/>
          </a:bodyPr>
          <a:lstStyle/>
          <a:p>
            <a:pPr indent="0" lvl="0" marL="0" marR="0" rtl="0" algn="ctr">
              <a:lnSpc>
                <a:spcPct val="90000"/>
              </a:lnSpc>
              <a:spcBef>
                <a:spcPts val="0"/>
              </a:spcBef>
              <a:spcAft>
                <a:spcPts val="0"/>
              </a:spcAft>
              <a:buClr>
                <a:schemeClr val="accent1"/>
              </a:buClr>
              <a:buSzPts val="4700"/>
              <a:buFont typeface="Trebuchet MS"/>
              <a:buNone/>
            </a:pPr>
            <a:r>
              <a:rPr b="1" i="0" lang="en-US" sz="3600" u="none" cap="none" strike="noStrike">
                <a:solidFill>
                  <a:schemeClr val="lt1"/>
                </a:solidFill>
                <a:latin typeface="Trebuchet MS"/>
                <a:ea typeface="Trebuchet MS"/>
                <a:cs typeface="Trebuchet MS"/>
                <a:sym typeface="Trebuchet MS"/>
              </a:rPr>
              <a:t>Oradores</a:t>
            </a:r>
            <a:endParaRPr b="0" i="0" sz="3600" u="none" cap="none" strike="noStrike">
              <a:solidFill>
                <a:schemeClr val="lt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2024-05-21T18:40:10Z</dcterms:created>
  <dc:creator>Acuna, Kyra</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FFE0E7CC-BC95-465A-B686-30FDBEF952E9</vt:lpwstr>
  </property>
  <property fmtid="{D5CDD505-2E9C-101B-9397-08002B2CF9AE}" pid="3" name="ArticulatePath">
    <vt:lpwstr>HCPF-Widescreen_v03-YK</vt:lpwstr>
  </property>
  <property fmtid="{D5CDD505-2E9C-101B-9397-08002B2CF9AE}" pid="4" name="ContentTypeId">
    <vt:lpwstr>0x010100BE69C82552416F4D9E145593EF3D7295</vt:lpwstr>
  </property>
</Properties>
</file>