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11.xml"/>
  <Override ContentType="application/vnd.openxmlformats-officedocument.presentationml.comments+xml" PartName="/ppt/comments/comment2.xml"/>
  <Override ContentType="application/vnd.openxmlformats-officedocument.presentationml.comments+xml" PartName="/ppt/comments/comment10.xml"/>
  <Override ContentType="application/vnd.openxmlformats-officedocument.presentationml.comments+xml" PartName="/ppt/comments/comment8.xml"/>
  <Override ContentType="application/vnd.openxmlformats-officedocument.presentationml.comments+xml" PartName="/ppt/comments/comment5.xml"/>
  <Override ContentType="application/vnd.openxmlformats-officedocument.presentationml.comments+xml" PartName="/ppt/comments/comment6.xml"/>
  <Override ContentType="application/vnd.openxmlformats-officedocument.presentationml.comments+xml" PartName="/ppt/comments/comment7.xml"/>
  <Override ContentType="application/vnd.openxmlformats-officedocument.presentationml.comments+xml" PartName="/ppt/comments/comment4.xml"/>
  <Override ContentType="application/vnd.openxmlformats-officedocument.presentationml.comments+xml" PartName="/ppt/comments/comment9.xml"/>
  <Override ContentType="application/vnd.openxmlformats-officedocument.presentationml.comments+xml" PartName="/ppt/comments/comment3.xml"/>
  <Override ContentType="application/vnd.openxmlformats-officedocument.presentationml.comments+xml" PartName="/ppt/comments/comment12.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1" r:id="rId6"/>
    <p:sldMasterId id="2147483680" r:id="rId7"/>
    <p:sldMasterId id="2147483693" r:id="rId8"/>
    <p:sldMasterId id="2147483712"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Lst>
  <p:sldSz cy="5715000" cx="9144000"/>
  <p:notesSz cx="6858000" cy="9144000"/>
  <p:embeddedFontLst>
    <p:embeddedFont>
      <p:font typeface="Roboto"/>
      <p:regular r:id="rId60"/>
      <p:bold r:id="rId61"/>
      <p:italic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165">
          <p15:clr>
            <a:srgbClr val="747775"/>
          </p15:clr>
        </p15:guide>
        <p15:guide id="2" orient="horz" pos="761">
          <p15:clr>
            <a:srgbClr val="747775"/>
          </p15:clr>
        </p15:guide>
        <p15:guide id="3" orient="horz" pos="443">
          <p15:clr>
            <a:srgbClr val="747775"/>
          </p15:clr>
        </p15:guide>
      </p15:sldGuideLst>
    </p:ext>
    <p:ext uri="GoogleSlidesCustomDataVersion2">
      <go:slidesCustomData xmlns:go="http://customooxmlschemas.google.com/" r:id="rId64" roundtripDataSignature="AMtx7mimRt81z55p4LendzFtdU2M5ijh9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0" name="Alaina Kelley - HCPF"/>
  <p:cmAuthor clrIdx="1" id="1" initials="" lastIdx="3" name="Ryan Lazo - HCPF He Him"/>
  <p:cmAuthor clrIdx="2" id="2" initials="" lastIdx="2" name="Morgan Anderson - HCPF She Her"/>
  <p:cmAuthor clrIdx="3" id="3" initials="" lastIdx="4" name="Sarah Davis - HCPF She H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5"/>
        <p:guide pos="761" orient="horz"/>
        <p:guide pos="443"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Master" Target="slideMasters/slideMaster5.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1.xml"/><Relationship Id="rId30" Type="http://schemas.openxmlformats.org/officeDocument/2006/relationships/slide" Target="slides/slide20.xml"/><Relationship Id="rId33" Type="http://schemas.openxmlformats.org/officeDocument/2006/relationships/slide" Target="slides/slide23.xml"/><Relationship Id="rId32" Type="http://schemas.openxmlformats.org/officeDocument/2006/relationships/slide" Target="slides/slide22.xml"/><Relationship Id="rId35" Type="http://schemas.openxmlformats.org/officeDocument/2006/relationships/slide" Target="slides/slide25.xml"/><Relationship Id="rId34" Type="http://schemas.openxmlformats.org/officeDocument/2006/relationships/slide" Target="slides/slide24.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2" Type="http://schemas.openxmlformats.org/officeDocument/2006/relationships/font" Target="fonts/Roboto-italic.fntdata"/><Relationship Id="rId61" Type="http://schemas.openxmlformats.org/officeDocument/2006/relationships/font" Target="fonts/Roboto-bold.fntdata"/><Relationship Id="rId20" Type="http://schemas.openxmlformats.org/officeDocument/2006/relationships/slide" Target="slides/slide10.xml"/><Relationship Id="rId64" Type="http://customschemas.google.com/relationships/presentationmetadata" Target="metadata"/><Relationship Id="rId63" Type="http://schemas.openxmlformats.org/officeDocument/2006/relationships/font" Target="fonts/Roboto-boldItalic.fntdata"/><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60" Type="http://schemas.openxmlformats.org/officeDocument/2006/relationships/font" Target="fonts/Roboto-regular.fntdata"/><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6-03T16:42:36.247">
    <p:pos x="6000" y="0"/>
    <p:text>@morgan.anderson@state.co.us 
I filled in the content and left comments on some slides. Feel free to make edits/comments!</p:text>
    <p:extLst>
      <p:ext uri="{C676402C-5697-4E1C-873F-D02D1690AC5C}">
        <p15:threadingInfo timeZoneBias="0"/>
      </p:ext>
      <p:ext uri="http://customooxmlschemas.google.com/">
        <go:slidesCustomData xmlns:go="http://customooxmlschemas.google.com/" commentPostId="AAABlF1SjKc"/>
      </p:ext>
    </p:extLst>
  </p:cm>
</p:cmLst>
</file>

<file path=ppt/comments/comment1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9" dt="2025-06-18T20:03:23.735">
    <p:pos x="6000" y="0"/>
    <p:text>Different title?</p:text>
    <p:extLst>
      <p:ext uri="{C676402C-5697-4E1C-873F-D02D1690AC5C}">
        <p15:threadingInfo timeZoneBias="0"/>
      </p:ext>
      <p:ext uri="http://customooxmlschemas.google.com/">
        <go:slidesCustomData xmlns:go="http://customooxmlschemas.google.com/" commentPostId="AAABmMBV4UM"/>
      </p:ext>
    </p:extLst>
  </p:cm>
</p:cmLst>
</file>

<file path=ppt/comments/comment1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0" dt="2025-07-08T17:55:01.912">
    <p:pos x="6000" y="0"/>
    <p:text>drop sign up link in chat</p:text>
    <p:extLst>
      <p:ext uri="{C676402C-5697-4E1C-873F-D02D1690AC5C}">
        <p15:threadingInfo timeZoneBias="0"/>
      </p:ext>
      <p:ext uri="http://customooxmlschemas.google.com/">
        <go:slidesCustomData xmlns:go="http://customooxmlschemas.google.com/" commentPostId="AAABnKPoStc"/>
      </p:ext>
    </p:extLst>
  </p:cm>
</p:cmLst>
</file>

<file path=ppt/comments/comment1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 dt="2025-02-14T20:02:46.753">
    <p:pos x="2856" y="761"/>
    <p:text>subscribe to our newsletter</p:text>
    <p:extLst>
      <p:ext uri="{C676402C-5697-4E1C-873F-D02D1690AC5C}">
        <p15:threadingInfo timeZoneBias="0"/>
      </p:ext>
      <p:ext uri="http://customooxmlschemas.google.com/">
        <go:slidesCustomData xmlns:go="http://customooxmlschemas.google.com/" commentPostId="AAABdbpEZTA"/>
      </p:ext>
    </p:extLst>
  </p:cm>
  <p:cm authorId="3" idx="2" dt="2025-02-14T20:02:30.521">
    <p:pos x="2856" y="861"/>
    <p:text>website</p:text>
    <p:extLst>
      <p:ext uri="{C676402C-5697-4E1C-873F-D02D1690AC5C}">
        <p15:threadingInfo timeZoneBias="0"/>
      </p:ext>
      <p:ext uri="http://customooxmlschemas.google.com/">
        <go:slidesCustomData xmlns:go="http://customooxmlschemas.google.com/" commentPostId="AAABdbpEZS8"/>
      </p:ext>
    </p:extLst>
  </p:cm>
  <p:cm authorId="3" idx="3" dt="2025-02-10T19:52:59.605">
    <p:pos x="2856" y="961"/>
    <p:text>add link</p:text>
    <p:extLst>
      <p:ext uri="{C676402C-5697-4E1C-873F-D02D1690AC5C}">
        <p15:threadingInfo timeZoneBias="0"/>
      </p:ext>
      <p:ext uri="http://customooxmlschemas.google.com/">
        <go:slidesCustomData xmlns:go="http://customooxmlschemas.google.com/" commentPostId="AAABdo99j3g"/>
      </p:ext>
    </p:extLst>
  </p:cm>
  <p:cm authorId="3" idx="4" dt="2025-02-14T20:02:52.519">
    <p:pos x="2856" y="1061"/>
    <p:text>questions</p:text>
    <p:extLst>
      <p:ext uri="{C676402C-5697-4E1C-873F-D02D1690AC5C}">
        <p15:threadingInfo timeZoneBias="0"/>
      </p:ext>
      <p:ext uri="http://customooxmlschemas.google.com/">
        <go:slidesCustomData xmlns:go="http://customooxmlschemas.google.com/" commentPostId="AAABdbpEZTE"/>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5-06-02T16:40:17.595">
    <p:pos x="6000" y="0"/>
    <p:text>I added this slide to give stakeholders an overview of what to expect and if they weren't interested in the first session, it would at least give them an idea of when we would cover the other areas.
We can also include this in the announcement</p:text>
    <p:extLst>
      <p:ext uri="{C676402C-5697-4E1C-873F-D02D1690AC5C}">
        <p15:threadingInfo timeZoneBias="0"/>
      </p:ext>
      <p:ext uri="http://customooxmlschemas.google.com/">
        <go:slidesCustomData xmlns:go="http://customooxmlschemas.google.com/" commentPostId="AAABlFXkhYg"/>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5-07-07T18:23:26.961">
    <p:pos x="283" y="555"/>
    <p:text>Can this be an open field on the zoom poll?</p:text>
    <p:extLst>
      <p:ext uri="{C676402C-5697-4E1C-873F-D02D1690AC5C}">
        <p15:threadingInfo timeZoneBias="0"/>
      </p:ext>
      <p:ext uri="http://customooxmlschemas.google.com/">
        <go:slidesCustomData xmlns:go="http://customooxmlschemas.google.com/" commentPostId="AAABlFNEsl0"/>
      </p:ext>
    </p:extLst>
  </p:cm>
  <p:cm authorId="1" idx="1" dt="2025-07-07T18:21:07.675">
    <p:pos x="283" y="555"/>
    <p:text>_Marked as resolved_</p:text>
    <p:extLst>
      <p:ext uri="{C676402C-5697-4E1C-873F-D02D1690AC5C}">
        <p15:threadingInfo timeZoneBias="0">
          <p15:parentCm authorId="0" idx="3"/>
        </p15:threadingInfo>
      </p:ext>
      <p:ext uri="http://customooxmlschemas.google.com/">
        <go:slidesCustomData xmlns:go="http://customooxmlschemas.google.com/" commentPostId="AAABnHhH9zg"/>
      </p:ext>
    </p:extLst>
  </p:cm>
  <p:cm authorId="1" idx="2" dt="2025-07-07T18:22:03.260">
    <p:pos x="283" y="555"/>
    <p:text>_Re-opened_</p:text>
    <p:extLst>
      <p:ext uri="{C676402C-5697-4E1C-873F-D02D1690AC5C}">
        <p15:threadingInfo timeZoneBias="0">
          <p15:parentCm authorId="0" idx="3"/>
        </p15:threadingInfo>
      </p:ext>
      <p:ext uri="http://customooxmlschemas.google.com/">
        <go:slidesCustomData xmlns:go="http://customooxmlschemas.google.com/" commentPostId="AAABnHhH9zk"/>
      </p:ext>
    </p:extLst>
  </p:cm>
  <p:cm authorId="1" idx="3" dt="2025-07-07T18:23:26.961">
    <p:pos x="283" y="555"/>
    <p:text>I can make this a poll however, Zoom doesn't allow for an 'other' fillable option. It's either multiple choice, single selection, or open-ended options (no mix). So, we could just have 'other' as an option without qualifiers</p:text>
    <p:extLst>
      <p:ext uri="{C676402C-5697-4E1C-873F-D02D1690AC5C}">
        <p15:threadingInfo timeZoneBias="0">
          <p15:parentCm authorId="0" idx="3"/>
        </p15:threadingInfo>
      </p:ext>
      <p:ext uri="http://customooxmlschemas.google.com/">
        <go:slidesCustomData xmlns:go="http://customooxmlschemas.google.com/" commentPostId="AAABnHhH9zo"/>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5-06-02T20:40:38.798">
    <p:pos x="6000" y="0"/>
    <p:text>Double check names</p:text>
    <p:extLst>
      <p:ext uri="{C676402C-5697-4E1C-873F-D02D1690AC5C}">
        <p15:threadingInfo timeZoneBias="0"/>
      </p:ext>
      <p:ext uri="http://customooxmlschemas.google.com/">
        <go:slidesCustomData xmlns:go="http://customooxmlschemas.google.com/" commentPostId="AAABlFlWOA0"/>
      </p:ext>
    </p:extLs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5-07-09T20:15:44.463">
    <p:pos x="396" y="916"/>
    <p:text>Drop email address in chat</p:text>
    <p:extLst>
      <p:ext uri="{C676402C-5697-4E1C-873F-D02D1690AC5C}">
        <p15:threadingInfo timeZoneBias="0"/>
      </p:ext>
      <p:ext uri="http://customooxmlschemas.google.com/">
        <go:slidesCustomData xmlns:go="http://customooxmlschemas.google.com/" commentPostId="AAABnMwJY6o"/>
      </p:ext>
    </p:extLs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5-06-03T16:22:18.794">
    <p:pos x="6000" y="0"/>
    <p:text>Drop fee schedule link in chat</p:text>
    <p:extLst>
      <p:ext uri="{C676402C-5697-4E1C-873F-D02D1690AC5C}">
        <p15:threadingInfo timeZoneBias="0"/>
      </p:ext>
      <p:ext uri="http://customooxmlschemas.google.com/">
        <go:slidesCustomData xmlns:go="http://customooxmlschemas.google.com/" commentPostId="AAABlF1SjKQ"/>
      </p:ext>
    </p:extLs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7" dt="2025-06-03T16:22:55.533">
    <p:pos x="6000" y="0"/>
    <p:text>Drop fee schedule link in chat</p:text>
    <p:extLst>
      <p:ext uri="{C676402C-5697-4E1C-873F-D02D1690AC5C}">
        <p15:threadingInfo timeZoneBias="0"/>
      </p:ext>
      <p:ext uri="http://customooxmlschemas.google.com/">
        <go:slidesCustomData xmlns:go="http://customooxmlschemas.google.com/" commentPostId="AAABlF1SjKU"/>
      </p:ext>
    </p:extLs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8" dt="2025-06-18T20:13:11.079">
    <p:pos x="6000" y="0"/>
    <p:text>Should we make these poll questions? Or should we invite people to come off mute?</p:text>
    <p:extLst>
      <p:ext uri="{C676402C-5697-4E1C-873F-D02D1690AC5C}">
        <p15:threadingInfo timeZoneBias="0"/>
      </p:ext>
      <p:ext uri="http://customooxmlschemas.google.com/">
        <go:slidesCustomData xmlns:go="http://customooxmlschemas.google.com/" commentPostId="AAABlF1SjKY"/>
      </p:ext>
    </p:extLst>
  </p:cm>
  <p:cm authorId="2" idx="1" dt="2025-06-03T17:13:44.564">
    <p:pos x="6000" y="0"/>
    <p:text>I vote both! Maybe three polls (one for each question) and we draft options for responses. And then we also invite people to come off mute and give more context/info!
1 total reaction
Alaina Kelley - HCPF reacted with 👍 at 2025-06-18 20:13 PM</p:text>
    <p:extLst>
      <p:ext uri="{C676402C-5697-4E1C-873F-D02D1690AC5C}">
        <p15:threadingInfo timeZoneBias="0">
          <p15:parentCm authorId="0" idx="8"/>
        </p15:threadingInfo>
      </p:ext>
      <p:ext uri="http://customooxmlschemas.google.com/">
        <go:slidesCustomData xmlns:go="http://customooxmlschemas.google.com/" commentPostId="AAABlF1SjKw"/>
      </p:ext>
    </p:extLs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 dt="2025-07-09T18:39:04.249">
    <p:pos x="134" y="779"/>
    <p:text>Do we want to add a poll or just discussion on RDs here? I'd love to know how many of the organizations are using RDs. And if they aren't, what kind of providers are doing nutrition services currently at their orgs? No worries if we think don't want another poll - I'll trust everyone judgement on this!</p:text>
    <p:extLst>
      <p:ext uri="{C676402C-5697-4E1C-873F-D02D1690AC5C}">
        <p15:threadingInfo timeZoneBias="0"/>
      </p:ext>
      <p:ext uri="http://customooxmlschemas.google.com/">
        <go:slidesCustomData xmlns:go="http://customooxmlschemas.google.com/" commentPostId="AAABnMExU8Y"/>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 name="Google Shape;4;n"/>
          <p:cNvSpPr txBox="1"/>
          <p:nvPr>
            <p:ph idx="1" type="body"/>
          </p:nvPr>
        </p:nvSpPr>
        <p:spPr>
          <a:xfrm>
            <a:off x="410817" y="4904133"/>
            <a:ext cx="6042992" cy="290139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rebuchet MS"/>
                <a:ea typeface="Trebuchet MS"/>
                <a:cs typeface="Trebuchet MS"/>
                <a:sym typeface="Trebuchet MS"/>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rebuchet MS"/>
                <a:ea typeface="Trebuchet MS"/>
                <a:cs typeface="Trebuchet MS"/>
                <a:sym typeface="Trebuchet MS"/>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5" name="Google Shape;5;n"/>
          <p:cNvSpPr txBox="1"/>
          <p:nvPr>
            <p:ph idx="12" type="sldNum"/>
          </p:nvPr>
        </p:nvSpPr>
        <p:spPr>
          <a:xfrm>
            <a:off x="3482009" y="8053180"/>
            <a:ext cx="2971800" cy="458787"/>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Trebuchet MS"/>
                <a:ea typeface="Trebuchet MS"/>
                <a:cs typeface="Trebuchet MS"/>
                <a:sym typeface="Trebuchet MS"/>
              </a:rPr>
              <a:t>‹#›</a:t>
            </a:fld>
            <a:endParaRPr b="0" i="0" sz="1200" u="none" cap="none" strike="noStrike">
              <a:solidFill>
                <a:schemeClr val="dk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64768#h_6802bbbc-2ec9-47cb-a04c-6aac35914d82"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59762" TargetMode="External"/><Relationship Id="rId3" Type="http://schemas.openxmlformats.org/officeDocument/2006/relationships/hyperlink" Target="https://support.zoom.com/hc/en/article?id=zm_kb&amp;sysparm_article=KB0060844"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5:notes"/>
          <p:cNvSpPr/>
          <p:nvPr>
            <p:ph idx="2" type="sldImg"/>
          </p:nvPr>
        </p:nvSpPr>
        <p:spPr>
          <a:xfrm>
            <a:off x="960120" y="1143000"/>
            <a:ext cx="49377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p5: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Sarah</a:t>
            </a:r>
            <a:endParaRPr/>
          </a:p>
        </p:txBody>
      </p:sp>
      <p:sp>
        <p:nvSpPr>
          <p:cNvPr id="369" name="Google Shape;369;p5: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2117f6e667_0_3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Sarah</a:t>
            </a:r>
            <a:endParaRPr/>
          </a:p>
        </p:txBody>
      </p:sp>
      <p:sp>
        <p:nvSpPr>
          <p:cNvPr id="460" name="Google Shape;460;g32117f6e667_0_320: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2117f6e667_0_208:notes"/>
          <p:cNvSpPr/>
          <p:nvPr>
            <p:ph idx="2" type="sldImg"/>
          </p:nvPr>
        </p:nvSpPr>
        <p:spPr>
          <a:xfrm>
            <a:off x="-193478" y="279953"/>
            <a:ext cx="72513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32117f6e667_0_208: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Sarah</a:t>
            </a:r>
            <a:endParaRPr/>
          </a:p>
        </p:txBody>
      </p:sp>
      <p:sp>
        <p:nvSpPr>
          <p:cNvPr id="470" name="Google Shape;470;g32117f6e667_0_208: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5fb3b8f9f0_0_40:notes"/>
          <p:cNvSpPr/>
          <p:nvPr>
            <p:ph idx="2" type="sldImg"/>
          </p:nvPr>
        </p:nvSpPr>
        <p:spPr>
          <a:xfrm>
            <a:off x="-193478" y="279953"/>
            <a:ext cx="72513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g35fb3b8f9f0_0_40: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Sarah</a:t>
            </a:r>
            <a:endParaRPr/>
          </a:p>
        </p:txBody>
      </p:sp>
      <p:sp>
        <p:nvSpPr>
          <p:cNvPr id="480" name="Google Shape;480;g35fb3b8f9f0_0_40: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2117f6e667_0_2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Sarah. Hand off to Kristen. </a:t>
            </a:r>
            <a:endParaRPr/>
          </a:p>
        </p:txBody>
      </p:sp>
      <p:sp>
        <p:nvSpPr>
          <p:cNvPr id="489" name="Google Shape;489;g32117f6e667_0_217: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5bf4e1ea44_1_78: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498" name="Google Shape;498;g35bf4e1ea44_1_78: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5fb3b8f9f0_0_56: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507" name="Google Shape;507;g35fb3b8f9f0_0_56: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5bf4e1ea44_1_0: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g35bf4e1ea44_1_0: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Kristen</a:t>
            </a:r>
            <a:endParaRPr/>
          </a:p>
        </p:txBody>
      </p:sp>
      <p:sp>
        <p:nvSpPr>
          <p:cNvPr id="517" name="Google Shape;517;g35bf4e1ea44_1_0: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5fb3b8f9f0_0_16: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b="0" lang="en-US"/>
              <a:t>Federal rules govern Medicaid and CHP+ eligibility, </a:t>
            </a:r>
            <a:r>
              <a:rPr b="0" lang="en-US"/>
              <a:t>required benefits</a:t>
            </a:r>
            <a:endParaRPr b="0"/>
          </a:p>
          <a:p>
            <a:pPr indent="-317500" lvl="1" marL="914400" rtl="0" algn="l">
              <a:lnSpc>
                <a:spcPct val="100000"/>
              </a:lnSpc>
              <a:spcBef>
                <a:spcPts val="0"/>
              </a:spcBef>
              <a:spcAft>
                <a:spcPts val="0"/>
              </a:spcAft>
              <a:buSzPts val="1400"/>
              <a:buChar char="○"/>
            </a:pPr>
            <a:r>
              <a:rPr lang="en-US"/>
              <a:t>Services in the State Plan must meet all these requirements</a:t>
            </a:r>
            <a:endParaRPr/>
          </a:p>
          <a:p>
            <a:pPr indent="-317500" lvl="0" marL="457200" rtl="0" algn="l">
              <a:lnSpc>
                <a:spcPct val="100000"/>
              </a:lnSpc>
              <a:spcBef>
                <a:spcPts val="0"/>
              </a:spcBef>
              <a:spcAft>
                <a:spcPts val="0"/>
              </a:spcAft>
              <a:buSzPts val="1400"/>
              <a:buChar char="●"/>
            </a:pPr>
            <a:r>
              <a:rPr b="0" lang="en-US"/>
              <a:t>States can request to waive some federal rules to have more flexibility to offer more coverage to more people and cover more services for certain populations or settings</a:t>
            </a:r>
            <a:endParaRPr b="0"/>
          </a:p>
          <a:p>
            <a:pPr indent="-317500" lvl="0" marL="457200" rtl="0" algn="l">
              <a:lnSpc>
                <a:spcPct val="100000"/>
              </a:lnSpc>
              <a:spcBef>
                <a:spcPts val="0"/>
              </a:spcBef>
              <a:spcAft>
                <a:spcPts val="0"/>
              </a:spcAft>
              <a:buSzPts val="1400"/>
              <a:buChar char="●"/>
            </a:pPr>
            <a:r>
              <a:rPr b="0" lang="en-US"/>
              <a:t>Waivers require federal approval and additional reporting to the Centers of Medicaid and Medicare Services (CMS) and an evaluation component to demonstrate the waiver’s effectiveness</a:t>
            </a:r>
            <a:endParaRPr b="0"/>
          </a:p>
          <a:p>
            <a:pPr indent="-317500" lvl="0" marL="457200" rtl="0" algn="l">
              <a:lnSpc>
                <a:spcPct val="100000"/>
              </a:lnSpc>
              <a:spcBef>
                <a:spcPts val="0"/>
              </a:spcBef>
              <a:spcAft>
                <a:spcPts val="0"/>
              </a:spcAft>
              <a:buSzPts val="1400"/>
              <a:buChar char="●"/>
            </a:pPr>
            <a:r>
              <a:rPr b="0" lang="en-US"/>
              <a:t>1115 Demonstration Waivers last five years, must be renewed, and can be amended to change what the waiver does.</a:t>
            </a:r>
            <a:endParaRPr b="0"/>
          </a:p>
          <a:p>
            <a:pPr indent="-317500" lvl="0" marL="457200" rtl="0" algn="l">
              <a:lnSpc>
                <a:spcPct val="100000"/>
              </a:lnSpc>
              <a:spcBef>
                <a:spcPts val="0"/>
              </a:spcBef>
              <a:spcAft>
                <a:spcPts val="0"/>
              </a:spcAft>
              <a:buSzPts val="1400"/>
              <a:buChar char="●"/>
            </a:pPr>
            <a:r>
              <a:rPr b="0" lang="en-US"/>
              <a:t>Health-Related Social Needs (HRSN) amendment to Colorado’s current 1115 waiver was approved in January 2025. </a:t>
            </a:r>
            <a:endParaRPr b="0"/>
          </a:p>
        </p:txBody>
      </p:sp>
      <p:sp>
        <p:nvSpPr>
          <p:cNvPr id="524" name="Google Shape;524;g35fb3b8f9f0_0_16: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35fb3b8f9f0_0_8: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533" name="Google Shape;533;g35fb3b8f9f0_0_8: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5fb3b8f9f0_0_49: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2" name="Google Shape;542;g35fb3b8f9f0_0_49: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Kristen</a:t>
            </a:r>
            <a:endParaRPr/>
          </a:p>
        </p:txBody>
      </p:sp>
      <p:sp>
        <p:nvSpPr>
          <p:cNvPr id="543" name="Google Shape;543;g35fb3b8f9f0_0_49: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36fe059189_0_39: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5" name="Google Shape;375;g336fe059189_0_3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Clr>
                <a:schemeClr val="dk1"/>
              </a:buClr>
              <a:buSzPts val="1400"/>
              <a:buFont typeface="Arial"/>
              <a:buNone/>
            </a:pPr>
            <a:r>
              <a:rPr b="0" lang="en-US"/>
              <a:t>Welcome to the meeting. </a:t>
            </a:r>
            <a:endParaRPr b="0"/>
          </a:p>
          <a:p>
            <a:pPr indent="0" lvl="0" marL="0" rtl="0" algn="l">
              <a:lnSpc>
                <a:spcPct val="100000"/>
              </a:lnSpc>
              <a:spcBef>
                <a:spcPts val="0"/>
              </a:spcBef>
              <a:spcAft>
                <a:spcPts val="0"/>
              </a:spcAft>
              <a:buClr>
                <a:schemeClr val="dk1"/>
              </a:buClr>
              <a:buSzPts val="1400"/>
              <a:buFont typeface="Arial"/>
              <a:buNone/>
            </a:pPr>
            <a:r>
              <a:t/>
            </a:r>
            <a:endParaRPr b="0"/>
          </a:p>
          <a:p>
            <a:pPr indent="0" lvl="0" marL="0" rtl="0" algn="l">
              <a:lnSpc>
                <a:spcPct val="100000"/>
              </a:lnSpc>
              <a:spcBef>
                <a:spcPts val="0"/>
              </a:spcBef>
              <a:spcAft>
                <a:spcPts val="0"/>
              </a:spcAft>
              <a:buClr>
                <a:schemeClr val="dk1"/>
              </a:buClr>
              <a:buSzPts val="1400"/>
              <a:buFont typeface="Arial"/>
              <a:buNone/>
            </a:pPr>
            <a:r>
              <a:rPr b="0" lang="en-US"/>
              <a:t>I’d like to let the Spanish interpreter introduce themselves right now. </a:t>
            </a:r>
            <a:endParaRPr b="0"/>
          </a:p>
          <a:p>
            <a:pPr indent="0" lvl="0" marL="0" rtl="0" algn="l">
              <a:lnSpc>
                <a:spcPct val="100000"/>
              </a:lnSpc>
              <a:spcBef>
                <a:spcPts val="0"/>
              </a:spcBef>
              <a:spcAft>
                <a:spcPts val="0"/>
              </a:spcAft>
              <a:buClr>
                <a:schemeClr val="dk1"/>
              </a:buClr>
              <a:buSzPts val="1400"/>
              <a:buFont typeface="Arial"/>
              <a:buNone/>
            </a:pPr>
            <a:r>
              <a:t/>
            </a:r>
            <a:endParaRPr/>
          </a:p>
          <a:p>
            <a:pPr indent="-304800" lvl="0" marL="457200" rtl="0" algn="l">
              <a:lnSpc>
                <a:spcPct val="100000"/>
              </a:lnSpc>
              <a:spcBef>
                <a:spcPts val="0"/>
              </a:spcBef>
              <a:spcAft>
                <a:spcPts val="0"/>
              </a:spcAft>
              <a:buClr>
                <a:srgbClr val="202124"/>
              </a:buClr>
              <a:buSzPts val="1200"/>
              <a:buFont typeface="Trebuchet MS"/>
              <a:buChar char="●"/>
            </a:pPr>
            <a:r>
              <a:rPr b="0" lang="en-US">
                <a:solidFill>
                  <a:srgbClr val="202124"/>
                </a:solidFill>
              </a:rPr>
              <a:t>SPANISH INTERPRETER COMES ON SCREEN and IS HIGHLIGHTED; Interpreter READS SCRIPT BELOW VERBATIM.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b="0" lang="en-US">
                <a:solidFill>
                  <a:srgbClr val="202124"/>
                </a:solidFill>
              </a:rPr>
              <a:t>but this is what she is saying in English</a:t>
            </a:r>
            <a:r>
              <a:rPr lang="en-US">
                <a:solidFill>
                  <a:srgbClr val="202124"/>
                </a:solidFill>
              </a:rPr>
              <a:t>):  </a:t>
            </a:r>
            <a:endParaRPr>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b="0" lang="en-US"/>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indent="0" lvl="0" marL="457200" rtl="0" algn="l">
              <a:lnSpc>
                <a:spcPct val="100000"/>
              </a:lnSpc>
              <a:spcBef>
                <a:spcPts val="0"/>
              </a:spcBef>
              <a:spcAft>
                <a:spcPts val="0"/>
              </a:spcAft>
              <a:buSzPts val="1400"/>
              <a:buNone/>
            </a:pPr>
            <a:r>
              <a:rPr b="0" lang="en-US"/>
              <a:t>Thank you, [</a:t>
            </a:r>
            <a:r>
              <a:rPr lang="en-US"/>
              <a:t>Interpreter Name</a:t>
            </a:r>
            <a:r>
              <a:rPr b="0" lang="en-US"/>
              <a:t>]. If you would like to listen to this webinar in Spanish, please select the “Interpretation” pod on your Zoom toolbar and select “Spanish”. We have also posted instructions for now to access language interpretation in the chat. </a:t>
            </a:r>
            <a:endParaRPr b="0"/>
          </a:p>
          <a:p>
            <a:pPr indent="0" lvl="0" marL="457200" rtl="0" algn="l">
              <a:lnSpc>
                <a:spcPct val="100000"/>
              </a:lnSpc>
              <a:spcBef>
                <a:spcPts val="0"/>
              </a:spcBef>
              <a:spcAft>
                <a:spcPts val="0"/>
              </a:spcAft>
              <a:buSzPts val="1400"/>
              <a:buNone/>
            </a:pPr>
            <a:r>
              <a:t/>
            </a:r>
            <a:endParaRPr b="0"/>
          </a:p>
          <a:p>
            <a:pPr indent="0" lvl="0" marL="457200" rtl="0" algn="l">
              <a:lnSpc>
                <a:spcPct val="100000"/>
              </a:lnSpc>
              <a:spcBef>
                <a:spcPts val="0"/>
              </a:spcBef>
              <a:spcAft>
                <a:spcPts val="0"/>
              </a:spcAft>
              <a:buClr>
                <a:schemeClr val="dk1"/>
              </a:buClr>
              <a:buSzPts val="1400"/>
              <a:buFont typeface="Arial"/>
              <a:buNone/>
            </a:pPr>
            <a:r>
              <a:t/>
            </a:r>
            <a:endParaRPr b="0"/>
          </a:p>
          <a:p>
            <a:pPr indent="0" lvl="0" marL="0" rtl="0" algn="l">
              <a:lnSpc>
                <a:spcPct val="115000"/>
              </a:lnSpc>
              <a:spcBef>
                <a:spcPts val="0"/>
              </a:spcBef>
              <a:spcAft>
                <a:spcPts val="0"/>
              </a:spcAft>
              <a:buSzPts val="1400"/>
              <a:buNone/>
            </a:pPr>
            <a:r>
              <a:rPr lang="en-US" u="sng">
                <a:solidFill>
                  <a:srgbClr val="444444"/>
                </a:solidFill>
              </a:rPr>
              <a:t>[Webinar Tech] </a:t>
            </a:r>
            <a:r>
              <a:rPr b="0" lang="en-US" u="sng">
                <a:solidFill>
                  <a:srgbClr val="444444"/>
                </a:solidFill>
              </a:rPr>
              <a:t>Post in Chat:​</a:t>
            </a:r>
            <a:endParaRPr b="0" u="sng">
              <a:solidFill>
                <a:srgbClr val="444444"/>
              </a:solidFill>
            </a:endParaRPr>
          </a:p>
          <a:p>
            <a:pPr indent="0" lvl="0" marL="0" rtl="0" algn="l">
              <a:lnSpc>
                <a:spcPct val="115000"/>
              </a:lnSpc>
              <a:spcBef>
                <a:spcPts val="0"/>
              </a:spcBef>
              <a:spcAft>
                <a:spcPts val="0"/>
              </a:spcAft>
              <a:buSzPts val="1400"/>
              <a:buNone/>
            </a:pPr>
            <a:r>
              <a:t/>
            </a:r>
            <a:endParaRPr b="0" u="sng">
              <a:solidFill>
                <a:srgbClr val="444444"/>
              </a:solidFill>
            </a:endParaRPr>
          </a:p>
          <a:p>
            <a:pPr indent="-317500" lvl="0" marL="457200" rtl="0" algn="l">
              <a:lnSpc>
                <a:spcPct val="100000"/>
              </a:lnSpc>
              <a:spcBef>
                <a:spcPts val="0"/>
              </a:spcBef>
              <a:spcAft>
                <a:spcPts val="0"/>
              </a:spcAft>
              <a:buSzPts val="1400"/>
              <a:buAutoNum type="arabicPeriod"/>
            </a:pPr>
            <a:r>
              <a:rPr lang="en-US"/>
              <a:t>Spanish version of interpreter script: </a:t>
            </a:r>
            <a:r>
              <a:rPr b="0" lang="en-US"/>
              <a:t>Mi nombre es </a:t>
            </a:r>
            <a:r>
              <a:rPr lang="en-US"/>
              <a:t>[Interpreter Name]</a:t>
            </a:r>
            <a:r>
              <a:rPr b="0" lang="en-US"/>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indent="-317500" lvl="0" marL="457200" rtl="0" algn="l">
              <a:lnSpc>
                <a:spcPct val="100000"/>
              </a:lnSpc>
              <a:spcBef>
                <a:spcPts val="0"/>
              </a:spcBef>
              <a:spcAft>
                <a:spcPts val="0"/>
              </a:spcAft>
              <a:buSzPts val="1400"/>
              <a:buAutoNum type="arabicPeriod"/>
            </a:pPr>
            <a:r>
              <a:t/>
            </a:r>
            <a:endParaRPr b="0"/>
          </a:p>
          <a:p>
            <a:pPr indent="-317500" lvl="0" marL="457200" rtl="0" algn="l">
              <a:lnSpc>
                <a:spcPct val="100000"/>
              </a:lnSpc>
              <a:spcBef>
                <a:spcPts val="0"/>
              </a:spcBef>
              <a:spcAft>
                <a:spcPts val="0"/>
              </a:spcAft>
              <a:buSzPts val="1400"/>
              <a:buAutoNum type="arabicPeriod"/>
            </a:pPr>
            <a:r>
              <a:rPr b="0" lang="en-US"/>
              <a:t>How to listen to Language Interpretation: </a:t>
            </a:r>
            <a:r>
              <a:rPr b="0" lang="en-US" u="sng">
                <a:solidFill>
                  <a:schemeClr val="hlink"/>
                </a:solidFill>
                <a:hlinkClick r:id="rId2"/>
              </a:rPr>
              <a:t>https://support.zoom.com/hc/en/article?id=zm_kb&amp;sysparm_article=KB0064768#h_6802bbbc-2ec9-47cb-a04c-6aac35914d82</a:t>
            </a:r>
            <a:r>
              <a:rPr b="0" lang="en-US"/>
              <a:t> </a:t>
            </a:r>
            <a:endParaRPr b="0"/>
          </a:p>
          <a:p>
            <a:pPr indent="-317500" lvl="0" marL="457200" rtl="0" algn="l">
              <a:lnSpc>
                <a:spcPct val="100000"/>
              </a:lnSpc>
              <a:spcBef>
                <a:spcPts val="0"/>
              </a:spcBef>
              <a:spcAft>
                <a:spcPts val="0"/>
              </a:spcAft>
              <a:buSzPts val="1400"/>
              <a:buAutoNum type="arabicPeriod"/>
            </a:pPr>
            <a:r>
              <a:rPr b="0" lang="en-US"/>
              <a:t> </a:t>
            </a:r>
            <a:endParaRPr b="0"/>
          </a:p>
          <a:p>
            <a:pPr indent="0" lvl="0" marL="0" rtl="0" algn="l">
              <a:lnSpc>
                <a:spcPct val="115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5fb3b8f9f0_0_0: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550" name="Google Shape;550;g35fb3b8f9f0_0_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5fb3b8f9f0_0_246: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CFS Voucher Involvement: individuals must have prior foster care or kinship care involvement in one of the following ways</a:t>
            </a:r>
            <a:endParaRPr/>
          </a:p>
          <a:p>
            <a:pPr indent="-317500" lvl="0" marL="457200" rtl="0" algn="l">
              <a:spcBef>
                <a:spcPts val="0"/>
              </a:spcBef>
              <a:spcAft>
                <a:spcPts val="0"/>
              </a:spcAft>
              <a:buClr>
                <a:schemeClr val="dk1"/>
              </a:buClr>
              <a:buSzPts val="1400"/>
              <a:buChar char="-"/>
            </a:pPr>
            <a:r>
              <a:rPr lang="en-US"/>
              <a:t>Have been in foster care on or after the youth’s 14th birthday</a:t>
            </a:r>
            <a:endParaRPr/>
          </a:p>
          <a:p>
            <a:pPr indent="-317500" lvl="0" marL="457200" rtl="0" algn="l">
              <a:spcBef>
                <a:spcPts val="0"/>
              </a:spcBef>
              <a:spcAft>
                <a:spcPts val="0"/>
              </a:spcAft>
              <a:buClr>
                <a:schemeClr val="dk1"/>
              </a:buClr>
              <a:buSzPts val="1400"/>
              <a:buChar char="-"/>
            </a:pPr>
            <a:r>
              <a:rPr lang="en-US"/>
              <a:t>Have been non-certified kinship care on or after the youth’s 14th birthday and have been adjudicated dependent and neglected</a:t>
            </a:r>
            <a:endParaRPr/>
          </a:p>
          <a:p>
            <a:pPr indent="-317500" lvl="0" marL="457200" rtl="0" algn="l">
              <a:spcBef>
                <a:spcPts val="0"/>
              </a:spcBef>
              <a:spcAft>
                <a:spcPts val="0"/>
              </a:spcAft>
              <a:buClr>
                <a:schemeClr val="dk1"/>
              </a:buClr>
              <a:buSzPts val="1400"/>
              <a:buChar char="-"/>
            </a:pPr>
            <a:r>
              <a:rPr lang="en-US"/>
              <a:t>Have turned 18 years of age when the youth was named a child or youth in dependency and neglect case</a:t>
            </a:r>
            <a:endParaRPr/>
          </a:p>
          <a:p>
            <a:pPr indent="0" lvl="0" marL="0" rtl="0" algn="l">
              <a:lnSpc>
                <a:spcPct val="100000"/>
              </a:lnSpc>
              <a:spcBef>
                <a:spcPts val="0"/>
              </a:spcBef>
              <a:spcAft>
                <a:spcPts val="0"/>
              </a:spcAft>
              <a:buSzPts val="1400"/>
              <a:buNone/>
            </a:pPr>
            <a:r>
              <a:t/>
            </a:r>
            <a:endParaRPr b="0"/>
          </a:p>
        </p:txBody>
      </p:sp>
      <p:sp>
        <p:nvSpPr>
          <p:cNvPr id="559" name="Google Shape;559;g35fb3b8f9f0_0_246: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5fb3b8f9f0_0_254: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CFS Voucher Involvement: individuals must have prior foster care or kinship care involvement in one of the following ways</a:t>
            </a:r>
            <a:endParaRPr/>
          </a:p>
          <a:p>
            <a:pPr indent="-317500" lvl="0" marL="457200" rtl="0" algn="l">
              <a:spcBef>
                <a:spcPts val="0"/>
              </a:spcBef>
              <a:spcAft>
                <a:spcPts val="0"/>
              </a:spcAft>
              <a:buClr>
                <a:schemeClr val="dk1"/>
              </a:buClr>
              <a:buSzPts val="1400"/>
              <a:buChar char="-"/>
            </a:pPr>
            <a:r>
              <a:rPr lang="en-US"/>
              <a:t>Have been in foster care on or after the youth’s 14th birthday</a:t>
            </a:r>
            <a:endParaRPr/>
          </a:p>
          <a:p>
            <a:pPr indent="-317500" lvl="0" marL="457200" rtl="0" algn="l">
              <a:spcBef>
                <a:spcPts val="0"/>
              </a:spcBef>
              <a:spcAft>
                <a:spcPts val="0"/>
              </a:spcAft>
              <a:buClr>
                <a:schemeClr val="dk1"/>
              </a:buClr>
              <a:buSzPts val="1400"/>
              <a:buChar char="-"/>
            </a:pPr>
            <a:r>
              <a:rPr lang="en-US"/>
              <a:t>Have been non-certified kinship care on or after the youth’s 14th birthday and have been adjudicated dependent and neglected</a:t>
            </a:r>
            <a:endParaRPr/>
          </a:p>
          <a:p>
            <a:pPr indent="-317500" lvl="0" marL="457200" rtl="0" algn="l">
              <a:spcBef>
                <a:spcPts val="0"/>
              </a:spcBef>
              <a:spcAft>
                <a:spcPts val="0"/>
              </a:spcAft>
              <a:buClr>
                <a:schemeClr val="dk1"/>
              </a:buClr>
              <a:buSzPts val="1400"/>
              <a:buChar char="-"/>
            </a:pPr>
            <a:r>
              <a:rPr lang="en-US"/>
              <a:t>Have turned 18 years of age when the youth was named a child or youth in dependency and neglect case</a:t>
            </a:r>
            <a:endParaRPr/>
          </a:p>
          <a:p>
            <a:pPr indent="0" lvl="0" marL="0" rtl="0" algn="l">
              <a:lnSpc>
                <a:spcPct val="100000"/>
              </a:lnSpc>
              <a:spcBef>
                <a:spcPts val="0"/>
              </a:spcBef>
              <a:spcAft>
                <a:spcPts val="0"/>
              </a:spcAft>
              <a:buSzPts val="1400"/>
              <a:buNone/>
            </a:pPr>
            <a:r>
              <a:t/>
            </a:r>
            <a:endParaRPr b="0"/>
          </a:p>
        </p:txBody>
      </p:sp>
      <p:sp>
        <p:nvSpPr>
          <p:cNvPr id="568" name="Google Shape;568;g35fb3b8f9f0_0_254: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5fb3b8f9f0_0_262: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577" name="Google Shape;577;g35fb3b8f9f0_0_262: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5ff2c67c92_0_0: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586" name="Google Shape;586;g35ff2c67c92_0_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5fb3b8f9f0_0_110: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g35fb3b8f9f0_0_110: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Kristen</a:t>
            </a:r>
            <a:endParaRPr/>
          </a:p>
        </p:txBody>
      </p:sp>
      <p:sp>
        <p:nvSpPr>
          <p:cNvPr id="596" name="Google Shape;596;g35fb3b8f9f0_0_110: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35fb3b8f9f0_0_80: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602" name="Google Shape;602;g35fb3b8f9f0_0_8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35ff2c67c92_0_8: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1" name="Google Shape;611;g35ff2c67c92_0_8: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Kristen</a:t>
            </a:r>
            <a:endParaRPr/>
          </a:p>
        </p:txBody>
      </p:sp>
      <p:sp>
        <p:nvSpPr>
          <p:cNvPr id="612" name="Google Shape;612;g35ff2c67c92_0_8: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5ff2c67c92_0_14: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618" name="Google Shape;618;g35ff2c67c92_0_14: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35fb3b8f9f0_0_88: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627" name="Google Shape;627;g35fb3b8f9f0_0_88: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2117f6e667_0_106: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0" name="Google Shape;390;g32117f6e667_0_10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Links:</a:t>
            </a:r>
            <a:br>
              <a:rPr lang="en-US"/>
            </a:br>
            <a:br>
              <a:rPr lang="en-US"/>
            </a:br>
            <a:r>
              <a:rPr lang="en-US"/>
              <a:t>How to turn on closed captions: </a:t>
            </a:r>
            <a:r>
              <a:rPr lang="en-US" u="sng">
                <a:solidFill>
                  <a:schemeClr val="hlink"/>
                </a:solidFill>
                <a:hlinkClick r:id="rId2"/>
              </a:rPr>
              <a:t>https://support.zoom.com/hc/en/article?id=zm_kb&amp;sysparm_article=KB0059762</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How to turn closed captions on in another language: </a:t>
            </a:r>
            <a:r>
              <a:rPr lang="en-US" u="sng">
                <a:solidFill>
                  <a:schemeClr val="hlink"/>
                </a:solidFill>
                <a:hlinkClick r:id="rId3"/>
              </a:rPr>
              <a:t>https://support.zoom.com/hc/en/article?id=zm_kb&amp;sysparm_article=KB0060844</a:t>
            </a:r>
            <a:r>
              <a:rPr lang="en-US"/>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b="0"/>
          </a:p>
          <a:p>
            <a:pPr indent="0" lvl="0" marL="0" rtl="0" algn="l">
              <a:lnSpc>
                <a:spcPct val="115000"/>
              </a:lnSpc>
              <a:spcBef>
                <a:spcPts val="0"/>
              </a:spcBef>
              <a:spcAft>
                <a:spcPts val="0"/>
              </a:spcAft>
              <a:buSzPts val="1400"/>
              <a:buNone/>
            </a:pPr>
            <a:r>
              <a:rPr lang="en-US">
                <a:solidFill>
                  <a:srgbClr val="444444"/>
                </a:solidFill>
              </a:rPr>
              <a:t>[Webinar Tech] </a:t>
            </a:r>
            <a:r>
              <a:rPr b="0" lang="en-US">
                <a:solidFill>
                  <a:srgbClr val="444444"/>
                </a:solidFill>
              </a:rPr>
              <a:t>Post in Chat:​</a:t>
            </a:r>
            <a:endParaRPr b="0">
              <a:solidFill>
                <a:srgbClr val="444444"/>
              </a:solidFill>
            </a:endParaRPr>
          </a:p>
          <a:p>
            <a:pPr indent="0" lvl="0" marL="0" rtl="0" algn="l">
              <a:lnSpc>
                <a:spcPct val="115000"/>
              </a:lnSpc>
              <a:spcBef>
                <a:spcPts val="0"/>
              </a:spcBef>
              <a:spcAft>
                <a:spcPts val="0"/>
              </a:spcAft>
              <a:buSzPts val="1400"/>
              <a:buNone/>
            </a:pPr>
            <a:r>
              <a:t/>
            </a:r>
            <a:endParaRPr b="0" u="sng">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Closed Captions are available in the meeting controls toolbar at the bottom of your screen. To turn them on, click the Show Captions icon.</a:t>
            </a:r>
            <a:endParaRPr b="0">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Los subtítulos están disponibles en la barra de herramientas de controles de la reunión en la parte inferior de su pantalla. Para activarlos, haga clic en el icono "Mostrar subtítulos".</a:t>
            </a:r>
            <a:endParaRPr b="0">
              <a:solidFill>
                <a:srgbClr val="444444"/>
              </a:solidFill>
            </a:endParaRPr>
          </a:p>
          <a:p>
            <a:pPr indent="0" lvl="0" marL="914400" rtl="0" algn="l">
              <a:lnSpc>
                <a:spcPct val="115000"/>
              </a:lnSpc>
              <a:spcBef>
                <a:spcPts val="0"/>
              </a:spcBef>
              <a:spcAft>
                <a:spcPts val="0"/>
              </a:spcAft>
              <a:buSzPts val="1400"/>
              <a:buNone/>
            </a:pPr>
            <a:r>
              <a:t/>
            </a:r>
            <a:endParaRPr b="0">
              <a:solidFill>
                <a:srgbClr val="444444"/>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35fb3b8f9f0_0_116: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636" name="Google Shape;636;g35fb3b8f9f0_0_116: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5fb3b8f9f0_0_124: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645" name="Google Shape;645;g35fb3b8f9f0_0_124: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35fb3b8f9f0_0_132: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654" name="Google Shape;654;g35fb3b8f9f0_0_132: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35fb3b8f9f0_0_140: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3" name="Google Shape;663;g35fb3b8f9f0_0_140: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Kristen</a:t>
            </a:r>
            <a:endParaRPr/>
          </a:p>
        </p:txBody>
      </p:sp>
      <p:sp>
        <p:nvSpPr>
          <p:cNvPr id="664" name="Google Shape;664;g35fb3b8f9f0_0_140: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5fb3b8f9f0_0_146: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670" name="Google Shape;670;g35fb3b8f9f0_0_146: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35fb3b8f9f0_0_154: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679" name="Google Shape;679;g35fb3b8f9f0_0_154: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5ff2c67c92_0_22: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688" name="Google Shape;688;g35ff2c67c92_0_22: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5fb3b8f9f0_0_170: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697" name="Google Shape;697;g35fb3b8f9f0_0_170: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35fb3b8f9f0_0_178: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706" name="Google Shape;706;g35fb3b8f9f0_0_178: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35fb3b8f9f0_0_96: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6" name="Google Shape;716;g35fb3b8f9f0_0_96: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Kristen</a:t>
            </a:r>
            <a:endParaRPr/>
          </a:p>
        </p:txBody>
      </p:sp>
      <p:sp>
        <p:nvSpPr>
          <p:cNvPr id="717" name="Google Shape;717;g35fb3b8f9f0_0_96: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73e6cec9ab_0_92: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1" name="Google Shape;401;g373e6cec9ab_0_9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solidFill>
                  <a:srgbClr val="444444"/>
                </a:solidFill>
              </a:rPr>
              <a:t>[Webinar Tech] </a:t>
            </a:r>
            <a:r>
              <a:rPr b="0" lang="en-US">
                <a:solidFill>
                  <a:srgbClr val="444444"/>
                </a:solidFill>
              </a:rPr>
              <a:t>Post in Chat:​ </a:t>
            </a:r>
            <a:endParaRPr b="0">
              <a:solidFill>
                <a:srgbClr val="444444"/>
              </a:solidFill>
            </a:endParaRPr>
          </a:p>
          <a:p>
            <a:pPr indent="0" lvl="0" marL="0" rtl="0" algn="l">
              <a:lnSpc>
                <a:spcPct val="115000"/>
              </a:lnSpc>
              <a:spcBef>
                <a:spcPts val="0"/>
              </a:spcBef>
              <a:spcAft>
                <a:spcPts val="0"/>
              </a:spcAft>
              <a:buNone/>
            </a:pPr>
            <a:r>
              <a:t/>
            </a:r>
            <a:endParaRPr b="0">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Enter specific Meeting logistics here</a:t>
            </a:r>
            <a:endParaRPr b="0">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35fb3b8f9f0_0_216: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724" name="Google Shape;724;g35fb3b8f9f0_0_216: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5fb3b8f9f0_0_231: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733" name="Google Shape;733;g35fb3b8f9f0_0_231: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35fb3b8f9f0_0_103: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2" name="Google Shape;742;g35fb3b8f9f0_0_103: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Kristen</a:t>
            </a:r>
            <a:endParaRPr/>
          </a:p>
        </p:txBody>
      </p:sp>
      <p:sp>
        <p:nvSpPr>
          <p:cNvPr id="743" name="Google Shape;743;g35fb3b8f9f0_0_103: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35fb3b8f9f0_0_72: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749" name="Google Shape;749;g35fb3b8f9f0_0_72: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3695b6060c6_1_3: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8" name="Google Shape;758;g3695b6060c6_1_3: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Kristen</a:t>
            </a:r>
            <a:endParaRPr/>
          </a:p>
        </p:txBody>
      </p:sp>
      <p:sp>
        <p:nvSpPr>
          <p:cNvPr id="759" name="Google Shape;759;g3695b6060c6_1_3: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3695b6060c6_1_9: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765" name="Google Shape;765;g3695b6060c6_1_9: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10:notes"/>
          <p:cNvSpPr/>
          <p:nvPr>
            <p:ph idx="2" type="sldImg"/>
          </p:nvPr>
        </p:nvSpPr>
        <p:spPr>
          <a:xfrm>
            <a:off x="960120" y="1143000"/>
            <a:ext cx="49377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4" name="Google Shape;774;p10: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Sarah</a:t>
            </a:r>
            <a:endParaRPr/>
          </a:p>
          <a:p>
            <a:pPr indent="0" lvl="0" marL="0" rtl="0" algn="l">
              <a:lnSpc>
                <a:spcPct val="100000"/>
              </a:lnSpc>
              <a:spcBef>
                <a:spcPts val="0"/>
              </a:spcBef>
              <a:spcAft>
                <a:spcPts val="0"/>
              </a:spcAft>
              <a:buSzPts val="1400"/>
              <a:buNone/>
            </a:pPr>
            <a:r>
              <a:rPr lang="en-US"/>
              <a:t>Address Q&amp;A questions left unanswered</a:t>
            </a:r>
            <a:endParaRPr/>
          </a:p>
        </p:txBody>
      </p:sp>
      <p:sp>
        <p:nvSpPr>
          <p:cNvPr id="775" name="Google Shape;775;p10: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g36e341cd9b5_0_7: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p:txBody>
      </p:sp>
      <p:sp>
        <p:nvSpPr>
          <p:cNvPr id="781" name="Google Shape;781;g36e341cd9b5_0_7:notes"/>
          <p:cNvSpPr/>
          <p:nvPr>
            <p:ph idx="2" type="sldImg"/>
          </p:nvPr>
        </p:nvSpPr>
        <p:spPr>
          <a:xfrm>
            <a:off x="671638" y="185599"/>
            <a:ext cx="5514600" cy="3446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32117f6e667_0_520: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90" name="Google Shape;790;g32117f6e667_0_5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000">
              <a:solidFill>
                <a:srgbClr val="444746"/>
              </a:solidFill>
              <a:latin typeface="Roboto"/>
              <a:ea typeface="Roboto"/>
              <a:cs typeface="Roboto"/>
              <a:sym typeface="Roboto"/>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p12:notes"/>
          <p:cNvSpPr/>
          <p:nvPr>
            <p:ph idx="2" type="sldImg"/>
          </p:nvPr>
        </p:nvSpPr>
        <p:spPr>
          <a:xfrm>
            <a:off x="960120" y="1143000"/>
            <a:ext cx="49377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9" name="Google Shape;799;p12:notes"/>
          <p:cNvSpPr txBox="1"/>
          <p:nvPr>
            <p:ph idx="1" type="body"/>
          </p:nvPr>
        </p:nvSpPr>
        <p:spPr>
          <a:xfrm>
            <a:off x="410817" y="4904133"/>
            <a:ext cx="6042900" cy="290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Speaker: Sarah</a:t>
            </a:r>
            <a:endParaRPr/>
          </a:p>
        </p:txBody>
      </p:sp>
      <p:sp>
        <p:nvSpPr>
          <p:cNvPr id="800" name="Google Shape;800;p12:notes"/>
          <p:cNvSpPr txBox="1"/>
          <p:nvPr>
            <p:ph idx="12" type="sldNum"/>
          </p:nvPr>
        </p:nvSpPr>
        <p:spPr>
          <a:xfrm>
            <a:off x="3482009" y="8053180"/>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73e6cec9ab_0_278: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0" name="Google Shape;410;g373e6cec9ab_0_27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solidFill>
                  <a:srgbClr val="444444"/>
                </a:solidFill>
              </a:rPr>
              <a:t>[Webinar Tech] </a:t>
            </a:r>
            <a:r>
              <a:rPr b="0" lang="en-US">
                <a:solidFill>
                  <a:srgbClr val="444444"/>
                </a:solidFill>
              </a:rPr>
              <a:t>Post in Chat:​ </a:t>
            </a:r>
            <a:endParaRPr b="0">
              <a:solidFill>
                <a:srgbClr val="444444"/>
              </a:solidFill>
            </a:endParaRPr>
          </a:p>
          <a:p>
            <a:pPr indent="0" lvl="0" marL="0" rtl="0" algn="l">
              <a:lnSpc>
                <a:spcPct val="115000"/>
              </a:lnSpc>
              <a:spcBef>
                <a:spcPts val="0"/>
              </a:spcBef>
              <a:spcAft>
                <a:spcPts val="0"/>
              </a:spcAft>
              <a:buNone/>
            </a:pPr>
            <a:r>
              <a:t/>
            </a:r>
            <a:endParaRPr b="0">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Enter specific Meeting logistics here</a:t>
            </a:r>
            <a:endParaRPr b="0">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73e6cec9ab_0_184: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9" name="Google Shape;419;g373e6cec9ab_0_18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solidFill>
                  <a:srgbClr val="444444"/>
                </a:solidFill>
              </a:rPr>
              <a:t>[Presenter]: </a:t>
            </a:r>
            <a:r>
              <a:rPr b="0" lang="en-US">
                <a:solidFill>
                  <a:srgbClr val="444444"/>
                </a:solidFill>
              </a:rPr>
              <a:t>for those calling in you may mute and unmute using *6 and raise your hand using *9</a:t>
            </a:r>
            <a:endParaRPr b="0">
              <a:solidFill>
                <a:srgbClr val="444444"/>
              </a:solidFill>
            </a:endParaRPr>
          </a:p>
          <a:p>
            <a:pPr indent="0" lvl="0" marL="0" rtl="0" algn="l">
              <a:lnSpc>
                <a:spcPct val="115000"/>
              </a:lnSpc>
              <a:spcBef>
                <a:spcPts val="0"/>
              </a:spcBef>
              <a:spcAft>
                <a:spcPts val="0"/>
              </a:spcAft>
              <a:buNone/>
            </a:pPr>
            <a:r>
              <a:t/>
            </a:r>
            <a:endParaRPr>
              <a:solidFill>
                <a:srgbClr val="444444"/>
              </a:solidFill>
            </a:endParaRPr>
          </a:p>
          <a:p>
            <a:pPr indent="0" lvl="0" marL="0" rtl="0" algn="l">
              <a:lnSpc>
                <a:spcPct val="115000"/>
              </a:lnSpc>
              <a:spcBef>
                <a:spcPts val="0"/>
              </a:spcBef>
              <a:spcAft>
                <a:spcPts val="0"/>
              </a:spcAft>
              <a:buNone/>
            </a:pPr>
            <a:r>
              <a:rPr lang="en-US">
                <a:solidFill>
                  <a:srgbClr val="444444"/>
                </a:solidFill>
              </a:rPr>
              <a:t>[Webinar Tech] </a:t>
            </a:r>
            <a:r>
              <a:rPr b="0" lang="en-US">
                <a:solidFill>
                  <a:srgbClr val="444444"/>
                </a:solidFill>
              </a:rPr>
              <a:t>Post in Chat:​ </a:t>
            </a:r>
            <a:endParaRPr b="0">
              <a:solidFill>
                <a:srgbClr val="444444"/>
              </a:solidFill>
            </a:endParaRPr>
          </a:p>
          <a:p>
            <a:pPr indent="0" lvl="0" marL="0" rtl="0" algn="l">
              <a:lnSpc>
                <a:spcPct val="115000"/>
              </a:lnSpc>
              <a:spcBef>
                <a:spcPts val="0"/>
              </a:spcBef>
              <a:spcAft>
                <a:spcPts val="0"/>
              </a:spcAft>
              <a:buNone/>
            </a:pPr>
            <a:r>
              <a:t/>
            </a:r>
            <a:endParaRPr b="0">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Enter specific Meeting logistics here</a:t>
            </a:r>
            <a:endParaRPr b="0">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73e6cec9ab_0_370: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73e6cec9ab_0_370: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373e6cec9ab_0_370: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73e6cec9ab_0_463:notes"/>
          <p:cNvSpPr/>
          <p:nvPr>
            <p:ph idx="2" type="sldImg"/>
          </p:nvPr>
        </p:nvSpPr>
        <p:spPr>
          <a:xfrm>
            <a:off x="-193478" y="279953"/>
            <a:ext cx="7251600" cy="45321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73e6cec9ab_0_463: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g373e6cec9ab_0_463: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2117f6e667_0_30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Sarah</a:t>
            </a:r>
            <a:endParaRPr/>
          </a:p>
        </p:txBody>
      </p:sp>
      <p:sp>
        <p:nvSpPr>
          <p:cNvPr id="450" name="Google Shape;450;g32117f6e667_0_309:notes"/>
          <p:cNvSpPr/>
          <p:nvPr>
            <p:ph idx="2" type="sldImg"/>
          </p:nvPr>
        </p:nvSpPr>
        <p:spPr>
          <a:xfrm>
            <a:off x="1371600" y="685800"/>
            <a:ext cx="41148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2.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jp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2.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2.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chemeClr val="dk2"/>
        </a:solidFill>
      </p:bgPr>
    </p:bg>
    <p:spTree>
      <p:nvGrpSpPr>
        <p:cNvPr id="12" name="Shape 12"/>
        <p:cNvGrpSpPr/>
        <p:nvPr/>
      </p:nvGrpSpPr>
      <p:grpSpPr>
        <a:xfrm>
          <a:off x="0" y="0"/>
          <a:ext cx="0" cy="0"/>
          <a:chOff x="0" y="0"/>
          <a:chExt cx="0" cy="0"/>
        </a:xfrm>
      </p:grpSpPr>
      <p:sp>
        <p:nvSpPr>
          <p:cNvPr id="13" name="Google Shape;13;p17"/>
          <p:cNvSpPr txBox="1"/>
          <p:nvPr>
            <p:ph type="ctrTitle"/>
          </p:nvPr>
        </p:nvSpPr>
        <p:spPr>
          <a:xfrm>
            <a:off x="780393" y="1176412"/>
            <a:ext cx="7583100" cy="825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4800"/>
              <a:buFont typeface="Trebuchet MS"/>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17"/>
          <p:cNvSpPr txBox="1"/>
          <p:nvPr>
            <p:ph idx="1" type="subTitle"/>
          </p:nvPr>
        </p:nvSpPr>
        <p:spPr>
          <a:xfrm>
            <a:off x="1143000" y="2074973"/>
            <a:ext cx="6858000" cy="6156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750"/>
              </a:spcBef>
              <a:spcAft>
                <a:spcPts val="0"/>
              </a:spcAft>
              <a:buClr>
                <a:schemeClr val="lt1"/>
              </a:buClr>
              <a:buSzPts val="3713"/>
              <a:buFont typeface="Arial"/>
              <a:buNone/>
              <a:defRPr b="1" i="0" sz="3713" u="none" cap="none" strike="noStrike">
                <a:solidFill>
                  <a:schemeClr val="lt1"/>
                </a:solidFill>
                <a:latin typeface="Trebuchet MS"/>
                <a:ea typeface="Trebuchet MS"/>
                <a:cs typeface="Trebuchet MS"/>
                <a:sym typeface="Trebuchet MS"/>
              </a:defRPr>
            </a:lvl1pPr>
            <a:lvl2pPr lvl="1"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2pPr>
            <a:lvl3pPr lvl="2" marR="0" rtl="0" algn="ctr">
              <a:lnSpc>
                <a:spcPct val="90000"/>
              </a:lnSpc>
              <a:spcBef>
                <a:spcPts val="375"/>
              </a:spcBef>
              <a:spcAft>
                <a:spcPts val="0"/>
              </a:spcAft>
              <a:buClr>
                <a:schemeClr val="lt1"/>
              </a:buClr>
              <a:buSzPts val="1350"/>
              <a:buFont typeface="Arial"/>
              <a:buNone/>
              <a:defRPr b="0" i="0" sz="1350" u="none" cap="none" strike="noStrike">
                <a:solidFill>
                  <a:schemeClr val="lt1"/>
                </a:solidFill>
                <a:latin typeface="Calibri"/>
                <a:ea typeface="Calibri"/>
                <a:cs typeface="Calibri"/>
                <a:sym typeface="Calibri"/>
              </a:defRPr>
            </a:lvl3pPr>
            <a:lvl4pPr lvl="3"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4pPr>
            <a:lvl5pPr lvl="4"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5pPr>
            <a:lvl6pPr lvl="5"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6pPr>
            <a:lvl7pPr lvl="6"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7pPr>
            <a:lvl8pPr lvl="7"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8pPr>
            <a:lvl9pPr lvl="8"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9pPr>
          </a:lstStyle>
          <a:p/>
        </p:txBody>
      </p:sp>
      <p:sp>
        <p:nvSpPr>
          <p:cNvPr id="15" name="Google Shape;15;p17"/>
          <p:cNvSpPr txBox="1"/>
          <p:nvPr>
            <p:ph idx="2" type="body"/>
          </p:nvPr>
        </p:nvSpPr>
        <p:spPr>
          <a:xfrm>
            <a:off x="1435396" y="2988803"/>
            <a:ext cx="6273300" cy="762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750"/>
              </a:spcBef>
              <a:spcAft>
                <a:spcPts val="0"/>
              </a:spcAft>
              <a:buClr>
                <a:schemeClr val="lt1"/>
              </a:buClr>
              <a:buSzPts val="2475"/>
              <a:buFont typeface="Arial"/>
              <a:buNone/>
              <a:defRPr b="0" i="0" sz="2475" u="none" cap="none" strike="noStrike">
                <a:solidFill>
                  <a:schemeClr val="lt1"/>
                </a:solidFill>
                <a:latin typeface="Trebuchet MS"/>
                <a:ea typeface="Trebuchet MS"/>
                <a:cs typeface="Trebuchet MS"/>
                <a:sym typeface="Trebuchet MS"/>
              </a:defRPr>
            </a:lvl1pPr>
            <a:lvl2pPr indent="-228600" lvl="1" marL="9144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228600" lvl="2" marL="13716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228600" lvl="3" marL="18288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228600" lvl="4" marL="22860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314325" lvl="5" marL="27432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9pPr>
          </a:lstStyle>
          <a:p/>
        </p:txBody>
      </p:sp>
      <p:sp>
        <p:nvSpPr>
          <p:cNvPr id="16" name="Google Shape;16;p17"/>
          <p:cNvSpPr txBox="1"/>
          <p:nvPr>
            <p:ph idx="10" type="dt"/>
          </p:nvPr>
        </p:nvSpPr>
        <p:spPr>
          <a:xfrm>
            <a:off x="3543300" y="4097964"/>
            <a:ext cx="2057400" cy="304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7"/>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48" name="Shape 48"/>
        <p:cNvGrpSpPr/>
        <p:nvPr/>
      </p:nvGrpSpPr>
      <p:grpSpPr>
        <a:xfrm>
          <a:off x="0" y="0"/>
          <a:ext cx="0" cy="0"/>
          <a:chOff x="0" y="0"/>
          <a:chExt cx="0" cy="0"/>
        </a:xfrm>
      </p:grpSpPr>
      <p:sp>
        <p:nvSpPr>
          <p:cNvPr id="49" name="Google Shape;49;p24"/>
          <p:cNvSpPr txBox="1"/>
          <p:nvPr>
            <p:ph type="title"/>
          </p:nvPr>
        </p:nvSpPr>
        <p:spPr>
          <a:xfrm>
            <a:off x="605659" y="1505115"/>
            <a:ext cx="3602400" cy="24756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5400"/>
              <a:buFont typeface="Trebuchet MS"/>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24"/>
          <p:cNvSpPr txBox="1"/>
          <p:nvPr>
            <p:ph idx="1" type="body"/>
          </p:nvPr>
        </p:nvSpPr>
        <p:spPr>
          <a:xfrm>
            <a:off x="4857421" y="1505113"/>
            <a:ext cx="3641700" cy="2475600"/>
          </a:xfrm>
          <a:prstGeom prst="rect">
            <a:avLst/>
          </a:prstGeom>
          <a:noFill/>
          <a:ln>
            <a:noFill/>
          </a:ln>
        </p:spPr>
        <p:txBody>
          <a:bodyPr anchorCtr="0" anchor="t" bIns="45700" lIns="91425" spcFirstLastPara="1" rIns="91425" wrap="square" tIns="45700">
            <a:noAutofit/>
          </a:bodyPr>
          <a:lstStyle>
            <a:lvl1pPr indent="-400050" lvl="0" marL="457200" marR="0" rtl="0" algn="l">
              <a:lnSpc>
                <a:spcPct val="90000"/>
              </a:lnSpc>
              <a:spcBef>
                <a:spcPts val="750"/>
              </a:spcBef>
              <a:spcAft>
                <a:spcPts val="0"/>
              </a:spcAft>
              <a:buClr>
                <a:schemeClr val="lt1"/>
              </a:buClr>
              <a:buSzPts val="2700"/>
              <a:buFont typeface="Arial"/>
              <a:buChar char="•"/>
              <a:defRPr b="0" i="0" sz="2700" u="none" cap="none" strike="noStrike">
                <a:solidFill>
                  <a:schemeClr val="lt1"/>
                </a:solidFill>
                <a:latin typeface="Trebuchet MS"/>
                <a:ea typeface="Trebuchet MS"/>
                <a:cs typeface="Trebuchet MS"/>
                <a:sym typeface="Trebuchet MS"/>
              </a:defRPr>
            </a:lvl1pPr>
            <a:lvl2pPr indent="-335280" lvl="1" marL="914400" marR="0" rtl="0" algn="l">
              <a:lnSpc>
                <a:spcPct val="90000"/>
              </a:lnSpc>
              <a:spcBef>
                <a:spcPts val="375"/>
              </a:spcBef>
              <a:spcAft>
                <a:spcPts val="0"/>
              </a:spcAft>
              <a:buClr>
                <a:schemeClr val="lt1"/>
              </a:buClr>
              <a:buSzPts val="1680"/>
              <a:buFont typeface="Noto Sans Symbols"/>
              <a:buChar char="⮚"/>
              <a:defRPr b="0" i="0" sz="2400" u="none" cap="none" strike="noStrike">
                <a:solidFill>
                  <a:schemeClr val="lt1"/>
                </a:solidFill>
                <a:latin typeface="Trebuchet MS"/>
                <a:ea typeface="Trebuchet MS"/>
                <a:cs typeface="Trebuchet MS"/>
                <a:sym typeface="Trebuchet MS"/>
              </a:defRPr>
            </a:lvl2pPr>
            <a:lvl3pPr indent="-361950" lvl="2" marL="1371600" marR="0" rtl="0" algn="l">
              <a:lnSpc>
                <a:spcPct val="90000"/>
              </a:lnSpc>
              <a:spcBef>
                <a:spcPts val="375"/>
              </a:spcBef>
              <a:spcAft>
                <a:spcPts val="0"/>
              </a:spcAft>
              <a:buClr>
                <a:schemeClr val="lt1"/>
              </a:buClr>
              <a:buSzPts val="2100"/>
              <a:buFont typeface="Noto Sans Symbols"/>
              <a:buChar char="▪"/>
              <a:defRPr b="0" i="0" sz="2100" u="none" cap="none" strike="noStrike">
                <a:solidFill>
                  <a:schemeClr val="lt1"/>
                </a:solidFill>
                <a:latin typeface="Trebuchet MS"/>
                <a:ea typeface="Trebuchet MS"/>
                <a:cs typeface="Trebuchet MS"/>
                <a:sym typeface="Trebuchet MS"/>
              </a:defRPr>
            </a:lvl3pPr>
            <a:lvl4pPr indent="-342900" lvl="3" marL="1828800" marR="0" rtl="0" algn="l">
              <a:lnSpc>
                <a:spcPct val="90000"/>
              </a:lnSpc>
              <a:spcBef>
                <a:spcPts val="375"/>
              </a:spcBef>
              <a:spcAft>
                <a:spcPts val="0"/>
              </a:spcAft>
              <a:buClr>
                <a:schemeClr val="lt1"/>
              </a:buClr>
              <a:buSzPts val="1800"/>
              <a:buFont typeface="Arial"/>
              <a:buChar char="•"/>
              <a:defRPr b="0" i="0" sz="1800" u="none" cap="none" strike="noStrike">
                <a:solidFill>
                  <a:schemeClr val="lt1"/>
                </a:solidFill>
                <a:latin typeface="Trebuchet MS"/>
                <a:ea typeface="Trebuchet MS"/>
                <a:cs typeface="Trebuchet MS"/>
                <a:sym typeface="Trebuchet MS"/>
              </a:defRPr>
            </a:lvl4pPr>
            <a:lvl5pPr indent="-314325" lvl="4" marL="22860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9pPr>
          </a:lstStyle>
          <a:p/>
        </p:txBody>
      </p:sp>
      <p:sp>
        <p:nvSpPr>
          <p:cNvPr id="51" name="Google Shape;51;p24"/>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52" name="Google Shape;52;p24"/>
          <p:cNvCxnSpPr/>
          <p:nvPr/>
        </p:nvCxnSpPr>
        <p:spPr>
          <a:xfrm>
            <a:off x="4572000" y="1105958"/>
            <a:ext cx="0" cy="35031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53" name="Shape 53"/>
        <p:cNvGrpSpPr/>
        <p:nvPr/>
      </p:nvGrpSpPr>
      <p:grpSpPr>
        <a:xfrm>
          <a:off x="0" y="0"/>
          <a:ext cx="0" cy="0"/>
          <a:chOff x="0" y="0"/>
          <a:chExt cx="0" cy="0"/>
        </a:xfrm>
      </p:grpSpPr>
      <p:sp>
        <p:nvSpPr>
          <p:cNvPr id="54" name="Google Shape;54;p27"/>
          <p:cNvSpPr txBox="1"/>
          <p:nvPr>
            <p:ph type="title"/>
          </p:nvPr>
        </p:nvSpPr>
        <p:spPr>
          <a:xfrm>
            <a:off x="4592091" y="1878212"/>
            <a:ext cx="4319700" cy="19587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6065"/>
              <a:buFont typeface="Trebuchet MS"/>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7"/>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56" name="Google Shape;56;p27"/>
          <p:cNvPicPr preferRelativeResize="0"/>
          <p:nvPr/>
        </p:nvPicPr>
        <p:blipFill rotWithShape="1">
          <a:blip r:embed="rId2">
            <a:alphaModFix/>
          </a:blip>
          <a:srcRect b="0" l="0" r="0" t="0"/>
          <a:stretch/>
        </p:blipFill>
        <p:spPr>
          <a:xfrm>
            <a:off x="-159245" y="706967"/>
            <a:ext cx="3706824" cy="370682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57" name="Shape 57"/>
        <p:cNvGrpSpPr/>
        <p:nvPr/>
      </p:nvGrpSpPr>
      <p:grpSpPr>
        <a:xfrm>
          <a:off x="0" y="0"/>
          <a:ext cx="0" cy="0"/>
          <a:chOff x="0" y="0"/>
          <a:chExt cx="0" cy="0"/>
        </a:xfrm>
      </p:grpSpPr>
      <p:sp>
        <p:nvSpPr>
          <p:cNvPr id="58" name="Google Shape;58;g2f646aa875e_0_203"/>
          <p:cNvSpPr txBox="1"/>
          <p:nvPr>
            <p:ph type="title"/>
          </p:nvPr>
        </p:nvSpPr>
        <p:spPr>
          <a:xfrm>
            <a:off x="417328" y="304271"/>
            <a:ext cx="8309400" cy="11046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9" name="Google Shape;59;g2f646aa875e_0_203"/>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6" name="Shape 66"/>
        <p:cNvGrpSpPr/>
        <p:nvPr/>
      </p:nvGrpSpPr>
      <p:grpSpPr>
        <a:xfrm>
          <a:off x="0" y="0"/>
          <a:ext cx="0" cy="0"/>
          <a:chOff x="0" y="0"/>
          <a:chExt cx="0" cy="0"/>
        </a:xfrm>
      </p:grpSpPr>
      <p:sp>
        <p:nvSpPr>
          <p:cNvPr id="67" name="Google Shape;67;g32117f6e667_0_178"/>
          <p:cNvSpPr txBox="1"/>
          <p:nvPr>
            <p:ph type="title"/>
          </p:nvPr>
        </p:nvSpPr>
        <p:spPr>
          <a:xfrm>
            <a:off x="311700" y="494473"/>
            <a:ext cx="8520600" cy="636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g32117f6e667_0_178"/>
          <p:cNvSpPr txBox="1"/>
          <p:nvPr>
            <p:ph idx="1" type="body"/>
          </p:nvPr>
        </p:nvSpPr>
        <p:spPr>
          <a:xfrm>
            <a:off x="311700" y="1280528"/>
            <a:ext cx="8520600" cy="37959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69" name="Google Shape;69;g32117f6e667_0_178"/>
          <p:cNvSpPr txBox="1"/>
          <p:nvPr>
            <p:ph idx="12" type="sldNum"/>
          </p:nvPr>
        </p:nvSpPr>
        <p:spPr>
          <a:xfrm>
            <a:off x="8472458" y="5181352"/>
            <a:ext cx="548700" cy="4374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0" name="Shape 70"/>
        <p:cNvGrpSpPr/>
        <p:nvPr/>
      </p:nvGrpSpPr>
      <p:grpSpPr>
        <a:xfrm>
          <a:off x="0" y="0"/>
          <a:ext cx="0" cy="0"/>
          <a:chOff x="0" y="0"/>
          <a:chExt cx="0" cy="0"/>
        </a:xfrm>
      </p:grpSpPr>
      <p:sp>
        <p:nvSpPr>
          <p:cNvPr id="71" name="Google Shape;71;g32117f6e667_0_130"/>
          <p:cNvSpPr txBox="1"/>
          <p:nvPr>
            <p:ph type="ctrTitle"/>
          </p:nvPr>
        </p:nvSpPr>
        <p:spPr>
          <a:xfrm>
            <a:off x="780393" y="1254298"/>
            <a:ext cx="7583100" cy="825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g32117f6e667_0_130"/>
          <p:cNvSpPr txBox="1"/>
          <p:nvPr>
            <p:ph idx="1" type="subTitle"/>
          </p:nvPr>
        </p:nvSpPr>
        <p:spPr>
          <a:xfrm>
            <a:off x="1143000" y="2152858"/>
            <a:ext cx="6858000" cy="6156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73" name="Google Shape;73;g32117f6e667_0_130"/>
          <p:cNvSpPr txBox="1"/>
          <p:nvPr>
            <p:ph idx="10" type="dt"/>
          </p:nvPr>
        </p:nvSpPr>
        <p:spPr>
          <a:xfrm>
            <a:off x="3543300" y="4097963"/>
            <a:ext cx="2057400" cy="304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g32117f6e667_0_130"/>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75" name="Google Shape;75;g32117f6e667_0_130"/>
          <p:cNvSpPr txBox="1"/>
          <p:nvPr>
            <p:ph idx="2" type="body"/>
          </p:nvPr>
        </p:nvSpPr>
        <p:spPr>
          <a:xfrm>
            <a:off x="1435396" y="3066690"/>
            <a:ext cx="6273300" cy="762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76" name="Shape 76"/>
        <p:cNvGrpSpPr/>
        <p:nvPr/>
      </p:nvGrpSpPr>
      <p:grpSpPr>
        <a:xfrm>
          <a:off x="0" y="0"/>
          <a:ext cx="0" cy="0"/>
          <a:chOff x="0" y="0"/>
          <a:chExt cx="0" cy="0"/>
        </a:xfrm>
      </p:grpSpPr>
      <p:sp>
        <p:nvSpPr>
          <p:cNvPr id="77" name="Google Shape;77;g32117f6e667_0_136"/>
          <p:cNvSpPr txBox="1"/>
          <p:nvPr>
            <p:ph type="title"/>
          </p:nvPr>
        </p:nvSpPr>
        <p:spPr>
          <a:xfrm>
            <a:off x="628650" y="364988"/>
            <a:ext cx="7886700" cy="8001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g32117f6e667_0_136"/>
          <p:cNvSpPr txBox="1"/>
          <p:nvPr>
            <p:ph idx="1" type="body"/>
          </p:nvPr>
        </p:nvSpPr>
        <p:spPr>
          <a:xfrm>
            <a:off x="628650" y="1083325"/>
            <a:ext cx="3943200" cy="395310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50000"/>
              </a:lnSpc>
              <a:spcBef>
                <a:spcPts val="1000"/>
              </a:spcBef>
              <a:spcAft>
                <a:spcPts val="0"/>
              </a:spcAft>
              <a:buClr>
                <a:schemeClr val="dk1"/>
              </a:buClr>
              <a:buSzPts val="3600"/>
              <a:buFont typeface="Trebuchet MS"/>
              <a:buChar char="•"/>
              <a:defRPr b="0" i="0" sz="18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79" name="Google Shape;79;g32117f6e667_0_136"/>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80" name="Shape 80"/>
        <p:cNvGrpSpPr/>
        <p:nvPr/>
      </p:nvGrpSpPr>
      <p:grpSpPr>
        <a:xfrm>
          <a:off x="0" y="0"/>
          <a:ext cx="0" cy="0"/>
          <a:chOff x="0" y="0"/>
          <a:chExt cx="0" cy="0"/>
        </a:xfrm>
      </p:grpSpPr>
      <p:sp>
        <p:nvSpPr>
          <p:cNvPr id="81" name="Google Shape;81;g32117f6e667_0_140"/>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82" name="Google Shape;82;g32117f6e667_0_140"/>
          <p:cNvSpPr/>
          <p:nvPr/>
        </p:nvSpPr>
        <p:spPr>
          <a:xfrm>
            <a:off x="628649" y="1561228"/>
            <a:ext cx="7825200" cy="192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b="0" i="0" lang="en-US" sz="36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400" u="none" cap="none" strike="noStrike">
              <a:solidFill>
                <a:srgbClr val="000000"/>
              </a:solidFill>
              <a:latin typeface="Arial"/>
              <a:ea typeface="Arial"/>
              <a:cs typeface="Arial"/>
              <a:sym typeface="Arial"/>
            </a:endParaRPr>
          </a:p>
        </p:txBody>
      </p:sp>
      <p:sp>
        <p:nvSpPr>
          <p:cNvPr id="83" name="Google Shape;83;g32117f6e667_0_140"/>
          <p:cNvSpPr/>
          <p:nvPr/>
        </p:nvSpPr>
        <p:spPr>
          <a:xfrm>
            <a:off x="658793" y="348243"/>
            <a:ext cx="7825200" cy="846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chemeClr val="dk2"/>
                </a:solidFill>
                <a:latin typeface="Trebuchet MS"/>
                <a:ea typeface="Trebuchet MS"/>
                <a:cs typeface="Trebuchet MS"/>
                <a:sym typeface="Trebuchet MS"/>
              </a:rPr>
              <a:t>Our Mission</a:t>
            </a:r>
            <a:endParaRPr b="0" i="0" sz="1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84" name="Shape 84"/>
        <p:cNvGrpSpPr/>
        <p:nvPr/>
      </p:nvGrpSpPr>
      <p:grpSpPr>
        <a:xfrm>
          <a:off x="0" y="0"/>
          <a:ext cx="0" cy="0"/>
          <a:chOff x="0" y="0"/>
          <a:chExt cx="0" cy="0"/>
        </a:xfrm>
      </p:grpSpPr>
      <p:sp>
        <p:nvSpPr>
          <p:cNvPr id="85" name="Google Shape;85;g32117f6e667_0_144"/>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86" name="Google Shape;86;g32117f6e667_0_144"/>
          <p:cNvSpPr txBox="1"/>
          <p:nvPr/>
        </p:nvSpPr>
        <p:spPr>
          <a:xfrm>
            <a:off x="10221314" y="7281127"/>
            <a:ext cx="1629000" cy="328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1"/>
              <a:buFont typeface="Arial"/>
              <a:buNone/>
            </a:pPr>
            <a:fld id="{00000000-1234-1234-1234-123412341234}" type="slidenum">
              <a:rPr b="1" i="0" lang="en-US" sz="1801" u="none" cap="none" strike="noStrike">
                <a:solidFill>
                  <a:srgbClr val="000000"/>
                </a:solidFill>
                <a:latin typeface="Trebuchet MS"/>
                <a:ea typeface="Trebuchet MS"/>
                <a:cs typeface="Trebuchet MS"/>
                <a:sym typeface="Trebuchet MS"/>
              </a:rPr>
              <a:t>‹#›</a:t>
            </a:fld>
            <a:endParaRPr b="1" i="0" sz="1801"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87" name="Google Shape;87;g32117f6e667_0_144"/>
          <p:cNvPicPr preferRelativeResize="0"/>
          <p:nvPr/>
        </p:nvPicPr>
        <p:blipFill rotWithShape="1">
          <a:blip r:embed="rId2">
            <a:alphaModFix/>
          </a:blip>
          <a:srcRect b="4826" l="1681" r="0" t="12786"/>
          <a:stretch/>
        </p:blipFill>
        <p:spPr>
          <a:xfrm>
            <a:off x="0" y="-1"/>
            <a:ext cx="9143994" cy="5216768"/>
          </a:xfrm>
          <a:prstGeom prst="rect">
            <a:avLst/>
          </a:prstGeom>
          <a:noFill/>
          <a:ln>
            <a:noFill/>
          </a:ln>
        </p:spPr>
      </p:pic>
      <p:sp>
        <p:nvSpPr>
          <p:cNvPr id="88" name="Google Shape;88;g32117f6e667_0_144"/>
          <p:cNvSpPr/>
          <p:nvPr/>
        </p:nvSpPr>
        <p:spPr>
          <a:xfrm>
            <a:off x="0" y="2871455"/>
            <a:ext cx="9162300" cy="21324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89" name="Shape 89"/>
        <p:cNvGrpSpPr/>
        <p:nvPr/>
      </p:nvGrpSpPr>
      <p:grpSpPr>
        <a:xfrm>
          <a:off x="0" y="0"/>
          <a:ext cx="0" cy="0"/>
          <a:chOff x="0" y="0"/>
          <a:chExt cx="0" cy="0"/>
        </a:xfrm>
      </p:grpSpPr>
      <p:sp>
        <p:nvSpPr>
          <p:cNvPr id="90" name="Google Shape;90;g32117f6e667_0_149"/>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1" name="Google Shape;91;g32117f6e667_0_149"/>
          <p:cNvSpPr/>
          <p:nvPr/>
        </p:nvSpPr>
        <p:spPr>
          <a:xfrm>
            <a:off x="628649" y="1561228"/>
            <a:ext cx="7825200" cy="2385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b="0" i="0" lang="en-US" sz="36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3600" u="none" cap="none" strike="noStrike">
                <a:solidFill>
                  <a:schemeClr val="dk1"/>
                </a:solidFill>
                <a:latin typeface="Trebuchet MS"/>
                <a:ea typeface="Trebuchet MS"/>
                <a:cs typeface="Trebuchet MS"/>
                <a:sym typeface="Trebuchet MS"/>
              </a:rPr>
              <a:t>Plus </a:t>
            </a:r>
            <a:r>
              <a:rPr b="0" i="0" lang="en-US" sz="3600" u="none" cap="none" strike="noStrike">
                <a:solidFill>
                  <a:schemeClr val="dk1"/>
                </a:solidFill>
                <a:latin typeface="Trebuchet MS"/>
                <a:ea typeface="Trebuchet MS"/>
                <a:cs typeface="Trebuchet MS"/>
                <a:sym typeface="Trebuchet MS"/>
              </a:rPr>
              <a:t>(CHP+) and other health care programs for Coloradans who qualify. </a:t>
            </a:r>
            <a:endParaRPr b="1" i="0" sz="3600" u="none" cap="none" strike="noStrike">
              <a:solidFill>
                <a:schemeClr val="dk1"/>
              </a:solidFill>
              <a:latin typeface="Trebuchet MS"/>
              <a:ea typeface="Trebuchet MS"/>
              <a:cs typeface="Trebuchet MS"/>
              <a:sym typeface="Trebuchet MS"/>
            </a:endParaRPr>
          </a:p>
        </p:txBody>
      </p:sp>
      <p:sp>
        <p:nvSpPr>
          <p:cNvPr id="92" name="Google Shape;92;g32117f6e667_0_149"/>
          <p:cNvSpPr/>
          <p:nvPr/>
        </p:nvSpPr>
        <p:spPr>
          <a:xfrm>
            <a:off x="628650" y="318510"/>
            <a:ext cx="7825200" cy="846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232C68"/>
                </a:solidFill>
                <a:latin typeface="Trebuchet MS"/>
                <a:ea typeface="Trebuchet MS"/>
                <a:cs typeface="Trebuchet MS"/>
                <a:sym typeface="Trebuchet MS"/>
              </a:rPr>
              <a:t>What We Do</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3" name="Shape 93"/>
        <p:cNvGrpSpPr/>
        <p:nvPr/>
      </p:nvGrpSpPr>
      <p:grpSpPr>
        <a:xfrm>
          <a:off x="0" y="0"/>
          <a:ext cx="0" cy="0"/>
          <a:chOff x="0" y="0"/>
          <a:chExt cx="0" cy="0"/>
        </a:xfrm>
      </p:grpSpPr>
      <p:sp>
        <p:nvSpPr>
          <p:cNvPr id="94" name="Google Shape;94;g32117f6e667_0_153"/>
          <p:cNvSpPr txBox="1"/>
          <p:nvPr>
            <p:ph type="title"/>
          </p:nvPr>
        </p:nvSpPr>
        <p:spPr>
          <a:xfrm>
            <a:off x="137948" y="1828271"/>
            <a:ext cx="8868300" cy="11046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g32117f6e667_0_153"/>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18" name="Shape 18"/>
        <p:cNvGrpSpPr/>
        <p:nvPr/>
      </p:nvGrpSpPr>
      <p:grpSpPr>
        <a:xfrm>
          <a:off x="0" y="0"/>
          <a:ext cx="0" cy="0"/>
          <a:chOff x="0" y="0"/>
          <a:chExt cx="0" cy="0"/>
        </a:xfrm>
      </p:grpSpPr>
      <p:sp>
        <p:nvSpPr>
          <p:cNvPr id="19" name="Google Shape;19;g32117f6e667_0_412"/>
          <p:cNvSpPr/>
          <p:nvPr/>
        </p:nvSpPr>
        <p:spPr>
          <a:xfrm>
            <a:off x="0" y="5213843"/>
            <a:ext cx="9144000" cy="5079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000"/>
              <a:buFont typeface="Calibri"/>
              <a:buNone/>
            </a:pPr>
            <a:r>
              <a:t/>
            </a:r>
            <a:endParaRPr b="0" i="0" sz="1000" u="none" cap="none" strike="noStrike">
              <a:solidFill>
                <a:srgbClr val="FFFFFF"/>
              </a:solidFill>
              <a:latin typeface="Calibri"/>
              <a:ea typeface="Calibri"/>
              <a:cs typeface="Calibri"/>
              <a:sym typeface="Calibri"/>
            </a:endParaRPr>
          </a:p>
        </p:txBody>
      </p:sp>
      <p:pic>
        <p:nvPicPr>
          <p:cNvPr descr="Google Shape;76;p17" id="20" name="Google Shape;20;g32117f6e667_0_412"/>
          <p:cNvPicPr preferRelativeResize="0"/>
          <p:nvPr/>
        </p:nvPicPr>
        <p:blipFill rotWithShape="1">
          <a:blip r:embed="rId2">
            <a:alphaModFix/>
          </a:blip>
          <a:srcRect b="0" l="0" r="0" t="0"/>
          <a:stretch/>
        </p:blipFill>
        <p:spPr>
          <a:xfrm>
            <a:off x="206005" y="5288964"/>
            <a:ext cx="1947297" cy="327145"/>
          </a:xfrm>
          <a:prstGeom prst="rect">
            <a:avLst/>
          </a:prstGeom>
          <a:noFill/>
          <a:ln>
            <a:noFill/>
          </a:ln>
        </p:spPr>
      </p:pic>
      <p:sp>
        <p:nvSpPr>
          <p:cNvPr id="21" name="Google Shape;21;g32117f6e667_0_412"/>
          <p:cNvSpPr txBox="1"/>
          <p:nvPr>
            <p:ph type="title"/>
          </p:nvPr>
        </p:nvSpPr>
        <p:spPr>
          <a:xfrm>
            <a:off x="628650" y="364987"/>
            <a:ext cx="7886700" cy="800100"/>
          </a:xfrm>
          <a:prstGeom prst="rect">
            <a:avLst/>
          </a:prstGeom>
          <a:noFill/>
          <a:ln>
            <a:noFill/>
          </a:ln>
        </p:spPr>
        <p:txBody>
          <a:bodyPr anchorCtr="0" anchor="ctr" bIns="35525" lIns="35525" spcFirstLastPara="1" rIns="35525" wrap="square" tIns="35525">
            <a:normAutofit/>
          </a:bodyPr>
          <a:lstStyle>
            <a:lvl1pPr lvl="0" algn="ctr">
              <a:lnSpc>
                <a:spcPct val="90000"/>
              </a:lnSpc>
              <a:spcBef>
                <a:spcPts val="0"/>
              </a:spcBef>
              <a:spcAft>
                <a:spcPts val="0"/>
              </a:spcAft>
              <a:buClr>
                <a:srgbClr val="FFFFFF"/>
              </a:buClr>
              <a:buSzPts val="3500"/>
              <a:buFont typeface="Trebuchet MS"/>
              <a:buNone/>
              <a:defRPr sz="3500">
                <a:solidFill>
                  <a:srgbClr val="FFFFFF"/>
                </a:solidFill>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p:txBody>
      </p:sp>
      <p:sp>
        <p:nvSpPr>
          <p:cNvPr id="22" name="Google Shape;22;g32117f6e667_0_412"/>
          <p:cNvSpPr txBox="1"/>
          <p:nvPr>
            <p:ph idx="1" type="body"/>
          </p:nvPr>
        </p:nvSpPr>
        <p:spPr>
          <a:xfrm>
            <a:off x="628650" y="1543585"/>
            <a:ext cx="7886700" cy="3504900"/>
          </a:xfrm>
          <a:prstGeom prst="rect">
            <a:avLst/>
          </a:prstGeom>
          <a:noFill/>
          <a:ln>
            <a:noFill/>
          </a:ln>
        </p:spPr>
        <p:txBody>
          <a:bodyPr anchorCtr="0" anchor="t" bIns="35525" lIns="35525" spcFirstLastPara="1" rIns="35525" wrap="square" tIns="35525">
            <a:normAutofit/>
          </a:bodyPr>
          <a:lstStyle>
            <a:lvl1pPr indent="-361950" lvl="0" marL="4572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1pPr>
            <a:lvl2pPr indent="-361950" lvl="1" marL="9144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2pPr>
            <a:lvl3pPr indent="-361950" lvl="2" marL="13716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3pPr>
            <a:lvl4pPr indent="-361950" lvl="3" marL="18288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4pPr>
            <a:lvl5pPr indent="-361950" lvl="4" marL="22860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23" name="Google Shape;23;g32117f6e667_0_412"/>
          <p:cNvSpPr txBox="1"/>
          <p:nvPr>
            <p:ph idx="12" type="sldNum"/>
          </p:nvPr>
        </p:nvSpPr>
        <p:spPr>
          <a:xfrm>
            <a:off x="8770009" y="5370087"/>
            <a:ext cx="168000" cy="179400"/>
          </a:xfrm>
          <a:prstGeom prst="rect">
            <a:avLst/>
          </a:prstGeom>
          <a:noFill/>
          <a:ln>
            <a:noFill/>
          </a:ln>
        </p:spPr>
        <p:txBody>
          <a:bodyPr anchorCtr="0" anchor="ctr" bIns="35525" lIns="35525" spcFirstLastPara="1" rIns="35525" wrap="square" tIns="35525">
            <a:spAutoFit/>
          </a:bodyPr>
          <a:lstStyle>
            <a:lvl1pPr indent="0" lvl="0"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900">
              <a:solidFill>
                <a:schemeClr val="dk1"/>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96" name="Shape 96"/>
        <p:cNvGrpSpPr/>
        <p:nvPr/>
      </p:nvGrpSpPr>
      <p:grpSpPr>
        <a:xfrm>
          <a:off x="0" y="0"/>
          <a:ext cx="0" cy="0"/>
          <a:chOff x="0" y="0"/>
          <a:chExt cx="0" cy="0"/>
        </a:xfrm>
      </p:grpSpPr>
      <p:sp>
        <p:nvSpPr>
          <p:cNvPr id="97" name="Google Shape;97;g32117f6e667_0_156"/>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8" name="Google Shape;98;g32117f6e667_0_156"/>
          <p:cNvSpPr txBox="1"/>
          <p:nvPr>
            <p:ph type="title"/>
          </p:nvPr>
        </p:nvSpPr>
        <p:spPr>
          <a:xfrm>
            <a:off x="628650" y="364988"/>
            <a:ext cx="7886700" cy="8001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32117f6e667_0_156"/>
          <p:cNvSpPr txBox="1"/>
          <p:nvPr>
            <p:ph idx="1" type="body"/>
          </p:nvPr>
        </p:nvSpPr>
        <p:spPr>
          <a:xfrm>
            <a:off x="1665111" y="1801678"/>
            <a:ext cx="5813700" cy="3183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00" name="Shape 100"/>
        <p:cNvGrpSpPr/>
        <p:nvPr/>
      </p:nvGrpSpPr>
      <p:grpSpPr>
        <a:xfrm>
          <a:off x="0" y="0"/>
          <a:ext cx="0" cy="0"/>
          <a:chOff x="0" y="0"/>
          <a:chExt cx="0" cy="0"/>
        </a:xfrm>
      </p:grpSpPr>
      <p:sp>
        <p:nvSpPr>
          <p:cNvPr id="101" name="Google Shape;101;g32117f6e667_0_160"/>
          <p:cNvSpPr txBox="1"/>
          <p:nvPr>
            <p:ph type="title"/>
          </p:nvPr>
        </p:nvSpPr>
        <p:spPr>
          <a:xfrm>
            <a:off x="605660" y="1505114"/>
            <a:ext cx="3602400" cy="24756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g32117f6e667_0_160"/>
          <p:cNvSpPr txBox="1"/>
          <p:nvPr>
            <p:ph idx="1" type="body"/>
          </p:nvPr>
        </p:nvSpPr>
        <p:spPr>
          <a:xfrm>
            <a:off x="4857422" y="1505113"/>
            <a:ext cx="3642000" cy="247560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g32117f6e667_0_160"/>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104" name="Google Shape;104;g32117f6e667_0_160"/>
          <p:cNvCxnSpPr/>
          <p:nvPr/>
        </p:nvCxnSpPr>
        <p:spPr>
          <a:xfrm>
            <a:off x="4572000" y="1105958"/>
            <a:ext cx="0" cy="35031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5" name="Shape 105"/>
        <p:cNvGrpSpPr/>
        <p:nvPr/>
      </p:nvGrpSpPr>
      <p:grpSpPr>
        <a:xfrm>
          <a:off x="0" y="0"/>
          <a:ext cx="0" cy="0"/>
          <a:chOff x="0" y="0"/>
          <a:chExt cx="0" cy="0"/>
        </a:xfrm>
      </p:grpSpPr>
      <p:sp>
        <p:nvSpPr>
          <p:cNvPr id="106" name="Google Shape;106;g32117f6e667_0_165"/>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07" name="Shape 107"/>
        <p:cNvGrpSpPr/>
        <p:nvPr/>
      </p:nvGrpSpPr>
      <p:grpSpPr>
        <a:xfrm>
          <a:off x="0" y="0"/>
          <a:ext cx="0" cy="0"/>
          <a:chOff x="0" y="0"/>
          <a:chExt cx="0" cy="0"/>
        </a:xfrm>
      </p:grpSpPr>
      <p:sp>
        <p:nvSpPr>
          <p:cNvPr id="108" name="Google Shape;108;g32117f6e667_0_167"/>
          <p:cNvSpPr txBox="1"/>
          <p:nvPr>
            <p:ph type="title"/>
          </p:nvPr>
        </p:nvSpPr>
        <p:spPr>
          <a:xfrm>
            <a:off x="4592091" y="2187773"/>
            <a:ext cx="4036200" cy="192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g32117f6e667_0_167"/>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110" name="Google Shape;110;g32117f6e667_0_167"/>
          <p:cNvPicPr preferRelativeResize="0"/>
          <p:nvPr/>
        </p:nvPicPr>
        <p:blipFill rotWithShape="1">
          <a:blip r:embed="rId2">
            <a:alphaModFix/>
          </a:blip>
          <a:srcRect b="0" l="0" r="0" t="0"/>
          <a:stretch/>
        </p:blipFill>
        <p:spPr>
          <a:xfrm>
            <a:off x="-714374" y="-248708"/>
            <a:ext cx="4179094" cy="417909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11" name="Shape 111"/>
        <p:cNvGrpSpPr/>
        <p:nvPr/>
      </p:nvGrpSpPr>
      <p:grpSpPr>
        <a:xfrm>
          <a:off x="0" y="0"/>
          <a:ext cx="0" cy="0"/>
          <a:chOff x="0" y="0"/>
          <a:chExt cx="0" cy="0"/>
        </a:xfrm>
      </p:grpSpPr>
      <p:sp>
        <p:nvSpPr>
          <p:cNvPr id="112" name="Google Shape;112;g32117f6e667_0_171"/>
          <p:cNvSpPr txBox="1"/>
          <p:nvPr>
            <p:ph type="title"/>
          </p:nvPr>
        </p:nvSpPr>
        <p:spPr>
          <a:xfrm>
            <a:off x="4592091" y="1878212"/>
            <a:ext cx="4319400" cy="19587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g32117f6e667_0_171"/>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14" name="Google Shape;114;g32117f6e667_0_171"/>
          <p:cNvPicPr preferRelativeResize="0"/>
          <p:nvPr/>
        </p:nvPicPr>
        <p:blipFill rotWithShape="1">
          <a:blip r:embed="rId2">
            <a:alphaModFix/>
          </a:blip>
          <a:srcRect b="0" l="0" r="0" t="0"/>
          <a:stretch/>
        </p:blipFill>
        <p:spPr>
          <a:xfrm>
            <a:off x="-169519" y="89297"/>
            <a:ext cx="3706824" cy="3706937"/>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115" name="Shape 115"/>
        <p:cNvGrpSpPr/>
        <p:nvPr/>
      </p:nvGrpSpPr>
      <p:grpSpPr>
        <a:xfrm>
          <a:off x="0" y="0"/>
          <a:ext cx="0" cy="0"/>
          <a:chOff x="0" y="0"/>
          <a:chExt cx="0" cy="0"/>
        </a:xfrm>
      </p:grpSpPr>
      <p:sp>
        <p:nvSpPr>
          <p:cNvPr id="116" name="Google Shape;116;g32117f6e667_0_175"/>
          <p:cNvSpPr txBox="1"/>
          <p:nvPr>
            <p:ph type="title"/>
          </p:nvPr>
        </p:nvSpPr>
        <p:spPr>
          <a:xfrm>
            <a:off x="446484" y="1816672"/>
            <a:ext cx="8250900" cy="13554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g32117f6e667_0_175"/>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18" name="Shape 118"/>
        <p:cNvGrpSpPr/>
        <p:nvPr/>
      </p:nvGrpSpPr>
      <p:grpSpPr>
        <a:xfrm>
          <a:off x="0" y="0"/>
          <a:ext cx="0" cy="0"/>
          <a:chOff x="0" y="0"/>
          <a:chExt cx="0" cy="0"/>
        </a:xfrm>
      </p:grpSpPr>
      <p:sp>
        <p:nvSpPr>
          <p:cNvPr id="119" name="Google Shape;119;g32117f6e667_0_182"/>
          <p:cNvSpPr txBox="1"/>
          <p:nvPr>
            <p:ph type="title"/>
          </p:nvPr>
        </p:nvSpPr>
        <p:spPr>
          <a:xfrm>
            <a:off x="417328" y="304271"/>
            <a:ext cx="8309400" cy="11046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0" name="Google Shape;120;g32117f6e667_0_182"/>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121" name="Shape 121"/>
        <p:cNvGrpSpPr/>
        <p:nvPr/>
      </p:nvGrpSpPr>
      <p:grpSpPr>
        <a:xfrm>
          <a:off x="0" y="0"/>
          <a:ext cx="0" cy="0"/>
          <a:chOff x="0" y="0"/>
          <a:chExt cx="0" cy="0"/>
        </a:xfrm>
      </p:grpSpPr>
      <p:sp>
        <p:nvSpPr>
          <p:cNvPr id="122" name="Google Shape;122;g32117f6e667_0_185"/>
          <p:cNvSpPr txBox="1"/>
          <p:nvPr>
            <p:ph idx="1" type="body"/>
          </p:nvPr>
        </p:nvSpPr>
        <p:spPr>
          <a:xfrm>
            <a:off x="232304" y="1428750"/>
            <a:ext cx="8679300" cy="3616800"/>
          </a:xfrm>
          <a:prstGeom prst="rect">
            <a:avLst/>
          </a:prstGeom>
          <a:noFill/>
          <a:ln>
            <a:noFill/>
          </a:ln>
        </p:spPr>
        <p:txBody>
          <a:bodyPr anchorCtr="0" anchor="t" bIns="32125" lIns="64275" spcFirstLastPara="1" rIns="64275" wrap="square" tIns="32125">
            <a:noAutofit/>
          </a:bodyPr>
          <a:lstStyle>
            <a:lvl1pPr indent="-228600" lvl="0" marL="457200" marR="0" rtl="0" algn="l">
              <a:lnSpc>
                <a:spcPct val="100000"/>
              </a:lnSpc>
              <a:spcBef>
                <a:spcPts val="3900"/>
              </a:spcBef>
              <a:spcAft>
                <a:spcPts val="0"/>
              </a:spcAft>
              <a:buClr>
                <a:srgbClr val="000000"/>
              </a:buClr>
              <a:buSzPts val="1000"/>
              <a:buFont typeface="Arial"/>
              <a:buNone/>
              <a:defRPr b="0" i="0" sz="3400"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00"/>
              </a:spcBef>
              <a:spcAft>
                <a:spcPts val="0"/>
              </a:spcAft>
              <a:buClr>
                <a:srgbClr val="000000"/>
              </a:buClr>
              <a:buSzPts val="10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00"/>
              </a:spcBef>
              <a:spcAft>
                <a:spcPts val="0"/>
              </a:spcAft>
              <a:buClr>
                <a:srgbClr val="000000"/>
              </a:buClr>
              <a:buSzPts val="1000"/>
              <a:buFont typeface="Arial"/>
              <a:buNone/>
              <a:defRPr b="0" i="0" sz="2500" u="none" cap="none" strike="noStrike">
                <a:solidFill>
                  <a:schemeClr val="dk1"/>
                </a:solidFill>
                <a:latin typeface="Trebuchet MS"/>
                <a:ea typeface="Trebuchet MS"/>
                <a:cs typeface="Trebuchet MS"/>
                <a:sym typeface="Trebuchet MS"/>
              </a:defRPr>
            </a:lvl3pPr>
            <a:lvl4pPr indent="-368300" lvl="3" marL="1828800" marR="0" rtl="0" algn="l">
              <a:lnSpc>
                <a:spcPct val="100000"/>
              </a:lnSpc>
              <a:spcBef>
                <a:spcPts val="3900"/>
              </a:spcBef>
              <a:spcAft>
                <a:spcPts val="0"/>
              </a:spcAft>
              <a:buClr>
                <a:schemeClr val="dk1"/>
              </a:buClr>
              <a:buSzPts val="2200"/>
              <a:buFont typeface="Noto Sans Symbols"/>
              <a:buChar char="❖"/>
              <a:defRPr b="0" i="0" sz="220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123" name="Google Shape;123;g32117f6e667_0_185"/>
          <p:cNvSpPr txBox="1"/>
          <p:nvPr>
            <p:ph idx="12" type="sldNum"/>
          </p:nvPr>
        </p:nvSpPr>
        <p:spPr>
          <a:xfrm>
            <a:off x="7384771" y="5354280"/>
            <a:ext cx="1509000" cy="304200"/>
          </a:xfrm>
          <a:prstGeom prst="rect">
            <a:avLst/>
          </a:prstGeom>
          <a:noFill/>
          <a:ln>
            <a:noFill/>
          </a:ln>
        </p:spPr>
        <p:txBody>
          <a:bodyPr anchorCtr="0" anchor="ctr" bIns="32125" lIns="64275" spcFirstLastPara="1" rIns="64275" wrap="square" tIns="321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24" name="Google Shape;124;g32117f6e667_0_185"/>
          <p:cNvSpPr txBox="1"/>
          <p:nvPr>
            <p:ph type="title"/>
          </p:nvPr>
        </p:nvSpPr>
        <p:spPr>
          <a:xfrm>
            <a:off x="232304" y="365932"/>
            <a:ext cx="8679300" cy="6807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400"/>
              <a:buFont typeface="Arial"/>
              <a:buNone/>
              <a:defRPr b="0" i="0" sz="62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125" name="Shape 125"/>
        <p:cNvGrpSpPr/>
        <p:nvPr/>
      </p:nvGrpSpPr>
      <p:grpSpPr>
        <a:xfrm>
          <a:off x="0" y="0"/>
          <a:ext cx="0" cy="0"/>
          <a:chOff x="0" y="0"/>
          <a:chExt cx="0" cy="0"/>
        </a:xfrm>
      </p:grpSpPr>
      <p:sp>
        <p:nvSpPr>
          <p:cNvPr id="126" name="Google Shape;126;g32117f6e667_0_189"/>
          <p:cNvSpPr/>
          <p:nvPr/>
        </p:nvSpPr>
        <p:spPr>
          <a:xfrm>
            <a:off x="0" y="5213843"/>
            <a:ext cx="9144000" cy="5079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Google Shape;11;p1" id="127" name="Google Shape;127;g32117f6e667_0_189"/>
          <p:cNvPicPr preferRelativeResize="0"/>
          <p:nvPr/>
        </p:nvPicPr>
        <p:blipFill rotWithShape="1">
          <a:blip r:embed="rId2">
            <a:alphaModFix/>
          </a:blip>
          <a:srcRect b="0" l="0" r="0" t="0"/>
          <a:stretch/>
        </p:blipFill>
        <p:spPr>
          <a:xfrm>
            <a:off x="205740" y="5303519"/>
            <a:ext cx="1275785" cy="216028"/>
          </a:xfrm>
          <a:prstGeom prst="rect">
            <a:avLst/>
          </a:prstGeom>
          <a:noFill/>
          <a:ln>
            <a:noFill/>
          </a:ln>
        </p:spPr>
      </p:pic>
      <p:sp>
        <p:nvSpPr>
          <p:cNvPr id="128" name="Google Shape;128;g32117f6e667_0_189"/>
          <p:cNvSpPr txBox="1"/>
          <p:nvPr>
            <p:ph type="title"/>
          </p:nvPr>
        </p:nvSpPr>
        <p:spPr>
          <a:xfrm>
            <a:off x="780392" y="1254298"/>
            <a:ext cx="7583100" cy="825300"/>
          </a:xfrm>
          <a:prstGeom prst="rect">
            <a:avLst/>
          </a:prstGeom>
          <a:noFill/>
          <a:ln>
            <a:noFill/>
          </a:ln>
        </p:spPr>
        <p:txBody>
          <a:bodyPr anchorCtr="0" anchor="ctr" bIns="45675" lIns="45675" spcFirstLastPara="1" rIns="45675" wrap="square" tIns="45675">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p:txBody>
      </p:sp>
      <p:sp>
        <p:nvSpPr>
          <p:cNvPr id="129" name="Google Shape;129;g32117f6e667_0_189"/>
          <p:cNvSpPr txBox="1"/>
          <p:nvPr>
            <p:ph idx="1" type="body"/>
          </p:nvPr>
        </p:nvSpPr>
        <p:spPr>
          <a:xfrm>
            <a:off x="1143000" y="2152858"/>
            <a:ext cx="6858000" cy="615600"/>
          </a:xfrm>
          <a:prstGeom prst="rect">
            <a:avLst/>
          </a:prstGeom>
          <a:noFill/>
          <a:ln>
            <a:noFill/>
          </a:ln>
        </p:spPr>
        <p:txBody>
          <a:bodyPr anchorCtr="0" anchor="ctr" bIns="45675" lIns="45675" spcFirstLastPara="1" rIns="45675" wrap="square" tIns="45675">
            <a:normAutofit/>
          </a:bodyPr>
          <a:lstStyle>
            <a:lvl1pPr indent="-539750" lvl="0" marL="457200" marR="0" rtl="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1pPr>
            <a:lvl2pPr indent="-539750" lvl="1" marL="914400" marR="0" rtl="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2pPr>
            <a:lvl3pPr indent="-539750" lvl="2" marL="1371600" marR="0" rtl="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3pPr>
            <a:lvl4pPr indent="-539750" lvl="3" marL="1828800" marR="0" rtl="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4pPr>
            <a:lvl5pPr indent="-539750" lvl="4" marL="2286000" marR="0" rtl="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5pPr>
            <a:lvl6pPr indent="-342900" lvl="5" marL="27432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130" name="Google Shape;130;g32117f6e667_0_189"/>
          <p:cNvSpPr txBox="1"/>
          <p:nvPr>
            <p:ph idx="12" type="sldNum"/>
          </p:nvPr>
        </p:nvSpPr>
        <p:spPr>
          <a:xfrm>
            <a:off x="8740038" y="5351373"/>
            <a:ext cx="198000" cy="276900"/>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
        <p:nvSpPr>
          <p:cNvPr id="131" name="Google Shape;131;g32117f6e667_0_189"/>
          <p:cNvSpPr txBox="1"/>
          <p:nvPr>
            <p:ph idx="2" type="body"/>
          </p:nvPr>
        </p:nvSpPr>
        <p:spPr>
          <a:xfrm>
            <a:off x="1435395" y="3066690"/>
            <a:ext cx="6273300" cy="762000"/>
          </a:xfrm>
          <a:prstGeom prst="rect">
            <a:avLst/>
          </a:prstGeom>
          <a:noFill/>
          <a:ln>
            <a:noFill/>
          </a:ln>
        </p:spPr>
        <p:txBody>
          <a:bodyPr anchorCtr="0" anchor="ctr" bIns="45675" lIns="45675" spcFirstLastPara="1" rIns="45675" wrap="square" tIns="45675">
            <a:normAutofit/>
          </a:bodyPr>
          <a:lstStyle>
            <a:lvl1pPr indent="-342900" lvl="0" marL="4572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1pPr>
            <a:lvl2pPr indent="-342900" lvl="1" marL="9144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132" name="Shape 132"/>
        <p:cNvGrpSpPr/>
        <p:nvPr/>
      </p:nvGrpSpPr>
      <p:grpSpPr>
        <a:xfrm>
          <a:off x="0" y="0"/>
          <a:ext cx="0" cy="0"/>
          <a:chOff x="0" y="0"/>
          <a:chExt cx="0" cy="0"/>
        </a:xfrm>
      </p:grpSpPr>
      <p:sp>
        <p:nvSpPr>
          <p:cNvPr id="133" name="Google Shape;133;g32117f6e667_0_196"/>
          <p:cNvSpPr/>
          <p:nvPr/>
        </p:nvSpPr>
        <p:spPr>
          <a:xfrm>
            <a:off x="0" y="5213843"/>
            <a:ext cx="9144000" cy="5079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300"/>
              <a:buFont typeface="Calibri"/>
              <a:buNone/>
            </a:pPr>
            <a:r>
              <a:t/>
            </a:r>
            <a:endParaRPr b="0" i="0" sz="1300" u="none" cap="none" strike="noStrike">
              <a:solidFill>
                <a:srgbClr val="FFFFFF"/>
              </a:solidFill>
              <a:latin typeface="Calibri"/>
              <a:ea typeface="Calibri"/>
              <a:cs typeface="Calibri"/>
              <a:sym typeface="Calibri"/>
            </a:endParaRPr>
          </a:p>
        </p:txBody>
      </p:sp>
      <p:pic>
        <p:nvPicPr>
          <p:cNvPr descr="Google Shape;76;p17" id="134" name="Google Shape;134;g32117f6e667_0_196"/>
          <p:cNvPicPr preferRelativeResize="0"/>
          <p:nvPr/>
        </p:nvPicPr>
        <p:blipFill rotWithShape="1">
          <a:blip r:embed="rId2">
            <a:alphaModFix/>
          </a:blip>
          <a:srcRect b="0" l="0" r="0" t="0"/>
          <a:stretch/>
        </p:blipFill>
        <p:spPr>
          <a:xfrm>
            <a:off x="206005" y="5288964"/>
            <a:ext cx="1460472" cy="245359"/>
          </a:xfrm>
          <a:prstGeom prst="rect">
            <a:avLst/>
          </a:prstGeom>
          <a:noFill/>
          <a:ln>
            <a:noFill/>
          </a:ln>
        </p:spPr>
      </p:pic>
      <p:sp>
        <p:nvSpPr>
          <p:cNvPr id="135" name="Google Shape;135;g32117f6e667_0_196"/>
          <p:cNvSpPr txBox="1"/>
          <p:nvPr>
            <p:ph type="title"/>
          </p:nvPr>
        </p:nvSpPr>
        <p:spPr>
          <a:xfrm>
            <a:off x="628650" y="364987"/>
            <a:ext cx="7886700" cy="800100"/>
          </a:xfrm>
          <a:prstGeom prst="rect">
            <a:avLst/>
          </a:prstGeom>
          <a:noFill/>
          <a:ln>
            <a:noFill/>
          </a:ln>
        </p:spPr>
        <p:txBody>
          <a:bodyPr anchorCtr="0" anchor="ctr" bIns="45675" lIns="45675" spcFirstLastPara="1" rIns="45675" wrap="square" tIns="45675">
            <a:normAutofit/>
          </a:bodyPr>
          <a:lstStyle>
            <a:lvl1pPr lvl="0" algn="ctr">
              <a:lnSpc>
                <a:spcPct val="90000"/>
              </a:lnSpc>
              <a:spcBef>
                <a:spcPts val="0"/>
              </a:spcBef>
              <a:spcAft>
                <a:spcPts val="0"/>
              </a:spcAft>
              <a:buClr>
                <a:srgbClr val="FFFFFF"/>
              </a:buClr>
              <a:buSzPts val="4500"/>
              <a:buFont typeface="Trebuchet MS"/>
              <a:buNone/>
              <a:defRPr sz="4500">
                <a:solidFill>
                  <a:srgbClr val="FFFFFF"/>
                </a:solidFill>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p:txBody>
      </p:sp>
      <p:sp>
        <p:nvSpPr>
          <p:cNvPr id="136" name="Google Shape;136;g32117f6e667_0_196"/>
          <p:cNvSpPr txBox="1"/>
          <p:nvPr>
            <p:ph idx="1" type="body"/>
          </p:nvPr>
        </p:nvSpPr>
        <p:spPr>
          <a:xfrm>
            <a:off x="628650" y="1543585"/>
            <a:ext cx="7886700" cy="3504600"/>
          </a:xfrm>
          <a:prstGeom prst="rect">
            <a:avLst/>
          </a:prstGeom>
          <a:noFill/>
          <a:ln>
            <a:noFill/>
          </a:ln>
        </p:spPr>
        <p:txBody>
          <a:bodyPr anchorCtr="0" anchor="t" bIns="45675" lIns="45675" spcFirstLastPara="1" rIns="45675" wrap="square" tIns="45675">
            <a:normAutofit/>
          </a:bodyPr>
          <a:lstStyle>
            <a:lvl1pPr indent="-400050" lvl="0" marL="457200" marR="0" rtl="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1pPr>
            <a:lvl2pPr indent="-400050" lvl="1" marL="914400" marR="0" rtl="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2pPr>
            <a:lvl3pPr indent="-400050" lvl="2" marL="1371600" marR="0" rtl="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3pPr>
            <a:lvl4pPr indent="-400050" lvl="3" marL="1828800" marR="0" rtl="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4pPr>
            <a:lvl5pPr indent="-400050" lvl="4" marL="2286000" marR="0" rtl="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5pPr>
            <a:lvl6pPr indent="-342900" lvl="5" marL="27432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137" name="Google Shape;137;g32117f6e667_0_196"/>
          <p:cNvSpPr txBox="1"/>
          <p:nvPr>
            <p:ph idx="12" type="sldNum"/>
          </p:nvPr>
        </p:nvSpPr>
        <p:spPr>
          <a:xfrm>
            <a:off x="8770009" y="5370087"/>
            <a:ext cx="168000" cy="230700"/>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120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24" name="Shape 24"/>
        <p:cNvGrpSpPr/>
        <p:nvPr/>
      </p:nvGrpSpPr>
      <p:grpSpPr>
        <a:xfrm>
          <a:off x="0" y="0"/>
          <a:ext cx="0" cy="0"/>
          <a:chOff x="0" y="0"/>
          <a:chExt cx="0" cy="0"/>
        </a:xfrm>
      </p:grpSpPr>
      <p:sp>
        <p:nvSpPr>
          <p:cNvPr id="25" name="Google Shape;25;p18"/>
          <p:cNvSpPr txBox="1"/>
          <p:nvPr>
            <p:ph type="title"/>
          </p:nvPr>
        </p:nvSpPr>
        <p:spPr>
          <a:xfrm>
            <a:off x="628650" y="364988"/>
            <a:ext cx="7886700" cy="8001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8"/>
          <p:cNvSpPr txBox="1"/>
          <p:nvPr>
            <p:ph idx="1" type="body"/>
          </p:nvPr>
        </p:nvSpPr>
        <p:spPr>
          <a:xfrm>
            <a:off x="628650" y="1543585"/>
            <a:ext cx="7886700" cy="3504600"/>
          </a:xfrm>
          <a:prstGeom prst="rect">
            <a:avLst/>
          </a:prstGeom>
          <a:noFill/>
          <a:ln>
            <a:noFill/>
          </a:ln>
        </p:spPr>
        <p:txBody>
          <a:bodyPr anchorCtr="0" anchor="t" bIns="45700" lIns="91425" spcFirstLastPara="1" rIns="91425" wrap="square" tIns="45700">
            <a:noAutofit/>
          </a:bodyPr>
          <a:lstStyle>
            <a:lvl1pPr indent="-400050" lvl="0" marL="457200" marR="0" rtl="0" algn="l">
              <a:lnSpc>
                <a:spcPct val="90000"/>
              </a:lnSpc>
              <a:spcBef>
                <a:spcPts val="750"/>
              </a:spcBef>
              <a:spcAft>
                <a:spcPts val="0"/>
              </a:spcAft>
              <a:buClr>
                <a:schemeClr val="lt1"/>
              </a:buClr>
              <a:buSzPts val="2700"/>
              <a:buFont typeface="Arial"/>
              <a:buChar char="•"/>
              <a:defRPr b="0" i="0" sz="2700" u="none" cap="none" strike="noStrike">
                <a:solidFill>
                  <a:schemeClr val="lt1"/>
                </a:solidFill>
                <a:latin typeface="Trebuchet MS"/>
                <a:ea typeface="Trebuchet MS"/>
                <a:cs typeface="Trebuchet MS"/>
                <a:sym typeface="Trebuchet MS"/>
              </a:defRPr>
            </a:lvl1pPr>
            <a:lvl2pPr indent="-338645" lvl="1" marL="914400" marR="0" rtl="0" algn="l">
              <a:lnSpc>
                <a:spcPct val="90000"/>
              </a:lnSpc>
              <a:spcBef>
                <a:spcPts val="375"/>
              </a:spcBef>
              <a:spcAft>
                <a:spcPts val="0"/>
              </a:spcAft>
              <a:buClr>
                <a:schemeClr val="lt1"/>
              </a:buClr>
              <a:buSzPts val="1733"/>
              <a:buFont typeface="Noto Sans Symbols"/>
              <a:buChar char="⮚"/>
              <a:defRPr b="0" i="0" sz="2475" u="none" cap="none" strike="noStrike">
                <a:solidFill>
                  <a:schemeClr val="lt1"/>
                </a:solidFill>
                <a:latin typeface="Trebuchet MS"/>
                <a:ea typeface="Trebuchet MS"/>
                <a:cs typeface="Trebuchet MS"/>
                <a:sym typeface="Trebuchet MS"/>
              </a:defRPr>
            </a:lvl2pPr>
            <a:lvl3pPr indent="-357187" lvl="2" marL="1371600" marR="0" rtl="0" algn="l">
              <a:lnSpc>
                <a:spcPct val="90000"/>
              </a:lnSpc>
              <a:spcBef>
                <a:spcPts val="375"/>
              </a:spcBef>
              <a:spcAft>
                <a:spcPts val="0"/>
              </a:spcAft>
              <a:buClr>
                <a:schemeClr val="lt1"/>
              </a:buClr>
              <a:buSzPts val="2025"/>
              <a:buFont typeface="Noto Sans Symbols"/>
              <a:buChar char="▪"/>
              <a:defRPr b="0" i="0" sz="2025" u="none" cap="none" strike="noStrike">
                <a:solidFill>
                  <a:schemeClr val="lt1"/>
                </a:solidFill>
                <a:latin typeface="Trebuchet MS"/>
                <a:ea typeface="Trebuchet MS"/>
                <a:cs typeface="Trebuchet MS"/>
                <a:sym typeface="Trebuchet MS"/>
              </a:defRPr>
            </a:lvl3pPr>
            <a:lvl4pPr indent="-342900" lvl="3" marL="1828800" marR="0" rtl="0" algn="l">
              <a:lnSpc>
                <a:spcPct val="90000"/>
              </a:lnSpc>
              <a:spcBef>
                <a:spcPts val="375"/>
              </a:spcBef>
              <a:spcAft>
                <a:spcPts val="0"/>
              </a:spcAft>
              <a:buClr>
                <a:schemeClr val="lt1"/>
              </a:buClr>
              <a:buSzPts val="1800"/>
              <a:buFont typeface="Arial"/>
              <a:buChar char="•"/>
              <a:defRPr b="0" i="0" sz="1800" u="none" cap="none" strike="noStrike">
                <a:solidFill>
                  <a:schemeClr val="lt1"/>
                </a:solidFill>
                <a:latin typeface="Trebuchet MS"/>
                <a:ea typeface="Trebuchet MS"/>
                <a:cs typeface="Trebuchet MS"/>
                <a:sym typeface="Trebuchet MS"/>
              </a:defRPr>
            </a:lvl4pPr>
            <a:lvl5pPr indent="-228600" lvl="4" marL="2286000" marR="0" rtl="0" algn="l">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5pPr>
            <a:lvl6pPr indent="-228600" lvl="5" marL="2743200" marR="0" rtl="0" algn="l">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6pPr>
            <a:lvl7pPr indent="-228600" lvl="6" marL="3200400" marR="0" rtl="0" algn="l">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7pPr>
            <a:lvl8pPr indent="-228600" lvl="7" marL="3657600" marR="0" rtl="0" algn="l">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8pPr>
            <a:lvl9pPr indent="-228600" lvl="8" marL="4114800" marR="0" rtl="0" algn="l">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9pPr>
          </a:lstStyle>
          <a:p/>
        </p:txBody>
      </p:sp>
      <p:sp>
        <p:nvSpPr>
          <p:cNvPr id="27" name="Google Shape;27;p18"/>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138" name="Shape 138"/>
        <p:cNvGrpSpPr/>
        <p:nvPr/>
      </p:nvGrpSpPr>
      <p:grpSpPr>
        <a:xfrm>
          <a:off x="0" y="0"/>
          <a:ext cx="0" cy="0"/>
          <a:chOff x="0" y="0"/>
          <a:chExt cx="0" cy="0"/>
        </a:xfrm>
      </p:grpSpPr>
      <p:sp>
        <p:nvSpPr>
          <p:cNvPr id="139" name="Google Shape;139;g32117f6e667_0_202"/>
          <p:cNvSpPr/>
          <p:nvPr/>
        </p:nvSpPr>
        <p:spPr>
          <a:xfrm>
            <a:off x="0" y="5213843"/>
            <a:ext cx="9144000" cy="5079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Google Shape;11;p1" id="140" name="Google Shape;140;g32117f6e667_0_202"/>
          <p:cNvPicPr preferRelativeResize="0"/>
          <p:nvPr/>
        </p:nvPicPr>
        <p:blipFill rotWithShape="1">
          <a:blip r:embed="rId2">
            <a:alphaModFix/>
          </a:blip>
          <a:srcRect b="0" l="0" r="0" t="0"/>
          <a:stretch/>
        </p:blipFill>
        <p:spPr>
          <a:xfrm>
            <a:off x="205740" y="5303519"/>
            <a:ext cx="1275785" cy="216028"/>
          </a:xfrm>
          <a:prstGeom prst="rect">
            <a:avLst/>
          </a:prstGeom>
          <a:noFill/>
          <a:ln>
            <a:noFill/>
          </a:ln>
        </p:spPr>
      </p:pic>
      <p:sp>
        <p:nvSpPr>
          <p:cNvPr id="141" name="Google Shape;141;g32117f6e667_0_202"/>
          <p:cNvSpPr txBox="1"/>
          <p:nvPr>
            <p:ph type="title"/>
          </p:nvPr>
        </p:nvSpPr>
        <p:spPr>
          <a:xfrm>
            <a:off x="311700" y="494472"/>
            <a:ext cx="8520600" cy="636300"/>
          </a:xfrm>
          <a:prstGeom prst="rect">
            <a:avLst/>
          </a:prstGeom>
          <a:noFill/>
          <a:ln>
            <a:noFill/>
          </a:ln>
        </p:spPr>
        <p:txBody>
          <a:bodyPr anchorCtr="0" anchor="ctr" bIns="45675" lIns="45675" spcFirstLastPara="1" rIns="45675" wrap="square" tIns="45675">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p:txBody>
      </p:sp>
      <p:sp>
        <p:nvSpPr>
          <p:cNvPr id="142" name="Google Shape;142;g32117f6e667_0_202"/>
          <p:cNvSpPr txBox="1"/>
          <p:nvPr>
            <p:ph idx="1" type="body"/>
          </p:nvPr>
        </p:nvSpPr>
        <p:spPr>
          <a:xfrm>
            <a:off x="311700" y="1280528"/>
            <a:ext cx="8520600" cy="3795900"/>
          </a:xfrm>
          <a:prstGeom prst="rect">
            <a:avLst/>
          </a:prstGeom>
          <a:noFill/>
          <a:ln>
            <a:noFill/>
          </a:ln>
        </p:spPr>
        <p:txBody>
          <a:bodyPr anchorCtr="0" anchor="ctr" bIns="121875" lIns="121875" spcFirstLastPara="1" rIns="121875" wrap="square" tIns="121875">
            <a:norm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2900" lvl="5" marL="27432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143" name="Google Shape;143;g32117f6e667_0_202"/>
          <p:cNvSpPr txBox="1"/>
          <p:nvPr>
            <p:ph idx="12" type="sldNum"/>
          </p:nvPr>
        </p:nvSpPr>
        <p:spPr>
          <a:xfrm>
            <a:off x="8823276" y="5287809"/>
            <a:ext cx="198000" cy="276900"/>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50" name="Shape 150"/>
        <p:cNvGrpSpPr/>
        <p:nvPr/>
      </p:nvGrpSpPr>
      <p:grpSpPr>
        <a:xfrm>
          <a:off x="0" y="0"/>
          <a:ext cx="0" cy="0"/>
          <a:chOff x="0" y="0"/>
          <a:chExt cx="0" cy="0"/>
        </a:xfrm>
      </p:grpSpPr>
      <p:sp>
        <p:nvSpPr>
          <p:cNvPr id="151" name="Google Shape;151;g35bf4e1ea44_1_92"/>
          <p:cNvSpPr txBox="1"/>
          <p:nvPr>
            <p:ph type="title"/>
          </p:nvPr>
        </p:nvSpPr>
        <p:spPr>
          <a:xfrm>
            <a:off x="628650" y="364988"/>
            <a:ext cx="7886700" cy="800100"/>
          </a:xfrm>
          <a:prstGeom prst="rect">
            <a:avLst/>
          </a:prstGeom>
          <a:noFill/>
          <a:ln>
            <a:noFill/>
          </a:ln>
        </p:spPr>
        <p:txBody>
          <a:bodyPr anchorCtr="0" anchor="b"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2" name="Google Shape;152;g35bf4e1ea44_1_92"/>
          <p:cNvSpPr txBox="1"/>
          <p:nvPr>
            <p:ph idx="1" type="body"/>
          </p:nvPr>
        </p:nvSpPr>
        <p:spPr>
          <a:xfrm>
            <a:off x="628650" y="1543585"/>
            <a:ext cx="7886700" cy="3504900"/>
          </a:xfrm>
          <a:prstGeom prst="rect">
            <a:avLst/>
          </a:prstGeom>
          <a:noFill/>
          <a:ln>
            <a:noFill/>
          </a:ln>
        </p:spPr>
        <p:txBody>
          <a:bodyPr anchorCtr="0" anchor="t" bIns="35550" lIns="71100" spcFirstLastPara="1" rIns="71100" wrap="square" tIns="35550">
            <a:noAutofit/>
          </a:bodyPr>
          <a:lstStyle>
            <a:lvl1pPr indent="-406400" lvl="0" marL="457200" marR="0" rtl="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Trebuchet MS"/>
                <a:ea typeface="Trebuchet MS"/>
                <a:cs typeface="Trebuchet MS"/>
                <a:sym typeface="Trebuchet MS"/>
              </a:defRPr>
            </a:lvl1pPr>
            <a:lvl2pPr indent="-342900" lvl="1" marL="914400" marR="0" rtl="0" algn="l">
              <a:lnSpc>
                <a:spcPct val="90000"/>
              </a:lnSpc>
              <a:spcBef>
                <a:spcPts val="400"/>
              </a:spcBef>
              <a:spcAft>
                <a:spcPts val="0"/>
              </a:spcAft>
              <a:buClr>
                <a:schemeClr val="dk1"/>
              </a:buClr>
              <a:buSzPts val="1800"/>
              <a:buFont typeface="Noto Sans Symbols"/>
              <a:buChar char="⮚"/>
              <a:defRPr b="0" i="0" sz="2600" u="none" cap="none" strike="noStrike">
                <a:solidFill>
                  <a:schemeClr val="dk1"/>
                </a:solidFill>
                <a:latin typeface="Trebuchet MS"/>
                <a:ea typeface="Trebuchet MS"/>
                <a:cs typeface="Trebuchet MS"/>
                <a:sym typeface="Trebuchet MS"/>
              </a:defRPr>
            </a:lvl2pPr>
            <a:lvl3pPr indent="-361950" lvl="2" marL="1371600" marR="0" rtl="0" algn="l">
              <a:lnSpc>
                <a:spcPct val="90000"/>
              </a:lnSpc>
              <a:spcBef>
                <a:spcPts val="4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3pPr>
            <a:lvl4pPr indent="-349250" lvl="3" marL="1828800" marR="0" rtl="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153" name="Google Shape;153;g35bf4e1ea44_1_92"/>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4" name="Shape 154"/>
        <p:cNvGrpSpPr/>
        <p:nvPr/>
      </p:nvGrpSpPr>
      <p:grpSpPr>
        <a:xfrm>
          <a:off x="0" y="0"/>
          <a:ext cx="0" cy="0"/>
          <a:chOff x="0" y="0"/>
          <a:chExt cx="0" cy="0"/>
        </a:xfrm>
      </p:grpSpPr>
      <p:sp>
        <p:nvSpPr>
          <p:cNvPr id="155" name="Google Shape;155;g35bf4e1ea44_1_9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56" name="Shape 156"/>
        <p:cNvGrpSpPr/>
        <p:nvPr/>
      </p:nvGrpSpPr>
      <p:grpSpPr>
        <a:xfrm>
          <a:off x="0" y="0"/>
          <a:ext cx="0" cy="0"/>
          <a:chOff x="0" y="0"/>
          <a:chExt cx="0" cy="0"/>
        </a:xfrm>
      </p:grpSpPr>
      <p:sp>
        <p:nvSpPr>
          <p:cNvPr id="157" name="Google Shape;157;g35bf4e1ea44_1_96"/>
          <p:cNvSpPr txBox="1"/>
          <p:nvPr>
            <p:ph type="ctrTitle"/>
          </p:nvPr>
        </p:nvSpPr>
        <p:spPr>
          <a:xfrm>
            <a:off x="780393" y="1254298"/>
            <a:ext cx="7583100" cy="8253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8" name="Google Shape;158;g35bf4e1ea44_1_96"/>
          <p:cNvSpPr txBox="1"/>
          <p:nvPr>
            <p:ph idx="1" type="subTitle"/>
          </p:nvPr>
        </p:nvSpPr>
        <p:spPr>
          <a:xfrm>
            <a:off x="1143000" y="2152858"/>
            <a:ext cx="6858000" cy="615600"/>
          </a:xfrm>
          <a:prstGeom prst="rect">
            <a:avLst/>
          </a:prstGeom>
          <a:noFill/>
          <a:ln>
            <a:noFill/>
          </a:ln>
        </p:spPr>
        <p:txBody>
          <a:bodyPr anchorCtr="0" anchor="ctr" bIns="35550" lIns="71100" spcFirstLastPara="1" rIns="71100" wrap="square" tIns="35550">
            <a:noAutofit/>
          </a:bodyPr>
          <a:lstStyle>
            <a:lvl1pPr lvl="0" marR="0" rtl="0" algn="ctr">
              <a:lnSpc>
                <a:spcPct val="90000"/>
              </a:lnSpc>
              <a:spcBef>
                <a:spcPts val="800"/>
              </a:spcBef>
              <a:spcAft>
                <a:spcPts val="0"/>
              </a:spcAft>
              <a:buClr>
                <a:schemeClr val="dk1"/>
              </a:buClr>
              <a:buSzPts val="3900"/>
              <a:buFont typeface="Arial"/>
              <a:buNone/>
              <a:defRPr b="1" i="0" sz="3900" u="none" cap="none" strike="noStrike">
                <a:solidFill>
                  <a:schemeClr val="dk1"/>
                </a:solidFill>
                <a:latin typeface="Trebuchet MS"/>
                <a:ea typeface="Trebuchet MS"/>
                <a:cs typeface="Trebuchet MS"/>
                <a:sym typeface="Trebuchet MS"/>
              </a:defRPr>
            </a:lvl1pPr>
            <a:lvl2pPr lvl="1"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2pPr>
            <a:lvl3pPr lvl="2" marR="0" rtl="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159" name="Google Shape;159;g35bf4e1ea44_1_96"/>
          <p:cNvSpPr txBox="1"/>
          <p:nvPr>
            <p:ph idx="10" type="dt"/>
          </p:nvPr>
        </p:nvSpPr>
        <p:spPr>
          <a:xfrm>
            <a:off x="3543300" y="4097963"/>
            <a:ext cx="2057400" cy="304200"/>
          </a:xfrm>
          <a:prstGeom prst="rect">
            <a:avLst/>
          </a:prstGeom>
          <a:noFill/>
          <a:ln>
            <a:noFill/>
          </a:ln>
        </p:spPr>
        <p:txBody>
          <a:bodyPr anchorCtr="0" anchor="ctr" bIns="35550" lIns="71100" spcFirstLastPara="1" rIns="71100" wrap="square" tIns="3555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0" name="Google Shape;160;g35bf4e1ea44_1_9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61" name="Google Shape;161;g35bf4e1ea44_1_96"/>
          <p:cNvSpPr txBox="1"/>
          <p:nvPr>
            <p:ph idx="2" type="body"/>
          </p:nvPr>
        </p:nvSpPr>
        <p:spPr>
          <a:xfrm>
            <a:off x="1435396" y="3066690"/>
            <a:ext cx="6273300" cy="762000"/>
          </a:xfrm>
          <a:prstGeom prst="rect">
            <a:avLst/>
          </a:prstGeom>
          <a:noFill/>
          <a:ln>
            <a:noFill/>
          </a:ln>
        </p:spPr>
        <p:txBody>
          <a:bodyPr anchorCtr="0" anchor="ctr" bIns="35550" lIns="71100" spcFirstLastPara="1" rIns="71100" wrap="square" tIns="35550">
            <a:noAutofit/>
          </a:bodyPr>
          <a:lstStyle>
            <a:lvl1pPr indent="-228600" lvl="0" marL="457200" marR="0" rtl="0" algn="ctr">
              <a:lnSpc>
                <a:spcPct val="90000"/>
              </a:lnSpc>
              <a:spcBef>
                <a:spcPts val="8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162" name="Shape 162"/>
        <p:cNvGrpSpPr/>
        <p:nvPr/>
      </p:nvGrpSpPr>
      <p:grpSpPr>
        <a:xfrm>
          <a:off x="0" y="0"/>
          <a:ext cx="0" cy="0"/>
          <a:chOff x="0" y="0"/>
          <a:chExt cx="0" cy="0"/>
        </a:xfrm>
      </p:grpSpPr>
      <p:sp>
        <p:nvSpPr>
          <p:cNvPr id="163" name="Google Shape;163;g35bf4e1ea44_1_102"/>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64" name="Google Shape;164;g35bf4e1ea44_1_102"/>
          <p:cNvSpPr/>
          <p:nvPr/>
        </p:nvSpPr>
        <p:spPr>
          <a:xfrm>
            <a:off x="628649" y="1561228"/>
            <a:ext cx="7825200" cy="1923600"/>
          </a:xfrm>
          <a:prstGeom prst="rect">
            <a:avLst/>
          </a:prstGeom>
          <a:noFill/>
          <a:ln>
            <a:noFill/>
          </a:ln>
        </p:spPr>
        <p:txBody>
          <a:bodyPr anchorCtr="0" anchor="t" bIns="35550" lIns="71100" spcFirstLastPara="1" rIns="71100" wrap="square" tIns="35550">
            <a:noAutofit/>
          </a:bodyPr>
          <a:lstStyle/>
          <a:p>
            <a:pPr indent="0" lvl="0" marL="0" marR="0" rtl="0" algn="l">
              <a:lnSpc>
                <a:spcPct val="100000"/>
              </a:lnSpc>
              <a:spcBef>
                <a:spcPts val="0"/>
              </a:spcBef>
              <a:spcAft>
                <a:spcPts val="0"/>
              </a:spcAft>
              <a:buClr>
                <a:schemeClr val="dk1"/>
              </a:buClr>
              <a:buSzPts val="2800"/>
              <a:buFont typeface="Trebuchet MS"/>
              <a:buNone/>
            </a:pPr>
            <a:r>
              <a:rPr b="0" i="0" lang="en-US" sz="28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100" u="none" cap="none" strike="noStrike">
              <a:solidFill>
                <a:srgbClr val="000000"/>
              </a:solidFill>
              <a:latin typeface="Arial"/>
              <a:ea typeface="Arial"/>
              <a:cs typeface="Arial"/>
              <a:sym typeface="Arial"/>
            </a:endParaRPr>
          </a:p>
        </p:txBody>
      </p:sp>
      <p:sp>
        <p:nvSpPr>
          <p:cNvPr id="165" name="Google Shape;165;g35bf4e1ea44_1_102"/>
          <p:cNvSpPr/>
          <p:nvPr/>
        </p:nvSpPr>
        <p:spPr>
          <a:xfrm>
            <a:off x="658793" y="348243"/>
            <a:ext cx="7825200" cy="846600"/>
          </a:xfrm>
          <a:prstGeom prst="rect">
            <a:avLst/>
          </a:prstGeom>
          <a:noFill/>
          <a:ln>
            <a:noFill/>
          </a:ln>
        </p:spPr>
        <p:txBody>
          <a:bodyPr anchorCtr="0" anchor="t"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4700"/>
              <a:buFont typeface="Arial"/>
              <a:buNone/>
            </a:pPr>
            <a:r>
              <a:rPr b="1" i="0" lang="en-US" sz="4700" u="none" cap="none" strike="noStrike">
                <a:solidFill>
                  <a:schemeClr val="dk2"/>
                </a:solidFill>
                <a:latin typeface="Trebuchet MS"/>
                <a:ea typeface="Trebuchet MS"/>
                <a:cs typeface="Trebuchet MS"/>
                <a:sym typeface="Trebuchet MS"/>
              </a:rPr>
              <a:t>Our Mission</a:t>
            </a:r>
            <a:endParaRPr b="0" i="0" sz="14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166" name="Shape 166"/>
        <p:cNvGrpSpPr/>
        <p:nvPr/>
      </p:nvGrpSpPr>
      <p:grpSpPr>
        <a:xfrm>
          <a:off x="0" y="0"/>
          <a:ext cx="0" cy="0"/>
          <a:chOff x="0" y="0"/>
          <a:chExt cx="0" cy="0"/>
        </a:xfrm>
      </p:grpSpPr>
      <p:sp>
        <p:nvSpPr>
          <p:cNvPr id="167" name="Google Shape;167;g35bf4e1ea44_1_10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68" name="Google Shape;168;g35bf4e1ea44_1_106"/>
          <p:cNvSpPr txBox="1"/>
          <p:nvPr/>
        </p:nvSpPr>
        <p:spPr>
          <a:xfrm>
            <a:off x="10221314" y="7281127"/>
            <a:ext cx="1629000" cy="328500"/>
          </a:xfrm>
          <a:prstGeom prst="rect">
            <a:avLst/>
          </a:prstGeom>
          <a:noFill/>
          <a:ln>
            <a:noFill/>
          </a:ln>
        </p:spPr>
        <p:txBody>
          <a:bodyPr anchorCtr="0" anchor="t" bIns="35550" lIns="71100" spcFirstLastPara="1" rIns="71100" wrap="square" tIns="355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1" i="0" lang="en-US" sz="1400" u="none" cap="none" strike="noStrike">
                <a:solidFill>
                  <a:srgbClr val="000000"/>
                </a:solidFill>
                <a:latin typeface="Trebuchet MS"/>
                <a:ea typeface="Trebuchet MS"/>
                <a:cs typeface="Trebuchet MS"/>
                <a:sym typeface="Trebuchet MS"/>
              </a:rPr>
              <a:t>‹#›</a:t>
            </a:fld>
            <a:endParaRPr b="1" i="0" sz="1400"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169" name="Google Shape;169;g35bf4e1ea44_1_106"/>
          <p:cNvPicPr preferRelativeResize="0"/>
          <p:nvPr/>
        </p:nvPicPr>
        <p:blipFill rotWithShape="1">
          <a:blip r:embed="rId2">
            <a:alphaModFix/>
          </a:blip>
          <a:srcRect b="4826" l="1681" r="0" t="12786"/>
          <a:stretch/>
        </p:blipFill>
        <p:spPr>
          <a:xfrm>
            <a:off x="0" y="-1"/>
            <a:ext cx="9143996" cy="5216768"/>
          </a:xfrm>
          <a:prstGeom prst="rect">
            <a:avLst/>
          </a:prstGeom>
          <a:noFill/>
          <a:ln>
            <a:noFill/>
          </a:ln>
        </p:spPr>
      </p:pic>
      <p:sp>
        <p:nvSpPr>
          <p:cNvPr id="170" name="Google Shape;170;g35bf4e1ea44_1_106"/>
          <p:cNvSpPr/>
          <p:nvPr/>
        </p:nvSpPr>
        <p:spPr>
          <a:xfrm>
            <a:off x="0" y="2871455"/>
            <a:ext cx="9162300" cy="2132400"/>
          </a:xfrm>
          <a:prstGeom prst="rect">
            <a:avLst/>
          </a:prstGeom>
          <a:solidFill>
            <a:srgbClr val="001970">
              <a:alpha val="80000"/>
            </a:srgbClr>
          </a:solidFill>
          <a:ln>
            <a:noFill/>
          </a:ln>
        </p:spPr>
        <p:txBody>
          <a:bodyPr anchorCtr="0" anchor="ctr" bIns="142225" lIns="101125" spcFirstLastPara="1" rIns="101125" wrap="square" tIns="50550">
            <a:noAutofit/>
          </a:bodyPr>
          <a:lstStyle/>
          <a:p>
            <a:pPr indent="0" lvl="0" marL="127000" marR="0" rtl="0" algn="l">
              <a:lnSpc>
                <a:spcPct val="100000"/>
              </a:lnSpc>
              <a:spcBef>
                <a:spcPts val="0"/>
              </a:spcBef>
              <a:spcAft>
                <a:spcPts val="0"/>
              </a:spcAft>
              <a:buClr>
                <a:srgbClr val="FFFFFF"/>
              </a:buClr>
              <a:buSzPts val="4200"/>
              <a:buFont typeface="Trebuchet MS"/>
              <a:buNone/>
            </a:pPr>
            <a:r>
              <a:rPr b="1" i="0" lang="en-US" sz="4200" u="none" cap="none" strike="noStrike">
                <a:solidFill>
                  <a:srgbClr val="FFFFFF"/>
                </a:solidFill>
                <a:latin typeface="Trebuchet MS"/>
                <a:ea typeface="Trebuchet MS"/>
                <a:cs typeface="Trebuchet MS"/>
                <a:sym typeface="Trebuchet MS"/>
              </a:rPr>
              <a:t>Our Mission: </a:t>
            </a:r>
            <a:endParaRPr b="0" i="0" sz="4200" u="none" cap="none" strike="noStrike">
              <a:solidFill>
                <a:srgbClr val="5C6670"/>
              </a:solidFill>
              <a:latin typeface="Trebuchet MS"/>
              <a:ea typeface="Trebuchet MS"/>
              <a:cs typeface="Trebuchet MS"/>
              <a:sym typeface="Trebuchet MS"/>
            </a:endParaRPr>
          </a:p>
          <a:p>
            <a:pPr indent="0" lvl="0" marL="127000" marR="0" rtl="0" algn="l">
              <a:lnSpc>
                <a:spcPct val="100000"/>
              </a:lnSpc>
              <a:spcBef>
                <a:spcPts val="0"/>
              </a:spcBef>
              <a:spcAft>
                <a:spcPts val="0"/>
              </a:spcAft>
              <a:buClr>
                <a:srgbClr val="FFFFFF"/>
              </a:buClr>
              <a:buSzPts val="2500"/>
              <a:buFont typeface="Trebuchet MS"/>
              <a:buNone/>
            </a:pPr>
            <a:r>
              <a:rPr b="0" i="0" lang="en-US" sz="25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25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71" name="Shape 171"/>
        <p:cNvGrpSpPr/>
        <p:nvPr/>
      </p:nvGrpSpPr>
      <p:grpSpPr>
        <a:xfrm>
          <a:off x="0" y="0"/>
          <a:ext cx="0" cy="0"/>
          <a:chOff x="0" y="0"/>
          <a:chExt cx="0" cy="0"/>
        </a:xfrm>
      </p:grpSpPr>
      <p:sp>
        <p:nvSpPr>
          <p:cNvPr id="172" name="Google Shape;172;g35bf4e1ea44_1_111"/>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73" name="Google Shape;173;g35bf4e1ea44_1_111"/>
          <p:cNvSpPr/>
          <p:nvPr/>
        </p:nvSpPr>
        <p:spPr>
          <a:xfrm>
            <a:off x="628649" y="1561228"/>
            <a:ext cx="7825200" cy="2385300"/>
          </a:xfrm>
          <a:prstGeom prst="rect">
            <a:avLst/>
          </a:prstGeom>
          <a:noFill/>
          <a:ln>
            <a:noFill/>
          </a:ln>
        </p:spPr>
        <p:txBody>
          <a:bodyPr anchorCtr="0" anchor="t" bIns="35550" lIns="71100" spcFirstLastPara="1" rIns="71100" wrap="square" tIns="35550">
            <a:noAutofit/>
          </a:bodyPr>
          <a:lstStyle/>
          <a:p>
            <a:pPr indent="0" lvl="0" marL="0" marR="0" rtl="0" algn="l">
              <a:lnSpc>
                <a:spcPct val="100000"/>
              </a:lnSpc>
              <a:spcBef>
                <a:spcPts val="0"/>
              </a:spcBef>
              <a:spcAft>
                <a:spcPts val="0"/>
              </a:spcAft>
              <a:buClr>
                <a:schemeClr val="dk1"/>
              </a:buClr>
              <a:buSzPts val="2800"/>
              <a:buFont typeface="Trebuchet MS"/>
              <a:buNone/>
            </a:pPr>
            <a:r>
              <a:rPr b="0" i="0" lang="en-US" sz="28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2800" u="none" cap="none" strike="noStrike">
                <a:solidFill>
                  <a:schemeClr val="dk1"/>
                </a:solidFill>
                <a:latin typeface="Trebuchet MS"/>
                <a:ea typeface="Trebuchet MS"/>
                <a:cs typeface="Trebuchet MS"/>
                <a:sym typeface="Trebuchet MS"/>
              </a:rPr>
              <a:t>Plus </a:t>
            </a:r>
            <a:r>
              <a:rPr b="0" i="0" lang="en-US" sz="2800" u="none" cap="none" strike="noStrike">
                <a:solidFill>
                  <a:schemeClr val="dk1"/>
                </a:solidFill>
                <a:latin typeface="Trebuchet MS"/>
                <a:ea typeface="Trebuchet MS"/>
                <a:cs typeface="Trebuchet MS"/>
                <a:sym typeface="Trebuchet MS"/>
              </a:rPr>
              <a:t>(CHP+) and other health care programs for Coloradans who qualify. </a:t>
            </a:r>
            <a:endParaRPr b="1" i="0" sz="2800" u="none" cap="none" strike="noStrike">
              <a:solidFill>
                <a:schemeClr val="dk1"/>
              </a:solidFill>
              <a:latin typeface="Trebuchet MS"/>
              <a:ea typeface="Trebuchet MS"/>
              <a:cs typeface="Trebuchet MS"/>
              <a:sym typeface="Trebuchet MS"/>
            </a:endParaRPr>
          </a:p>
        </p:txBody>
      </p:sp>
      <p:sp>
        <p:nvSpPr>
          <p:cNvPr id="174" name="Google Shape;174;g35bf4e1ea44_1_111"/>
          <p:cNvSpPr/>
          <p:nvPr/>
        </p:nvSpPr>
        <p:spPr>
          <a:xfrm>
            <a:off x="628650" y="318510"/>
            <a:ext cx="7825200" cy="846600"/>
          </a:xfrm>
          <a:prstGeom prst="rect">
            <a:avLst/>
          </a:prstGeom>
          <a:noFill/>
          <a:ln>
            <a:noFill/>
          </a:ln>
        </p:spPr>
        <p:txBody>
          <a:bodyPr anchorCtr="0" anchor="t"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4700"/>
              <a:buFont typeface="Arial"/>
              <a:buNone/>
            </a:pPr>
            <a:r>
              <a:rPr b="1" i="0" lang="en-US" sz="4700" u="none" cap="none" strike="noStrike">
                <a:solidFill>
                  <a:srgbClr val="232C68"/>
                </a:solidFill>
                <a:latin typeface="Trebuchet MS"/>
                <a:ea typeface="Trebuchet MS"/>
                <a:cs typeface="Trebuchet MS"/>
                <a:sym typeface="Trebuchet MS"/>
              </a:rPr>
              <a:t>What We Do</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75" name="Shape 175"/>
        <p:cNvGrpSpPr/>
        <p:nvPr/>
      </p:nvGrpSpPr>
      <p:grpSpPr>
        <a:xfrm>
          <a:off x="0" y="0"/>
          <a:ext cx="0" cy="0"/>
          <a:chOff x="0" y="0"/>
          <a:chExt cx="0" cy="0"/>
        </a:xfrm>
      </p:grpSpPr>
      <p:sp>
        <p:nvSpPr>
          <p:cNvPr id="176" name="Google Shape;176;g35bf4e1ea44_1_115"/>
          <p:cNvSpPr txBox="1"/>
          <p:nvPr>
            <p:ph type="title"/>
          </p:nvPr>
        </p:nvSpPr>
        <p:spPr>
          <a:xfrm>
            <a:off x="605660" y="1505114"/>
            <a:ext cx="3602400" cy="2475900"/>
          </a:xfrm>
          <a:prstGeom prst="rect">
            <a:avLst/>
          </a:prstGeom>
          <a:noFill/>
          <a:ln>
            <a:noFill/>
          </a:ln>
        </p:spPr>
        <p:txBody>
          <a:bodyPr anchorCtr="0" anchor="ctr" bIns="35550" lIns="71100" spcFirstLastPara="1" rIns="71100" wrap="square" tIns="35550">
            <a:noAutofit/>
          </a:bodyPr>
          <a:lstStyle>
            <a:lvl1pPr lvl="0" algn="l">
              <a:lnSpc>
                <a:spcPct val="90000"/>
              </a:lnSpc>
              <a:spcBef>
                <a:spcPts val="0"/>
              </a:spcBef>
              <a:spcAft>
                <a:spcPts val="0"/>
              </a:spcAft>
              <a:buClr>
                <a:schemeClr val="dk2"/>
              </a:buClr>
              <a:buSzPts val="5600"/>
              <a:buFont typeface="Trebuchet MS"/>
              <a:buNone/>
              <a:defRPr sz="5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7" name="Google Shape;177;g35bf4e1ea44_1_115"/>
          <p:cNvSpPr txBox="1"/>
          <p:nvPr>
            <p:ph idx="1" type="body"/>
          </p:nvPr>
        </p:nvSpPr>
        <p:spPr>
          <a:xfrm>
            <a:off x="4857422" y="1505113"/>
            <a:ext cx="3642000" cy="2475900"/>
          </a:xfrm>
          <a:prstGeom prst="rect">
            <a:avLst/>
          </a:prstGeom>
          <a:noFill/>
          <a:ln>
            <a:noFill/>
          </a:ln>
        </p:spPr>
        <p:txBody>
          <a:bodyPr anchorCtr="0" anchor="t" bIns="35550" lIns="71100" spcFirstLastPara="1" rIns="71100" wrap="square" tIns="35550">
            <a:noAutofit/>
          </a:bodyPr>
          <a:lstStyle>
            <a:lvl1pPr indent="-406400" lvl="0" marL="457200" marR="0" rtl="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Trebuchet MS"/>
                <a:ea typeface="Trebuchet MS"/>
                <a:cs typeface="Trebuchet MS"/>
                <a:sym typeface="Trebuchet MS"/>
              </a:defRPr>
            </a:lvl1pPr>
            <a:lvl2pPr indent="-336550" lvl="1" marL="914400" marR="0" rtl="0" algn="l">
              <a:lnSpc>
                <a:spcPct val="90000"/>
              </a:lnSpc>
              <a:spcBef>
                <a:spcPts val="400"/>
              </a:spcBef>
              <a:spcAft>
                <a:spcPts val="0"/>
              </a:spcAft>
              <a:buClr>
                <a:schemeClr val="dk1"/>
              </a:buClr>
              <a:buSzPts val="1700"/>
              <a:buFont typeface="Noto Sans Symbols"/>
              <a:buChar char="⮚"/>
              <a:defRPr b="0" i="0" sz="2500" u="none" cap="none" strike="noStrike">
                <a:solidFill>
                  <a:schemeClr val="dk1"/>
                </a:solidFill>
                <a:latin typeface="Trebuchet MS"/>
                <a:ea typeface="Trebuchet MS"/>
                <a:cs typeface="Trebuchet MS"/>
                <a:sym typeface="Trebuchet MS"/>
              </a:defRPr>
            </a:lvl2pPr>
            <a:lvl3pPr indent="-368300" lvl="2" marL="1371600" marR="0" rtl="0" algn="l">
              <a:lnSpc>
                <a:spcPct val="90000"/>
              </a:lnSpc>
              <a:spcBef>
                <a:spcPts val="400"/>
              </a:spcBef>
              <a:spcAft>
                <a:spcPts val="0"/>
              </a:spcAft>
              <a:buClr>
                <a:schemeClr val="dk1"/>
              </a:buClr>
              <a:buSzPts val="2200"/>
              <a:buFont typeface="Noto Sans Symbols"/>
              <a:buChar char="▪"/>
              <a:defRPr b="0" i="0" sz="2200" u="none" cap="none" strike="noStrike">
                <a:solidFill>
                  <a:schemeClr val="dk1"/>
                </a:solidFill>
                <a:latin typeface="Trebuchet MS"/>
                <a:ea typeface="Trebuchet MS"/>
                <a:cs typeface="Trebuchet MS"/>
                <a:sym typeface="Trebuchet MS"/>
              </a:defRPr>
            </a:lvl3pPr>
            <a:lvl4pPr indent="-349250" lvl="3" marL="1828800" marR="0" rtl="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Trebuchet MS"/>
                <a:ea typeface="Trebuchet MS"/>
                <a:cs typeface="Trebuchet MS"/>
                <a:sym typeface="Trebuchet MS"/>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78" name="Google Shape;178;g35bf4e1ea44_1_115"/>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179" name="Google Shape;179;g35bf4e1ea44_1_115"/>
          <p:cNvCxnSpPr/>
          <p:nvPr/>
        </p:nvCxnSpPr>
        <p:spPr>
          <a:xfrm>
            <a:off x="4572000" y="1105958"/>
            <a:ext cx="0" cy="35031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0" name="Shape 180"/>
        <p:cNvGrpSpPr/>
        <p:nvPr/>
      </p:nvGrpSpPr>
      <p:grpSpPr>
        <a:xfrm>
          <a:off x="0" y="0"/>
          <a:ext cx="0" cy="0"/>
          <a:chOff x="0" y="0"/>
          <a:chExt cx="0" cy="0"/>
        </a:xfrm>
      </p:grpSpPr>
      <p:sp>
        <p:nvSpPr>
          <p:cNvPr id="181" name="Google Shape;181;g35bf4e1ea44_1_120"/>
          <p:cNvSpPr txBox="1"/>
          <p:nvPr>
            <p:ph type="title"/>
          </p:nvPr>
        </p:nvSpPr>
        <p:spPr>
          <a:xfrm>
            <a:off x="137948" y="1828271"/>
            <a:ext cx="8868300" cy="11049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2" name="Google Shape;182;g35bf4e1ea44_1_12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83" name="Shape 183"/>
        <p:cNvGrpSpPr/>
        <p:nvPr/>
      </p:nvGrpSpPr>
      <p:grpSpPr>
        <a:xfrm>
          <a:off x="0" y="0"/>
          <a:ext cx="0" cy="0"/>
          <a:chOff x="0" y="0"/>
          <a:chExt cx="0" cy="0"/>
        </a:xfrm>
      </p:grpSpPr>
      <p:sp>
        <p:nvSpPr>
          <p:cNvPr id="184" name="Google Shape;184;g35bf4e1ea44_1_123"/>
          <p:cNvSpPr txBox="1"/>
          <p:nvPr>
            <p:ph type="title"/>
          </p:nvPr>
        </p:nvSpPr>
        <p:spPr>
          <a:xfrm>
            <a:off x="4592091" y="2187773"/>
            <a:ext cx="4036200" cy="192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5" name="Google Shape;185;g35bf4e1ea44_1_123"/>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186" name="Google Shape;186;g35bf4e1ea44_1_123"/>
          <p:cNvPicPr preferRelativeResize="0"/>
          <p:nvPr/>
        </p:nvPicPr>
        <p:blipFill rotWithShape="1">
          <a:blip r:embed="rId2">
            <a:alphaModFix/>
          </a:blip>
          <a:srcRect b="0" l="0" r="0" t="0"/>
          <a:stretch/>
        </p:blipFill>
        <p:spPr>
          <a:xfrm>
            <a:off x="-714374" y="-248708"/>
            <a:ext cx="5572125" cy="55721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28" name="Shape 28"/>
        <p:cNvGrpSpPr/>
        <p:nvPr/>
      </p:nvGrpSpPr>
      <p:grpSpPr>
        <a:xfrm>
          <a:off x="0" y="0"/>
          <a:ext cx="0" cy="0"/>
          <a:chOff x="0" y="0"/>
          <a:chExt cx="0" cy="0"/>
        </a:xfrm>
      </p:grpSpPr>
      <p:sp>
        <p:nvSpPr>
          <p:cNvPr id="29" name="Google Shape;29;p21"/>
          <p:cNvSpPr txBox="1"/>
          <p:nvPr>
            <p:ph type="title"/>
          </p:nvPr>
        </p:nvSpPr>
        <p:spPr>
          <a:xfrm>
            <a:off x="4592092" y="2187773"/>
            <a:ext cx="4036200" cy="192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6065"/>
              <a:buFont typeface="Trebuchet MS"/>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30" name="Google Shape;30;p21"/>
          <p:cNvPicPr preferRelativeResize="0"/>
          <p:nvPr/>
        </p:nvPicPr>
        <p:blipFill rotWithShape="1">
          <a:blip r:embed="rId2">
            <a:alphaModFix/>
          </a:blip>
          <a:srcRect b="0" l="0" r="0" t="0"/>
          <a:stretch/>
        </p:blipFill>
        <p:spPr>
          <a:xfrm>
            <a:off x="-498616" y="956838"/>
            <a:ext cx="4179094" cy="4179094"/>
          </a:xfrm>
          <a:prstGeom prst="rect">
            <a:avLst/>
          </a:prstGeom>
          <a:noFill/>
          <a:ln>
            <a:noFill/>
          </a:ln>
        </p:spPr>
      </p:pic>
      <p:sp>
        <p:nvSpPr>
          <p:cNvPr id="31" name="Google Shape;31;p21"/>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87" name="Shape 187"/>
        <p:cNvGrpSpPr/>
        <p:nvPr/>
      </p:nvGrpSpPr>
      <p:grpSpPr>
        <a:xfrm>
          <a:off x="0" y="0"/>
          <a:ext cx="0" cy="0"/>
          <a:chOff x="0" y="0"/>
          <a:chExt cx="0" cy="0"/>
        </a:xfrm>
      </p:grpSpPr>
      <p:sp>
        <p:nvSpPr>
          <p:cNvPr id="188" name="Google Shape;188;g35bf4e1ea44_1_127"/>
          <p:cNvSpPr txBox="1"/>
          <p:nvPr>
            <p:ph type="title"/>
          </p:nvPr>
        </p:nvSpPr>
        <p:spPr>
          <a:xfrm>
            <a:off x="4592091" y="1878212"/>
            <a:ext cx="4319400" cy="195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9" name="Google Shape;189;g35bf4e1ea44_1_12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90" name="Google Shape;190;g35bf4e1ea44_1_127"/>
          <p:cNvPicPr preferRelativeResize="0"/>
          <p:nvPr/>
        </p:nvPicPr>
        <p:blipFill rotWithShape="1">
          <a:blip r:embed="rId2">
            <a:alphaModFix/>
          </a:blip>
          <a:srcRect b="0" l="0" r="0" t="0"/>
          <a:stretch/>
        </p:blipFill>
        <p:spPr>
          <a:xfrm>
            <a:off x="-169519" y="89297"/>
            <a:ext cx="4942432" cy="4942583"/>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191" name="Shape 191"/>
        <p:cNvGrpSpPr/>
        <p:nvPr/>
      </p:nvGrpSpPr>
      <p:grpSpPr>
        <a:xfrm>
          <a:off x="0" y="0"/>
          <a:ext cx="0" cy="0"/>
          <a:chOff x="0" y="0"/>
          <a:chExt cx="0" cy="0"/>
        </a:xfrm>
      </p:grpSpPr>
      <p:sp>
        <p:nvSpPr>
          <p:cNvPr id="192" name="Google Shape;192;g35bf4e1ea44_1_131"/>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93" name="Google Shape;193;g35bf4e1ea44_1_131"/>
          <p:cNvSpPr txBox="1"/>
          <p:nvPr>
            <p:ph type="title"/>
          </p:nvPr>
        </p:nvSpPr>
        <p:spPr>
          <a:xfrm>
            <a:off x="628650" y="364988"/>
            <a:ext cx="7886700" cy="800100"/>
          </a:xfrm>
          <a:prstGeom prst="rect">
            <a:avLst/>
          </a:prstGeom>
          <a:noFill/>
          <a:ln>
            <a:noFill/>
          </a:ln>
        </p:spPr>
        <p:txBody>
          <a:bodyPr anchorCtr="0" anchor="b"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4" name="Google Shape;194;g35bf4e1ea44_1_131"/>
          <p:cNvSpPr txBox="1"/>
          <p:nvPr>
            <p:ph idx="1" type="body"/>
          </p:nvPr>
        </p:nvSpPr>
        <p:spPr>
          <a:xfrm>
            <a:off x="1665111" y="1801678"/>
            <a:ext cx="5813700" cy="3183300"/>
          </a:xfrm>
          <a:prstGeom prst="rect">
            <a:avLst/>
          </a:prstGeom>
          <a:noFill/>
          <a:ln>
            <a:noFill/>
          </a:ln>
        </p:spPr>
        <p:txBody>
          <a:bodyPr anchorCtr="0" anchor="t" bIns="35550" lIns="71100" spcFirstLastPara="1" rIns="71100" wrap="square" tIns="35550">
            <a:noAutofit/>
          </a:bodyPr>
          <a:lstStyle>
            <a:lvl1pPr indent="-228600" lvl="0" marL="457200" marR="0" rtl="0" algn="l">
              <a:lnSpc>
                <a:spcPct val="90000"/>
              </a:lnSpc>
              <a:spcBef>
                <a:spcPts val="800"/>
              </a:spcBef>
              <a:spcAft>
                <a:spcPts val="0"/>
              </a:spcAft>
              <a:buClr>
                <a:schemeClr val="dk1"/>
              </a:buClr>
              <a:buSzPts val="2200"/>
              <a:buFont typeface="Arial"/>
              <a:buNone/>
              <a:defRPr b="0" i="0" sz="2200" u="none" cap="none" strike="noStrike">
                <a:solidFill>
                  <a:schemeClr val="dk1"/>
                </a:solidFill>
                <a:latin typeface="Trebuchet MS"/>
                <a:ea typeface="Trebuchet MS"/>
                <a:cs typeface="Trebuchet MS"/>
                <a:sym typeface="Trebuchet MS"/>
              </a:defRPr>
            </a:lvl1pPr>
            <a:lvl2pPr indent="-349250" lvl="1" marL="914400" marR="0" rtl="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2pPr>
            <a:lvl3pPr indent="-330200" lvl="2" marL="1371600" marR="0" rtl="0" algn="l">
              <a:lnSpc>
                <a:spcPct val="9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195" name="Shape 195"/>
        <p:cNvGrpSpPr/>
        <p:nvPr/>
      </p:nvGrpSpPr>
      <p:grpSpPr>
        <a:xfrm>
          <a:off x="0" y="0"/>
          <a:ext cx="0" cy="0"/>
          <a:chOff x="0" y="0"/>
          <a:chExt cx="0" cy="0"/>
        </a:xfrm>
      </p:grpSpPr>
      <p:sp>
        <p:nvSpPr>
          <p:cNvPr id="196" name="Google Shape;196;g35bf4e1ea44_1_135"/>
          <p:cNvSpPr txBox="1"/>
          <p:nvPr>
            <p:ph type="title"/>
          </p:nvPr>
        </p:nvSpPr>
        <p:spPr>
          <a:xfrm>
            <a:off x="446484" y="1816672"/>
            <a:ext cx="8250900" cy="13554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5300"/>
              <a:buFont typeface="Trebuchet MS"/>
              <a:buNone/>
              <a:defRPr sz="5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7" name="Google Shape;197;g35bf4e1ea44_1_135"/>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204" name="Shape 204"/>
        <p:cNvGrpSpPr/>
        <p:nvPr/>
      </p:nvGrpSpPr>
      <p:grpSpPr>
        <a:xfrm>
          <a:off x="0" y="0"/>
          <a:ext cx="0" cy="0"/>
          <a:chOff x="0" y="0"/>
          <a:chExt cx="0" cy="0"/>
        </a:xfrm>
      </p:grpSpPr>
      <p:sp>
        <p:nvSpPr>
          <p:cNvPr id="205" name="Google Shape;205;g32117f6e667_0_56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06" name="Google Shape;206;g32117f6e667_0_560"/>
          <p:cNvSpPr txBox="1"/>
          <p:nvPr>
            <p:ph type="title"/>
          </p:nvPr>
        </p:nvSpPr>
        <p:spPr>
          <a:xfrm>
            <a:off x="628650" y="364988"/>
            <a:ext cx="7886700" cy="800100"/>
          </a:xfrm>
          <a:prstGeom prst="rect">
            <a:avLst/>
          </a:prstGeom>
          <a:noFill/>
          <a:ln>
            <a:noFill/>
          </a:ln>
        </p:spPr>
        <p:txBody>
          <a:bodyPr anchorCtr="0" anchor="b"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7" name="Google Shape;207;g32117f6e667_0_560"/>
          <p:cNvSpPr txBox="1"/>
          <p:nvPr>
            <p:ph idx="1" type="body"/>
          </p:nvPr>
        </p:nvSpPr>
        <p:spPr>
          <a:xfrm>
            <a:off x="1665111" y="1801678"/>
            <a:ext cx="5813700" cy="3183300"/>
          </a:xfrm>
          <a:prstGeom prst="rect">
            <a:avLst/>
          </a:prstGeom>
          <a:noFill/>
          <a:ln>
            <a:noFill/>
          </a:ln>
        </p:spPr>
        <p:txBody>
          <a:bodyPr anchorCtr="0" anchor="t" bIns="35550" lIns="71100" spcFirstLastPara="1" rIns="71100" wrap="square" tIns="35550">
            <a:noAutofit/>
          </a:bodyPr>
          <a:lstStyle>
            <a:lvl1pPr indent="-228600" lvl="0" marL="457200" marR="0" rtl="0" algn="l">
              <a:lnSpc>
                <a:spcPct val="90000"/>
              </a:lnSpc>
              <a:spcBef>
                <a:spcPts val="800"/>
              </a:spcBef>
              <a:spcAft>
                <a:spcPts val="0"/>
              </a:spcAft>
              <a:buClr>
                <a:schemeClr val="dk1"/>
              </a:buClr>
              <a:buSzPts val="2200"/>
              <a:buFont typeface="Arial"/>
              <a:buNone/>
              <a:defRPr b="0" i="0" sz="2200" u="none" cap="none" strike="noStrike">
                <a:solidFill>
                  <a:schemeClr val="dk1"/>
                </a:solidFill>
                <a:latin typeface="Trebuchet MS"/>
                <a:ea typeface="Trebuchet MS"/>
                <a:cs typeface="Trebuchet MS"/>
                <a:sym typeface="Trebuchet MS"/>
              </a:defRPr>
            </a:lvl1pPr>
            <a:lvl2pPr indent="-349250" lvl="1" marL="914400" marR="0" rtl="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2pPr>
            <a:lvl3pPr indent="-330200" lvl="2" marL="1371600" marR="0" rtl="0" algn="l">
              <a:lnSpc>
                <a:spcPct val="9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08" name="Shape 208"/>
        <p:cNvGrpSpPr/>
        <p:nvPr/>
      </p:nvGrpSpPr>
      <p:grpSpPr>
        <a:xfrm>
          <a:off x="0" y="0"/>
          <a:ext cx="0" cy="0"/>
          <a:chOff x="0" y="0"/>
          <a:chExt cx="0" cy="0"/>
        </a:xfrm>
      </p:grpSpPr>
      <p:sp>
        <p:nvSpPr>
          <p:cNvPr id="209" name="Google Shape;209;g32117f6e667_0_534"/>
          <p:cNvSpPr txBox="1"/>
          <p:nvPr>
            <p:ph type="ctrTitle"/>
          </p:nvPr>
        </p:nvSpPr>
        <p:spPr>
          <a:xfrm>
            <a:off x="780393" y="1254298"/>
            <a:ext cx="7583100" cy="8253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0" name="Google Shape;210;g32117f6e667_0_534"/>
          <p:cNvSpPr txBox="1"/>
          <p:nvPr>
            <p:ph idx="1" type="subTitle"/>
          </p:nvPr>
        </p:nvSpPr>
        <p:spPr>
          <a:xfrm>
            <a:off x="1143000" y="2152858"/>
            <a:ext cx="6858000" cy="615600"/>
          </a:xfrm>
          <a:prstGeom prst="rect">
            <a:avLst/>
          </a:prstGeom>
          <a:noFill/>
          <a:ln>
            <a:noFill/>
          </a:ln>
        </p:spPr>
        <p:txBody>
          <a:bodyPr anchorCtr="0" anchor="ctr" bIns="35550" lIns="71100" spcFirstLastPara="1" rIns="71100" wrap="square" tIns="35550">
            <a:noAutofit/>
          </a:bodyPr>
          <a:lstStyle>
            <a:lvl1pPr lvl="0" marR="0" rtl="0" algn="ctr">
              <a:lnSpc>
                <a:spcPct val="90000"/>
              </a:lnSpc>
              <a:spcBef>
                <a:spcPts val="800"/>
              </a:spcBef>
              <a:spcAft>
                <a:spcPts val="0"/>
              </a:spcAft>
              <a:buClr>
                <a:schemeClr val="dk1"/>
              </a:buClr>
              <a:buSzPts val="3900"/>
              <a:buFont typeface="Arial"/>
              <a:buNone/>
              <a:defRPr b="1" i="0" sz="3900" u="none" cap="none" strike="noStrike">
                <a:solidFill>
                  <a:schemeClr val="dk1"/>
                </a:solidFill>
                <a:latin typeface="Trebuchet MS"/>
                <a:ea typeface="Trebuchet MS"/>
                <a:cs typeface="Trebuchet MS"/>
                <a:sym typeface="Trebuchet MS"/>
              </a:defRPr>
            </a:lvl1pPr>
            <a:lvl2pPr lvl="1"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2pPr>
            <a:lvl3pPr lvl="2" marR="0" rtl="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211" name="Google Shape;211;g32117f6e667_0_534"/>
          <p:cNvSpPr txBox="1"/>
          <p:nvPr>
            <p:ph idx="10" type="dt"/>
          </p:nvPr>
        </p:nvSpPr>
        <p:spPr>
          <a:xfrm>
            <a:off x="3543300" y="4097963"/>
            <a:ext cx="2057400" cy="304200"/>
          </a:xfrm>
          <a:prstGeom prst="rect">
            <a:avLst/>
          </a:prstGeom>
          <a:noFill/>
          <a:ln>
            <a:noFill/>
          </a:ln>
        </p:spPr>
        <p:txBody>
          <a:bodyPr anchorCtr="0" anchor="ctr" bIns="35550" lIns="71100" spcFirstLastPara="1" rIns="71100" wrap="square" tIns="3555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2" name="Google Shape;212;g32117f6e667_0_53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13" name="Google Shape;213;g32117f6e667_0_534"/>
          <p:cNvSpPr txBox="1"/>
          <p:nvPr>
            <p:ph idx="2" type="body"/>
          </p:nvPr>
        </p:nvSpPr>
        <p:spPr>
          <a:xfrm>
            <a:off x="1435396" y="3066690"/>
            <a:ext cx="6273300" cy="762000"/>
          </a:xfrm>
          <a:prstGeom prst="rect">
            <a:avLst/>
          </a:prstGeom>
          <a:noFill/>
          <a:ln>
            <a:noFill/>
          </a:ln>
        </p:spPr>
        <p:txBody>
          <a:bodyPr anchorCtr="0" anchor="ctr" bIns="35550" lIns="71100" spcFirstLastPara="1" rIns="71100" wrap="square" tIns="35550">
            <a:noAutofit/>
          </a:bodyPr>
          <a:lstStyle>
            <a:lvl1pPr indent="-228600" lvl="0" marL="457200" marR="0" rtl="0" algn="ctr">
              <a:lnSpc>
                <a:spcPct val="90000"/>
              </a:lnSpc>
              <a:spcBef>
                <a:spcPts val="8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400"/>
              </a:spcBef>
              <a:spcAft>
                <a:spcPts val="0"/>
              </a:spcAft>
              <a:buClr>
                <a:schemeClr val="dk1"/>
              </a:buClr>
              <a:buSzPts val="1600"/>
              <a:buFont typeface="Arial"/>
              <a:buNone/>
              <a:defRPr b="0" i="0" sz="1600" u="none" cap="none" strike="noStrike">
                <a:solidFill>
                  <a:schemeClr val="dk1"/>
                </a:solidFill>
                <a:latin typeface="Trebuchet MS"/>
                <a:ea typeface="Trebuchet MS"/>
                <a:cs typeface="Trebuchet MS"/>
                <a:sym typeface="Trebuchet MS"/>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214" name="Shape 214"/>
        <p:cNvGrpSpPr/>
        <p:nvPr/>
      </p:nvGrpSpPr>
      <p:grpSpPr>
        <a:xfrm>
          <a:off x="0" y="0"/>
          <a:ext cx="0" cy="0"/>
          <a:chOff x="0" y="0"/>
          <a:chExt cx="0" cy="0"/>
        </a:xfrm>
      </p:grpSpPr>
      <p:sp>
        <p:nvSpPr>
          <p:cNvPr id="215" name="Google Shape;215;g32117f6e667_0_540"/>
          <p:cNvSpPr txBox="1"/>
          <p:nvPr>
            <p:ph type="title"/>
          </p:nvPr>
        </p:nvSpPr>
        <p:spPr>
          <a:xfrm>
            <a:off x="628650" y="364988"/>
            <a:ext cx="7886700" cy="800100"/>
          </a:xfrm>
          <a:prstGeom prst="rect">
            <a:avLst/>
          </a:prstGeom>
          <a:noFill/>
          <a:ln>
            <a:noFill/>
          </a:ln>
        </p:spPr>
        <p:txBody>
          <a:bodyPr anchorCtr="0" anchor="b" bIns="35550" lIns="71100" spcFirstLastPara="1" rIns="71100" wrap="square" tIns="35550">
            <a:noAutofit/>
          </a:bodyPr>
          <a:lstStyle>
            <a:lvl1pPr lvl="0" algn="ctr">
              <a:lnSpc>
                <a:spcPct val="90000"/>
              </a:lnSpc>
              <a:spcBef>
                <a:spcPts val="0"/>
              </a:spcBef>
              <a:spcAft>
                <a:spcPts val="0"/>
              </a:spcAft>
              <a:buClr>
                <a:schemeClr val="dk2"/>
              </a:buClr>
              <a:buSzPts val="4700"/>
              <a:buFont typeface="Trebuchet MS"/>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6" name="Google Shape;216;g32117f6e667_0_540"/>
          <p:cNvSpPr txBox="1"/>
          <p:nvPr>
            <p:ph idx="1" type="body"/>
          </p:nvPr>
        </p:nvSpPr>
        <p:spPr>
          <a:xfrm>
            <a:off x="628650" y="1083325"/>
            <a:ext cx="3943200" cy="3953100"/>
          </a:xfrm>
          <a:prstGeom prst="rect">
            <a:avLst/>
          </a:prstGeom>
          <a:noFill/>
          <a:ln>
            <a:noFill/>
          </a:ln>
        </p:spPr>
        <p:txBody>
          <a:bodyPr anchorCtr="0" anchor="t" bIns="35550" lIns="71100" spcFirstLastPara="1" rIns="71100" wrap="square" tIns="35550">
            <a:noAutofit/>
          </a:bodyPr>
          <a:lstStyle>
            <a:lvl1pPr indent="-406400" lvl="0" marL="457200" marR="0" rtl="0" algn="l">
              <a:lnSpc>
                <a:spcPct val="150000"/>
              </a:lnSpc>
              <a:spcBef>
                <a:spcPts val="800"/>
              </a:spcBef>
              <a:spcAft>
                <a:spcPts val="0"/>
              </a:spcAft>
              <a:buClr>
                <a:schemeClr val="dk1"/>
              </a:buClr>
              <a:buSzPts val="2800"/>
              <a:buFont typeface="Trebuchet MS"/>
              <a:buChar char="•"/>
              <a:defRPr b="0" i="0" sz="1400" u="none" cap="none" strike="noStrike">
                <a:solidFill>
                  <a:schemeClr val="dk1"/>
                </a:solidFill>
                <a:latin typeface="Trebuchet MS"/>
                <a:ea typeface="Trebuchet MS"/>
                <a:cs typeface="Trebuchet MS"/>
                <a:sym typeface="Trebuchet MS"/>
              </a:defRPr>
            </a:lvl1pPr>
            <a:lvl2pPr indent="-342900" lvl="1" marL="914400" marR="0" rtl="0" algn="l">
              <a:lnSpc>
                <a:spcPct val="90000"/>
              </a:lnSpc>
              <a:spcBef>
                <a:spcPts val="400"/>
              </a:spcBef>
              <a:spcAft>
                <a:spcPts val="0"/>
              </a:spcAft>
              <a:buClr>
                <a:schemeClr val="dk1"/>
              </a:buClr>
              <a:buSzPts val="1800"/>
              <a:buFont typeface="Noto Sans Symbols"/>
              <a:buChar char="⮚"/>
              <a:defRPr b="0" i="0" sz="2600" u="none" cap="none" strike="noStrike">
                <a:solidFill>
                  <a:schemeClr val="dk1"/>
                </a:solidFill>
                <a:latin typeface="Trebuchet MS"/>
                <a:ea typeface="Trebuchet MS"/>
                <a:cs typeface="Trebuchet MS"/>
                <a:sym typeface="Trebuchet MS"/>
              </a:defRPr>
            </a:lvl2pPr>
            <a:lvl3pPr indent="-361950" lvl="2" marL="1371600" marR="0" rtl="0" algn="l">
              <a:lnSpc>
                <a:spcPct val="90000"/>
              </a:lnSpc>
              <a:spcBef>
                <a:spcPts val="4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3pPr>
            <a:lvl4pPr indent="-349250" lvl="3" marL="1828800" marR="0" rtl="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217" name="Google Shape;217;g32117f6e667_0_54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18" name="Shape 218"/>
        <p:cNvGrpSpPr/>
        <p:nvPr/>
      </p:nvGrpSpPr>
      <p:grpSpPr>
        <a:xfrm>
          <a:off x="0" y="0"/>
          <a:ext cx="0" cy="0"/>
          <a:chOff x="0" y="0"/>
          <a:chExt cx="0" cy="0"/>
        </a:xfrm>
      </p:grpSpPr>
      <p:sp>
        <p:nvSpPr>
          <p:cNvPr id="219" name="Google Shape;219;g32117f6e667_0_54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20" name="Google Shape;220;g32117f6e667_0_544"/>
          <p:cNvSpPr/>
          <p:nvPr/>
        </p:nvSpPr>
        <p:spPr>
          <a:xfrm>
            <a:off x="628649" y="1561228"/>
            <a:ext cx="7825200" cy="1923600"/>
          </a:xfrm>
          <a:prstGeom prst="rect">
            <a:avLst/>
          </a:prstGeom>
          <a:noFill/>
          <a:ln>
            <a:noFill/>
          </a:ln>
        </p:spPr>
        <p:txBody>
          <a:bodyPr anchorCtr="0" anchor="t" bIns="35550" lIns="71100" spcFirstLastPara="1" rIns="71100" wrap="square" tIns="35550">
            <a:noAutofit/>
          </a:bodyPr>
          <a:lstStyle/>
          <a:p>
            <a:pPr indent="0" lvl="0" marL="0" marR="0" rtl="0" algn="l">
              <a:lnSpc>
                <a:spcPct val="100000"/>
              </a:lnSpc>
              <a:spcBef>
                <a:spcPts val="0"/>
              </a:spcBef>
              <a:spcAft>
                <a:spcPts val="0"/>
              </a:spcAft>
              <a:buClr>
                <a:schemeClr val="dk1"/>
              </a:buClr>
              <a:buSzPts val="2800"/>
              <a:buFont typeface="Trebuchet MS"/>
              <a:buNone/>
            </a:pPr>
            <a:r>
              <a:rPr b="0" i="0" lang="en-US" sz="28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100" u="none" cap="none" strike="noStrike">
              <a:solidFill>
                <a:srgbClr val="000000"/>
              </a:solidFill>
              <a:latin typeface="Arial"/>
              <a:ea typeface="Arial"/>
              <a:cs typeface="Arial"/>
              <a:sym typeface="Arial"/>
            </a:endParaRPr>
          </a:p>
        </p:txBody>
      </p:sp>
      <p:sp>
        <p:nvSpPr>
          <p:cNvPr id="221" name="Google Shape;221;g32117f6e667_0_544"/>
          <p:cNvSpPr/>
          <p:nvPr/>
        </p:nvSpPr>
        <p:spPr>
          <a:xfrm>
            <a:off x="658793" y="348243"/>
            <a:ext cx="7825200" cy="846600"/>
          </a:xfrm>
          <a:prstGeom prst="rect">
            <a:avLst/>
          </a:prstGeom>
          <a:noFill/>
          <a:ln>
            <a:noFill/>
          </a:ln>
        </p:spPr>
        <p:txBody>
          <a:bodyPr anchorCtr="0" anchor="t"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4700"/>
              <a:buFont typeface="Arial"/>
              <a:buNone/>
            </a:pPr>
            <a:r>
              <a:rPr b="1" i="0" lang="en-US" sz="4700" u="none" cap="none" strike="noStrike">
                <a:solidFill>
                  <a:schemeClr val="dk2"/>
                </a:solidFill>
                <a:latin typeface="Trebuchet MS"/>
                <a:ea typeface="Trebuchet MS"/>
                <a:cs typeface="Trebuchet MS"/>
                <a:sym typeface="Trebuchet MS"/>
              </a:rPr>
              <a:t>Our Mission</a:t>
            </a:r>
            <a:endParaRPr b="0" i="0" sz="14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22" name="Shape 222"/>
        <p:cNvGrpSpPr/>
        <p:nvPr/>
      </p:nvGrpSpPr>
      <p:grpSpPr>
        <a:xfrm>
          <a:off x="0" y="0"/>
          <a:ext cx="0" cy="0"/>
          <a:chOff x="0" y="0"/>
          <a:chExt cx="0" cy="0"/>
        </a:xfrm>
      </p:grpSpPr>
      <p:sp>
        <p:nvSpPr>
          <p:cNvPr id="223" name="Google Shape;223;g32117f6e667_0_54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24" name="Google Shape;224;g32117f6e667_0_548"/>
          <p:cNvSpPr txBox="1"/>
          <p:nvPr/>
        </p:nvSpPr>
        <p:spPr>
          <a:xfrm>
            <a:off x="10221314" y="7281127"/>
            <a:ext cx="1629000" cy="328500"/>
          </a:xfrm>
          <a:prstGeom prst="rect">
            <a:avLst/>
          </a:prstGeom>
          <a:noFill/>
          <a:ln>
            <a:noFill/>
          </a:ln>
        </p:spPr>
        <p:txBody>
          <a:bodyPr anchorCtr="0" anchor="t" bIns="35550" lIns="71100" spcFirstLastPara="1" rIns="71100" wrap="square" tIns="355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1" i="0" lang="en-US" sz="1400" u="none" cap="none" strike="noStrike">
                <a:solidFill>
                  <a:srgbClr val="000000"/>
                </a:solidFill>
                <a:latin typeface="Trebuchet MS"/>
                <a:ea typeface="Trebuchet MS"/>
                <a:cs typeface="Trebuchet MS"/>
                <a:sym typeface="Trebuchet MS"/>
              </a:rPr>
              <a:t>‹#›</a:t>
            </a:fld>
            <a:endParaRPr b="1" i="0" sz="1400"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225" name="Google Shape;225;g32117f6e667_0_548"/>
          <p:cNvPicPr preferRelativeResize="0"/>
          <p:nvPr/>
        </p:nvPicPr>
        <p:blipFill rotWithShape="1">
          <a:blip r:embed="rId2">
            <a:alphaModFix/>
          </a:blip>
          <a:srcRect b="4826" l="1681" r="0" t="12786"/>
          <a:stretch/>
        </p:blipFill>
        <p:spPr>
          <a:xfrm>
            <a:off x="0" y="-1"/>
            <a:ext cx="9143994" cy="5216768"/>
          </a:xfrm>
          <a:prstGeom prst="rect">
            <a:avLst/>
          </a:prstGeom>
          <a:noFill/>
          <a:ln>
            <a:noFill/>
          </a:ln>
        </p:spPr>
      </p:pic>
      <p:sp>
        <p:nvSpPr>
          <p:cNvPr id="226" name="Google Shape;226;g32117f6e667_0_548"/>
          <p:cNvSpPr/>
          <p:nvPr/>
        </p:nvSpPr>
        <p:spPr>
          <a:xfrm>
            <a:off x="0" y="2871455"/>
            <a:ext cx="9162300" cy="2132400"/>
          </a:xfrm>
          <a:prstGeom prst="rect">
            <a:avLst/>
          </a:prstGeom>
          <a:solidFill>
            <a:srgbClr val="001970">
              <a:alpha val="80000"/>
            </a:srgbClr>
          </a:solidFill>
          <a:ln>
            <a:noFill/>
          </a:ln>
        </p:spPr>
        <p:txBody>
          <a:bodyPr anchorCtr="0" anchor="ctr" bIns="142225" lIns="101125" spcFirstLastPara="1" rIns="101125" wrap="square" tIns="50550">
            <a:noAutofit/>
          </a:bodyPr>
          <a:lstStyle/>
          <a:p>
            <a:pPr indent="0" lvl="0" marL="127000" marR="0" rtl="0" algn="l">
              <a:lnSpc>
                <a:spcPct val="100000"/>
              </a:lnSpc>
              <a:spcBef>
                <a:spcPts val="0"/>
              </a:spcBef>
              <a:spcAft>
                <a:spcPts val="0"/>
              </a:spcAft>
              <a:buClr>
                <a:srgbClr val="FFFFFF"/>
              </a:buClr>
              <a:buSzPts val="4200"/>
              <a:buFont typeface="Trebuchet MS"/>
              <a:buNone/>
            </a:pPr>
            <a:r>
              <a:rPr b="1" i="0" lang="en-US" sz="4200" u="none" cap="none" strike="noStrike">
                <a:solidFill>
                  <a:srgbClr val="FFFFFF"/>
                </a:solidFill>
                <a:latin typeface="Trebuchet MS"/>
                <a:ea typeface="Trebuchet MS"/>
                <a:cs typeface="Trebuchet MS"/>
                <a:sym typeface="Trebuchet MS"/>
              </a:rPr>
              <a:t>Our Mission: </a:t>
            </a:r>
            <a:endParaRPr b="0" i="0" sz="4200" u="none" cap="none" strike="noStrike">
              <a:solidFill>
                <a:srgbClr val="5C6670"/>
              </a:solidFill>
              <a:latin typeface="Trebuchet MS"/>
              <a:ea typeface="Trebuchet MS"/>
              <a:cs typeface="Trebuchet MS"/>
              <a:sym typeface="Trebuchet MS"/>
            </a:endParaRPr>
          </a:p>
          <a:p>
            <a:pPr indent="0" lvl="0" marL="127000" marR="0" rtl="0" algn="l">
              <a:lnSpc>
                <a:spcPct val="100000"/>
              </a:lnSpc>
              <a:spcBef>
                <a:spcPts val="0"/>
              </a:spcBef>
              <a:spcAft>
                <a:spcPts val="0"/>
              </a:spcAft>
              <a:buClr>
                <a:srgbClr val="FFFFFF"/>
              </a:buClr>
              <a:buSzPts val="2500"/>
              <a:buFont typeface="Trebuchet MS"/>
              <a:buNone/>
            </a:pPr>
            <a:r>
              <a:rPr b="0" i="0" lang="en-US" sz="25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25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227" name="Shape 227"/>
        <p:cNvGrpSpPr/>
        <p:nvPr/>
      </p:nvGrpSpPr>
      <p:grpSpPr>
        <a:xfrm>
          <a:off x="0" y="0"/>
          <a:ext cx="0" cy="0"/>
          <a:chOff x="0" y="0"/>
          <a:chExt cx="0" cy="0"/>
        </a:xfrm>
      </p:grpSpPr>
      <p:sp>
        <p:nvSpPr>
          <p:cNvPr id="228" name="Google Shape;228;g32117f6e667_0_553"/>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29" name="Google Shape;229;g32117f6e667_0_553"/>
          <p:cNvSpPr/>
          <p:nvPr/>
        </p:nvSpPr>
        <p:spPr>
          <a:xfrm>
            <a:off x="628649" y="1561228"/>
            <a:ext cx="7825200" cy="2385300"/>
          </a:xfrm>
          <a:prstGeom prst="rect">
            <a:avLst/>
          </a:prstGeom>
          <a:noFill/>
          <a:ln>
            <a:noFill/>
          </a:ln>
        </p:spPr>
        <p:txBody>
          <a:bodyPr anchorCtr="0" anchor="t" bIns="35550" lIns="71100" spcFirstLastPara="1" rIns="71100" wrap="square" tIns="35550">
            <a:noAutofit/>
          </a:bodyPr>
          <a:lstStyle/>
          <a:p>
            <a:pPr indent="0" lvl="0" marL="0" marR="0" rtl="0" algn="l">
              <a:lnSpc>
                <a:spcPct val="100000"/>
              </a:lnSpc>
              <a:spcBef>
                <a:spcPts val="0"/>
              </a:spcBef>
              <a:spcAft>
                <a:spcPts val="0"/>
              </a:spcAft>
              <a:buClr>
                <a:schemeClr val="dk1"/>
              </a:buClr>
              <a:buSzPts val="2800"/>
              <a:buFont typeface="Trebuchet MS"/>
              <a:buNone/>
            </a:pPr>
            <a:r>
              <a:rPr b="0" i="0" lang="en-US" sz="28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2800" u="none" cap="none" strike="noStrike">
                <a:solidFill>
                  <a:schemeClr val="dk1"/>
                </a:solidFill>
                <a:latin typeface="Trebuchet MS"/>
                <a:ea typeface="Trebuchet MS"/>
                <a:cs typeface="Trebuchet MS"/>
                <a:sym typeface="Trebuchet MS"/>
              </a:rPr>
              <a:t>Plus </a:t>
            </a:r>
            <a:r>
              <a:rPr b="0" i="0" lang="en-US" sz="2800" u="none" cap="none" strike="noStrike">
                <a:solidFill>
                  <a:schemeClr val="dk1"/>
                </a:solidFill>
                <a:latin typeface="Trebuchet MS"/>
                <a:ea typeface="Trebuchet MS"/>
                <a:cs typeface="Trebuchet MS"/>
                <a:sym typeface="Trebuchet MS"/>
              </a:rPr>
              <a:t>(CHP+) and other health care programs for Coloradans who qualify. </a:t>
            </a:r>
            <a:endParaRPr b="1" i="0" sz="2800" u="none" cap="none" strike="noStrike">
              <a:solidFill>
                <a:schemeClr val="dk1"/>
              </a:solidFill>
              <a:latin typeface="Trebuchet MS"/>
              <a:ea typeface="Trebuchet MS"/>
              <a:cs typeface="Trebuchet MS"/>
              <a:sym typeface="Trebuchet MS"/>
            </a:endParaRPr>
          </a:p>
        </p:txBody>
      </p:sp>
      <p:sp>
        <p:nvSpPr>
          <p:cNvPr id="230" name="Google Shape;230;g32117f6e667_0_553"/>
          <p:cNvSpPr/>
          <p:nvPr/>
        </p:nvSpPr>
        <p:spPr>
          <a:xfrm>
            <a:off x="628650" y="318510"/>
            <a:ext cx="7825200" cy="846600"/>
          </a:xfrm>
          <a:prstGeom prst="rect">
            <a:avLst/>
          </a:prstGeom>
          <a:noFill/>
          <a:ln>
            <a:noFill/>
          </a:ln>
        </p:spPr>
        <p:txBody>
          <a:bodyPr anchorCtr="0" anchor="t"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4700"/>
              <a:buFont typeface="Arial"/>
              <a:buNone/>
            </a:pPr>
            <a:r>
              <a:rPr b="1" i="0" lang="en-US" sz="4700" u="none" cap="none" strike="noStrike">
                <a:solidFill>
                  <a:srgbClr val="232C68"/>
                </a:solidFill>
                <a:latin typeface="Trebuchet MS"/>
                <a:ea typeface="Trebuchet MS"/>
                <a:cs typeface="Trebuchet MS"/>
                <a:sym typeface="Trebuchet MS"/>
              </a:rPr>
              <a:t>What We Do</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1" name="Shape 231"/>
        <p:cNvGrpSpPr/>
        <p:nvPr/>
      </p:nvGrpSpPr>
      <p:grpSpPr>
        <a:xfrm>
          <a:off x="0" y="0"/>
          <a:ext cx="0" cy="0"/>
          <a:chOff x="0" y="0"/>
          <a:chExt cx="0" cy="0"/>
        </a:xfrm>
      </p:grpSpPr>
      <p:sp>
        <p:nvSpPr>
          <p:cNvPr id="232" name="Google Shape;232;g32117f6e667_0_557"/>
          <p:cNvSpPr txBox="1"/>
          <p:nvPr>
            <p:ph type="title"/>
          </p:nvPr>
        </p:nvSpPr>
        <p:spPr>
          <a:xfrm>
            <a:off x="137948" y="1828271"/>
            <a:ext cx="8868300" cy="11049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3" name="Google Shape;233;g32117f6e667_0_55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32" name="Shape 32"/>
        <p:cNvGrpSpPr/>
        <p:nvPr/>
      </p:nvGrpSpPr>
      <p:grpSpPr>
        <a:xfrm>
          <a:off x="0" y="0"/>
          <a:ext cx="0" cy="0"/>
          <a:chOff x="0" y="0"/>
          <a:chExt cx="0" cy="0"/>
        </a:xfrm>
      </p:grpSpPr>
      <p:sp>
        <p:nvSpPr>
          <p:cNvPr id="33" name="Google Shape;33;p22"/>
          <p:cNvSpPr txBox="1"/>
          <p:nvPr>
            <p:ph type="title"/>
          </p:nvPr>
        </p:nvSpPr>
        <p:spPr>
          <a:xfrm>
            <a:off x="628650" y="364988"/>
            <a:ext cx="7886700" cy="8001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2"/>
          <p:cNvSpPr txBox="1"/>
          <p:nvPr>
            <p:ph idx="1" type="body"/>
          </p:nvPr>
        </p:nvSpPr>
        <p:spPr>
          <a:xfrm>
            <a:off x="1952714" y="1840549"/>
            <a:ext cx="5238600" cy="2546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750"/>
              </a:spcBef>
              <a:spcAft>
                <a:spcPts val="0"/>
              </a:spcAft>
              <a:buClr>
                <a:schemeClr val="lt1"/>
              </a:buClr>
              <a:buSzPts val="2100"/>
              <a:buFont typeface="Arial"/>
              <a:buNone/>
              <a:defRPr b="0" i="0" sz="2100" u="none" cap="none" strike="noStrike">
                <a:solidFill>
                  <a:schemeClr val="lt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lt1"/>
              </a:buClr>
              <a:buSzPts val="1500"/>
              <a:buFont typeface="Arial"/>
              <a:buChar char="•"/>
              <a:defRPr b="0" i="0" sz="1500" u="none" cap="none" strike="noStrike">
                <a:solidFill>
                  <a:schemeClr val="lt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9pPr>
          </a:lstStyle>
          <a:p/>
        </p:txBody>
      </p:sp>
      <p:sp>
        <p:nvSpPr>
          <p:cNvPr id="35" name="Google Shape;35;p22"/>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34" name="Shape 234"/>
        <p:cNvGrpSpPr/>
        <p:nvPr/>
      </p:nvGrpSpPr>
      <p:grpSpPr>
        <a:xfrm>
          <a:off x="0" y="0"/>
          <a:ext cx="0" cy="0"/>
          <a:chOff x="0" y="0"/>
          <a:chExt cx="0" cy="0"/>
        </a:xfrm>
      </p:grpSpPr>
      <p:sp>
        <p:nvSpPr>
          <p:cNvPr id="235" name="Google Shape;235;g32117f6e667_0_564"/>
          <p:cNvSpPr txBox="1"/>
          <p:nvPr>
            <p:ph type="title"/>
          </p:nvPr>
        </p:nvSpPr>
        <p:spPr>
          <a:xfrm>
            <a:off x="605660" y="1505114"/>
            <a:ext cx="3602400" cy="2475900"/>
          </a:xfrm>
          <a:prstGeom prst="rect">
            <a:avLst/>
          </a:prstGeom>
          <a:noFill/>
          <a:ln>
            <a:noFill/>
          </a:ln>
        </p:spPr>
        <p:txBody>
          <a:bodyPr anchorCtr="0" anchor="ctr" bIns="35550" lIns="71100" spcFirstLastPara="1" rIns="71100" wrap="square" tIns="35550">
            <a:noAutofit/>
          </a:bodyPr>
          <a:lstStyle>
            <a:lvl1pPr lvl="0" algn="l">
              <a:lnSpc>
                <a:spcPct val="90000"/>
              </a:lnSpc>
              <a:spcBef>
                <a:spcPts val="0"/>
              </a:spcBef>
              <a:spcAft>
                <a:spcPts val="0"/>
              </a:spcAft>
              <a:buClr>
                <a:schemeClr val="dk2"/>
              </a:buClr>
              <a:buSzPts val="5600"/>
              <a:buFont typeface="Trebuchet MS"/>
              <a:buNone/>
              <a:defRPr sz="5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6" name="Google Shape;236;g32117f6e667_0_564"/>
          <p:cNvSpPr txBox="1"/>
          <p:nvPr>
            <p:ph idx="1" type="body"/>
          </p:nvPr>
        </p:nvSpPr>
        <p:spPr>
          <a:xfrm>
            <a:off x="4857422" y="1505113"/>
            <a:ext cx="3642000" cy="2475900"/>
          </a:xfrm>
          <a:prstGeom prst="rect">
            <a:avLst/>
          </a:prstGeom>
          <a:noFill/>
          <a:ln>
            <a:noFill/>
          </a:ln>
        </p:spPr>
        <p:txBody>
          <a:bodyPr anchorCtr="0" anchor="t" bIns="35550" lIns="71100" spcFirstLastPara="1" rIns="71100" wrap="square" tIns="35550">
            <a:noAutofit/>
          </a:bodyPr>
          <a:lstStyle>
            <a:lvl1pPr indent="-406400" lvl="0" marL="457200" marR="0" rtl="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Trebuchet MS"/>
                <a:ea typeface="Trebuchet MS"/>
                <a:cs typeface="Trebuchet MS"/>
                <a:sym typeface="Trebuchet MS"/>
              </a:defRPr>
            </a:lvl1pPr>
            <a:lvl2pPr indent="-336550" lvl="1" marL="914400" marR="0" rtl="0" algn="l">
              <a:lnSpc>
                <a:spcPct val="90000"/>
              </a:lnSpc>
              <a:spcBef>
                <a:spcPts val="400"/>
              </a:spcBef>
              <a:spcAft>
                <a:spcPts val="0"/>
              </a:spcAft>
              <a:buClr>
                <a:schemeClr val="dk1"/>
              </a:buClr>
              <a:buSzPts val="1700"/>
              <a:buFont typeface="Noto Sans Symbols"/>
              <a:buChar char="⮚"/>
              <a:defRPr b="0" i="0" sz="2500" u="none" cap="none" strike="noStrike">
                <a:solidFill>
                  <a:schemeClr val="dk1"/>
                </a:solidFill>
                <a:latin typeface="Trebuchet MS"/>
                <a:ea typeface="Trebuchet MS"/>
                <a:cs typeface="Trebuchet MS"/>
                <a:sym typeface="Trebuchet MS"/>
              </a:defRPr>
            </a:lvl2pPr>
            <a:lvl3pPr indent="-368300" lvl="2" marL="1371600" marR="0" rtl="0" algn="l">
              <a:lnSpc>
                <a:spcPct val="90000"/>
              </a:lnSpc>
              <a:spcBef>
                <a:spcPts val="400"/>
              </a:spcBef>
              <a:spcAft>
                <a:spcPts val="0"/>
              </a:spcAft>
              <a:buClr>
                <a:schemeClr val="dk1"/>
              </a:buClr>
              <a:buSzPts val="2200"/>
              <a:buFont typeface="Noto Sans Symbols"/>
              <a:buChar char="▪"/>
              <a:defRPr b="0" i="0" sz="2200" u="none" cap="none" strike="noStrike">
                <a:solidFill>
                  <a:schemeClr val="dk1"/>
                </a:solidFill>
                <a:latin typeface="Trebuchet MS"/>
                <a:ea typeface="Trebuchet MS"/>
                <a:cs typeface="Trebuchet MS"/>
                <a:sym typeface="Trebuchet MS"/>
              </a:defRPr>
            </a:lvl3pPr>
            <a:lvl4pPr indent="-349250" lvl="3" marL="1828800" marR="0" rtl="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Trebuchet MS"/>
                <a:ea typeface="Trebuchet MS"/>
                <a:cs typeface="Trebuchet MS"/>
                <a:sym typeface="Trebuchet MS"/>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37" name="Google Shape;237;g32117f6e667_0_56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238" name="Google Shape;238;g32117f6e667_0_564"/>
          <p:cNvCxnSpPr/>
          <p:nvPr/>
        </p:nvCxnSpPr>
        <p:spPr>
          <a:xfrm>
            <a:off x="4572000" y="1105958"/>
            <a:ext cx="0" cy="35031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9" name="Shape 239"/>
        <p:cNvGrpSpPr/>
        <p:nvPr/>
      </p:nvGrpSpPr>
      <p:grpSpPr>
        <a:xfrm>
          <a:off x="0" y="0"/>
          <a:ext cx="0" cy="0"/>
          <a:chOff x="0" y="0"/>
          <a:chExt cx="0" cy="0"/>
        </a:xfrm>
      </p:grpSpPr>
      <p:sp>
        <p:nvSpPr>
          <p:cNvPr id="240" name="Google Shape;240;g32117f6e667_0_569"/>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241" name="Shape 241"/>
        <p:cNvGrpSpPr/>
        <p:nvPr/>
      </p:nvGrpSpPr>
      <p:grpSpPr>
        <a:xfrm>
          <a:off x="0" y="0"/>
          <a:ext cx="0" cy="0"/>
          <a:chOff x="0" y="0"/>
          <a:chExt cx="0" cy="0"/>
        </a:xfrm>
      </p:grpSpPr>
      <p:sp>
        <p:nvSpPr>
          <p:cNvPr id="242" name="Google Shape;242;g32117f6e667_0_571"/>
          <p:cNvSpPr txBox="1"/>
          <p:nvPr>
            <p:ph type="title"/>
          </p:nvPr>
        </p:nvSpPr>
        <p:spPr>
          <a:xfrm>
            <a:off x="4592091" y="2187773"/>
            <a:ext cx="4036200" cy="192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43" name="Google Shape;243;g32117f6e667_0_571"/>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244" name="Google Shape;244;g32117f6e667_0_571"/>
          <p:cNvPicPr preferRelativeResize="0"/>
          <p:nvPr/>
        </p:nvPicPr>
        <p:blipFill rotWithShape="1">
          <a:blip r:embed="rId2">
            <a:alphaModFix/>
          </a:blip>
          <a:srcRect b="0" l="0" r="0" t="0"/>
          <a:stretch/>
        </p:blipFill>
        <p:spPr>
          <a:xfrm>
            <a:off x="-714374" y="-248708"/>
            <a:ext cx="5572125" cy="5572125"/>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245" name="Shape 245"/>
        <p:cNvGrpSpPr/>
        <p:nvPr/>
      </p:nvGrpSpPr>
      <p:grpSpPr>
        <a:xfrm>
          <a:off x="0" y="0"/>
          <a:ext cx="0" cy="0"/>
          <a:chOff x="0" y="0"/>
          <a:chExt cx="0" cy="0"/>
        </a:xfrm>
      </p:grpSpPr>
      <p:sp>
        <p:nvSpPr>
          <p:cNvPr id="246" name="Google Shape;246;g32117f6e667_0_575"/>
          <p:cNvSpPr txBox="1"/>
          <p:nvPr>
            <p:ph type="title"/>
          </p:nvPr>
        </p:nvSpPr>
        <p:spPr>
          <a:xfrm>
            <a:off x="4592091" y="1878212"/>
            <a:ext cx="4319400" cy="195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300"/>
              <a:buFont typeface="Trebuchet MS"/>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47" name="Google Shape;247;g32117f6e667_0_575"/>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248" name="Google Shape;248;g32117f6e667_0_575"/>
          <p:cNvPicPr preferRelativeResize="0"/>
          <p:nvPr/>
        </p:nvPicPr>
        <p:blipFill rotWithShape="1">
          <a:blip r:embed="rId2">
            <a:alphaModFix/>
          </a:blip>
          <a:srcRect b="0" l="0" r="0" t="0"/>
          <a:stretch/>
        </p:blipFill>
        <p:spPr>
          <a:xfrm>
            <a:off x="-169519" y="89297"/>
            <a:ext cx="4942432" cy="4942583"/>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249" name="Shape 249"/>
        <p:cNvGrpSpPr/>
        <p:nvPr/>
      </p:nvGrpSpPr>
      <p:grpSpPr>
        <a:xfrm>
          <a:off x="0" y="0"/>
          <a:ext cx="0" cy="0"/>
          <a:chOff x="0" y="0"/>
          <a:chExt cx="0" cy="0"/>
        </a:xfrm>
      </p:grpSpPr>
      <p:sp>
        <p:nvSpPr>
          <p:cNvPr id="250" name="Google Shape;250;g32117f6e667_0_579"/>
          <p:cNvSpPr txBox="1"/>
          <p:nvPr>
            <p:ph type="title"/>
          </p:nvPr>
        </p:nvSpPr>
        <p:spPr>
          <a:xfrm>
            <a:off x="446484" y="1816672"/>
            <a:ext cx="8250900" cy="13554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5300"/>
              <a:buFont typeface="Trebuchet MS"/>
              <a:buNone/>
              <a:defRPr sz="5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1" name="Google Shape;251;g32117f6e667_0_579"/>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2" name="Shape 252"/>
        <p:cNvGrpSpPr/>
        <p:nvPr/>
      </p:nvGrpSpPr>
      <p:grpSpPr>
        <a:xfrm>
          <a:off x="0" y="0"/>
          <a:ext cx="0" cy="0"/>
          <a:chOff x="0" y="0"/>
          <a:chExt cx="0" cy="0"/>
        </a:xfrm>
      </p:grpSpPr>
      <p:sp>
        <p:nvSpPr>
          <p:cNvPr id="253" name="Google Shape;253;g32117f6e667_0_582"/>
          <p:cNvSpPr txBox="1"/>
          <p:nvPr>
            <p:ph type="title"/>
          </p:nvPr>
        </p:nvSpPr>
        <p:spPr>
          <a:xfrm>
            <a:off x="311700" y="494473"/>
            <a:ext cx="8520600" cy="636300"/>
          </a:xfrm>
          <a:prstGeom prst="rect">
            <a:avLst/>
          </a:prstGeom>
          <a:noFill/>
          <a:ln>
            <a:noFill/>
          </a:ln>
        </p:spPr>
        <p:txBody>
          <a:bodyPr anchorCtr="0" anchor="ctr" bIns="35550" lIns="71100" spcFirstLastPara="1" rIns="71100" wrap="square" tIns="35550">
            <a:noAutofit/>
          </a:bodyPr>
          <a:lstStyle>
            <a:lvl1pPr lvl="0" algn="ctr">
              <a:lnSpc>
                <a:spcPct val="90000"/>
              </a:lnSpc>
              <a:spcBef>
                <a:spcPts val="0"/>
              </a:spcBef>
              <a:spcAft>
                <a:spcPts val="0"/>
              </a:spcAft>
              <a:buSzPts val="47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4" name="Google Shape;254;g32117f6e667_0_582"/>
          <p:cNvSpPr txBox="1"/>
          <p:nvPr>
            <p:ph idx="1" type="body"/>
          </p:nvPr>
        </p:nvSpPr>
        <p:spPr>
          <a:xfrm>
            <a:off x="311700" y="1280528"/>
            <a:ext cx="8520600" cy="3795900"/>
          </a:xfrm>
          <a:prstGeom prst="rect">
            <a:avLst/>
          </a:prstGeom>
          <a:noFill/>
          <a:ln>
            <a:noFill/>
          </a:ln>
        </p:spPr>
        <p:txBody>
          <a:bodyPr anchorCtr="0" anchor="ctr" bIns="94800" lIns="94800" spcFirstLastPara="1" rIns="94800" wrap="square" tIns="94800">
            <a:noAutofit/>
          </a:bodyPr>
          <a:lstStyle>
            <a:lvl1pPr indent="-323850" lvl="0" marL="4572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1pPr>
            <a:lvl2pPr indent="-323850" lvl="1" marL="9144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2pPr>
            <a:lvl3pPr indent="-323850" lvl="2" marL="13716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3pPr>
            <a:lvl4pPr indent="-323850" lvl="3" marL="18288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4pPr>
            <a:lvl5pPr indent="-323850" lvl="4" marL="22860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5pPr>
            <a:lvl6pPr indent="-323850" lvl="5" marL="27432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6pPr>
            <a:lvl7pPr indent="-323850" lvl="6" marL="32004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7pPr>
            <a:lvl8pPr indent="-323850" lvl="7" marL="36576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8pPr>
            <a:lvl9pPr indent="-323850" lvl="8" marL="41148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9pPr>
          </a:lstStyle>
          <a:p/>
        </p:txBody>
      </p:sp>
      <p:sp>
        <p:nvSpPr>
          <p:cNvPr id="255" name="Google Shape;255;g32117f6e667_0_582"/>
          <p:cNvSpPr txBox="1"/>
          <p:nvPr>
            <p:ph idx="12" type="sldNum"/>
          </p:nvPr>
        </p:nvSpPr>
        <p:spPr>
          <a:xfrm>
            <a:off x="8472458" y="5181352"/>
            <a:ext cx="548700" cy="4374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56" name="Shape 256"/>
        <p:cNvGrpSpPr/>
        <p:nvPr/>
      </p:nvGrpSpPr>
      <p:grpSpPr>
        <a:xfrm>
          <a:off x="0" y="0"/>
          <a:ext cx="0" cy="0"/>
          <a:chOff x="0" y="0"/>
          <a:chExt cx="0" cy="0"/>
        </a:xfrm>
      </p:grpSpPr>
      <p:sp>
        <p:nvSpPr>
          <p:cNvPr id="257" name="Google Shape;257;g32117f6e667_0_586"/>
          <p:cNvSpPr txBox="1"/>
          <p:nvPr>
            <p:ph type="title"/>
          </p:nvPr>
        </p:nvSpPr>
        <p:spPr>
          <a:xfrm>
            <a:off x="417328" y="304271"/>
            <a:ext cx="8309400" cy="1104900"/>
          </a:xfrm>
          <a:prstGeom prst="rect">
            <a:avLst/>
          </a:prstGeom>
          <a:noFill/>
          <a:ln>
            <a:noFill/>
          </a:ln>
        </p:spPr>
        <p:txBody>
          <a:bodyPr anchorCtr="0" anchor="ctr" bIns="35550" lIns="71100" spcFirstLastPara="1" rIns="71100" wrap="square" tIns="35550">
            <a:noAutofit/>
          </a:bodyPr>
          <a:lstStyle>
            <a:lvl1pPr lvl="0" marR="0" algn="ctr">
              <a:lnSpc>
                <a:spcPct val="90000"/>
              </a:lnSpc>
              <a:spcBef>
                <a:spcPts val="0"/>
              </a:spcBef>
              <a:spcAft>
                <a:spcPts val="0"/>
              </a:spcAft>
              <a:buClr>
                <a:schemeClr val="dk2"/>
              </a:buClr>
              <a:buSzPts val="4700"/>
              <a:buFont typeface="Trebuchet MS"/>
              <a:buNone/>
              <a:defRPr b="1" i="0" sz="4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258" name="Google Shape;258;g32117f6e667_0_58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259" name="Shape 259"/>
        <p:cNvGrpSpPr/>
        <p:nvPr/>
      </p:nvGrpSpPr>
      <p:grpSpPr>
        <a:xfrm>
          <a:off x="0" y="0"/>
          <a:ext cx="0" cy="0"/>
          <a:chOff x="0" y="0"/>
          <a:chExt cx="0" cy="0"/>
        </a:xfrm>
      </p:grpSpPr>
      <p:sp>
        <p:nvSpPr>
          <p:cNvPr id="260" name="Google Shape;260;g32117f6e667_0_589"/>
          <p:cNvSpPr txBox="1"/>
          <p:nvPr>
            <p:ph idx="1" type="body"/>
          </p:nvPr>
        </p:nvSpPr>
        <p:spPr>
          <a:xfrm>
            <a:off x="232304" y="1428750"/>
            <a:ext cx="8679300" cy="3616500"/>
          </a:xfrm>
          <a:prstGeom prst="rect">
            <a:avLst/>
          </a:prstGeom>
          <a:noFill/>
          <a:ln>
            <a:noFill/>
          </a:ln>
        </p:spPr>
        <p:txBody>
          <a:bodyPr anchorCtr="0" anchor="t" bIns="24975" lIns="50000" spcFirstLastPara="1" rIns="50000" wrap="square" tIns="24975">
            <a:noAutofit/>
          </a:bodyPr>
          <a:lstStyle>
            <a:lvl1pPr indent="-228600" lvl="0" marL="457200" marR="0" rtl="0" algn="l">
              <a:lnSpc>
                <a:spcPct val="100000"/>
              </a:lnSpc>
              <a:spcBef>
                <a:spcPts val="3000"/>
              </a:spcBef>
              <a:spcAft>
                <a:spcPts val="0"/>
              </a:spcAft>
              <a:buClr>
                <a:srgbClr val="000000"/>
              </a:buClr>
              <a:buSzPts val="800"/>
              <a:buFont typeface="Arial"/>
              <a:buNone/>
              <a:defRPr b="0" i="0" sz="2600"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000"/>
              </a:spcBef>
              <a:spcAft>
                <a:spcPts val="0"/>
              </a:spcAft>
              <a:buClr>
                <a:srgbClr val="000000"/>
              </a:buClr>
              <a:buSzPts val="800"/>
              <a:buFont typeface="Arial"/>
              <a:buNone/>
              <a:defRPr b="0" i="0" sz="240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000"/>
              </a:spcBef>
              <a:spcAft>
                <a:spcPts val="0"/>
              </a:spcAft>
              <a:buClr>
                <a:srgbClr val="000000"/>
              </a:buClr>
              <a:buSzPts val="800"/>
              <a:buFont typeface="Arial"/>
              <a:buNone/>
              <a:defRPr b="0" i="0" sz="1900" u="none" cap="none" strike="noStrike">
                <a:solidFill>
                  <a:schemeClr val="dk1"/>
                </a:solidFill>
                <a:latin typeface="Trebuchet MS"/>
                <a:ea typeface="Trebuchet MS"/>
                <a:cs typeface="Trebuchet MS"/>
                <a:sym typeface="Trebuchet MS"/>
              </a:defRPr>
            </a:lvl3pPr>
            <a:lvl4pPr indent="-336550" lvl="3" marL="1828800" marR="0" rtl="0" algn="l">
              <a:lnSpc>
                <a:spcPct val="100000"/>
              </a:lnSpc>
              <a:spcBef>
                <a:spcPts val="3000"/>
              </a:spcBef>
              <a:spcAft>
                <a:spcPts val="0"/>
              </a:spcAft>
              <a:buClr>
                <a:schemeClr val="dk1"/>
              </a:buClr>
              <a:buSzPts val="1700"/>
              <a:buFont typeface="Noto Sans Symbols"/>
              <a:buChar char="❖"/>
              <a:defRPr b="0" i="0" sz="170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000"/>
              </a:spcBef>
              <a:spcAft>
                <a:spcPts val="0"/>
              </a:spcAft>
              <a:buClr>
                <a:srgbClr val="000000"/>
              </a:buClr>
              <a:buSzPts val="800"/>
              <a:buFont typeface="Arial"/>
              <a:buNone/>
              <a:defRPr b="0" i="0" sz="2200"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000"/>
              </a:spcBef>
              <a:spcAft>
                <a:spcPts val="0"/>
              </a:spcAft>
              <a:buClr>
                <a:srgbClr val="000000"/>
              </a:buClr>
              <a:buSzPts val="800"/>
              <a:buFont typeface="Arial"/>
              <a:buNone/>
              <a:defRPr b="0" i="0" sz="2200"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000"/>
              </a:spcBef>
              <a:spcAft>
                <a:spcPts val="0"/>
              </a:spcAft>
              <a:buClr>
                <a:srgbClr val="000000"/>
              </a:buClr>
              <a:buSzPts val="800"/>
              <a:buFont typeface="Arial"/>
              <a:buNone/>
              <a:defRPr b="0" i="0" sz="2200"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000"/>
              </a:spcBef>
              <a:spcAft>
                <a:spcPts val="0"/>
              </a:spcAft>
              <a:buClr>
                <a:srgbClr val="000000"/>
              </a:buClr>
              <a:buSzPts val="800"/>
              <a:buFont typeface="Arial"/>
              <a:buNone/>
              <a:defRPr b="0" i="0" sz="2200"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000"/>
              </a:spcBef>
              <a:spcAft>
                <a:spcPts val="0"/>
              </a:spcAft>
              <a:buClr>
                <a:srgbClr val="000000"/>
              </a:buClr>
              <a:buSzPts val="800"/>
              <a:buFont typeface="Arial"/>
              <a:buNone/>
              <a:defRPr b="0" i="0" sz="2200" u="none" cap="none" strike="noStrike">
                <a:solidFill>
                  <a:srgbClr val="5C6670"/>
                </a:solidFill>
                <a:latin typeface="Trebuchet MS"/>
                <a:ea typeface="Trebuchet MS"/>
                <a:cs typeface="Trebuchet MS"/>
                <a:sym typeface="Trebuchet MS"/>
              </a:defRPr>
            </a:lvl9pPr>
          </a:lstStyle>
          <a:p/>
        </p:txBody>
      </p:sp>
      <p:sp>
        <p:nvSpPr>
          <p:cNvPr id="261" name="Google Shape;261;g32117f6e667_0_589"/>
          <p:cNvSpPr txBox="1"/>
          <p:nvPr>
            <p:ph idx="12" type="sldNum"/>
          </p:nvPr>
        </p:nvSpPr>
        <p:spPr>
          <a:xfrm>
            <a:off x="7384771" y="5354280"/>
            <a:ext cx="1509000" cy="304200"/>
          </a:xfrm>
          <a:prstGeom prst="rect">
            <a:avLst/>
          </a:prstGeom>
          <a:noFill/>
          <a:ln>
            <a:noFill/>
          </a:ln>
        </p:spPr>
        <p:txBody>
          <a:bodyPr anchorCtr="0" anchor="ctr" bIns="24975" lIns="50000" spcFirstLastPara="1" rIns="50000" wrap="square" tIns="249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62" name="Google Shape;262;g32117f6e667_0_589"/>
          <p:cNvSpPr txBox="1"/>
          <p:nvPr>
            <p:ph type="title"/>
          </p:nvPr>
        </p:nvSpPr>
        <p:spPr>
          <a:xfrm>
            <a:off x="232304" y="365932"/>
            <a:ext cx="8679300" cy="6804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100"/>
              <a:buFont typeface="Arial"/>
              <a:buNone/>
              <a:defRPr b="0" i="0" sz="48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263" name="Shape 263"/>
        <p:cNvGrpSpPr/>
        <p:nvPr/>
      </p:nvGrpSpPr>
      <p:grpSpPr>
        <a:xfrm>
          <a:off x="0" y="0"/>
          <a:ext cx="0" cy="0"/>
          <a:chOff x="0" y="0"/>
          <a:chExt cx="0" cy="0"/>
        </a:xfrm>
      </p:grpSpPr>
      <p:sp>
        <p:nvSpPr>
          <p:cNvPr id="264" name="Google Shape;264;g32117f6e667_0_593"/>
          <p:cNvSpPr/>
          <p:nvPr/>
        </p:nvSpPr>
        <p:spPr>
          <a:xfrm>
            <a:off x="0" y="5213843"/>
            <a:ext cx="9144000" cy="5079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pic>
        <p:nvPicPr>
          <p:cNvPr descr="Google Shape;11;p1" id="265" name="Google Shape;265;g32117f6e667_0_593"/>
          <p:cNvPicPr preferRelativeResize="0"/>
          <p:nvPr/>
        </p:nvPicPr>
        <p:blipFill rotWithShape="1">
          <a:blip r:embed="rId2">
            <a:alphaModFix/>
          </a:blip>
          <a:srcRect b="0" l="0" r="0" t="0"/>
          <a:stretch/>
        </p:blipFill>
        <p:spPr>
          <a:xfrm>
            <a:off x="205740" y="5303519"/>
            <a:ext cx="1701045" cy="288037"/>
          </a:xfrm>
          <a:prstGeom prst="rect">
            <a:avLst/>
          </a:prstGeom>
          <a:noFill/>
          <a:ln>
            <a:noFill/>
          </a:ln>
        </p:spPr>
      </p:pic>
      <p:sp>
        <p:nvSpPr>
          <p:cNvPr id="266" name="Google Shape;266;g32117f6e667_0_593"/>
          <p:cNvSpPr txBox="1"/>
          <p:nvPr>
            <p:ph type="title"/>
          </p:nvPr>
        </p:nvSpPr>
        <p:spPr>
          <a:xfrm>
            <a:off x="780392" y="1254298"/>
            <a:ext cx="7583100" cy="825300"/>
          </a:xfrm>
          <a:prstGeom prst="rect">
            <a:avLst/>
          </a:prstGeom>
          <a:noFill/>
          <a:ln>
            <a:noFill/>
          </a:ln>
        </p:spPr>
        <p:txBody>
          <a:bodyPr anchorCtr="0" anchor="ctr" bIns="35525" lIns="35525" spcFirstLastPara="1" rIns="35525" wrap="square" tIns="35525">
            <a:normAutofit/>
          </a:bodyPr>
          <a:lstStyle>
            <a:lvl1pPr lvl="0" algn="ctr">
              <a:lnSpc>
                <a:spcPct val="90000"/>
              </a:lnSpc>
              <a:spcBef>
                <a:spcPts val="0"/>
              </a:spcBef>
              <a:spcAft>
                <a:spcPts val="0"/>
              </a:spcAft>
              <a:buClr>
                <a:schemeClr val="accent1"/>
              </a:buClr>
              <a:buSzPts val="1400"/>
              <a:buNone/>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p:txBody>
      </p:sp>
      <p:sp>
        <p:nvSpPr>
          <p:cNvPr id="267" name="Google Shape;267;g32117f6e667_0_593"/>
          <p:cNvSpPr txBox="1"/>
          <p:nvPr>
            <p:ph idx="1" type="body"/>
          </p:nvPr>
        </p:nvSpPr>
        <p:spPr>
          <a:xfrm>
            <a:off x="1143000" y="2152858"/>
            <a:ext cx="6858000" cy="615600"/>
          </a:xfrm>
          <a:prstGeom prst="rect">
            <a:avLst/>
          </a:prstGeom>
          <a:noFill/>
          <a:ln>
            <a:noFill/>
          </a:ln>
        </p:spPr>
        <p:txBody>
          <a:bodyPr anchorCtr="0" anchor="ctr" bIns="35525" lIns="35525" spcFirstLastPara="1" rIns="35525" wrap="square" tIns="35525">
            <a:normAutofit/>
          </a:bodyPr>
          <a:lstStyle>
            <a:lvl1pPr indent="-469900" lvl="0" marL="457200" marR="0" rtl="0" algn="ctr">
              <a:lnSpc>
                <a:spcPct val="90000"/>
              </a:lnSpc>
              <a:spcBef>
                <a:spcPts val="800"/>
              </a:spcBef>
              <a:spcAft>
                <a:spcPts val="0"/>
              </a:spcAft>
              <a:buClr>
                <a:srgbClr val="000000"/>
              </a:buClr>
              <a:buSzPts val="3800"/>
              <a:buFont typeface="Trebuchet MS"/>
              <a:buChar char="●"/>
              <a:defRPr b="1" i="0" sz="3800" u="none" cap="none" strike="noStrike">
                <a:solidFill>
                  <a:srgbClr val="000000"/>
                </a:solidFill>
                <a:latin typeface="Trebuchet MS"/>
                <a:ea typeface="Trebuchet MS"/>
                <a:cs typeface="Trebuchet MS"/>
                <a:sym typeface="Trebuchet MS"/>
              </a:defRPr>
            </a:lvl1pPr>
            <a:lvl2pPr indent="-469900" lvl="1" marL="914400" marR="0" rtl="0" algn="ctr">
              <a:lnSpc>
                <a:spcPct val="90000"/>
              </a:lnSpc>
              <a:spcBef>
                <a:spcPts val="800"/>
              </a:spcBef>
              <a:spcAft>
                <a:spcPts val="0"/>
              </a:spcAft>
              <a:buClr>
                <a:srgbClr val="000000"/>
              </a:buClr>
              <a:buSzPts val="3800"/>
              <a:buFont typeface="Trebuchet MS"/>
              <a:buChar char="○"/>
              <a:defRPr b="1" i="0" sz="3800" u="none" cap="none" strike="noStrike">
                <a:solidFill>
                  <a:srgbClr val="000000"/>
                </a:solidFill>
                <a:latin typeface="Trebuchet MS"/>
                <a:ea typeface="Trebuchet MS"/>
                <a:cs typeface="Trebuchet MS"/>
                <a:sym typeface="Trebuchet MS"/>
              </a:defRPr>
            </a:lvl2pPr>
            <a:lvl3pPr indent="-469900" lvl="2" marL="1371600" marR="0" rtl="0" algn="ctr">
              <a:lnSpc>
                <a:spcPct val="90000"/>
              </a:lnSpc>
              <a:spcBef>
                <a:spcPts val="800"/>
              </a:spcBef>
              <a:spcAft>
                <a:spcPts val="0"/>
              </a:spcAft>
              <a:buClr>
                <a:srgbClr val="000000"/>
              </a:buClr>
              <a:buSzPts val="3800"/>
              <a:buFont typeface="Trebuchet MS"/>
              <a:buChar char="■"/>
              <a:defRPr b="1" i="0" sz="3800" u="none" cap="none" strike="noStrike">
                <a:solidFill>
                  <a:srgbClr val="000000"/>
                </a:solidFill>
                <a:latin typeface="Trebuchet MS"/>
                <a:ea typeface="Trebuchet MS"/>
                <a:cs typeface="Trebuchet MS"/>
                <a:sym typeface="Trebuchet MS"/>
              </a:defRPr>
            </a:lvl3pPr>
            <a:lvl4pPr indent="-469900" lvl="3" marL="1828800" marR="0" rtl="0" algn="ctr">
              <a:lnSpc>
                <a:spcPct val="90000"/>
              </a:lnSpc>
              <a:spcBef>
                <a:spcPts val="800"/>
              </a:spcBef>
              <a:spcAft>
                <a:spcPts val="0"/>
              </a:spcAft>
              <a:buClr>
                <a:srgbClr val="000000"/>
              </a:buClr>
              <a:buSzPts val="3800"/>
              <a:buFont typeface="Trebuchet MS"/>
              <a:buChar char="●"/>
              <a:defRPr b="1" i="0" sz="3800" u="none" cap="none" strike="noStrike">
                <a:solidFill>
                  <a:srgbClr val="000000"/>
                </a:solidFill>
                <a:latin typeface="Trebuchet MS"/>
                <a:ea typeface="Trebuchet MS"/>
                <a:cs typeface="Trebuchet MS"/>
                <a:sym typeface="Trebuchet MS"/>
              </a:defRPr>
            </a:lvl4pPr>
            <a:lvl5pPr indent="-469900" lvl="4" marL="2286000" marR="0" rtl="0" algn="ctr">
              <a:lnSpc>
                <a:spcPct val="90000"/>
              </a:lnSpc>
              <a:spcBef>
                <a:spcPts val="800"/>
              </a:spcBef>
              <a:spcAft>
                <a:spcPts val="0"/>
              </a:spcAft>
              <a:buClr>
                <a:srgbClr val="000000"/>
              </a:buClr>
              <a:buSzPts val="3800"/>
              <a:buFont typeface="Trebuchet MS"/>
              <a:buChar char="○"/>
              <a:defRPr b="1" i="0" sz="3800" u="none" cap="none" strike="noStrike">
                <a:solidFill>
                  <a:srgbClr val="000000"/>
                </a:solidFill>
                <a:latin typeface="Trebuchet MS"/>
                <a:ea typeface="Trebuchet MS"/>
                <a:cs typeface="Trebuchet MS"/>
                <a:sym typeface="Trebuchet MS"/>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268" name="Google Shape;268;g32117f6e667_0_593"/>
          <p:cNvSpPr txBox="1"/>
          <p:nvPr>
            <p:ph idx="12" type="sldNum"/>
          </p:nvPr>
        </p:nvSpPr>
        <p:spPr>
          <a:xfrm>
            <a:off x="8740038" y="5351373"/>
            <a:ext cx="198000" cy="210300"/>
          </a:xfrm>
          <a:prstGeom prst="rect">
            <a:avLst/>
          </a:prstGeom>
          <a:noFill/>
          <a:ln>
            <a:noFill/>
          </a:ln>
        </p:spPr>
        <p:txBody>
          <a:bodyPr anchorCtr="0" anchor="ctr" bIns="35525" lIns="35525" spcFirstLastPara="1" rIns="35525" wrap="square" tIns="35525">
            <a:spAutoFit/>
          </a:bodyPr>
          <a:lstStyle>
            <a:lvl1pPr indent="0" lvl="0"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
        <p:nvSpPr>
          <p:cNvPr id="269" name="Google Shape;269;g32117f6e667_0_593"/>
          <p:cNvSpPr txBox="1"/>
          <p:nvPr>
            <p:ph idx="2" type="body"/>
          </p:nvPr>
        </p:nvSpPr>
        <p:spPr>
          <a:xfrm>
            <a:off x="1435395" y="3066690"/>
            <a:ext cx="6273300" cy="762000"/>
          </a:xfrm>
          <a:prstGeom prst="rect">
            <a:avLst/>
          </a:prstGeom>
          <a:noFill/>
          <a:ln>
            <a:noFill/>
          </a:ln>
        </p:spPr>
        <p:txBody>
          <a:bodyPr anchorCtr="0" anchor="ctr" bIns="35525" lIns="35525" spcFirstLastPara="1" rIns="35525" wrap="square" tIns="35525">
            <a:norm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270" name="Shape 270"/>
        <p:cNvGrpSpPr/>
        <p:nvPr/>
      </p:nvGrpSpPr>
      <p:grpSpPr>
        <a:xfrm>
          <a:off x="0" y="0"/>
          <a:ext cx="0" cy="0"/>
          <a:chOff x="0" y="0"/>
          <a:chExt cx="0" cy="0"/>
        </a:xfrm>
      </p:grpSpPr>
      <p:sp>
        <p:nvSpPr>
          <p:cNvPr id="271" name="Google Shape;271;g32117f6e667_0_600"/>
          <p:cNvSpPr/>
          <p:nvPr/>
        </p:nvSpPr>
        <p:spPr>
          <a:xfrm>
            <a:off x="0" y="5213843"/>
            <a:ext cx="9144000" cy="5079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000"/>
              <a:buFont typeface="Calibri"/>
              <a:buNone/>
            </a:pPr>
            <a:r>
              <a:t/>
            </a:r>
            <a:endParaRPr b="0" i="0" sz="1000" u="none" cap="none" strike="noStrike">
              <a:solidFill>
                <a:srgbClr val="FFFFFF"/>
              </a:solidFill>
              <a:latin typeface="Calibri"/>
              <a:ea typeface="Calibri"/>
              <a:cs typeface="Calibri"/>
              <a:sym typeface="Calibri"/>
            </a:endParaRPr>
          </a:p>
        </p:txBody>
      </p:sp>
      <p:pic>
        <p:nvPicPr>
          <p:cNvPr descr="Google Shape;76;p17" id="272" name="Google Shape;272;g32117f6e667_0_600"/>
          <p:cNvPicPr preferRelativeResize="0"/>
          <p:nvPr/>
        </p:nvPicPr>
        <p:blipFill rotWithShape="1">
          <a:blip r:embed="rId2">
            <a:alphaModFix/>
          </a:blip>
          <a:srcRect b="0" l="0" r="0" t="0"/>
          <a:stretch/>
        </p:blipFill>
        <p:spPr>
          <a:xfrm>
            <a:off x="206005" y="5288964"/>
            <a:ext cx="1947297" cy="327145"/>
          </a:xfrm>
          <a:prstGeom prst="rect">
            <a:avLst/>
          </a:prstGeom>
          <a:noFill/>
          <a:ln>
            <a:noFill/>
          </a:ln>
        </p:spPr>
      </p:pic>
      <p:sp>
        <p:nvSpPr>
          <p:cNvPr id="273" name="Google Shape;273;g32117f6e667_0_600"/>
          <p:cNvSpPr txBox="1"/>
          <p:nvPr>
            <p:ph type="title"/>
          </p:nvPr>
        </p:nvSpPr>
        <p:spPr>
          <a:xfrm>
            <a:off x="628650" y="364987"/>
            <a:ext cx="7886700" cy="800100"/>
          </a:xfrm>
          <a:prstGeom prst="rect">
            <a:avLst/>
          </a:prstGeom>
          <a:noFill/>
          <a:ln>
            <a:noFill/>
          </a:ln>
        </p:spPr>
        <p:txBody>
          <a:bodyPr anchorCtr="0" anchor="ctr" bIns="35525" lIns="35525" spcFirstLastPara="1" rIns="35525" wrap="square" tIns="35525">
            <a:normAutofit/>
          </a:bodyPr>
          <a:lstStyle>
            <a:lvl1pPr lvl="0" algn="ctr">
              <a:lnSpc>
                <a:spcPct val="90000"/>
              </a:lnSpc>
              <a:spcBef>
                <a:spcPts val="0"/>
              </a:spcBef>
              <a:spcAft>
                <a:spcPts val="0"/>
              </a:spcAft>
              <a:buClr>
                <a:srgbClr val="FFFFFF"/>
              </a:buClr>
              <a:buSzPts val="3500"/>
              <a:buFont typeface="Trebuchet MS"/>
              <a:buNone/>
              <a:defRPr sz="3500">
                <a:solidFill>
                  <a:srgbClr val="FFFFFF"/>
                </a:solidFill>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p:txBody>
      </p:sp>
      <p:sp>
        <p:nvSpPr>
          <p:cNvPr id="274" name="Google Shape;274;g32117f6e667_0_600"/>
          <p:cNvSpPr txBox="1"/>
          <p:nvPr>
            <p:ph idx="1" type="body"/>
          </p:nvPr>
        </p:nvSpPr>
        <p:spPr>
          <a:xfrm>
            <a:off x="628650" y="1543585"/>
            <a:ext cx="7886700" cy="3504900"/>
          </a:xfrm>
          <a:prstGeom prst="rect">
            <a:avLst/>
          </a:prstGeom>
          <a:noFill/>
          <a:ln>
            <a:noFill/>
          </a:ln>
        </p:spPr>
        <p:txBody>
          <a:bodyPr anchorCtr="0" anchor="t" bIns="35525" lIns="35525" spcFirstLastPara="1" rIns="35525" wrap="square" tIns="35525">
            <a:normAutofit/>
          </a:bodyPr>
          <a:lstStyle>
            <a:lvl1pPr indent="-361950" lvl="0" marL="4572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1pPr>
            <a:lvl2pPr indent="-361950" lvl="1" marL="9144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2pPr>
            <a:lvl3pPr indent="-361950" lvl="2" marL="13716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3pPr>
            <a:lvl4pPr indent="-361950" lvl="3" marL="18288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4pPr>
            <a:lvl5pPr indent="-361950" lvl="4" marL="2286000" marR="0" rtl="0" algn="l">
              <a:lnSpc>
                <a:spcPct val="90000"/>
              </a:lnSpc>
              <a:spcBef>
                <a:spcPts val="500"/>
              </a:spcBef>
              <a:spcAft>
                <a:spcPts val="0"/>
              </a:spcAft>
              <a:buClr>
                <a:srgbClr val="FFFFFF"/>
              </a:buClr>
              <a:buSzPts val="2100"/>
              <a:buFont typeface="Arial"/>
              <a:buChar char="○"/>
              <a:defRPr b="0" i="0" sz="2100" u="none" cap="none" strike="noStrike">
                <a:solidFill>
                  <a:srgbClr val="FFFFFF"/>
                </a:solidFill>
                <a:latin typeface="Trebuchet MS"/>
                <a:ea typeface="Trebuchet MS"/>
                <a:cs typeface="Trebuchet MS"/>
                <a:sym typeface="Trebuchet MS"/>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275" name="Google Shape;275;g32117f6e667_0_600"/>
          <p:cNvSpPr txBox="1"/>
          <p:nvPr>
            <p:ph idx="12" type="sldNum"/>
          </p:nvPr>
        </p:nvSpPr>
        <p:spPr>
          <a:xfrm>
            <a:off x="8770009" y="5370087"/>
            <a:ext cx="168000" cy="179400"/>
          </a:xfrm>
          <a:prstGeom prst="rect">
            <a:avLst/>
          </a:prstGeom>
          <a:noFill/>
          <a:ln>
            <a:noFill/>
          </a:ln>
        </p:spPr>
        <p:txBody>
          <a:bodyPr anchorCtr="0" anchor="ctr" bIns="35525" lIns="35525" spcFirstLastPara="1" rIns="35525" wrap="square" tIns="35525">
            <a:spAutoFit/>
          </a:bodyPr>
          <a:lstStyle>
            <a:lvl1pPr indent="0" lvl="0"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700"/>
              <a:buFont typeface="Trebuchet MS"/>
              <a:buNone/>
              <a:defRPr b="0" i="0" sz="7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900">
              <a:solidFill>
                <a:schemeClr val="lt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36" name="Shape 36"/>
        <p:cNvGrpSpPr/>
        <p:nvPr/>
      </p:nvGrpSpPr>
      <p:grpSpPr>
        <a:xfrm>
          <a:off x="0" y="0"/>
          <a:ext cx="0" cy="0"/>
          <a:chOff x="0" y="0"/>
          <a:chExt cx="0" cy="0"/>
        </a:xfrm>
      </p:grpSpPr>
      <p:sp>
        <p:nvSpPr>
          <p:cNvPr id="37" name="Google Shape;37;p23"/>
          <p:cNvSpPr txBox="1"/>
          <p:nvPr>
            <p:ph type="title"/>
          </p:nvPr>
        </p:nvSpPr>
        <p:spPr>
          <a:xfrm>
            <a:off x="446484" y="1766822"/>
            <a:ext cx="8250900" cy="13554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5063"/>
              <a:buFont typeface="Trebuchet MS"/>
              <a:buNone/>
              <a:defRPr sz="506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3"/>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276" name="Shape 276"/>
        <p:cNvGrpSpPr/>
        <p:nvPr/>
      </p:nvGrpSpPr>
      <p:grpSpPr>
        <a:xfrm>
          <a:off x="0" y="0"/>
          <a:ext cx="0" cy="0"/>
          <a:chOff x="0" y="0"/>
          <a:chExt cx="0" cy="0"/>
        </a:xfrm>
      </p:grpSpPr>
      <p:sp>
        <p:nvSpPr>
          <p:cNvPr id="277" name="Google Shape;277;g32117f6e667_0_606"/>
          <p:cNvSpPr/>
          <p:nvPr/>
        </p:nvSpPr>
        <p:spPr>
          <a:xfrm>
            <a:off x="0" y="5213843"/>
            <a:ext cx="9144000" cy="5079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pic>
        <p:nvPicPr>
          <p:cNvPr descr="Google Shape;11;p1" id="278" name="Google Shape;278;g32117f6e667_0_606"/>
          <p:cNvPicPr preferRelativeResize="0"/>
          <p:nvPr/>
        </p:nvPicPr>
        <p:blipFill rotWithShape="1">
          <a:blip r:embed="rId2">
            <a:alphaModFix/>
          </a:blip>
          <a:srcRect b="0" l="0" r="0" t="0"/>
          <a:stretch/>
        </p:blipFill>
        <p:spPr>
          <a:xfrm>
            <a:off x="205740" y="5303519"/>
            <a:ext cx="1701045" cy="288037"/>
          </a:xfrm>
          <a:prstGeom prst="rect">
            <a:avLst/>
          </a:prstGeom>
          <a:noFill/>
          <a:ln>
            <a:noFill/>
          </a:ln>
        </p:spPr>
      </p:pic>
      <p:sp>
        <p:nvSpPr>
          <p:cNvPr id="279" name="Google Shape;279;g32117f6e667_0_606"/>
          <p:cNvSpPr txBox="1"/>
          <p:nvPr>
            <p:ph type="title"/>
          </p:nvPr>
        </p:nvSpPr>
        <p:spPr>
          <a:xfrm>
            <a:off x="311700" y="494472"/>
            <a:ext cx="8520600" cy="636300"/>
          </a:xfrm>
          <a:prstGeom prst="rect">
            <a:avLst/>
          </a:prstGeom>
          <a:noFill/>
          <a:ln>
            <a:noFill/>
          </a:ln>
        </p:spPr>
        <p:txBody>
          <a:bodyPr anchorCtr="0" anchor="ctr" bIns="35525" lIns="35525" spcFirstLastPara="1" rIns="35525" wrap="square" tIns="35525">
            <a:normAutofit/>
          </a:bodyPr>
          <a:lstStyle>
            <a:lvl1pPr lvl="0" algn="ctr">
              <a:lnSpc>
                <a:spcPct val="90000"/>
              </a:lnSpc>
              <a:spcBef>
                <a:spcPts val="0"/>
              </a:spcBef>
              <a:spcAft>
                <a:spcPts val="0"/>
              </a:spcAft>
              <a:buClr>
                <a:schemeClr val="accent1"/>
              </a:buClr>
              <a:buSzPts val="1400"/>
              <a:buNone/>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p:txBody>
      </p:sp>
      <p:sp>
        <p:nvSpPr>
          <p:cNvPr id="280" name="Google Shape;280;g32117f6e667_0_606"/>
          <p:cNvSpPr txBox="1"/>
          <p:nvPr>
            <p:ph idx="1" type="body"/>
          </p:nvPr>
        </p:nvSpPr>
        <p:spPr>
          <a:xfrm>
            <a:off x="311700" y="1280528"/>
            <a:ext cx="8520600" cy="3795900"/>
          </a:xfrm>
          <a:prstGeom prst="rect">
            <a:avLst/>
          </a:prstGeom>
          <a:noFill/>
          <a:ln>
            <a:noFill/>
          </a:ln>
        </p:spPr>
        <p:txBody>
          <a:bodyPr anchorCtr="0" anchor="ctr" bIns="94800" lIns="94800" spcFirstLastPara="1" rIns="94800" wrap="square" tIns="94800">
            <a:normAutofit/>
          </a:bodyPr>
          <a:lstStyle>
            <a:lvl1pPr indent="-323850" lvl="0" marL="4572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1pPr>
            <a:lvl2pPr indent="-323850" lvl="1" marL="9144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2pPr>
            <a:lvl3pPr indent="-323850" lvl="2" marL="13716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3pPr>
            <a:lvl4pPr indent="-323850" lvl="3" marL="18288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4pPr>
            <a:lvl5pPr indent="-323850" lvl="4" marL="2286000" marR="0" rtl="0" algn="l">
              <a:lnSpc>
                <a:spcPct val="100000"/>
              </a:lnSpc>
              <a:spcBef>
                <a:spcPts val="0"/>
              </a:spcBef>
              <a:spcAft>
                <a:spcPts val="0"/>
              </a:spcAft>
              <a:buClr>
                <a:srgbClr val="000000"/>
              </a:buClr>
              <a:buSzPts val="1500"/>
              <a:buFont typeface="Arial"/>
              <a:buChar char="○"/>
              <a:defRPr b="0" i="0" sz="15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281" name="Google Shape;281;g32117f6e667_0_606"/>
          <p:cNvSpPr txBox="1"/>
          <p:nvPr>
            <p:ph idx="12" type="sldNum"/>
          </p:nvPr>
        </p:nvSpPr>
        <p:spPr>
          <a:xfrm>
            <a:off x="8823276" y="5287809"/>
            <a:ext cx="198000" cy="210300"/>
          </a:xfrm>
          <a:prstGeom prst="rect">
            <a:avLst/>
          </a:prstGeom>
          <a:noFill/>
          <a:ln>
            <a:noFill/>
          </a:ln>
        </p:spPr>
        <p:txBody>
          <a:bodyPr anchorCtr="0" anchor="ctr" bIns="35525" lIns="35525" spcFirstLastPara="1" rIns="35525" wrap="square" tIns="35525">
            <a:spAutoFit/>
          </a:bodyPr>
          <a:lstStyle>
            <a:lvl1pPr indent="0" lvl="0"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900"/>
              <a:buFont typeface="Trebuchet MS"/>
              <a:buNone/>
              <a:defRPr b="0" i="0" sz="9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8" name="Shape 288"/>
        <p:cNvGrpSpPr/>
        <p:nvPr/>
      </p:nvGrpSpPr>
      <p:grpSpPr>
        <a:xfrm>
          <a:off x="0" y="0"/>
          <a:ext cx="0" cy="0"/>
          <a:chOff x="0" y="0"/>
          <a:chExt cx="0" cy="0"/>
        </a:xfrm>
      </p:grpSpPr>
      <p:sp>
        <p:nvSpPr>
          <p:cNvPr id="289" name="Google Shape;289;g373e6cec9ab_0_106"/>
          <p:cNvSpPr txBox="1"/>
          <p:nvPr>
            <p:ph type="title"/>
          </p:nvPr>
        </p:nvSpPr>
        <p:spPr>
          <a:xfrm>
            <a:off x="311700" y="494473"/>
            <a:ext cx="8520600" cy="636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0" name="Google Shape;290;g373e6cec9ab_0_106"/>
          <p:cNvSpPr txBox="1"/>
          <p:nvPr>
            <p:ph idx="1" type="body"/>
          </p:nvPr>
        </p:nvSpPr>
        <p:spPr>
          <a:xfrm>
            <a:off x="311700" y="1280528"/>
            <a:ext cx="8520600" cy="3795900"/>
          </a:xfrm>
          <a:prstGeom prst="rect">
            <a:avLst/>
          </a:prstGeom>
          <a:noFill/>
          <a:ln>
            <a:noFill/>
          </a:ln>
        </p:spPr>
        <p:txBody>
          <a:bodyPr anchorCtr="0" anchor="ctr" bIns="121900" lIns="121900" spcFirstLastPara="1" rIns="121900" wrap="square" tIns="121900">
            <a:noAutofit/>
          </a:bodyPr>
          <a:lstStyle>
            <a:lvl1pPr indent="-349250" lvl="0" marL="4572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291" name="Google Shape;291;g373e6cec9ab_0_106"/>
          <p:cNvSpPr txBox="1"/>
          <p:nvPr>
            <p:ph idx="12" type="sldNum"/>
          </p:nvPr>
        </p:nvSpPr>
        <p:spPr>
          <a:xfrm>
            <a:off x="8472458" y="5181352"/>
            <a:ext cx="548700" cy="4374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92" name="Shape 292"/>
        <p:cNvGrpSpPr/>
        <p:nvPr/>
      </p:nvGrpSpPr>
      <p:grpSpPr>
        <a:xfrm>
          <a:off x="0" y="0"/>
          <a:ext cx="0" cy="0"/>
          <a:chOff x="0" y="0"/>
          <a:chExt cx="0" cy="0"/>
        </a:xfrm>
      </p:grpSpPr>
      <p:sp>
        <p:nvSpPr>
          <p:cNvPr id="293" name="Google Shape;293;g373e6cec9ab_0_110"/>
          <p:cNvSpPr txBox="1"/>
          <p:nvPr>
            <p:ph type="ctrTitle"/>
          </p:nvPr>
        </p:nvSpPr>
        <p:spPr>
          <a:xfrm>
            <a:off x="780393" y="1254298"/>
            <a:ext cx="7583100" cy="825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4" name="Google Shape;294;g373e6cec9ab_0_110"/>
          <p:cNvSpPr txBox="1"/>
          <p:nvPr>
            <p:ph idx="1" type="subTitle"/>
          </p:nvPr>
        </p:nvSpPr>
        <p:spPr>
          <a:xfrm>
            <a:off x="1143000" y="2152858"/>
            <a:ext cx="6858000" cy="6156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95" name="Google Shape;295;g373e6cec9ab_0_110"/>
          <p:cNvSpPr txBox="1"/>
          <p:nvPr>
            <p:ph idx="10" type="dt"/>
          </p:nvPr>
        </p:nvSpPr>
        <p:spPr>
          <a:xfrm>
            <a:off x="3543300" y="4097963"/>
            <a:ext cx="2057400" cy="304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6" name="Google Shape;296;g373e6cec9ab_0_110"/>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97" name="Google Shape;297;g373e6cec9ab_0_110"/>
          <p:cNvSpPr txBox="1"/>
          <p:nvPr>
            <p:ph idx="2" type="body"/>
          </p:nvPr>
        </p:nvSpPr>
        <p:spPr>
          <a:xfrm>
            <a:off x="1435396" y="3066690"/>
            <a:ext cx="6273300" cy="7620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298" name="Shape 298"/>
        <p:cNvGrpSpPr/>
        <p:nvPr/>
      </p:nvGrpSpPr>
      <p:grpSpPr>
        <a:xfrm>
          <a:off x="0" y="0"/>
          <a:ext cx="0" cy="0"/>
          <a:chOff x="0" y="0"/>
          <a:chExt cx="0" cy="0"/>
        </a:xfrm>
      </p:grpSpPr>
      <p:sp>
        <p:nvSpPr>
          <p:cNvPr id="299" name="Google Shape;299;g373e6cec9ab_0_116"/>
          <p:cNvSpPr txBox="1"/>
          <p:nvPr>
            <p:ph type="title"/>
          </p:nvPr>
        </p:nvSpPr>
        <p:spPr>
          <a:xfrm>
            <a:off x="628650" y="364988"/>
            <a:ext cx="7886700" cy="8001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0" name="Google Shape;300;g373e6cec9ab_0_116"/>
          <p:cNvSpPr txBox="1"/>
          <p:nvPr>
            <p:ph idx="1" type="body"/>
          </p:nvPr>
        </p:nvSpPr>
        <p:spPr>
          <a:xfrm>
            <a:off x="628650" y="1083325"/>
            <a:ext cx="3943200" cy="3953100"/>
          </a:xfrm>
          <a:prstGeom prst="rect">
            <a:avLst/>
          </a:prstGeom>
          <a:noFill/>
          <a:ln>
            <a:noFill/>
          </a:ln>
        </p:spPr>
        <p:txBody>
          <a:bodyPr anchorCtr="0" anchor="t" bIns="45700" lIns="91425" spcFirstLastPara="1" rIns="91425" wrap="square" tIns="45700">
            <a:noAutofit/>
          </a:bodyPr>
          <a:lstStyle>
            <a:lvl1pPr indent="-457200" lvl="0" marL="457200" marR="0" algn="l">
              <a:lnSpc>
                <a:spcPct val="150000"/>
              </a:lnSpc>
              <a:spcBef>
                <a:spcPts val="1000"/>
              </a:spcBef>
              <a:spcAft>
                <a:spcPts val="0"/>
              </a:spcAft>
              <a:buClr>
                <a:schemeClr val="dk1"/>
              </a:buClr>
              <a:buSzPts val="3600"/>
              <a:buFont typeface="Trebuchet MS"/>
              <a:buChar char="•"/>
              <a:defRPr b="0" i="0" sz="1800" u="none" cap="none" strike="noStrike">
                <a:solidFill>
                  <a:schemeClr val="dk1"/>
                </a:solidFill>
                <a:latin typeface="Trebuchet MS"/>
                <a:ea typeface="Trebuchet MS"/>
                <a:cs typeface="Trebuchet MS"/>
                <a:sym typeface="Trebuchet MS"/>
              </a:defRPr>
            </a:lvl1pPr>
            <a:lvl2pPr indent="-375285" lvl="1" marL="914400" marR="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301" name="Google Shape;301;g373e6cec9ab_0_116"/>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302" name="Shape 302"/>
        <p:cNvGrpSpPr/>
        <p:nvPr/>
      </p:nvGrpSpPr>
      <p:grpSpPr>
        <a:xfrm>
          <a:off x="0" y="0"/>
          <a:ext cx="0" cy="0"/>
          <a:chOff x="0" y="0"/>
          <a:chExt cx="0" cy="0"/>
        </a:xfrm>
      </p:grpSpPr>
      <p:sp>
        <p:nvSpPr>
          <p:cNvPr id="303" name="Google Shape;303;g373e6cec9ab_0_120"/>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04" name="Google Shape;304;g373e6cec9ab_0_120"/>
          <p:cNvSpPr/>
          <p:nvPr/>
        </p:nvSpPr>
        <p:spPr>
          <a:xfrm>
            <a:off x="628649" y="1561228"/>
            <a:ext cx="7825200" cy="192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b="0" i="0" lang="en-US" sz="36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400" u="none" cap="none" strike="noStrike">
              <a:solidFill>
                <a:srgbClr val="000000"/>
              </a:solidFill>
              <a:latin typeface="Arial"/>
              <a:ea typeface="Arial"/>
              <a:cs typeface="Arial"/>
              <a:sym typeface="Arial"/>
            </a:endParaRPr>
          </a:p>
        </p:txBody>
      </p:sp>
      <p:sp>
        <p:nvSpPr>
          <p:cNvPr id="305" name="Google Shape;305;g373e6cec9ab_0_120"/>
          <p:cNvSpPr/>
          <p:nvPr/>
        </p:nvSpPr>
        <p:spPr>
          <a:xfrm>
            <a:off x="658793" y="348243"/>
            <a:ext cx="7825200" cy="846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chemeClr val="dk2"/>
                </a:solidFill>
                <a:latin typeface="Trebuchet MS"/>
                <a:ea typeface="Trebuchet MS"/>
                <a:cs typeface="Trebuchet MS"/>
                <a:sym typeface="Trebuchet MS"/>
              </a:rPr>
              <a:t>Our Mission</a:t>
            </a:r>
            <a:endParaRPr b="0" i="0" sz="1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306" name="Shape 306"/>
        <p:cNvGrpSpPr/>
        <p:nvPr/>
      </p:nvGrpSpPr>
      <p:grpSpPr>
        <a:xfrm>
          <a:off x="0" y="0"/>
          <a:ext cx="0" cy="0"/>
          <a:chOff x="0" y="0"/>
          <a:chExt cx="0" cy="0"/>
        </a:xfrm>
      </p:grpSpPr>
      <p:sp>
        <p:nvSpPr>
          <p:cNvPr id="307" name="Google Shape;307;g373e6cec9ab_0_124"/>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08" name="Google Shape;308;g373e6cec9ab_0_124"/>
          <p:cNvSpPr txBox="1"/>
          <p:nvPr/>
        </p:nvSpPr>
        <p:spPr>
          <a:xfrm>
            <a:off x="10221314" y="7281127"/>
            <a:ext cx="1629000" cy="328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1"/>
              <a:buFont typeface="Arial"/>
              <a:buNone/>
            </a:pPr>
            <a:fld id="{00000000-1234-1234-1234-123412341234}" type="slidenum">
              <a:rPr b="1" i="0" lang="en-US" sz="1801" u="none" cap="none" strike="noStrike">
                <a:solidFill>
                  <a:srgbClr val="000000"/>
                </a:solidFill>
                <a:latin typeface="Trebuchet MS"/>
                <a:ea typeface="Trebuchet MS"/>
                <a:cs typeface="Trebuchet MS"/>
                <a:sym typeface="Trebuchet MS"/>
              </a:rPr>
              <a:t>‹#›</a:t>
            </a:fld>
            <a:endParaRPr b="1" i="0" sz="1801"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309" name="Google Shape;309;g373e6cec9ab_0_124"/>
          <p:cNvPicPr preferRelativeResize="0"/>
          <p:nvPr/>
        </p:nvPicPr>
        <p:blipFill rotWithShape="1">
          <a:blip r:embed="rId2">
            <a:alphaModFix/>
          </a:blip>
          <a:srcRect b="4827" l="1681" r="0" t="12786"/>
          <a:stretch/>
        </p:blipFill>
        <p:spPr>
          <a:xfrm>
            <a:off x="0" y="-1"/>
            <a:ext cx="9143994" cy="5216768"/>
          </a:xfrm>
          <a:prstGeom prst="rect">
            <a:avLst/>
          </a:prstGeom>
          <a:noFill/>
          <a:ln>
            <a:noFill/>
          </a:ln>
        </p:spPr>
      </p:pic>
      <p:sp>
        <p:nvSpPr>
          <p:cNvPr id="310" name="Google Shape;310;g373e6cec9ab_0_124"/>
          <p:cNvSpPr/>
          <p:nvPr/>
        </p:nvSpPr>
        <p:spPr>
          <a:xfrm>
            <a:off x="0" y="2871455"/>
            <a:ext cx="9162300" cy="21324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311" name="Shape 311"/>
        <p:cNvGrpSpPr/>
        <p:nvPr/>
      </p:nvGrpSpPr>
      <p:grpSpPr>
        <a:xfrm>
          <a:off x="0" y="0"/>
          <a:ext cx="0" cy="0"/>
          <a:chOff x="0" y="0"/>
          <a:chExt cx="0" cy="0"/>
        </a:xfrm>
      </p:grpSpPr>
      <p:sp>
        <p:nvSpPr>
          <p:cNvPr id="312" name="Google Shape;312;g373e6cec9ab_0_129"/>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13" name="Google Shape;313;g373e6cec9ab_0_129"/>
          <p:cNvSpPr/>
          <p:nvPr/>
        </p:nvSpPr>
        <p:spPr>
          <a:xfrm>
            <a:off x="628649" y="1561228"/>
            <a:ext cx="7825200" cy="2385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b="0" i="0" lang="en-US" sz="36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3600" u="none" cap="none" strike="noStrike">
                <a:solidFill>
                  <a:schemeClr val="dk1"/>
                </a:solidFill>
                <a:latin typeface="Trebuchet MS"/>
                <a:ea typeface="Trebuchet MS"/>
                <a:cs typeface="Trebuchet MS"/>
                <a:sym typeface="Trebuchet MS"/>
              </a:rPr>
              <a:t>Plus </a:t>
            </a:r>
            <a:r>
              <a:rPr b="0" i="0" lang="en-US" sz="3600" u="none" cap="none" strike="noStrike">
                <a:solidFill>
                  <a:schemeClr val="dk1"/>
                </a:solidFill>
                <a:latin typeface="Trebuchet MS"/>
                <a:ea typeface="Trebuchet MS"/>
                <a:cs typeface="Trebuchet MS"/>
                <a:sym typeface="Trebuchet MS"/>
              </a:rPr>
              <a:t>(CHP+) and other health care programs for Coloradans who qualify. </a:t>
            </a:r>
            <a:endParaRPr b="1" i="0" sz="3600" u="none" cap="none" strike="noStrike">
              <a:solidFill>
                <a:schemeClr val="dk1"/>
              </a:solidFill>
              <a:latin typeface="Trebuchet MS"/>
              <a:ea typeface="Trebuchet MS"/>
              <a:cs typeface="Trebuchet MS"/>
              <a:sym typeface="Trebuchet MS"/>
            </a:endParaRPr>
          </a:p>
        </p:txBody>
      </p:sp>
      <p:sp>
        <p:nvSpPr>
          <p:cNvPr id="314" name="Google Shape;314;g373e6cec9ab_0_129"/>
          <p:cNvSpPr/>
          <p:nvPr/>
        </p:nvSpPr>
        <p:spPr>
          <a:xfrm>
            <a:off x="628650" y="318510"/>
            <a:ext cx="7825200" cy="846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232C68"/>
                </a:solidFill>
                <a:latin typeface="Trebuchet MS"/>
                <a:ea typeface="Trebuchet MS"/>
                <a:cs typeface="Trebuchet MS"/>
                <a:sym typeface="Trebuchet MS"/>
              </a:rPr>
              <a:t>What We Do</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5" name="Shape 315"/>
        <p:cNvGrpSpPr/>
        <p:nvPr/>
      </p:nvGrpSpPr>
      <p:grpSpPr>
        <a:xfrm>
          <a:off x="0" y="0"/>
          <a:ext cx="0" cy="0"/>
          <a:chOff x="0" y="0"/>
          <a:chExt cx="0" cy="0"/>
        </a:xfrm>
      </p:grpSpPr>
      <p:sp>
        <p:nvSpPr>
          <p:cNvPr id="316" name="Google Shape;316;g373e6cec9ab_0_133"/>
          <p:cNvSpPr txBox="1"/>
          <p:nvPr>
            <p:ph type="title"/>
          </p:nvPr>
        </p:nvSpPr>
        <p:spPr>
          <a:xfrm>
            <a:off x="137948" y="1828271"/>
            <a:ext cx="8868300" cy="11046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7" name="Google Shape;317;g373e6cec9ab_0_133"/>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318" name="Shape 318"/>
        <p:cNvGrpSpPr/>
        <p:nvPr/>
      </p:nvGrpSpPr>
      <p:grpSpPr>
        <a:xfrm>
          <a:off x="0" y="0"/>
          <a:ext cx="0" cy="0"/>
          <a:chOff x="0" y="0"/>
          <a:chExt cx="0" cy="0"/>
        </a:xfrm>
      </p:grpSpPr>
      <p:sp>
        <p:nvSpPr>
          <p:cNvPr id="319" name="Google Shape;319;g373e6cec9ab_0_136"/>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20" name="Google Shape;320;g373e6cec9ab_0_136"/>
          <p:cNvSpPr txBox="1"/>
          <p:nvPr>
            <p:ph type="title"/>
          </p:nvPr>
        </p:nvSpPr>
        <p:spPr>
          <a:xfrm>
            <a:off x="628650" y="364988"/>
            <a:ext cx="7886700" cy="8001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1" name="Google Shape;321;g373e6cec9ab_0_136"/>
          <p:cNvSpPr txBox="1"/>
          <p:nvPr>
            <p:ph idx="1" type="body"/>
          </p:nvPr>
        </p:nvSpPr>
        <p:spPr>
          <a:xfrm>
            <a:off x="1665111" y="1801678"/>
            <a:ext cx="5813700" cy="31833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22" name="Shape 322"/>
        <p:cNvGrpSpPr/>
        <p:nvPr/>
      </p:nvGrpSpPr>
      <p:grpSpPr>
        <a:xfrm>
          <a:off x="0" y="0"/>
          <a:ext cx="0" cy="0"/>
          <a:chOff x="0" y="0"/>
          <a:chExt cx="0" cy="0"/>
        </a:xfrm>
      </p:grpSpPr>
      <p:sp>
        <p:nvSpPr>
          <p:cNvPr id="323" name="Google Shape;323;g373e6cec9ab_0_140"/>
          <p:cNvSpPr txBox="1"/>
          <p:nvPr>
            <p:ph type="title"/>
          </p:nvPr>
        </p:nvSpPr>
        <p:spPr>
          <a:xfrm>
            <a:off x="605660" y="1505114"/>
            <a:ext cx="3602400" cy="24756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4" name="Google Shape;324;g373e6cec9ab_0_140"/>
          <p:cNvSpPr txBox="1"/>
          <p:nvPr>
            <p:ph idx="1" type="body"/>
          </p:nvPr>
        </p:nvSpPr>
        <p:spPr>
          <a:xfrm>
            <a:off x="4857422" y="1505113"/>
            <a:ext cx="3642000" cy="24756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5" name="Google Shape;325;g373e6cec9ab_0_140"/>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326" name="Google Shape;326;g373e6cec9ab_0_140"/>
          <p:cNvCxnSpPr/>
          <p:nvPr/>
        </p:nvCxnSpPr>
        <p:spPr>
          <a:xfrm>
            <a:off x="4572000" y="1105958"/>
            <a:ext cx="0" cy="35031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25"/>
          <p:cNvSpPr txBox="1"/>
          <p:nvPr>
            <p:ph type="title"/>
          </p:nvPr>
        </p:nvSpPr>
        <p:spPr>
          <a:xfrm>
            <a:off x="68974" y="1764177"/>
            <a:ext cx="9006000" cy="11046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5"/>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27" name="Shape 327"/>
        <p:cNvGrpSpPr/>
        <p:nvPr/>
      </p:nvGrpSpPr>
      <p:grpSpPr>
        <a:xfrm>
          <a:off x="0" y="0"/>
          <a:ext cx="0" cy="0"/>
          <a:chOff x="0" y="0"/>
          <a:chExt cx="0" cy="0"/>
        </a:xfrm>
      </p:grpSpPr>
      <p:sp>
        <p:nvSpPr>
          <p:cNvPr id="328" name="Google Shape;328;g373e6cec9ab_0_145"/>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329" name="Shape 329"/>
        <p:cNvGrpSpPr/>
        <p:nvPr/>
      </p:nvGrpSpPr>
      <p:grpSpPr>
        <a:xfrm>
          <a:off x="0" y="0"/>
          <a:ext cx="0" cy="0"/>
          <a:chOff x="0" y="0"/>
          <a:chExt cx="0" cy="0"/>
        </a:xfrm>
      </p:grpSpPr>
      <p:sp>
        <p:nvSpPr>
          <p:cNvPr id="330" name="Google Shape;330;g373e6cec9ab_0_147"/>
          <p:cNvSpPr txBox="1"/>
          <p:nvPr>
            <p:ph type="title"/>
          </p:nvPr>
        </p:nvSpPr>
        <p:spPr>
          <a:xfrm>
            <a:off x="4592091" y="2187773"/>
            <a:ext cx="4036200" cy="1928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1" name="Google Shape;331;g373e6cec9ab_0_147"/>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332" name="Google Shape;332;g373e6cec9ab_0_147"/>
          <p:cNvPicPr preferRelativeResize="0"/>
          <p:nvPr/>
        </p:nvPicPr>
        <p:blipFill rotWithShape="1">
          <a:blip r:embed="rId2">
            <a:alphaModFix/>
          </a:blip>
          <a:srcRect b="0" l="0" r="0" t="0"/>
          <a:stretch/>
        </p:blipFill>
        <p:spPr>
          <a:xfrm>
            <a:off x="-714374" y="-248708"/>
            <a:ext cx="4179094" cy="4179094"/>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333" name="Shape 333"/>
        <p:cNvGrpSpPr/>
        <p:nvPr/>
      </p:nvGrpSpPr>
      <p:grpSpPr>
        <a:xfrm>
          <a:off x="0" y="0"/>
          <a:ext cx="0" cy="0"/>
          <a:chOff x="0" y="0"/>
          <a:chExt cx="0" cy="0"/>
        </a:xfrm>
      </p:grpSpPr>
      <p:sp>
        <p:nvSpPr>
          <p:cNvPr id="334" name="Google Shape;334;g373e6cec9ab_0_151"/>
          <p:cNvSpPr txBox="1"/>
          <p:nvPr>
            <p:ph type="title"/>
          </p:nvPr>
        </p:nvSpPr>
        <p:spPr>
          <a:xfrm>
            <a:off x="4592091" y="1878212"/>
            <a:ext cx="4319400" cy="19587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5" name="Google Shape;335;g373e6cec9ab_0_151"/>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336" name="Google Shape;336;g373e6cec9ab_0_151"/>
          <p:cNvPicPr preferRelativeResize="0"/>
          <p:nvPr/>
        </p:nvPicPr>
        <p:blipFill rotWithShape="1">
          <a:blip r:embed="rId2">
            <a:alphaModFix/>
          </a:blip>
          <a:srcRect b="0" l="0" r="0" t="0"/>
          <a:stretch/>
        </p:blipFill>
        <p:spPr>
          <a:xfrm>
            <a:off x="-169519" y="89297"/>
            <a:ext cx="3706824" cy="3706937"/>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337" name="Shape 337"/>
        <p:cNvGrpSpPr/>
        <p:nvPr/>
      </p:nvGrpSpPr>
      <p:grpSpPr>
        <a:xfrm>
          <a:off x="0" y="0"/>
          <a:ext cx="0" cy="0"/>
          <a:chOff x="0" y="0"/>
          <a:chExt cx="0" cy="0"/>
        </a:xfrm>
      </p:grpSpPr>
      <p:sp>
        <p:nvSpPr>
          <p:cNvPr id="338" name="Google Shape;338;g373e6cec9ab_0_155"/>
          <p:cNvSpPr txBox="1"/>
          <p:nvPr>
            <p:ph type="title"/>
          </p:nvPr>
        </p:nvSpPr>
        <p:spPr>
          <a:xfrm>
            <a:off x="446484" y="1816672"/>
            <a:ext cx="8250900" cy="13554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9" name="Google Shape;339;g373e6cec9ab_0_155"/>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40" name="Shape 340"/>
        <p:cNvGrpSpPr/>
        <p:nvPr/>
      </p:nvGrpSpPr>
      <p:grpSpPr>
        <a:xfrm>
          <a:off x="0" y="0"/>
          <a:ext cx="0" cy="0"/>
          <a:chOff x="0" y="0"/>
          <a:chExt cx="0" cy="0"/>
        </a:xfrm>
      </p:grpSpPr>
      <p:sp>
        <p:nvSpPr>
          <p:cNvPr id="341" name="Google Shape;341;g373e6cec9ab_0_158"/>
          <p:cNvSpPr txBox="1"/>
          <p:nvPr>
            <p:ph type="title"/>
          </p:nvPr>
        </p:nvSpPr>
        <p:spPr>
          <a:xfrm>
            <a:off x="417328" y="304271"/>
            <a:ext cx="8309400" cy="11046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42" name="Google Shape;342;g373e6cec9ab_0_158"/>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343" name="Shape 343"/>
        <p:cNvGrpSpPr/>
        <p:nvPr/>
      </p:nvGrpSpPr>
      <p:grpSpPr>
        <a:xfrm>
          <a:off x="0" y="0"/>
          <a:ext cx="0" cy="0"/>
          <a:chOff x="0" y="0"/>
          <a:chExt cx="0" cy="0"/>
        </a:xfrm>
      </p:grpSpPr>
      <p:sp>
        <p:nvSpPr>
          <p:cNvPr id="344" name="Google Shape;344;g373e6cec9ab_0_161"/>
          <p:cNvSpPr txBox="1"/>
          <p:nvPr>
            <p:ph idx="1" type="body"/>
          </p:nvPr>
        </p:nvSpPr>
        <p:spPr>
          <a:xfrm>
            <a:off x="232304" y="1428750"/>
            <a:ext cx="8679300" cy="3616800"/>
          </a:xfrm>
          <a:prstGeom prst="rect">
            <a:avLst/>
          </a:prstGeom>
          <a:noFill/>
          <a:ln>
            <a:noFill/>
          </a:ln>
        </p:spPr>
        <p:txBody>
          <a:bodyPr anchorCtr="0" anchor="t" bIns="32125" lIns="64275" spcFirstLastPara="1" rIns="64275" wrap="square" tIns="32125">
            <a:noAutofit/>
          </a:bodyPr>
          <a:lstStyle>
            <a:lvl1pPr indent="-228600" lvl="0" marL="457200" marR="0" algn="l">
              <a:lnSpc>
                <a:spcPct val="100000"/>
              </a:lnSpc>
              <a:spcBef>
                <a:spcPts val="3900"/>
              </a:spcBef>
              <a:spcAft>
                <a:spcPts val="0"/>
              </a:spcAft>
              <a:buClr>
                <a:srgbClr val="000000"/>
              </a:buClr>
              <a:buSzPts val="1000"/>
              <a:buFont typeface="Arial"/>
              <a:buNone/>
              <a:defRPr b="0" i="0" sz="34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900"/>
              </a:spcBef>
              <a:spcAft>
                <a:spcPts val="0"/>
              </a:spcAft>
              <a:buClr>
                <a:srgbClr val="000000"/>
              </a:buClr>
              <a:buSzPts val="10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3900"/>
              </a:spcBef>
              <a:spcAft>
                <a:spcPts val="0"/>
              </a:spcAft>
              <a:buClr>
                <a:srgbClr val="000000"/>
              </a:buClr>
              <a:buSzPts val="1000"/>
              <a:buFont typeface="Arial"/>
              <a:buNone/>
              <a:defRPr b="0" i="0" sz="2500" u="none" cap="none" strike="noStrike">
                <a:solidFill>
                  <a:schemeClr val="dk1"/>
                </a:solidFill>
                <a:latin typeface="Trebuchet MS"/>
                <a:ea typeface="Trebuchet MS"/>
                <a:cs typeface="Trebuchet MS"/>
                <a:sym typeface="Trebuchet MS"/>
              </a:defRPr>
            </a:lvl3pPr>
            <a:lvl4pPr indent="-368300" lvl="3" marL="1828800" marR="0" algn="l">
              <a:lnSpc>
                <a:spcPct val="100000"/>
              </a:lnSpc>
              <a:spcBef>
                <a:spcPts val="3900"/>
              </a:spcBef>
              <a:spcAft>
                <a:spcPts val="0"/>
              </a:spcAft>
              <a:buClr>
                <a:schemeClr val="dk1"/>
              </a:buClr>
              <a:buSzPts val="2200"/>
              <a:buFont typeface="Noto Sans Symbols"/>
              <a:buChar char="❖"/>
              <a:defRPr b="0" i="0" sz="22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345" name="Google Shape;345;g373e6cec9ab_0_161"/>
          <p:cNvSpPr txBox="1"/>
          <p:nvPr>
            <p:ph idx="12" type="sldNum"/>
          </p:nvPr>
        </p:nvSpPr>
        <p:spPr>
          <a:xfrm>
            <a:off x="7384771" y="5354280"/>
            <a:ext cx="1509000" cy="304200"/>
          </a:xfrm>
          <a:prstGeom prst="rect">
            <a:avLst/>
          </a:prstGeom>
          <a:noFill/>
          <a:ln>
            <a:noFill/>
          </a:ln>
        </p:spPr>
        <p:txBody>
          <a:bodyPr anchorCtr="0" anchor="ctr" bIns="32125" lIns="64275" spcFirstLastPara="1" rIns="64275" wrap="square" tIns="321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46" name="Google Shape;346;g373e6cec9ab_0_161"/>
          <p:cNvSpPr txBox="1"/>
          <p:nvPr>
            <p:ph type="title"/>
          </p:nvPr>
        </p:nvSpPr>
        <p:spPr>
          <a:xfrm>
            <a:off x="232304" y="365932"/>
            <a:ext cx="8679300" cy="6807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400"/>
              <a:buFont typeface="Arial"/>
              <a:buNone/>
              <a:defRPr b="0" i="0" sz="62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347" name="Shape 347"/>
        <p:cNvGrpSpPr/>
        <p:nvPr/>
      </p:nvGrpSpPr>
      <p:grpSpPr>
        <a:xfrm>
          <a:off x="0" y="0"/>
          <a:ext cx="0" cy="0"/>
          <a:chOff x="0" y="0"/>
          <a:chExt cx="0" cy="0"/>
        </a:xfrm>
      </p:grpSpPr>
      <p:sp>
        <p:nvSpPr>
          <p:cNvPr id="348" name="Google Shape;348;g373e6cec9ab_0_165"/>
          <p:cNvSpPr/>
          <p:nvPr/>
        </p:nvSpPr>
        <p:spPr>
          <a:xfrm>
            <a:off x="0" y="5213843"/>
            <a:ext cx="9144000" cy="5079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Google Shape;11;p1" id="349" name="Google Shape;349;g373e6cec9ab_0_165"/>
          <p:cNvPicPr preferRelativeResize="0"/>
          <p:nvPr/>
        </p:nvPicPr>
        <p:blipFill rotWithShape="1">
          <a:blip r:embed="rId2">
            <a:alphaModFix/>
          </a:blip>
          <a:srcRect b="0" l="0" r="0" t="0"/>
          <a:stretch/>
        </p:blipFill>
        <p:spPr>
          <a:xfrm>
            <a:off x="205740" y="5303519"/>
            <a:ext cx="1275785" cy="216028"/>
          </a:xfrm>
          <a:prstGeom prst="rect">
            <a:avLst/>
          </a:prstGeom>
          <a:noFill/>
          <a:ln>
            <a:noFill/>
          </a:ln>
        </p:spPr>
      </p:pic>
      <p:sp>
        <p:nvSpPr>
          <p:cNvPr id="350" name="Google Shape;350;g373e6cec9ab_0_165"/>
          <p:cNvSpPr txBox="1"/>
          <p:nvPr>
            <p:ph type="title"/>
          </p:nvPr>
        </p:nvSpPr>
        <p:spPr>
          <a:xfrm>
            <a:off x="780392" y="1254298"/>
            <a:ext cx="7583100" cy="825300"/>
          </a:xfrm>
          <a:prstGeom prst="rect">
            <a:avLst/>
          </a:prstGeom>
          <a:noFill/>
          <a:ln>
            <a:noFill/>
          </a:ln>
        </p:spPr>
        <p:txBody>
          <a:bodyPr anchorCtr="0" anchor="ctr" bIns="45675" lIns="45675" spcFirstLastPara="1" rIns="45675" wrap="square" tIns="45675">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p:txBody>
      </p:sp>
      <p:sp>
        <p:nvSpPr>
          <p:cNvPr id="351" name="Google Shape;351;g373e6cec9ab_0_165"/>
          <p:cNvSpPr txBox="1"/>
          <p:nvPr>
            <p:ph idx="1" type="body"/>
          </p:nvPr>
        </p:nvSpPr>
        <p:spPr>
          <a:xfrm>
            <a:off x="1143000" y="2152858"/>
            <a:ext cx="6858000" cy="615600"/>
          </a:xfrm>
          <a:prstGeom prst="rect">
            <a:avLst/>
          </a:prstGeom>
          <a:noFill/>
          <a:ln>
            <a:noFill/>
          </a:ln>
        </p:spPr>
        <p:txBody>
          <a:bodyPr anchorCtr="0" anchor="ctr" bIns="45675" lIns="45675" spcFirstLastPara="1" rIns="45675" wrap="square" tIns="45675">
            <a:normAutofit/>
          </a:bodyPr>
          <a:lstStyle>
            <a:lvl1pPr indent="-539750" lvl="0" marL="457200" marR="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1pPr>
            <a:lvl2pPr indent="-539750" lvl="1" marL="914400" marR="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2pPr>
            <a:lvl3pPr indent="-539750" lvl="2" marL="1371600" marR="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3pPr>
            <a:lvl4pPr indent="-539750" lvl="3" marL="1828800" marR="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4pPr>
            <a:lvl5pPr indent="-539750" lvl="4" marL="2286000" marR="0" algn="ctr">
              <a:lnSpc>
                <a:spcPct val="90000"/>
              </a:lnSpc>
              <a:spcBef>
                <a:spcPts val="1000"/>
              </a:spcBef>
              <a:spcAft>
                <a:spcPts val="0"/>
              </a:spcAft>
              <a:buClr>
                <a:srgbClr val="000000"/>
              </a:buClr>
              <a:buSzPts val="4900"/>
              <a:buFont typeface="Trebuchet MS"/>
              <a:buChar char="○"/>
              <a:defRPr b="1" i="0" sz="4900" u="none" cap="none" strike="noStrike">
                <a:solidFill>
                  <a:srgbClr val="000000"/>
                </a:solidFill>
                <a:latin typeface="Trebuchet MS"/>
                <a:ea typeface="Trebuchet MS"/>
                <a:cs typeface="Trebuchet MS"/>
                <a:sym typeface="Trebuchet MS"/>
              </a:defRPr>
            </a:lvl5pPr>
            <a:lvl6pPr indent="-342900" lvl="5" marL="27432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352" name="Google Shape;352;g373e6cec9ab_0_165"/>
          <p:cNvSpPr txBox="1"/>
          <p:nvPr>
            <p:ph idx="12" type="sldNum"/>
          </p:nvPr>
        </p:nvSpPr>
        <p:spPr>
          <a:xfrm>
            <a:off x="8740038" y="5351373"/>
            <a:ext cx="198000" cy="276900"/>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
        <p:nvSpPr>
          <p:cNvPr id="353" name="Google Shape;353;g373e6cec9ab_0_165"/>
          <p:cNvSpPr txBox="1"/>
          <p:nvPr>
            <p:ph idx="2" type="body"/>
          </p:nvPr>
        </p:nvSpPr>
        <p:spPr>
          <a:xfrm>
            <a:off x="1435395" y="3066690"/>
            <a:ext cx="6273300" cy="762000"/>
          </a:xfrm>
          <a:prstGeom prst="rect">
            <a:avLst/>
          </a:prstGeom>
          <a:noFill/>
          <a:ln>
            <a:noFill/>
          </a:ln>
        </p:spPr>
        <p:txBody>
          <a:bodyPr anchorCtr="0" anchor="ctr" bIns="45675" lIns="45675" spcFirstLastPara="1" rIns="45675" wrap="square" tIns="45675">
            <a:normAutofit/>
          </a:bodyPr>
          <a:lstStyle>
            <a:lvl1pPr indent="-342900" lvl="0" marL="4572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1pPr>
            <a:lvl2pPr indent="-342900" lvl="1" marL="9144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354" name="Shape 354"/>
        <p:cNvGrpSpPr/>
        <p:nvPr/>
      </p:nvGrpSpPr>
      <p:grpSpPr>
        <a:xfrm>
          <a:off x="0" y="0"/>
          <a:ext cx="0" cy="0"/>
          <a:chOff x="0" y="0"/>
          <a:chExt cx="0" cy="0"/>
        </a:xfrm>
      </p:grpSpPr>
      <p:sp>
        <p:nvSpPr>
          <p:cNvPr id="355" name="Google Shape;355;g373e6cec9ab_0_172"/>
          <p:cNvSpPr/>
          <p:nvPr/>
        </p:nvSpPr>
        <p:spPr>
          <a:xfrm>
            <a:off x="0" y="5213843"/>
            <a:ext cx="9144000" cy="5079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300"/>
              <a:buFont typeface="Calibri"/>
              <a:buNone/>
            </a:pPr>
            <a:r>
              <a:t/>
            </a:r>
            <a:endParaRPr b="0" i="0" sz="1300" u="none" cap="none" strike="noStrike">
              <a:solidFill>
                <a:srgbClr val="FFFFFF"/>
              </a:solidFill>
              <a:latin typeface="Calibri"/>
              <a:ea typeface="Calibri"/>
              <a:cs typeface="Calibri"/>
              <a:sym typeface="Calibri"/>
            </a:endParaRPr>
          </a:p>
        </p:txBody>
      </p:sp>
      <p:pic>
        <p:nvPicPr>
          <p:cNvPr descr="Google Shape;76;p17" id="356" name="Google Shape;356;g373e6cec9ab_0_172"/>
          <p:cNvPicPr preferRelativeResize="0"/>
          <p:nvPr/>
        </p:nvPicPr>
        <p:blipFill rotWithShape="1">
          <a:blip r:embed="rId2">
            <a:alphaModFix/>
          </a:blip>
          <a:srcRect b="0" l="0" r="0" t="0"/>
          <a:stretch/>
        </p:blipFill>
        <p:spPr>
          <a:xfrm>
            <a:off x="206005" y="5288964"/>
            <a:ext cx="1460472" cy="245359"/>
          </a:xfrm>
          <a:prstGeom prst="rect">
            <a:avLst/>
          </a:prstGeom>
          <a:noFill/>
          <a:ln>
            <a:noFill/>
          </a:ln>
        </p:spPr>
      </p:pic>
      <p:sp>
        <p:nvSpPr>
          <p:cNvPr id="357" name="Google Shape;357;g373e6cec9ab_0_172"/>
          <p:cNvSpPr txBox="1"/>
          <p:nvPr>
            <p:ph type="title"/>
          </p:nvPr>
        </p:nvSpPr>
        <p:spPr>
          <a:xfrm>
            <a:off x="628650" y="364987"/>
            <a:ext cx="7886700" cy="800100"/>
          </a:xfrm>
          <a:prstGeom prst="rect">
            <a:avLst/>
          </a:prstGeom>
          <a:noFill/>
          <a:ln>
            <a:noFill/>
          </a:ln>
        </p:spPr>
        <p:txBody>
          <a:bodyPr anchorCtr="0" anchor="ctr" bIns="45675" lIns="45675" spcFirstLastPara="1" rIns="45675" wrap="square" tIns="45675">
            <a:normAutofit/>
          </a:bodyPr>
          <a:lstStyle>
            <a:lvl1pPr lvl="0" algn="ctr">
              <a:lnSpc>
                <a:spcPct val="90000"/>
              </a:lnSpc>
              <a:spcBef>
                <a:spcPts val="0"/>
              </a:spcBef>
              <a:spcAft>
                <a:spcPts val="0"/>
              </a:spcAft>
              <a:buClr>
                <a:srgbClr val="FFFFFF"/>
              </a:buClr>
              <a:buSzPts val="4500"/>
              <a:buFont typeface="Trebuchet MS"/>
              <a:buNone/>
              <a:defRPr sz="4500">
                <a:solidFill>
                  <a:srgbClr val="FFFFFF"/>
                </a:solidFill>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p:txBody>
      </p:sp>
      <p:sp>
        <p:nvSpPr>
          <p:cNvPr id="358" name="Google Shape;358;g373e6cec9ab_0_172"/>
          <p:cNvSpPr txBox="1"/>
          <p:nvPr>
            <p:ph idx="1" type="body"/>
          </p:nvPr>
        </p:nvSpPr>
        <p:spPr>
          <a:xfrm>
            <a:off x="628650" y="1543585"/>
            <a:ext cx="7886700" cy="3504600"/>
          </a:xfrm>
          <a:prstGeom prst="rect">
            <a:avLst/>
          </a:prstGeom>
          <a:noFill/>
          <a:ln>
            <a:noFill/>
          </a:ln>
        </p:spPr>
        <p:txBody>
          <a:bodyPr anchorCtr="0" anchor="t" bIns="45675" lIns="45675" spcFirstLastPara="1" rIns="45675" wrap="square" tIns="45675">
            <a:normAutofit/>
          </a:bodyPr>
          <a:lstStyle>
            <a:lvl1pPr indent="-400050" lvl="0" marL="457200" marR="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1pPr>
            <a:lvl2pPr indent="-400050" lvl="1" marL="914400" marR="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2pPr>
            <a:lvl3pPr indent="-400050" lvl="2" marL="1371600" marR="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3pPr>
            <a:lvl4pPr indent="-400050" lvl="3" marL="1828800" marR="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4pPr>
            <a:lvl5pPr indent="-400050" lvl="4" marL="2286000" marR="0" algn="l">
              <a:lnSpc>
                <a:spcPct val="90000"/>
              </a:lnSpc>
              <a:spcBef>
                <a:spcPts val="7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5pPr>
            <a:lvl6pPr indent="-342900" lvl="5" marL="27432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359" name="Google Shape;359;g373e6cec9ab_0_172"/>
          <p:cNvSpPr txBox="1"/>
          <p:nvPr>
            <p:ph idx="12" type="sldNum"/>
          </p:nvPr>
        </p:nvSpPr>
        <p:spPr>
          <a:xfrm>
            <a:off x="8770009" y="5370087"/>
            <a:ext cx="168000" cy="230700"/>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1200">
              <a:solidFill>
                <a:schemeClr val="lt1"/>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360" name="Shape 360"/>
        <p:cNvGrpSpPr/>
        <p:nvPr/>
      </p:nvGrpSpPr>
      <p:grpSpPr>
        <a:xfrm>
          <a:off x="0" y="0"/>
          <a:ext cx="0" cy="0"/>
          <a:chOff x="0" y="0"/>
          <a:chExt cx="0" cy="0"/>
        </a:xfrm>
      </p:grpSpPr>
      <p:sp>
        <p:nvSpPr>
          <p:cNvPr id="361" name="Google Shape;361;g373e6cec9ab_0_178"/>
          <p:cNvSpPr/>
          <p:nvPr/>
        </p:nvSpPr>
        <p:spPr>
          <a:xfrm>
            <a:off x="0" y="5213843"/>
            <a:ext cx="9144000" cy="5079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Google Shape;11;p1" id="362" name="Google Shape;362;g373e6cec9ab_0_178"/>
          <p:cNvPicPr preferRelativeResize="0"/>
          <p:nvPr/>
        </p:nvPicPr>
        <p:blipFill rotWithShape="1">
          <a:blip r:embed="rId2">
            <a:alphaModFix/>
          </a:blip>
          <a:srcRect b="0" l="0" r="0" t="0"/>
          <a:stretch/>
        </p:blipFill>
        <p:spPr>
          <a:xfrm>
            <a:off x="205740" y="5303519"/>
            <a:ext cx="1275785" cy="216028"/>
          </a:xfrm>
          <a:prstGeom prst="rect">
            <a:avLst/>
          </a:prstGeom>
          <a:noFill/>
          <a:ln>
            <a:noFill/>
          </a:ln>
        </p:spPr>
      </p:pic>
      <p:sp>
        <p:nvSpPr>
          <p:cNvPr id="363" name="Google Shape;363;g373e6cec9ab_0_178"/>
          <p:cNvSpPr txBox="1"/>
          <p:nvPr>
            <p:ph type="title"/>
          </p:nvPr>
        </p:nvSpPr>
        <p:spPr>
          <a:xfrm>
            <a:off x="311700" y="494472"/>
            <a:ext cx="8520600" cy="636300"/>
          </a:xfrm>
          <a:prstGeom prst="rect">
            <a:avLst/>
          </a:prstGeom>
          <a:noFill/>
          <a:ln>
            <a:noFill/>
          </a:ln>
        </p:spPr>
        <p:txBody>
          <a:bodyPr anchorCtr="0" anchor="ctr" bIns="45675" lIns="45675" spcFirstLastPara="1" rIns="45675" wrap="square" tIns="45675">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p:txBody>
      </p:sp>
      <p:sp>
        <p:nvSpPr>
          <p:cNvPr id="364" name="Google Shape;364;g373e6cec9ab_0_178"/>
          <p:cNvSpPr txBox="1"/>
          <p:nvPr>
            <p:ph idx="1" type="body"/>
          </p:nvPr>
        </p:nvSpPr>
        <p:spPr>
          <a:xfrm>
            <a:off x="311700" y="1280528"/>
            <a:ext cx="8520600" cy="3795900"/>
          </a:xfrm>
          <a:prstGeom prst="rect">
            <a:avLst/>
          </a:prstGeom>
          <a:noFill/>
          <a:ln>
            <a:noFill/>
          </a:ln>
        </p:spPr>
        <p:txBody>
          <a:bodyPr anchorCtr="0" anchor="ctr" bIns="121875" lIns="121875" spcFirstLastPara="1" rIns="121875" wrap="square" tIns="121875">
            <a:normAutofit/>
          </a:bodyPr>
          <a:lstStyle>
            <a:lvl1pPr indent="-349250" lvl="0" marL="4572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2900" lvl="5" marL="27432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365" name="Google Shape;365;g373e6cec9ab_0_178"/>
          <p:cNvSpPr txBox="1"/>
          <p:nvPr>
            <p:ph idx="12" type="sldNum"/>
          </p:nvPr>
        </p:nvSpPr>
        <p:spPr>
          <a:xfrm>
            <a:off x="8823276" y="5287809"/>
            <a:ext cx="198000" cy="276900"/>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200"/>
              <a:buFont typeface="Trebuchet MS"/>
              <a:buNone/>
              <a:defRPr b="0" i="0" sz="12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42" name="Shape 42"/>
        <p:cNvGrpSpPr/>
        <p:nvPr/>
      </p:nvGrpSpPr>
      <p:grpSpPr>
        <a:xfrm>
          <a:off x="0" y="0"/>
          <a:ext cx="0" cy="0"/>
          <a:chOff x="0" y="0"/>
          <a:chExt cx="0" cy="0"/>
        </a:xfrm>
      </p:grpSpPr>
      <p:sp>
        <p:nvSpPr>
          <p:cNvPr id="43" name="Google Shape;43;g28377f75a64_1_75"/>
          <p:cNvSpPr txBox="1"/>
          <p:nvPr>
            <p:ph idx="1" type="body"/>
          </p:nvPr>
        </p:nvSpPr>
        <p:spPr>
          <a:xfrm>
            <a:off x="232304" y="1428750"/>
            <a:ext cx="8679300" cy="3616800"/>
          </a:xfrm>
          <a:prstGeom prst="rect">
            <a:avLst/>
          </a:prstGeom>
          <a:noFill/>
          <a:ln>
            <a:noFill/>
          </a:ln>
        </p:spPr>
        <p:txBody>
          <a:bodyPr anchorCtr="0" anchor="t" bIns="32125" lIns="64275" spcFirstLastPara="1" rIns="64275" wrap="square" tIns="32125">
            <a:noAutofit/>
          </a:bodyPr>
          <a:lstStyle>
            <a:lvl1pPr indent="-228600" lvl="0" marL="457200" marR="0" rtl="0" algn="l">
              <a:lnSpc>
                <a:spcPct val="100000"/>
              </a:lnSpc>
              <a:spcBef>
                <a:spcPts val="3900"/>
              </a:spcBef>
              <a:spcAft>
                <a:spcPts val="0"/>
              </a:spcAft>
              <a:buClr>
                <a:srgbClr val="000000"/>
              </a:buClr>
              <a:buSzPts val="1000"/>
              <a:buFont typeface="Arial"/>
              <a:buNone/>
              <a:defRPr b="0" i="0" sz="3400"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00"/>
              </a:spcBef>
              <a:spcAft>
                <a:spcPts val="0"/>
              </a:spcAft>
              <a:buClr>
                <a:srgbClr val="000000"/>
              </a:buClr>
              <a:buSzPts val="10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00"/>
              </a:spcBef>
              <a:spcAft>
                <a:spcPts val="0"/>
              </a:spcAft>
              <a:buClr>
                <a:srgbClr val="000000"/>
              </a:buClr>
              <a:buSzPts val="1000"/>
              <a:buFont typeface="Arial"/>
              <a:buNone/>
              <a:defRPr b="0" i="0" sz="2500" u="none" cap="none" strike="noStrike">
                <a:solidFill>
                  <a:schemeClr val="dk1"/>
                </a:solidFill>
                <a:latin typeface="Trebuchet MS"/>
                <a:ea typeface="Trebuchet MS"/>
                <a:cs typeface="Trebuchet MS"/>
                <a:sym typeface="Trebuchet MS"/>
              </a:defRPr>
            </a:lvl3pPr>
            <a:lvl4pPr indent="-368300" lvl="3" marL="1828800" marR="0" rtl="0" algn="l">
              <a:lnSpc>
                <a:spcPct val="100000"/>
              </a:lnSpc>
              <a:spcBef>
                <a:spcPts val="3900"/>
              </a:spcBef>
              <a:spcAft>
                <a:spcPts val="0"/>
              </a:spcAft>
              <a:buClr>
                <a:schemeClr val="dk1"/>
              </a:buClr>
              <a:buSzPts val="2200"/>
              <a:buFont typeface="Noto Sans Symbols"/>
              <a:buChar char="❖"/>
              <a:defRPr b="0" i="0" sz="220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44" name="Google Shape;44;g28377f75a64_1_75"/>
          <p:cNvSpPr txBox="1"/>
          <p:nvPr>
            <p:ph idx="12" type="sldNum"/>
          </p:nvPr>
        </p:nvSpPr>
        <p:spPr>
          <a:xfrm>
            <a:off x="7384771" y="5354280"/>
            <a:ext cx="1509000" cy="304200"/>
          </a:xfrm>
          <a:prstGeom prst="rect">
            <a:avLst/>
          </a:prstGeom>
          <a:noFill/>
          <a:ln>
            <a:noFill/>
          </a:ln>
        </p:spPr>
        <p:txBody>
          <a:bodyPr anchorCtr="0" anchor="ctr" bIns="32125" lIns="64275" spcFirstLastPara="1" rIns="64275" wrap="square" tIns="321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45" name="Google Shape;45;g28377f75a64_1_75"/>
          <p:cNvSpPr txBox="1"/>
          <p:nvPr>
            <p:ph type="title"/>
          </p:nvPr>
        </p:nvSpPr>
        <p:spPr>
          <a:xfrm>
            <a:off x="232304" y="365932"/>
            <a:ext cx="8679300" cy="6807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400"/>
              <a:buFont typeface="Arial"/>
              <a:buNone/>
              <a:defRPr b="0" i="0" sz="62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6" name="Shape 46"/>
        <p:cNvGrpSpPr/>
        <p:nvPr/>
      </p:nvGrpSpPr>
      <p:grpSpPr>
        <a:xfrm>
          <a:off x="0" y="0"/>
          <a:ext cx="0" cy="0"/>
          <a:chOff x="0" y="0"/>
          <a:chExt cx="0" cy="0"/>
        </a:xfrm>
      </p:grpSpPr>
      <p:sp>
        <p:nvSpPr>
          <p:cNvPr id="47" name="Google Shape;47;p26"/>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image" Target="../media/image2.pn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19" Type="http://schemas.openxmlformats.org/officeDocument/2006/relationships/slideLayout" Target="../slideLayouts/slideLayout30.xml"/><Relationship Id="rId6" Type="http://schemas.openxmlformats.org/officeDocument/2006/relationships/slideLayout" Target="../slideLayouts/slideLayout17.xml"/><Relationship Id="rId18" Type="http://schemas.openxmlformats.org/officeDocument/2006/relationships/slideLayout" Target="../slideLayouts/slideLayout29.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0.xml"/><Relationship Id="rId10" Type="http://schemas.openxmlformats.org/officeDocument/2006/relationships/slideLayout" Target="../slideLayouts/slideLayout39.xml"/><Relationship Id="rId13" Type="http://schemas.openxmlformats.org/officeDocument/2006/relationships/slideLayout" Target="../slideLayouts/slideLayout42.xml"/><Relationship Id="rId12" Type="http://schemas.openxmlformats.org/officeDocument/2006/relationships/slideLayout" Target="../slideLayouts/slideLayout41.xml"/><Relationship Id="rId1" Type="http://schemas.openxmlformats.org/officeDocument/2006/relationships/image" Target="../media/image2.png"/><Relationship Id="rId2" Type="http://schemas.openxmlformats.org/officeDocument/2006/relationships/slideLayout" Target="../slideLayouts/slideLayout31.xml"/><Relationship Id="rId3" Type="http://schemas.openxmlformats.org/officeDocument/2006/relationships/slideLayout" Target="../slideLayouts/slideLayout32.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6.xml"/><Relationship Id="rId5" Type="http://schemas.openxmlformats.org/officeDocument/2006/relationships/slideLayout" Target="../slideLayouts/slideLayout34.xml"/><Relationship Id="rId6" Type="http://schemas.openxmlformats.org/officeDocument/2006/relationships/slideLayout" Target="../slideLayouts/slideLayout35.xml"/><Relationship Id="rId7" Type="http://schemas.openxmlformats.org/officeDocument/2006/relationships/slideLayout" Target="../slideLayouts/slideLayout36.xml"/><Relationship Id="rId8"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4.xml"/><Relationship Id="rId11" Type="http://schemas.openxmlformats.org/officeDocument/2006/relationships/slideLayout" Target="../slideLayouts/slideLayout52.xml"/><Relationship Id="rId10" Type="http://schemas.openxmlformats.org/officeDocument/2006/relationships/slideLayout" Target="../slideLayouts/slideLayout51.xml"/><Relationship Id="rId13" Type="http://schemas.openxmlformats.org/officeDocument/2006/relationships/slideLayout" Target="../slideLayouts/slideLayout54.xml"/><Relationship Id="rId12" Type="http://schemas.openxmlformats.org/officeDocument/2006/relationships/slideLayout" Target="../slideLayouts/slideLayout53.xml"/><Relationship Id="rId1" Type="http://schemas.openxmlformats.org/officeDocument/2006/relationships/image" Target="../media/image2.png"/><Relationship Id="rId2" Type="http://schemas.openxmlformats.org/officeDocument/2006/relationships/slideLayout" Target="../slideLayouts/slideLayout43.xml"/><Relationship Id="rId3" Type="http://schemas.openxmlformats.org/officeDocument/2006/relationships/slideLayout" Target="../slideLayouts/slideLayout44.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5" Type="http://schemas.openxmlformats.org/officeDocument/2006/relationships/slideLayout" Target="../slideLayouts/slideLayout56.xml"/><Relationship Id="rId14" Type="http://schemas.openxmlformats.org/officeDocument/2006/relationships/slideLayout" Target="../slideLayouts/slideLayout55.xml"/><Relationship Id="rId17" Type="http://schemas.openxmlformats.org/officeDocument/2006/relationships/slideLayout" Target="../slideLayouts/slideLayout58.xml"/><Relationship Id="rId16" Type="http://schemas.openxmlformats.org/officeDocument/2006/relationships/slideLayout" Target="../slideLayouts/slideLayout57.xml"/><Relationship Id="rId5" Type="http://schemas.openxmlformats.org/officeDocument/2006/relationships/slideLayout" Target="../slideLayouts/slideLayout46.xml"/><Relationship Id="rId19" Type="http://schemas.openxmlformats.org/officeDocument/2006/relationships/slideLayout" Target="../slideLayouts/slideLayout60.xml"/><Relationship Id="rId6" Type="http://schemas.openxmlformats.org/officeDocument/2006/relationships/slideLayout" Target="../slideLayouts/slideLayout47.xml"/><Relationship Id="rId18" Type="http://schemas.openxmlformats.org/officeDocument/2006/relationships/slideLayout" Target="../slideLayouts/slideLayout59.xml"/><Relationship Id="rId7" Type="http://schemas.openxmlformats.org/officeDocument/2006/relationships/slideLayout" Target="../slideLayouts/slideLayout48.xml"/><Relationship Id="rId8"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70.xml"/><Relationship Id="rId10" Type="http://schemas.openxmlformats.org/officeDocument/2006/relationships/slideLayout" Target="../slideLayouts/slideLayout69.xml"/><Relationship Id="rId13" Type="http://schemas.openxmlformats.org/officeDocument/2006/relationships/slideLayout" Target="../slideLayouts/slideLayout72.xml"/><Relationship Id="rId12" Type="http://schemas.openxmlformats.org/officeDocument/2006/relationships/slideLayout" Target="../slideLayouts/slideLayout71.xml"/><Relationship Id="rId1" Type="http://schemas.openxmlformats.org/officeDocument/2006/relationships/image" Target="../media/image2.png"/><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5" Type="http://schemas.openxmlformats.org/officeDocument/2006/relationships/slideLayout" Target="../slideLayouts/slideLayout74.xml"/><Relationship Id="rId14" Type="http://schemas.openxmlformats.org/officeDocument/2006/relationships/slideLayout" Target="../slideLayouts/slideLayout73.xml"/><Relationship Id="rId17" Type="http://schemas.openxmlformats.org/officeDocument/2006/relationships/slideLayout" Target="../slideLayouts/slideLayout76.xml"/><Relationship Id="rId16" Type="http://schemas.openxmlformats.org/officeDocument/2006/relationships/slideLayout" Target="../slideLayouts/slideLayout75.xml"/><Relationship Id="rId5" Type="http://schemas.openxmlformats.org/officeDocument/2006/relationships/slideLayout" Target="../slideLayouts/slideLayout64.xml"/><Relationship Id="rId19" Type="http://schemas.openxmlformats.org/officeDocument/2006/relationships/slideLayout" Target="../slideLayouts/slideLayout78.xml"/><Relationship Id="rId6" Type="http://schemas.openxmlformats.org/officeDocument/2006/relationships/slideLayout" Target="../slideLayouts/slideLayout65.xml"/><Relationship Id="rId18" Type="http://schemas.openxmlformats.org/officeDocument/2006/relationships/slideLayout" Target="../slideLayouts/slideLayout77.xml"/><Relationship Id="rId7" Type="http://schemas.openxmlformats.org/officeDocument/2006/relationships/slideLayout" Target="../slideLayouts/slideLayout66.xml"/><Relationship Id="rId8"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 name="Shape 6"/>
        <p:cNvGrpSpPr/>
        <p:nvPr/>
      </p:nvGrpSpPr>
      <p:grpSpPr>
        <a:xfrm>
          <a:off x="0" y="0"/>
          <a:ext cx="0" cy="0"/>
          <a:chOff x="0" y="0"/>
          <a:chExt cx="0" cy="0"/>
        </a:xfrm>
      </p:grpSpPr>
      <p:sp>
        <p:nvSpPr>
          <p:cNvPr id="7" name="Google Shape;7;p16"/>
          <p:cNvSpPr txBox="1"/>
          <p:nvPr>
            <p:ph type="title"/>
          </p:nvPr>
        </p:nvSpPr>
        <p:spPr>
          <a:xfrm>
            <a:off x="68974" y="1764177"/>
            <a:ext cx="9006000" cy="11046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lt1"/>
              </a:buClr>
              <a:buSzPts val="4800"/>
              <a:buFont typeface="Trebuchet MS"/>
              <a:buNone/>
              <a:defRPr b="1" i="0" sz="4800" u="none" cap="none" strike="noStrike">
                <a:solidFill>
                  <a:schemeClr val="l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p16"/>
          <p:cNvSpPr txBox="1"/>
          <p:nvPr>
            <p:ph idx="10" type="dt"/>
          </p:nvPr>
        </p:nvSpPr>
        <p:spPr>
          <a:xfrm>
            <a:off x="3543300" y="4089613"/>
            <a:ext cx="2057400" cy="3042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500" u="none" cap="none" strike="noStrike">
                <a:solidFill>
                  <a:schemeClr val="l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 name="Google Shape;9;p16"/>
          <p:cNvSpPr/>
          <p:nvPr/>
        </p:nvSpPr>
        <p:spPr>
          <a:xfrm>
            <a:off x="0" y="5213843"/>
            <a:ext cx="9144000" cy="507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10" name="Google Shape;10;p16"/>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nd Financing" id="11" name="Google Shape;11;p16"/>
          <p:cNvPicPr preferRelativeResize="0"/>
          <p:nvPr/>
        </p:nvPicPr>
        <p:blipFill rotWithShape="1">
          <a:blip r:embed="rId1">
            <a:alphaModFix/>
          </a:blip>
          <a:srcRect b="0" l="0" r="0" t="0"/>
          <a:stretch/>
        </p:blipFill>
        <p:spPr>
          <a:xfrm>
            <a:off x="206005" y="5288965"/>
            <a:ext cx="1947297" cy="32714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 name="Shape 60"/>
        <p:cNvGrpSpPr/>
        <p:nvPr/>
      </p:nvGrpSpPr>
      <p:grpSpPr>
        <a:xfrm>
          <a:off x="0" y="0"/>
          <a:ext cx="0" cy="0"/>
          <a:chOff x="0" y="0"/>
          <a:chExt cx="0" cy="0"/>
        </a:xfrm>
      </p:grpSpPr>
      <p:sp>
        <p:nvSpPr>
          <p:cNvPr id="61" name="Google Shape;61;g32117f6e667_0_124"/>
          <p:cNvSpPr txBox="1"/>
          <p:nvPr>
            <p:ph type="title"/>
          </p:nvPr>
        </p:nvSpPr>
        <p:spPr>
          <a:xfrm>
            <a:off x="137948" y="1828271"/>
            <a:ext cx="8868300" cy="11046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g32117f6e667_0_124"/>
          <p:cNvSpPr txBox="1"/>
          <p:nvPr>
            <p:ph idx="10" type="dt"/>
          </p:nvPr>
        </p:nvSpPr>
        <p:spPr>
          <a:xfrm>
            <a:off x="3543300" y="4089613"/>
            <a:ext cx="2057400" cy="3042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0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3" name="Google Shape;63;g32117f6e667_0_124"/>
          <p:cNvSpPr/>
          <p:nvPr/>
        </p:nvSpPr>
        <p:spPr>
          <a:xfrm>
            <a:off x="0" y="5213843"/>
            <a:ext cx="9144000" cy="5079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g32117f6e667_0_124"/>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65" name="Google Shape;65;g32117f6e667_0_124"/>
          <p:cNvPicPr preferRelativeResize="0"/>
          <p:nvPr/>
        </p:nvPicPr>
        <p:blipFill rotWithShape="1">
          <a:blip r:embed="rId1">
            <a:alphaModFix/>
          </a:blip>
          <a:srcRect b="0" l="0" r="0" t="0"/>
          <a:stretch/>
        </p:blipFill>
        <p:spPr>
          <a:xfrm>
            <a:off x="205740" y="5303520"/>
            <a:ext cx="1275783" cy="21602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4" name="Shape 144"/>
        <p:cNvGrpSpPr/>
        <p:nvPr/>
      </p:nvGrpSpPr>
      <p:grpSpPr>
        <a:xfrm>
          <a:off x="0" y="0"/>
          <a:ext cx="0" cy="0"/>
          <a:chOff x="0" y="0"/>
          <a:chExt cx="0" cy="0"/>
        </a:xfrm>
      </p:grpSpPr>
      <p:sp>
        <p:nvSpPr>
          <p:cNvPr id="145" name="Google Shape;145;g35bf4e1ea44_1_84"/>
          <p:cNvSpPr txBox="1"/>
          <p:nvPr>
            <p:ph type="title"/>
          </p:nvPr>
        </p:nvSpPr>
        <p:spPr>
          <a:xfrm>
            <a:off x="137948" y="1828271"/>
            <a:ext cx="8868300" cy="1104900"/>
          </a:xfrm>
          <a:prstGeom prst="rect">
            <a:avLst/>
          </a:prstGeom>
          <a:noFill/>
          <a:ln>
            <a:noFill/>
          </a:ln>
        </p:spPr>
        <p:txBody>
          <a:bodyPr anchorCtr="0" anchor="ctr" bIns="35550" lIns="71100" spcFirstLastPara="1" rIns="71100" wrap="square" tIns="35550">
            <a:noAutofit/>
          </a:bodyPr>
          <a:lstStyle>
            <a:lvl1pPr lvl="0" marR="0" rtl="0" algn="ctr">
              <a:lnSpc>
                <a:spcPct val="90000"/>
              </a:lnSpc>
              <a:spcBef>
                <a:spcPts val="0"/>
              </a:spcBef>
              <a:spcAft>
                <a:spcPts val="0"/>
              </a:spcAft>
              <a:buClr>
                <a:schemeClr val="dk2"/>
              </a:buClr>
              <a:buSzPts val="4700"/>
              <a:buFont typeface="Trebuchet MS"/>
              <a:buNone/>
              <a:defRPr b="1" i="0" sz="47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46" name="Google Shape;146;g35bf4e1ea44_1_84"/>
          <p:cNvSpPr txBox="1"/>
          <p:nvPr>
            <p:ph idx="10" type="dt"/>
          </p:nvPr>
        </p:nvSpPr>
        <p:spPr>
          <a:xfrm>
            <a:off x="3543300" y="4089613"/>
            <a:ext cx="2057400" cy="304200"/>
          </a:xfrm>
          <a:prstGeom prst="rect">
            <a:avLst/>
          </a:prstGeom>
          <a:noFill/>
          <a:ln>
            <a:noFill/>
          </a:ln>
        </p:spPr>
        <p:txBody>
          <a:bodyPr anchorCtr="0" anchor="ctr" bIns="35550" lIns="71100" spcFirstLastPara="1" rIns="71100" wrap="square" tIns="35550">
            <a:noAutofit/>
          </a:bodyPr>
          <a:lstStyle>
            <a:lvl1pPr lvl="0" marR="0" rtl="0" algn="ctr">
              <a:lnSpc>
                <a:spcPct val="100000"/>
              </a:lnSpc>
              <a:spcBef>
                <a:spcPts val="0"/>
              </a:spcBef>
              <a:spcAft>
                <a:spcPts val="0"/>
              </a:spcAft>
              <a:buClr>
                <a:srgbClr val="000000"/>
              </a:buClr>
              <a:buSzPts val="1100"/>
              <a:buFont typeface="Arial"/>
              <a:buNone/>
              <a:defRPr b="0" i="0" sz="16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47" name="Google Shape;147;g35bf4e1ea44_1_84"/>
          <p:cNvSpPr/>
          <p:nvPr/>
        </p:nvSpPr>
        <p:spPr>
          <a:xfrm>
            <a:off x="0" y="5213843"/>
            <a:ext cx="9144000" cy="507900"/>
          </a:xfrm>
          <a:prstGeom prst="rect">
            <a:avLst/>
          </a:prstGeom>
          <a:solidFill>
            <a:schemeClr val="dk2"/>
          </a:solidFill>
          <a:ln>
            <a:noFill/>
          </a:ln>
        </p:spPr>
        <p:txBody>
          <a:bodyPr anchorCtr="0" anchor="ctr"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8" name="Google Shape;148;g35bf4e1ea44_1_8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49" name="Google Shape;149;g35bf4e1ea44_1_84"/>
          <p:cNvPicPr preferRelativeResize="0"/>
          <p:nvPr/>
        </p:nvPicPr>
        <p:blipFill rotWithShape="1">
          <a:blip r:embed="rId1">
            <a:alphaModFix/>
          </a:blip>
          <a:srcRect b="0" l="0" r="0" t="0"/>
          <a:stretch/>
        </p:blipFill>
        <p:spPr>
          <a:xfrm>
            <a:off x="205740" y="5303520"/>
            <a:ext cx="1701044" cy="2880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g32117f6e667_0_528"/>
          <p:cNvSpPr txBox="1"/>
          <p:nvPr>
            <p:ph type="title"/>
          </p:nvPr>
        </p:nvSpPr>
        <p:spPr>
          <a:xfrm>
            <a:off x="137948" y="1828271"/>
            <a:ext cx="8868300" cy="1104900"/>
          </a:xfrm>
          <a:prstGeom prst="rect">
            <a:avLst/>
          </a:prstGeom>
          <a:noFill/>
          <a:ln>
            <a:noFill/>
          </a:ln>
        </p:spPr>
        <p:txBody>
          <a:bodyPr anchorCtr="0" anchor="ctr" bIns="35550" lIns="71100" spcFirstLastPara="1" rIns="71100" wrap="square" tIns="35550">
            <a:noAutofit/>
          </a:bodyPr>
          <a:lstStyle>
            <a:lvl1pPr lvl="0" marR="0" rtl="0" algn="ctr">
              <a:lnSpc>
                <a:spcPct val="90000"/>
              </a:lnSpc>
              <a:spcBef>
                <a:spcPts val="0"/>
              </a:spcBef>
              <a:spcAft>
                <a:spcPts val="0"/>
              </a:spcAft>
              <a:buClr>
                <a:schemeClr val="dk2"/>
              </a:buClr>
              <a:buSzPts val="4700"/>
              <a:buFont typeface="Trebuchet MS"/>
              <a:buNone/>
              <a:defRPr b="1" i="0" sz="47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200" name="Google Shape;200;g32117f6e667_0_528"/>
          <p:cNvSpPr txBox="1"/>
          <p:nvPr>
            <p:ph idx="10" type="dt"/>
          </p:nvPr>
        </p:nvSpPr>
        <p:spPr>
          <a:xfrm>
            <a:off x="3543300" y="4089613"/>
            <a:ext cx="2057400" cy="304200"/>
          </a:xfrm>
          <a:prstGeom prst="rect">
            <a:avLst/>
          </a:prstGeom>
          <a:noFill/>
          <a:ln>
            <a:noFill/>
          </a:ln>
        </p:spPr>
        <p:txBody>
          <a:bodyPr anchorCtr="0" anchor="ctr" bIns="35550" lIns="71100" spcFirstLastPara="1" rIns="71100" wrap="square" tIns="35550">
            <a:noAutofit/>
          </a:bodyPr>
          <a:lstStyle>
            <a:lvl1pPr lvl="0" marR="0" rtl="0" algn="ctr">
              <a:lnSpc>
                <a:spcPct val="100000"/>
              </a:lnSpc>
              <a:spcBef>
                <a:spcPts val="0"/>
              </a:spcBef>
              <a:spcAft>
                <a:spcPts val="0"/>
              </a:spcAft>
              <a:buClr>
                <a:srgbClr val="000000"/>
              </a:buClr>
              <a:buSzPts val="1100"/>
              <a:buFont typeface="Arial"/>
              <a:buNone/>
              <a:defRPr b="0" i="0" sz="16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201" name="Google Shape;201;g32117f6e667_0_528"/>
          <p:cNvSpPr/>
          <p:nvPr/>
        </p:nvSpPr>
        <p:spPr>
          <a:xfrm>
            <a:off x="0" y="5213843"/>
            <a:ext cx="9144000" cy="507900"/>
          </a:xfrm>
          <a:prstGeom prst="rect">
            <a:avLst/>
          </a:prstGeom>
          <a:solidFill>
            <a:schemeClr val="dk2"/>
          </a:solidFill>
          <a:ln>
            <a:noFill/>
          </a:ln>
        </p:spPr>
        <p:txBody>
          <a:bodyPr anchorCtr="0" anchor="ctr" bIns="35550" lIns="71100" spcFirstLastPara="1" rIns="71100" wrap="square" tIns="355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02" name="Google Shape;202;g32117f6e667_0_52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203" name="Google Shape;203;g32117f6e667_0_528"/>
          <p:cNvPicPr preferRelativeResize="0"/>
          <p:nvPr/>
        </p:nvPicPr>
        <p:blipFill rotWithShape="1">
          <a:blip r:embed="rId1">
            <a:alphaModFix/>
          </a:blip>
          <a:srcRect b="0" l="0" r="0" t="0"/>
          <a:stretch/>
        </p:blipFill>
        <p:spPr>
          <a:xfrm>
            <a:off x="205740" y="5303520"/>
            <a:ext cx="1701044" cy="2880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2" name="Shape 282"/>
        <p:cNvGrpSpPr/>
        <p:nvPr/>
      </p:nvGrpSpPr>
      <p:grpSpPr>
        <a:xfrm>
          <a:off x="0" y="0"/>
          <a:ext cx="0" cy="0"/>
          <a:chOff x="0" y="0"/>
          <a:chExt cx="0" cy="0"/>
        </a:xfrm>
      </p:grpSpPr>
      <p:sp>
        <p:nvSpPr>
          <p:cNvPr id="283" name="Google Shape;283;g373e6cec9ab_0_100"/>
          <p:cNvSpPr txBox="1"/>
          <p:nvPr>
            <p:ph type="title"/>
          </p:nvPr>
        </p:nvSpPr>
        <p:spPr>
          <a:xfrm>
            <a:off x="137948" y="1828271"/>
            <a:ext cx="8868300" cy="11046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84" name="Google Shape;284;g373e6cec9ab_0_100"/>
          <p:cNvSpPr txBox="1"/>
          <p:nvPr>
            <p:ph idx="10" type="dt"/>
          </p:nvPr>
        </p:nvSpPr>
        <p:spPr>
          <a:xfrm>
            <a:off x="3543300" y="4089613"/>
            <a:ext cx="2057400" cy="3042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400"/>
              <a:buFont typeface="Arial"/>
              <a:buNone/>
              <a:defRPr b="0" i="0" sz="20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85" name="Google Shape;285;g373e6cec9ab_0_100"/>
          <p:cNvSpPr/>
          <p:nvPr/>
        </p:nvSpPr>
        <p:spPr>
          <a:xfrm>
            <a:off x="0" y="5213843"/>
            <a:ext cx="9144000" cy="5079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6" name="Google Shape;286;g373e6cec9ab_0_100"/>
          <p:cNvSpPr txBox="1"/>
          <p:nvPr>
            <p:ph idx="12" type="sldNum"/>
          </p:nvPr>
        </p:nvSpPr>
        <p:spPr>
          <a:xfrm>
            <a:off x="6880595" y="5311405"/>
            <a:ext cx="2057400" cy="304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287" name="Google Shape;287;g373e6cec9ab_0_100"/>
          <p:cNvPicPr preferRelativeResize="0"/>
          <p:nvPr/>
        </p:nvPicPr>
        <p:blipFill rotWithShape="1">
          <a:blip r:embed="rId1">
            <a:alphaModFix/>
          </a:blip>
          <a:srcRect b="0" l="0" r="0" t="0"/>
          <a:stretch/>
        </p:blipFill>
        <p:spPr>
          <a:xfrm>
            <a:off x="205740" y="5303520"/>
            <a:ext cx="1275783" cy="21602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comments" Target="../comments/commen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4.xml"/><Relationship Id="rId3" Type="http://schemas.openxmlformats.org/officeDocument/2006/relationships/comments" Target="../comments/commen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8.xml"/><Relationship Id="rId3" Type="http://schemas.openxmlformats.org/officeDocument/2006/relationships/comments" Target="../comments/commen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4.xml"/><Relationship Id="rId3" Type="http://schemas.openxmlformats.org/officeDocument/2006/relationships/comments" Target="../comments/comment5.xml"/><Relationship Id="rId4" Type="http://schemas.openxmlformats.org/officeDocument/2006/relationships/hyperlink" Target="mailto:HCPF_housing_supports@state.co.u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2.xml"/><Relationship Id="rId3" Type="http://schemas.openxmlformats.org/officeDocument/2006/relationships/comments" Target="../comments/commen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8.xml"/><Relationship Id="rId3" Type="http://schemas.openxmlformats.org/officeDocument/2006/relationships/comments" Target="../comments/commen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1.xml"/><Relationship Id="rId3" Type="http://schemas.openxmlformats.org/officeDocument/2006/relationships/comments" Target="../comments/commen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3.xml"/><Relationship Id="rId3" Type="http://schemas.openxmlformats.org/officeDocument/2006/relationships/comments" Target="../comments/commen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comments" Target="../comments/commen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7.xml"/><Relationship Id="rId3" Type="http://schemas.openxmlformats.org/officeDocument/2006/relationships/comments" Target="../comments/commen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8.xml"/><Relationship Id="rId3" Type="http://schemas.openxmlformats.org/officeDocument/2006/relationships/comments" Target="../comments/comment12.xml"/><Relationship Id="rId4" Type="http://schemas.openxmlformats.org/officeDocument/2006/relationships/hyperlink" Target="https://lp.constantcontactpages.com/su/lkRAYPu/hrsn" TargetMode="External"/><Relationship Id="rId5" Type="http://schemas.openxmlformats.org/officeDocument/2006/relationships/hyperlink" Target="mailto:hcpf_hrsn@state.co.us"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xml"/><Relationship Id="rId3"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
          <p:cNvSpPr txBox="1"/>
          <p:nvPr>
            <p:ph type="ctrTitle"/>
          </p:nvPr>
        </p:nvSpPr>
        <p:spPr>
          <a:xfrm>
            <a:off x="561250" y="1131388"/>
            <a:ext cx="7938600" cy="27105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Clr>
                <a:schemeClr val="lt1"/>
              </a:buClr>
              <a:buSzPts val="3700"/>
              <a:buFont typeface="Arial"/>
              <a:buNone/>
            </a:pPr>
            <a:r>
              <a:rPr lang="en-US" sz="3600"/>
              <a:t>Health Related Social Needs- 1115 Waiver</a:t>
            </a:r>
            <a:endParaRPr sz="3600"/>
          </a:p>
          <a:p>
            <a:pPr indent="0" lvl="0" marL="0" rtl="0" algn="ctr">
              <a:lnSpc>
                <a:spcPct val="90000"/>
              </a:lnSpc>
              <a:spcBef>
                <a:spcPts val="0"/>
              </a:spcBef>
              <a:spcAft>
                <a:spcPts val="0"/>
              </a:spcAft>
              <a:buClr>
                <a:schemeClr val="lt1"/>
              </a:buClr>
              <a:buSzPts val="3700"/>
              <a:buFont typeface="Arial"/>
              <a:buNone/>
            </a:pPr>
            <a:r>
              <a:rPr lang="en-US" sz="3600"/>
              <a:t>Spanish Title</a:t>
            </a:r>
            <a:endParaRPr sz="3600"/>
          </a:p>
          <a:p>
            <a:pPr indent="0" lvl="0" marL="0" rtl="0" algn="ctr">
              <a:lnSpc>
                <a:spcPct val="90000"/>
              </a:lnSpc>
              <a:spcBef>
                <a:spcPts val="0"/>
              </a:spcBef>
              <a:spcAft>
                <a:spcPts val="0"/>
              </a:spcAft>
              <a:buClr>
                <a:schemeClr val="lt1"/>
              </a:buClr>
              <a:buSzPts val="3700"/>
              <a:buFont typeface="Arial"/>
              <a:buNone/>
            </a:pPr>
            <a:r>
              <a:t/>
            </a:r>
            <a:endParaRPr b="0" sz="2700"/>
          </a:p>
          <a:p>
            <a:pPr indent="0" lvl="0" marL="0" rtl="0" algn="ctr">
              <a:lnSpc>
                <a:spcPct val="90000"/>
              </a:lnSpc>
              <a:spcBef>
                <a:spcPts val="0"/>
              </a:spcBef>
              <a:spcAft>
                <a:spcPts val="0"/>
              </a:spcAft>
              <a:buClr>
                <a:schemeClr val="lt1"/>
              </a:buClr>
              <a:buSzPts val="3700"/>
              <a:buFont typeface="Arial"/>
              <a:buNone/>
            </a:pPr>
            <a:r>
              <a:rPr b="0" lang="en-US" sz="2700"/>
              <a:t>Nutrition</a:t>
            </a:r>
            <a:endParaRPr b="0" sz="3200"/>
          </a:p>
          <a:p>
            <a:pPr indent="0" lvl="0" marL="0" rtl="0" algn="ctr">
              <a:lnSpc>
                <a:spcPct val="90000"/>
              </a:lnSpc>
              <a:spcBef>
                <a:spcPts val="0"/>
              </a:spcBef>
              <a:spcAft>
                <a:spcPts val="0"/>
              </a:spcAft>
              <a:buSzPts val="3700"/>
              <a:buNone/>
            </a:pPr>
            <a:r>
              <a:rPr b="0" lang="en-US" sz="2700"/>
              <a:t>Spanish Subtitle</a:t>
            </a:r>
            <a:endParaRPr b="0" sz="2700"/>
          </a:p>
        </p:txBody>
      </p:sp>
      <p:sp>
        <p:nvSpPr>
          <p:cNvPr id="372" name="Google Shape;372;p5"/>
          <p:cNvSpPr txBox="1"/>
          <p:nvPr>
            <p:ph idx="2" type="body"/>
          </p:nvPr>
        </p:nvSpPr>
        <p:spPr>
          <a:xfrm>
            <a:off x="561258" y="4322398"/>
            <a:ext cx="7938600" cy="9732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en-US"/>
              <a:t>Date: </a:t>
            </a:r>
            <a:endParaRPr/>
          </a:p>
          <a:p>
            <a:pPr indent="0" lvl="0" marL="0" rtl="0" algn="ctr">
              <a:lnSpc>
                <a:spcPct val="90000"/>
              </a:lnSpc>
              <a:spcBef>
                <a:spcPts val="0"/>
              </a:spcBef>
              <a:spcAft>
                <a:spcPts val="0"/>
              </a:spcAft>
              <a:buClr>
                <a:schemeClr val="lt1"/>
              </a:buClr>
              <a:buSzPts val="2400"/>
              <a:buNone/>
            </a:pPr>
            <a:r>
              <a:rPr lang="en-US"/>
              <a:t>Date in Spanish format</a:t>
            </a:r>
            <a:endParaRPr/>
          </a:p>
          <a:p>
            <a:pPr indent="0" lvl="0" marL="0" rtl="0" algn="ctr">
              <a:lnSpc>
                <a:spcPct val="90000"/>
              </a:lnSpc>
              <a:spcBef>
                <a:spcPts val="0"/>
              </a:spcBef>
              <a:spcAft>
                <a:spcPts val="0"/>
              </a:spcAft>
              <a:buSzPts val="2400"/>
              <a:buNone/>
            </a:pPr>
            <a:r>
              <a:t/>
            </a:r>
            <a:endParaRPr/>
          </a:p>
          <a:p>
            <a:pPr indent="0" lvl="0" marL="0" rtl="0" algn="l">
              <a:lnSpc>
                <a:spcPct val="90000"/>
              </a:lnSpc>
              <a:spcBef>
                <a:spcPts val="750"/>
              </a:spcBef>
              <a:spcAft>
                <a:spcPts val="0"/>
              </a:spcAft>
              <a:buClr>
                <a:schemeClr val="lt1"/>
              </a:buClr>
              <a:buSzPts val="1800"/>
              <a:buNone/>
            </a:pPr>
            <a:r>
              <a:t/>
            </a:r>
            <a:endParaRPr sz="1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g32117f6e667_0_320"/>
          <p:cNvSpPr txBox="1"/>
          <p:nvPr>
            <p:ph type="title"/>
          </p:nvPr>
        </p:nvSpPr>
        <p:spPr>
          <a:xfrm>
            <a:off x="533000" y="407425"/>
            <a:ext cx="3263700" cy="570600"/>
          </a:xfrm>
          <a:prstGeom prst="rect">
            <a:avLst/>
          </a:prstGeom>
          <a:noFill/>
          <a:ln>
            <a:noFill/>
          </a:ln>
        </p:spPr>
        <p:txBody>
          <a:bodyPr anchorCtr="0" anchor="b" bIns="35525" lIns="35525" spcFirstLastPara="1" rIns="35525" wrap="square" tIns="35525">
            <a:spAutoFit/>
          </a:bodyPr>
          <a:lstStyle/>
          <a:p>
            <a:pPr indent="0" lvl="0" marL="0" marR="0" rtl="0" algn="ctr">
              <a:lnSpc>
                <a:spcPct val="90000"/>
              </a:lnSpc>
              <a:spcBef>
                <a:spcPts val="0"/>
              </a:spcBef>
              <a:spcAft>
                <a:spcPts val="0"/>
              </a:spcAft>
              <a:buClr>
                <a:srgbClr val="FFFFFF"/>
              </a:buClr>
              <a:buSzPts val="2700"/>
              <a:buFont typeface="Trebuchet MS"/>
              <a:buNone/>
            </a:pPr>
            <a:r>
              <a:rPr lang="en-US" sz="3600"/>
              <a:t>What We Do</a:t>
            </a:r>
            <a:endParaRPr sz="3600"/>
          </a:p>
        </p:txBody>
      </p:sp>
      <p:sp>
        <p:nvSpPr>
          <p:cNvPr id="463" name="Google Shape;463;g32117f6e667_0_320"/>
          <p:cNvSpPr txBox="1"/>
          <p:nvPr>
            <p:ph idx="1" type="body"/>
          </p:nvPr>
        </p:nvSpPr>
        <p:spPr>
          <a:xfrm>
            <a:off x="262150" y="1207521"/>
            <a:ext cx="3909900" cy="3681300"/>
          </a:xfrm>
          <a:prstGeom prst="rect">
            <a:avLst/>
          </a:prstGeom>
          <a:noFill/>
          <a:ln>
            <a:noFill/>
          </a:ln>
        </p:spPr>
        <p:txBody>
          <a:bodyPr anchorCtr="0" anchor="t" bIns="35525" lIns="35525" spcFirstLastPara="1" rIns="35525" wrap="square" tIns="35525">
            <a:normAutofit/>
          </a:bodyPr>
          <a:lstStyle/>
          <a:p>
            <a:pPr indent="0" lvl="0" marL="0" rtl="0" algn="l">
              <a:lnSpc>
                <a:spcPct val="90000"/>
              </a:lnSpc>
              <a:spcBef>
                <a:spcPts val="0"/>
              </a:spcBef>
              <a:spcAft>
                <a:spcPts val="0"/>
              </a:spcAft>
              <a:buSzPts val="1900"/>
              <a:buNone/>
            </a:pPr>
            <a:r>
              <a:rPr lang="en-US" sz="2200"/>
              <a:t>The Department of Health Care Policy and Financing (HCPF) administers Health First Colorado (Colorado’s Medicaid program), Child Health Plan </a:t>
            </a:r>
            <a:r>
              <a:rPr i="1" lang="en-US" sz="2200"/>
              <a:t>Plus </a:t>
            </a:r>
            <a:r>
              <a:rPr lang="en-US" sz="2200"/>
              <a:t>(CHP+) and other health care programs for Coloradans who qualify. </a:t>
            </a:r>
            <a:endParaRPr sz="2200"/>
          </a:p>
        </p:txBody>
      </p:sp>
      <p:sp>
        <p:nvSpPr>
          <p:cNvPr id="464" name="Google Shape;464;g32117f6e667_0_320"/>
          <p:cNvSpPr txBox="1"/>
          <p:nvPr>
            <p:ph idx="12" type="sldNum"/>
          </p:nvPr>
        </p:nvSpPr>
        <p:spPr>
          <a:xfrm>
            <a:off x="8790650" y="5370083"/>
            <a:ext cx="123000" cy="1794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700"/>
              <a:buFont typeface="Trebuchet MS"/>
              <a:buNone/>
            </a:pPr>
            <a:fld id="{00000000-1234-1234-1234-123412341234}" type="slidenum">
              <a:rPr lang="en-US" sz="700">
                <a:solidFill>
                  <a:srgbClr val="000000"/>
                </a:solidFill>
              </a:rPr>
              <a:t>‹#›</a:t>
            </a:fld>
            <a:endParaRPr/>
          </a:p>
        </p:txBody>
      </p:sp>
      <p:sp>
        <p:nvSpPr>
          <p:cNvPr id="465" name="Google Shape;465;g32117f6e667_0_320"/>
          <p:cNvSpPr txBox="1"/>
          <p:nvPr/>
        </p:nvSpPr>
        <p:spPr>
          <a:xfrm>
            <a:off x="4672225" y="1207525"/>
            <a:ext cx="4329600" cy="3760200"/>
          </a:xfrm>
          <a:prstGeom prst="rect">
            <a:avLst/>
          </a:prstGeom>
          <a:noFill/>
          <a:ln>
            <a:noFill/>
          </a:ln>
        </p:spPr>
        <p:txBody>
          <a:bodyPr anchorCtr="0" anchor="t" bIns="35525" lIns="35525" spcFirstLastPara="1" rIns="35525" wrap="square" tIns="35525">
            <a:noAutofit/>
          </a:bodyPr>
          <a:lstStyle/>
          <a:p>
            <a:pPr indent="0" lvl="0" marL="0" marR="0" rtl="0" algn="l">
              <a:lnSpc>
                <a:spcPct val="90000"/>
              </a:lnSpc>
              <a:spcBef>
                <a:spcPts val="0"/>
              </a:spcBef>
              <a:spcAft>
                <a:spcPts val="0"/>
              </a:spcAft>
              <a:buClr>
                <a:srgbClr val="FFFFFF"/>
              </a:buClr>
              <a:buSzPts val="1800"/>
              <a:buFont typeface="Trebuchet MS"/>
              <a:buNone/>
            </a:pPr>
            <a:r>
              <a:rPr b="0" i="0" lang="en-US" sz="2200" u="none" cap="none" strike="noStrike">
                <a:solidFill>
                  <a:srgbClr val="FFFFFF"/>
                </a:solidFill>
                <a:latin typeface="Trebuchet MS"/>
                <a:ea typeface="Trebuchet MS"/>
                <a:cs typeface="Trebuchet MS"/>
                <a:sym typeface="Trebuchet MS"/>
              </a:rPr>
              <a:t>El Departamento de Financiación y Políticas de Atención a la Salud (</a:t>
            </a:r>
            <a:r>
              <a:rPr b="0" i="1" lang="en-US" sz="2200" u="none" cap="none" strike="noStrike">
                <a:solidFill>
                  <a:srgbClr val="FFFFFF"/>
                </a:solidFill>
                <a:latin typeface="Trebuchet MS"/>
                <a:ea typeface="Trebuchet MS"/>
                <a:cs typeface="Trebuchet MS"/>
                <a:sym typeface="Trebuchet MS"/>
              </a:rPr>
              <a:t>Department of Health Care Policy &amp; Financing - HCPF</a:t>
            </a:r>
            <a:r>
              <a:rPr b="0" i="0" lang="en-US" sz="2200" u="none" cap="none" strike="noStrike">
                <a:solidFill>
                  <a:srgbClr val="FFFFFF"/>
                </a:solidFill>
                <a:latin typeface="Trebuchet MS"/>
                <a:ea typeface="Trebuchet MS"/>
                <a:cs typeface="Trebuchet MS"/>
                <a:sym typeface="Trebuchet MS"/>
              </a:rPr>
              <a:t>) administra Health First Colorado (el programa de Medicaid de Colorado), </a:t>
            </a:r>
            <a:r>
              <a:rPr b="0" i="1" lang="en-US" sz="2200" u="none" cap="none" strike="noStrike">
                <a:solidFill>
                  <a:srgbClr val="FFFFFF"/>
                </a:solidFill>
                <a:latin typeface="Trebuchet MS"/>
                <a:ea typeface="Trebuchet MS"/>
                <a:cs typeface="Trebuchet MS"/>
                <a:sym typeface="Trebuchet MS"/>
              </a:rPr>
              <a:t>Child Health Plan Plus (CHP</a:t>
            </a:r>
            <a:r>
              <a:rPr b="0" i="0" lang="en-US" sz="2200" u="none" cap="none" strike="noStrike">
                <a:solidFill>
                  <a:srgbClr val="FFFFFF"/>
                </a:solidFill>
                <a:latin typeface="Trebuchet MS"/>
                <a:ea typeface="Trebuchet MS"/>
                <a:cs typeface="Trebuchet MS"/>
                <a:sym typeface="Trebuchet MS"/>
              </a:rPr>
              <a:t>+) y otros programas de asistencia sanitaria para los residentes de Colorado que reúnan las condiciones. </a:t>
            </a:r>
            <a:endParaRPr b="0" i="0" sz="2200" u="none" cap="none" strike="noStrike">
              <a:solidFill>
                <a:srgbClr val="000000"/>
              </a:solidFill>
              <a:latin typeface="Trebuchet MS"/>
              <a:ea typeface="Trebuchet MS"/>
              <a:cs typeface="Trebuchet MS"/>
              <a:sym typeface="Trebuchet MS"/>
            </a:endParaRPr>
          </a:p>
        </p:txBody>
      </p:sp>
      <p:sp>
        <p:nvSpPr>
          <p:cNvPr id="466" name="Google Shape;466;g32117f6e667_0_320"/>
          <p:cNvSpPr txBox="1"/>
          <p:nvPr/>
        </p:nvSpPr>
        <p:spPr>
          <a:xfrm>
            <a:off x="4916437" y="407429"/>
            <a:ext cx="3841200" cy="570600"/>
          </a:xfrm>
          <a:prstGeom prst="rect">
            <a:avLst/>
          </a:prstGeom>
          <a:noFill/>
          <a:ln>
            <a:noFill/>
          </a:ln>
        </p:spPr>
        <p:txBody>
          <a:bodyPr anchorCtr="0" anchor="b" bIns="35525" lIns="35525" spcFirstLastPara="1" rIns="35525" wrap="square" tIns="35525">
            <a:spAutoFit/>
          </a:bodyPr>
          <a:lstStyle/>
          <a:p>
            <a:pPr indent="0" lvl="0" marL="0" marR="0" rtl="0" algn="ctr">
              <a:lnSpc>
                <a:spcPct val="90000"/>
              </a:lnSpc>
              <a:spcBef>
                <a:spcPts val="0"/>
              </a:spcBef>
              <a:spcAft>
                <a:spcPts val="0"/>
              </a:spcAft>
              <a:buClr>
                <a:srgbClr val="FFFFFF"/>
              </a:buClr>
              <a:buSzPts val="2700"/>
              <a:buFont typeface="Trebuchet MS"/>
              <a:buNone/>
            </a:pPr>
            <a:r>
              <a:rPr b="1" i="0" lang="en-US" sz="3600" u="none" cap="none" strike="noStrike">
                <a:solidFill>
                  <a:srgbClr val="FFFFFF"/>
                </a:solidFill>
                <a:latin typeface="Trebuchet MS"/>
                <a:ea typeface="Trebuchet MS"/>
                <a:cs typeface="Trebuchet MS"/>
                <a:sym typeface="Trebuchet MS"/>
              </a:rPr>
              <a:t>Qué hacemos</a:t>
            </a:r>
            <a:endParaRPr b="0" i="0" sz="36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g32117f6e667_0_208"/>
          <p:cNvSpPr txBox="1"/>
          <p:nvPr>
            <p:ph type="title"/>
          </p:nvPr>
        </p:nvSpPr>
        <p:spPr>
          <a:xfrm>
            <a:off x="731525" y="158475"/>
            <a:ext cx="3184500" cy="10896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SzPts val="4500"/>
              <a:buNone/>
            </a:pPr>
            <a:r>
              <a:rPr lang="en-US" sz="3600"/>
              <a:t>Today’s </a:t>
            </a:r>
            <a:r>
              <a:rPr lang="en-US" sz="3600"/>
              <a:t>Agenda</a:t>
            </a:r>
            <a:endParaRPr sz="3600"/>
          </a:p>
        </p:txBody>
      </p:sp>
      <p:sp>
        <p:nvSpPr>
          <p:cNvPr id="473" name="Google Shape;473;g32117f6e667_0_208"/>
          <p:cNvSpPr txBox="1"/>
          <p:nvPr>
            <p:ph idx="1" type="body"/>
          </p:nvPr>
        </p:nvSpPr>
        <p:spPr>
          <a:xfrm>
            <a:off x="261950" y="1374725"/>
            <a:ext cx="3917700" cy="38409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0"/>
              </a:spcBef>
              <a:spcAft>
                <a:spcPts val="0"/>
              </a:spcAft>
              <a:buSzPts val="2500"/>
              <a:buChar char="•"/>
            </a:pPr>
            <a:r>
              <a:rPr lang="en-US" sz="2500"/>
              <a:t>Introduction to 1115 Waivers</a:t>
            </a:r>
            <a:endParaRPr sz="2500"/>
          </a:p>
          <a:p>
            <a:pPr indent="-387350" lvl="0" marL="457200" rtl="0" algn="l">
              <a:lnSpc>
                <a:spcPct val="90000"/>
              </a:lnSpc>
              <a:spcBef>
                <a:spcPts val="0"/>
              </a:spcBef>
              <a:spcAft>
                <a:spcPts val="0"/>
              </a:spcAft>
              <a:buSzPts val="2500"/>
              <a:buChar char="•"/>
            </a:pPr>
            <a:r>
              <a:rPr lang="en-US" sz="2500"/>
              <a:t>Housing and Nutrition</a:t>
            </a:r>
            <a:endParaRPr sz="2500"/>
          </a:p>
          <a:p>
            <a:pPr indent="-387350" lvl="0" marL="457200" rtl="0" algn="l">
              <a:lnSpc>
                <a:spcPct val="90000"/>
              </a:lnSpc>
              <a:spcBef>
                <a:spcPts val="0"/>
              </a:spcBef>
              <a:spcAft>
                <a:spcPts val="0"/>
              </a:spcAft>
              <a:buSzPts val="2500"/>
              <a:buChar char="•"/>
            </a:pPr>
            <a:r>
              <a:rPr lang="en-US" sz="2500"/>
              <a:t>Screening Requirements</a:t>
            </a:r>
            <a:endParaRPr sz="2500"/>
          </a:p>
          <a:p>
            <a:pPr indent="-387350" lvl="0" marL="457200" rtl="0" algn="l">
              <a:lnSpc>
                <a:spcPct val="90000"/>
              </a:lnSpc>
              <a:spcBef>
                <a:spcPts val="0"/>
              </a:spcBef>
              <a:spcAft>
                <a:spcPts val="0"/>
              </a:spcAft>
              <a:buSzPts val="2500"/>
              <a:buChar char="•"/>
            </a:pPr>
            <a:r>
              <a:rPr lang="en-US" sz="2500"/>
              <a:t>Provider Qualifications</a:t>
            </a:r>
            <a:endParaRPr sz="2500"/>
          </a:p>
          <a:p>
            <a:pPr indent="-387350" lvl="0" marL="457200" rtl="0" algn="l">
              <a:lnSpc>
                <a:spcPct val="90000"/>
              </a:lnSpc>
              <a:spcBef>
                <a:spcPts val="0"/>
              </a:spcBef>
              <a:spcAft>
                <a:spcPts val="0"/>
              </a:spcAft>
              <a:buSzPts val="2500"/>
              <a:buChar char="•"/>
            </a:pPr>
            <a:r>
              <a:rPr lang="en-US" sz="2500"/>
              <a:t>Nutrition Counseling and Education</a:t>
            </a:r>
            <a:endParaRPr sz="2500"/>
          </a:p>
          <a:p>
            <a:pPr indent="-387350" lvl="0" marL="457200" rtl="0" algn="l">
              <a:lnSpc>
                <a:spcPct val="90000"/>
              </a:lnSpc>
              <a:spcBef>
                <a:spcPts val="0"/>
              </a:spcBef>
              <a:spcAft>
                <a:spcPts val="0"/>
              </a:spcAft>
              <a:buSzPts val="2500"/>
              <a:buChar char="•"/>
            </a:pPr>
            <a:r>
              <a:rPr lang="en-US" sz="2500"/>
              <a:t>Pantry Stocking &amp; Home-Delivered Meals</a:t>
            </a:r>
            <a:endParaRPr sz="2500"/>
          </a:p>
        </p:txBody>
      </p:sp>
      <p:sp>
        <p:nvSpPr>
          <p:cNvPr id="474" name="Google Shape;474;g32117f6e667_0_208"/>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475" name="Google Shape;475;g32117f6e667_0_208"/>
          <p:cNvSpPr txBox="1"/>
          <p:nvPr>
            <p:ph type="title"/>
          </p:nvPr>
        </p:nvSpPr>
        <p:spPr>
          <a:xfrm>
            <a:off x="5019450" y="407425"/>
            <a:ext cx="34959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600"/>
              <a:t>Programa</a:t>
            </a:r>
            <a:endParaRPr sz="3600"/>
          </a:p>
        </p:txBody>
      </p:sp>
      <p:sp>
        <p:nvSpPr>
          <p:cNvPr id="476" name="Google Shape;476;g32117f6e667_0_208"/>
          <p:cNvSpPr txBox="1"/>
          <p:nvPr>
            <p:ph idx="1" type="body"/>
          </p:nvPr>
        </p:nvSpPr>
        <p:spPr>
          <a:xfrm>
            <a:off x="4838250" y="1207525"/>
            <a:ext cx="3849900" cy="3701700"/>
          </a:xfrm>
          <a:prstGeom prst="rect">
            <a:avLst/>
          </a:prstGeom>
          <a:noFill/>
          <a:ln>
            <a:noFill/>
          </a:ln>
        </p:spPr>
        <p:txBody>
          <a:bodyPr anchorCtr="0" anchor="t" bIns="45700" lIns="91425" spcFirstLastPara="1" rIns="91425" wrap="square" tIns="45700">
            <a:noAutofit/>
          </a:bodyPr>
          <a:lstStyle/>
          <a:p>
            <a:pPr indent="-400050" lvl="0" marL="457200" rtl="0" algn="l">
              <a:lnSpc>
                <a:spcPct val="90000"/>
              </a:lnSpc>
              <a:spcBef>
                <a:spcPts val="750"/>
              </a:spcBef>
              <a:spcAft>
                <a:spcPts val="0"/>
              </a:spcAft>
              <a:buSzPts val="2700"/>
              <a:buChar char="•"/>
            </a:pPr>
            <a:r>
              <a:rPr lang="en-US"/>
              <a:t>x</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g35fb3b8f9f0_0_40"/>
          <p:cNvSpPr txBox="1"/>
          <p:nvPr>
            <p:ph type="title"/>
          </p:nvPr>
        </p:nvSpPr>
        <p:spPr>
          <a:xfrm>
            <a:off x="731525" y="312775"/>
            <a:ext cx="3184500" cy="5910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SzPts val="4500"/>
              <a:buNone/>
            </a:pPr>
            <a:r>
              <a:rPr lang="en-US" sz="3600"/>
              <a:t>Series</a:t>
            </a:r>
            <a:r>
              <a:rPr lang="en-US" sz="3600"/>
              <a:t> Agenda</a:t>
            </a:r>
            <a:endParaRPr sz="3600"/>
          </a:p>
        </p:txBody>
      </p:sp>
      <p:sp>
        <p:nvSpPr>
          <p:cNvPr id="483" name="Google Shape;483;g35fb3b8f9f0_0_40"/>
          <p:cNvSpPr txBox="1"/>
          <p:nvPr>
            <p:ph idx="1" type="body"/>
          </p:nvPr>
        </p:nvSpPr>
        <p:spPr>
          <a:xfrm>
            <a:off x="261950" y="1137925"/>
            <a:ext cx="3917700" cy="38409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0"/>
              </a:spcBef>
              <a:spcAft>
                <a:spcPts val="0"/>
              </a:spcAft>
              <a:buSzPts val="2500"/>
              <a:buChar char="•"/>
            </a:pPr>
            <a:r>
              <a:rPr b="1" lang="en-US" sz="2500"/>
              <a:t>Session 1 (Aug 13):</a:t>
            </a:r>
            <a:r>
              <a:rPr lang="en-US" sz="2500"/>
              <a:t> </a:t>
            </a:r>
            <a:r>
              <a:rPr lang="en-US" sz="2500"/>
              <a:t>Nutrition</a:t>
            </a:r>
            <a:r>
              <a:rPr lang="en-US" sz="2500"/>
              <a:t> Education &amp; Counseling, Pantry Stocking and Home-Delivered Meals</a:t>
            </a:r>
            <a:endParaRPr sz="2500"/>
          </a:p>
          <a:p>
            <a:pPr indent="-387350" lvl="0" marL="457200" rtl="0" algn="l">
              <a:lnSpc>
                <a:spcPct val="90000"/>
              </a:lnSpc>
              <a:spcBef>
                <a:spcPts val="0"/>
              </a:spcBef>
              <a:spcAft>
                <a:spcPts val="0"/>
              </a:spcAft>
              <a:buSzPts val="2500"/>
              <a:buChar char="•"/>
            </a:pPr>
            <a:r>
              <a:rPr b="1" lang="en-US" sz="2500"/>
              <a:t>Session 2 (Sep 10): </a:t>
            </a:r>
            <a:r>
              <a:rPr lang="en-US" sz="2500"/>
              <a:t>Medically</a:t>
            </a:r>
            <a:r>
              <a:rPr lang="en-US" sz="2500"/>
              <a:t> Tailored Meals</a:t>
            </a:r>
            <a:endParaRPr sz="2500"/>
          </a:p>
          <a:p>
            <a:pPr indent="-387350" lvl="0" marL="457200" rtl="0" algn="l">
              <a:lnSpc>
                <a:spcPct val="90000"/>
              </a:lnSpc>
              <a:spcBef>
                <a:spcPts val="0"/>
              </a:spcBef>
              <a:spcAft>
                <a:spcPts val="0"/>
              </a:spcAft>
              <a:buSzPts val="2500"/>
              <a:buChar char="•"/>
            </a:pPr>
            <a:r>
              <a:rPr b="1" lang="en-US" sz="2500"/>
              <a:t>Session 3 (Oct 15):</a:t>
            </a:r>
            <a:r>
              <a:rPr lang="en-US" sz="2500"/>
              <a:t> Other Benefit Details</a:t>
            </a:r>
            <a:endParaRPr sz="2500"/>
          </a:p>
        </p:txBody>
      </p:sp>
      <p:sp>
        <p:nvSpPr>
          <p:cNvPr id="484" name="Google Shape;484;g35fb3b8f9f0_0_40"/>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485" name="Google Shape;485;g35fb3b8f9f0_0_40"/>
          <p:cNvSpPr txBox="1"/>
          <p:nvPr>
            <p:ph type="title"/>
          </p:nvPr>
        </p:nvSpPr>
        <p:spPr>
          <a:xfrm>
            <a:off x="5019450" y="407425"/>
            <a:ext cx="34959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500"/>
              <a:buNone/>
            </a:pPr>
            <a:r>
              <a:rPr lang="en-US" sz="3600"/>
              <a:t>Programa</a:t>
            </a:r>
            <a:endParaRPr sz="3600"/>
          </a:p>
        </p:txBody>
      </p:sp>
      <p:sp>
        <p:nvSpPr>
          <p:cNvPr id="486" name="Google Shape;486;g35fb3b8f9f0_0_40"/>
          <p:cNvSpPr txBox="1"/>
          <p:nvPr>
            <p:ph idx="1" type="body"/>
          </p:nvPr>
        </p:nvSpPr>
        <p:spPr>
          <a:xfrm>
            <a:off x="4838250" y="1207525"/>
            <a:ext cx="3849900" cy="3701700"/>
          </a:xfrm>
          <a:prstGeom prst="rect">
            <a:avLst/>
          </a:prstGeom>
          <a:noFill/>
          <a:ln>
            <a:noFill/>
          </a:ln>
        </p:spPr>
        <p:txBody>
          <a:bodyPr anchorCtr="0" anchor="t" bIns="45700" lIns="91425" spcFirstLastPara="1" rIns="91425" wrap="square" tIns="45700">
            <a:noAutofit/>
          </a:bodyPr>
          <a:lstStyle/>
          <a:p>
            <a:pPr indent="-400050" lvl="0" marL="457200" rtl="0" algn="l">
              <a:lnSpc>
                <a:spcPct val="90000"/>
              </a:lnSpc>
              <a:spcBef>
                <a:spcPts val="750"/>
              </a:spcBef>
              <a:spcAft>
                <a:spcPts val="0"/>
              </a:spcAft>
              <a:buSzPts val="2700"/>
              <a:buChar char="•"/>
            </a:pPr>
            <a:r>
              <a:rPr lang="en-US"/>
              <a:t>spanish</a:t>
            </a:r>
            <a:r>
              <a:rPr lang="en-US"/>
              <a:t> content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g32117f6e667_0_217"/>
          <p:cNvSpPr txBox="1"/>
          <p:nvPr>
            <p:ph type="title"/>
          </p:nvPr>
        </p:nvSpPr>
        <p:spPr>
          <a:xfrm>
            <a:off x="628675" y="513025"/>
            <a:ext cx="2831700" cy="800100"/>
          </a:xfrm>
          <a:prstGeom prst="rect">
            <a:avLst/>
          </a:prstGeom>
          <a:noFill/>
          <a:ln>
            <a:noFill/>
          </a:ln>
        </p:spPr>
        <p:txBody>
          <a:bodyPr anchorCtr="0" anchor="b" bIns="35525" lIns="35525" spcFirstLastPara="1" rIns="35525" wrap="square" tIns="35525">
            <a:normAutofit/>
          </a:bodyPr>
          <a:lstStyle/>
          <a:p>
            <a:pPr indent="0" lvl="0" marL="0" rtl="0" algn="ctr">
              <a:lnSpc>
                <a:spcPct val="90000"/>
              </a:lnSpc>
              <a:spcBef>
                <a:spcPts val="0"/>
              </a:spcBef>
              <a:spcAft>
                <a:spcPts val="0"/>
              </a:spcAft>
              <a:buClr>
                <a:schemeClr val="accent1"/>
              </a:buClr>
              <a:buSzPts val="4700"/>
              <a:buFont typeface="Trebuchet MS"/>
              <a:buNone/>
            </a:pPr>
            <a:r>
              <a:rPr b="1" i="0" lang="en-US" sz="3600" u="none" cap="none" strike="noStrike">
                <a:latin typeface="Trebuchet MS"/>
                <a:ea typeface="Trebuchet MS"/>
                <a:cs typeface="Trebuchet MS"/>
                <a:sym typeface="Trebuchet MS"/>
              </a:rPr>
              <a:t>Speakers</a:t>
            </a:r>
            <a:endParaRPr sz="3600"/>
          </a:p>
        </p:txBody>
      </p:sp>
      <p:sp>
        <p:nvSpPr>
          <p:cNvPr id="492" name="Google Shape;492;g32117f6e667_0_217"/>
          <p:cNvSpPr txBox="1"/>
          <p:nvPr>
            <p:ph idx="12" type="sldNum"/>
          </p:nvPr>
        </p:nvSpPr>
        <p:spPr>
          <a:xfrm>
            <a:off x="8799979" y="5351363"/>
            <a:ext cx="1380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493" name="Google Shape;493;g32117f6e667_0_217"/>
          <p:cNvSpPr txBox="1"/>
          <p:nvPr/>
        </p:nvSpPr>
        <p:spPr>
          <a:xfrm>
            <a:off x="328300" y="1431400"/>
            <a:ext cx="3962100" cy="4095900"/>
          </a:xfrm>
          <a:prstGeom prst="rect">
            <a:avLst/>
          </a:prstGeom>
          <a:noFill/>
          <a:ln>
            <a:noFill/>
          </a:ln>
        </p:spPr>
        <p:txBody>
          <a:bodyPr anchorCtr="0" anchor="t" bIns="71100" lIns="71100" spcFirstLastPara="1" rIns="71100" wrap="square" tIns="71100">
            <a:spAutoFit/>
          </a:bodyPr>
          <a:lstStyle/>
          <a:p>
            <a:pPr indent="-212725" lvl="0" marL="257175" marR="0" rtl="0" algn="l">
              <a:lnSpc>
                <a:spcPct val="100000"/>
              </a:lnSpc>
              <a:spcBef>
                <a:spcPts val="375"/>
              </a:spcBef>
              <a:spcAft>
                <a:spcPts val="0"/>
              </a:spcAft>
              <a:buClr>
                <a:schemeClr val="lt1"/>
              </a:buClr>
              <a:buSzPts val="2000"/>
              <a:buFont typeface="Trebuchet MS"/>
              <a:buChar char="●"/>
            </a:pPr>
            <a:r>
              <a:rPr lang="en-US" sz="2000">
                <a:solidFill>
                  <a:schemeClr val="lt1"/>
                </a:solidFill>
                <a:latin typeface="Trebuchet MS"/>
                <a:ea typeface="Trebuchet MS"/>
                <a:cs typeface="Trebuchet MS"/>
                <a:sym typeface="Trebuchet MS"/>
              </a:rPr>
              <a:t>Ryan Lazo</a:t>
            </a:r>
            <a:endParaRPr sz="2000">
              <a:solidFill>
                <a:schemeClr val="lt1"/>
              </a:solidFill>
              <a:latin typeface="Trebuchet MS"/>
              <a:ea typeface="Trebuchet MS"/>
              <a:cs typeface="Trebuchet MS"/>
              <a:sym typeface="Trebuchet MS"/>
            </a:endParaRPr>
          </a:p>
          <a:p>
            <a:pPr indent="-342900" lvl="1" marL="914400" marR="0" rtl="0" algn="l">
              <a:lnSpc>
                <a:spcPct val="100000"/>
              </a:lnSpc>
              <a:spcBef>
                <a:spcPts val="375"/>
              </a:spcBef>
              <a:spcAft>
                <a:spcPts val="0"/>
              </a:spcAft>
              <a:buClr>
                <a:schemeClr val="lt1"/>
              </a:buClr>
              <a:buSzPts val="1800"/>
              <a:buFont typeface="Trebuchet MS"/>
              <a:buChar char="○"/>
            </a:pPr>
            <a:r>
              <a:rPr lang="en-US" sz="1800">
                <a:solidFill>
                  <a:schemeClr val="lt1"/>
                </a:solidFill>
                <a:latin typeface="Trebuchet MS"/>
                <a:ea typeface="Trebuchet MS"/>
                <a:cs typeface="Trebuchet MS"/>
                <a:sym typeface="Trebuchet MS"/>
              </a:rPr>
              <a:t>Stakeholder Engagement Coordinator</a:t>
            </a:r>
            <a:endParaRPr sz="1800">
              <a:solidFill>
                <a:schemeClr val="lt1"/>
              </a:solidFill>
              <a:latin typeface="Trebuchet MS"/>
              <a:ea typeface="Trebuchet MS"/>
              <a:cs typeface="Trebuchet MS"/>
              <a:sym typeface="Trebuchet MS"/>
            </a:endParaRPr>
          </a:p>
          <a:p>
            <a:pPr indent="-212725" lvl="0" marL="257175" marR="0" rtl="0" algn="l">
              <a:lnSpc>
                <a:spcPct val="100000"/>
              </a:lnSpc>
              <a:spcBef>
                <a:spcPts val="375"/>
              </a:spcBef>
              <a:spcAft>
                <a:spcPts val="0"/>
              </a:spcAft>
              <a:buClr>
                <a:schemeClr val="lt1"/>
              </a:buClr>
              <a:buSzPts val="2000"/>
              <a:buFont typeface="Trebuchet MS"/>
              <a:buChar char="●"/>
            </a:pPr>
            <a:r>
              <a:rPr lang="en-US" sz="2000">
                <a:solidFill>
                  <a:schemeClr val="lt1"/>
                </a:solidFill>
                <a:latin typeface="Trebuchet MS"/>
                <a:ea typeface="Trebuchet MS"/>
                <a:cs typeface="Trebuchet MS"/>
                <a:sym typeface="Trebuchet MS"/>
              </a:rPr>
              <a:t>Adela Flores-Brennan</a:t>
            </a:r>
            <a:endParaRPr sz="2000">
              <a:solidFill>
                <a:schemeClr val="lt1"/>
              </a:solidFill>
              <a:latin typeface="Trebuchet MS"/>
              <a:ea typeface="Trebuchet MS"/>
              <a:cs typeface="Trebuchet MS"/>
              <a:sym typeface="Trebuchet MS"/>
            </a:endParaRPr>
          </a:p>
          <a:p>
            <a:pPr indent="-342900" lvl="1" marL="914400" marR="0" rtl="0" algn="l">
              <a:lnSpc>
                <a:spcPct val="100000"/>
              </a:lnSpc>
              <a:spcBef>
                <a:spcPts val="375"/>
              </a:spcBef>
              <a:spcAft>
                <a:spcPts val="0"/>
              </a:spcAft>
              <a:buClr>
                <a:schemeClr val="lt1"/>
              </a:buClr>
              <a:buSzPts val="1800"/>
              <a:buFont typeface="Trebuchet MS"/>
              <a:buChar char="○"/>
            </a:pPr>
            <a:r>
              <a:rPr lang="en-US" sz="1800">
                <a:solidFill>
                  <a:schemeClr val="lt1"/>
                </a:solidFill>
                <a:latin typeface="Trebuchet MS"/>
                <a:ea typeface="Trebuchet MS"/>
                <a:cs typeface="Trebuchet MS"/>
                <a:sym typeface="Trebuchet MS"/>
              </a:rPr>
              <a:t>Medicaid Director</a:t>
            </a:r>
            <a:endParaRPr sz="1800">
              <a:solidFill>
                <a:schemeClr val="lt1"/>
              </a:solidFill>
              <a:latin typeface="Trebuchet MS"/>
              <a:ea typeface="Trebuchet MS"/>
              <a:cs typeface="Trebuchet MS"/>
              <a:sym typeface="Trebuchet MS"/>
            </a:endParaRPr>
          </a:p>
          <a:p>
            <a:pPr indent="-212725" lvl="0" marL="257175" marR="0" rtl="0" algn="l">
              <a:lnSpc>
                <a:spcPct val="100000"/>
              </a:lnSpc>
              <a:spcBef>
                <a:spcPts val="375"/>
              </a:spcBef>
              <a:spcAft>
                <a:spcPts val="0"/>
              </a:spcAft>
              <a:buClr>
                <a:schemeClr val="lt1"/>
              </a:buClr>
              <a:buSzPts val="2000"/>
              <a:buFont typeface="Trebuchet MS"/>
              <a:buChar char="●"/>
            </a:pPr>
            <a:r>
              <a:rPr lang="en-US" sz="2000">
                <a:solidFill>
                  <a:schemeClr val="lt1"/>
                </a:solidFill>
                <a:latin typeface="Trebuchet MS"/>
                <a:ea typeface="Trebuchet MS"/>
                <a:cs typeface="Trebuchet MS"/>
                <a:sym typeface="Trebuchet MS"/>
              </a:rPr>
              <a:t>Alaina Kelley, </a:t>
            </a:r>
            <a:endParaRPr sz="2000">
              <a:solidFill>
                <a:schemeClr val="lt1"/>
              </a:solidFill>
              <a:latin typeface="Trebuchet MS"/>
              <a:ea typeface="Trebuchet MS"/>
              <a:cs typeface="Trebuchet MS"/>
              <a:sym typeface="Trebuchet MS"/>
            </a:endParaRPr>
          </a:p>
          <a:p>
            <a:pPr indent="-342900" lvl="1" marL="914400" marR="0" rtl="0" algn="l">
              <a:lnSpc>
                <a:spcPct val="100000"/>
              </a:lnSpc>
              <a:spcBef>
                <a:spcPts val="375"/>
              </a:spcBef>
              <a:spcAft>
                <a:spcPts val="0"/>
              </a:spcAft>
              <a:buClr>
                <a:schemeClr val="lt1"/>
              </a:buClr>
              <a:buSzPts val="1800"/>
              <a:buFont typeface="Trebuchet MS"/>
              <a:buChar char="○"/>
            </a:pPr>
            <a:r>
              <a:rPr lang="en-US" sz="1800">
                <a:solidFill>
                  <a:schemeClr val="lt1"/>
                </a:solidFill>
                <a:latin typeface="Trebuchet MS"/>
                <a:ea typeface="Trebuchet MS"/>
                <a:cs typeface="Trebuchet MS"/>
                <a:sym typeface="Trebuchet MS"/>
              </a:rPr>
              <a:t>DME Policy Specialist</a:t>
            </a:r>
            <a:endParaRPr sz="1800">
              <a:solidFill>
                <a:schemeClr val="lt1"/>
              </a:solidFill>
              <a:latin typeface="Trebuchet MS"/>
              <a:ea typeface="Trebuchet MS"/>
              <a:cs typeface="Trebuchet MS"/>
              <a:sym typeface="Trebuchet MS"/>
            </a:endParaRPr>
          </a:p>
          <a:p>
            <a:pPr indent="-212725" lvl="0" marL="257175" marR="0" rtl="0" algn="l">
              <a:lnSpc>
                <a:spcPct val="100000"/>
              </a:lnSpc>
              <a:spcBef>
                <a:spcPts val="375"/>
              </a:spcBef>
              <a:spcAft>
                <a:spcPts val="0"/>
              </a:spcAft>
              <a:buClr>
                <a:schemeClr val="lt1"/>
              </a:buClr>
              <a:buSzPts val="2000"/>
              <a:buFont typeface="Trebuchet MS"/>
              <a:buChar char="●"/>
            </a:pPr>
            <a:r>
              <a:rPr lang="en-US" sz="2000">
                <a:solidFill>
                  <a:schemeClr val="lt1"/>
                </a:solidFill>
                <a:latin typeface="Trebuchet MS"/>
                <a:ea typeface="Trebuchet MS"/>
                <a:cs typeface="Trebuchet MS"/>
                <a:sym typeface="Trebuchet MS"/>
              </a:rPr>
              <a:t>Morgan Anderson, </a:t>
            </a:r>
            <a:endParaRPr sz="2000">
              <a:solidFill>
                <a:schemeClr val="lt1"/>
              </a:solidFill>
              <a:latin typeface="Trebuchet MS"/>
              <a:ea typeface="Trebuchet MS"/>
              <a:cs typeface="Trebuchet MS"/>
              <a:sym typeface="Trebuchet MS"/>
            </a:endParaRPr>
          </a:p>
          <a:p>
            <a:pPr indent="-342900" lvl="1" marL="914400" marR="0" rtl="0" algn="l">
              <a:lnSpc>
                <a:spcPct val="100000"/>
              </a:lnSpc>
              <a:spcBef>
                <a:spcPts val="375"/>
              </a:spcBef>
              <a:spcAft>
                <a:spcPts val="0"/>
              </a:spcAft>
              <a:buClr>
                <a:schemeClr val="lt1"/>
              </a:buClr>
              <a:buSzPts val="1800"/>
              <a:buFont typeface="Trebuchet MS"/>
              <a:buChar char="○"/>
            </a:pPr>
            <a:r>
              <a:rPr lang="en-US" sz="1800">
                <a:solidFill>
                  <a:schemeClr val="lt1"/>
                </a:solidFill>
                <a:latin typeface="Trebuchet MS"/>
                <a:ea typeface="Trebuchet MS"/>
                <a:cs typeface="Trebuchet MS"/>
                <a:sym typeface="Trebuchet MS"/>
              </a:rPr>
              <a:t>Primary Care Unit Supervisor</a:t>
            </a:r>
            <a:endParaRPr sz="1800">
              <a:solidFill>
                <a:schemeClr val="lt1"/>
              </a:solidFill>
              <a:latin typeface="Trebuchet MS"/>
              <a:ea typeface="Trebuchet MS"/>
              <a:cs typeface="Trebuchet MS"/>
              <a:sym typeface="Trebuchet MS"/>
            </a:endParaRPr>
          </a:p>
          <a:p>
            <a:pPr indent="0" lvl="0" marL="257175" marR="0" rtl="0" algn="l">
              <a:lnSpc>
                <a:spcPct val="100000"/>
              </a:lnSpc>
              <a:spcBef>
                <a:spcPts val="375"/>
              </a:spcBef>
              <a:spcAft>
                <a:spcPts val="0"/>
              </a:spcAft>
              <a:buClr>
                <a:schemeClr val="dk1"/>
              </a:buClr>
              <a:buSzPts val="2700"/>
              <a:buFont typeface="Arial"/>
              <a:buNone/>
            </a:pPr>
            <a:r>
              <a:t/>
            </a:r>
            <a:endParaRPr b="0" i="0" sz="2000" u="none" cap="none" strike="noStrike">
              <a:solidFill>
                <a:schemeClr val="lt1"/>
              </a:solidFill>
              <a:latin typeface="Trebuchet MS"/>
              <a:ea typeface="Trebuchet MS"/>
              <a:cs typeface="Trebuchet MS"/>
              <a:sym typeface="Trebuchet MS"/>
            </a:endParaRPr>
          </a:p>
          <a:p>
            <a:pPr indent="0" lvl="0" marL="0" marR="0" rtl="0" algn="ctr">
              <a:lnSpc>
                <a:spcPct val="90000"/>
              </a:lnSpc>
              <a:spcBef>
                <a:spcPts val="800"/>
              </a:spcBef>
              <a:spcAft>
                <a:spcPts val="0"/>
              </a:spcAft>
              <a:buClr>
                <a:schemeClr val="accent1"/>
              </a:buClr>
              <a:buSzPts val="1900"/>
              <a:buFont typeface="Trebuchet MS"/>
              <a:buNone/>
            </a:pPr>
            <a:r>
              <a:t/>
            </a:r>
            <a:endParaRPr b="1" i="0" sz="1900" u="none" cap="none" strike="noStrike">
              <a:solidFill>
                <a:schemeClr val="lt1"/>
              </a:solidFill>
              <a:latin typeface="Trebuchet MS"/>
              <a:ea typeface="Trebuchet MS"/>
              <a:cs typeface="Trebuchet MS"/>
              <a:sym typeface="Trebuchet MS"/>
            </a:endParaRPr>
          </a:p>
        </p:txBody>
      </p:sp>
      <p:sp>
        <p:nvSpPr>
          <p:cNvPr id="494" name="Google Shape;494;g32117f6e667_0_217"/>
          <p:cNvSpPr txBox="1"/>
          <p:nvPr/>
        </p:nvSpPr>
        <p:spPr>
          <a:xfrm>
            <a:off x="4828375" y="1473825"/>
            <a:ext cx="3962100" cy="406800"/>
          </a:xfrm>
          <a:prstGeom prst="rect">
            <a:avLst/>
          </a:prstGeom>
          <a:noFill/>
          <a:ln>
            <a:noFill/>
          </a:ln>
        </p:spPr>
        <p:txBody>
          <a:bodyPr anchorCtr="0" anchor="t" bIns="71100" lIns="71100" spcFirstLastPara="1" rIns="71100" wrap="square" tIns="71100">
            <a:spAutoFit/>
          </a:bodyPr>
          <a:lstStyle/>
          <a:p>
            <a:pPr indent="-349250" lvl="0" marL="457200" marR="0" rtl="0" algn="l">
              <a:lnSpc>
                <a:spcPct val="90000"/>
              </a:lnSpc>
              <a:spcBef>
                <a:spcPts val="0"/>
              </a:spcBef>
              <a:spcAft>
                <a:spcPts val="0"/>
              </a:spcAft>
              <a:buClr>
                <a:schemeClr val="lt1"/>
              </a:buClr>
              <a:buSzPts val="1900"/>
              <a:buFont typeface="Trebuchet MS"/>
              <a:buChar char="●"/>
            </a:pPr>
            <a:r>
              <a:rPr lang="en-US" sz="1900">
                <a:solidFill>
                  <a:schemeClr val="lt1"/>
                </a:solidFill>
                <a:latin typeface="Trebuchet MS"/>
                <a:ea typeface="Trebuchet MS"/>
                <a:cs typeface="Trebuchet MS"/>
                <a:sym typeface="Trebuchet MS"/>
              </a:rPr>
              <a:t>spanish content</a:t>
            </a:r>
            <a:endParaRPr b="0" i="0" sz="1900" u="none" cap="none" strike="noStrike">
              <a:solidFill>
                <a:schemeClr val="lt1"/>
              </a:solidFill>
              <a:latin typeface="Trebuchet MS"/>
              <a:ea typeface="Trebuchet MS"/>
              <a:cs typeface="Trebuchet MS"/>
              <a:sym typeface="Trebuchet MS"/>
            </a:endParaRPr>
          </a:p>
        </p:txBody>
      </p:sp>
      <p:sp>
        <p:nvSpPr>
          <p:cNvPr id="495" name="Google Shape;495;g32117f6e667_0_217"/>
          <p:cNvSpPr txBox="1"/>
          <p:nvPr/>
        </p:nvSpPr>
        <p:spPr>
          <a:xfrm>
            <a:off x="5012868" y="508520"/>
            <a:ext cx="3593400" cy="809100"/>
          </a:xfrm>
          <a:prstGeom prst="rect">
            <a:avLst/>
          </a:prstGeom>
          <a:noFill/>
          <a:ln>
            <a:noFill/>
          </a:ln>
        </p:spPr>
        <p:txBody>
          <a:bodyPr anchorCtr="0" anchor="b" bIns="35525" lIns="35525" spcFirstLastPara="1" rIns="35525" wrap="square" tIns="35525">
            <a:normAutofit/>
          </a:bodyPr>
          <a:lstStyle/>
          <a:p>
            <a:pPr indent="0" lvl="0" marL="0" marR="0" rtl="0" algn="ctr">
              <a:lnSpc>
                <a:spcPct val="90000"/>
              </a:lnSpc>
              <a:spcBef>
                <a:spcPts val="0"/>
              </a:spcBef>
              <a:spcAft>
                <a:spcPts val="0"/>
              </a:spcAft>
              <a:buClr>
                <a:schemeClr val="accent1"/>
              </a:buClr>
              <a:buSzPts val="4700"/>
              <a:buFont typeface="Trebuchet MS"/>
              <a:buNone/>
            </a:pPr>
            <a:r>
              <a:rPr b="1" i="0" lang="en-US" sz="3600" u="none" cap="none" strike="noStrike">
                <a:solidFill>
                  <a:schemeClr val="lt1"/>
                </a:solidFill>
                <a:latin typeface="Trebuchet MS"/>
                <a:ea typeface="Trebuchet MS"/>
                <a:cs typeface="Trebuchet MS"/>
                <a:sym typeface="Trebuchet MS"/>
              </a:rPr>
              <a:t>Oradores</a:t>
            </a:r>
            <a:endParaRPr b="0" i="0" sz="36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g35bf4e1ea44_1_78"/>
          <p:cNvSpPr txBox="1"/>
          <p:nvPr>
            <p:ph type="title"/>
          </p:nvPr>
        </p:nvSpPr>
        <p:spPr>
          <a:xfrm>
            <a:off x="550050" y="82075"/>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Poll</a:t>
            </a:r>
            <a:endParaRPr sz="4400"/>
          </a:p>
        </p:txBody>
      </p:sp>
      <p:sp>
        <p:nvSpPr>
          <p:cNvPr id="501" name="Google Shape;501;g35bf4e1ea44_1_78"/>
          <p:cNvSpPr txBox="1"/>
          <p:nvPr>
            <p:ph idx="1" type="body"/>
          </p:nvPr>
        </p:nvSpPr>
        <p:spPr>
          <a:xfrm>
            <a:off x="450625" y="882175"/>
            <a:ext cx="36036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Who is attending today?</a:t>
            </a:r>
            <a:endParaRPr sz="2300"/>
          </a:p>
          <a:p>
            <a:pPr indent="-209550" lvl="1" marL="533400" rtl="0" algn="l">
              <a:lnSpc>
                <a:spcPct val="90000"/>
              </a:lnSpc>
              <a:spcBef>
                <a:spcPts val="400"/>
              </a:spcBef>
              <a:spcAft>
                <a:spcPts val="0"/>
              </a:spcAft>
              <a:buSzPts val="2300"/>
              <a:buChar char="⮚"/>
            </a:pPr>
            <a:r>
              <a:rPr lang="en-US" sz="2300"/>
              <a:t>Housing Services Provider</a:t>
            </a:r>
            <a:endParaRPr sz="2300"/>
          </a:p>
          <a:p>
            <a:pPr indent="-209550" lvl="1" marL="533400" rtl="0" algn="l">
              <a:lnSpc>
                <a:spcPct val="90000"/>
              </a:lnSpc>
              <a:spcBef>
                <a:spcPts val="400"/>
              </a:spcBef>
              <a:spcAft>
                <a:spcPts val="0"/>
              </a:spcAft>
              <a:buSzPts val="2300"/>
              <a:buChar char="⮚"/>
            </a:pPr>
            <a:r>
              <a:rPr lang="en-US" sz="2300"/>
              <a:t>Pantry Stocking Provider</a:t>
            </a:r>
            <a:endParaRPr sz="2300"/>
          </a:p>
          <a:p>
            <a:pPr indent="-209550" lvl="1" marL="533400" rtl="0" algn="l">
              <a:lnSpc>
                <a:spcPct val="90000"/>
              </a:lnSpc>
              <a:spcBef>
                <a:spcPts val="400"/>
              </a:spcBef>
              <a:spcAft>
                <a:spcPts val="0"/>
              </a:spcAft>
              <a:buSzPts val="2300"/>
              <a:buChar char="⮚"/>
            </a:pPr>
            <a:r>
              <a:rPr lang="en-US" sz="2300"/>
              <a:t>Meal Delivery Provider</a:t>
            </a:r>
            <a:endParaRPr sz="2300"/>
          </a:p>
          <a:p>
            <a:pPr indent="-209550" lvl="1" marL="533400" rtl="0" algn="l">
              <a:lnSpc>
                <a:spcPct val="90000"/>
              </a:lnSpc>
              <a:spcBef>
                <a:spcPts val="400"/>
              </a:spcBef>
              <a:spcAft>
                <a:spcPts val="0"/>
              </a:spcAft>
              <a:buSzPts val="2300"/>
              <a:buChar char="⮚"/>
            </a:pPr>
            <a:r>
              <a:rPr lang="en-US" sz="2300"/>
              <a:t>Nutrition Education &amp; Counseling Provider</a:t>
            </a:r>
            <a:endParaRPr sz="2300"/>
          </a:p>
          <a:p>
            <a:pPr indent="-209550" lvl="1" marL="533400" rtl="0" algn="l">
              <a:lnSpc>
                <a:spcPct val="90000"/>
              </a:lnSpc>
              <a:spcBef>
                <a:spcPts val="400"/>
              </a:spcBef>
              <a:spcAft>
                <a:spcPts val="0"/>
              </a:spcAft>
              <a:buSzPts val="2300"/>
              <a:buChar char="⮚"/>
            </a:pPr>
            <a:r>
              <a:rPr lang="en-US" sz="2300"/>
              <a:t>Community-based organization</a:t>
            </a:r>
            <a:endParaRPr sz="2300"/>
          </a:p>
          <a:p>
            <a:pPr indent="-209550" lvl="1" marL="533400" rtl="0" algn="l">
              <a:lnSpc>
                <a:spcPct val="90000"/>
              </a:lnSpc>
              <a:spcBef>
                <a:spcPts val="400"/>
              </a:spcBef>
              <a:spcAft>
                <a:spcPts val="0"/>
              </a:spcAft>
              <a:buSzPts val="2300"/>
              <a:buChar char="⮚"/>
            </a:pPr>
            <a:r>
              <a:rPr lang="en-US" sz="2300">
                <a:extLst>
                  <a:ext uri="http://customooxmlschemas.google.com/">
                    <go:slidesCustomData xmlns:go="http://customooxmlschemas.google.com/" textRoundtripDataId="3"/>
                  </a:ext>
                </a:extLst>
              </a:rPr>
              <a:t>Other</a:t>
            </a:r>
            <a:r>
              <a:rPr lang="en-US" sz="2300"/>
              <a:t>, please specify</a:t>
            </a:r>
            <a:endParaRPr sz="2300"/>
          </a:p>
        </p:txBody>
      </p:sp>
      <p:sp>
        <p:nvSpPr>
          <p:cNvPr id="502" name="Google Shape;502;g35bf4e1ea44_1_7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503" name="Google Shape;503;g35bf4e1ea44_1_78"/>
          <p:cNvSpPr txBox="1"/>
          <p:nvPr>
            <p:ph type="title"/>
          </p:nvPr>
        </p:nvSpPr>
        <p:spPr>
          <a:xfrm>
            <a:off x="4299400" y="82075"/>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4"/>
                  </a:ext>
                </a:extLst>
              </a:rPr>
              <a:t>Content </a:t>
            </a:r>
            <a:endParaRPr sz="4400"/>
          </a:p>
        </p:txBody>
      </p:sp>
      <p:sp>
        <p:nvSpPr>
          <p:cNvPr id="504" name="Google Shape;504;g35bf4e1ea44_1_78"/>
          <p:cNvSpPr txBox="1"/>
          <p:nvPr>
            <p:ph idx="1" type="body"/>
          </p:nvPr>
        </p:nvSpPr>
        <p:spPr>
          <a:xfrm>
            <a:off x="4944725" y="10256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g35fb3b8f9f0_0_56"/>
          <p:cNvSpPr txBox="1"/>
          <p:nvPr>
            <p:ph type="title"/>
          </p:nvPr>
        </p:nvSpPr>
        <p:spPr>
          <a:xfrm>
            <a:off x="550050" y="82075"/>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extLst>
                  <a:ext uri="http://customooxmlschemas.google.com/">
                    <go:slidesCustomData xmlns:go="http://customooxmlschemas.google.com/" textRoundtripDataId="5"/>
                  </a:ext>
                </a:extLst>
              </a:rPr>
              <a:t>Poll</a:t>
            </a:r>
            <a:endParaRPr sz="4400"/>
          </a:p>
        </p:txBody>
      </p:sp>
      <p:sp>
        <p:nvSpPr>
          <p:cNvPr id="510" name="Google Shape;510;g35fb3b8f9f0_0_56"/>
          <p:cNvSpPr txBox="1"/>
          <p:nvPr>
            <p:ph idx="1" type="body"/>
          </p:nvPr>
        </p:nvSpPr>
        <p:spPr>
          <a:xfrm>
            <a:off x="450625" y="988250"/>
            <a:ext cx="3603600" cy="3507300"/>
          </a:xfrm>
          <a:prstGeom prst="rect">
            <a:avLst/>
          </a:prstGeom>
          <a:noFill/>
          <a:ln>
            <a:noFill/>
          </a:ln>
        </p:spPr>
        <p:txBody>
          <a:bodyPr anchorCtr="0" anchor="t" bIns="35550" lIns="71100" spcFirstLastPara="1" rIns="71100" wrap="square" tIns="35550">
            <a:noAutofit/>
          </a:bodyPr>
          <a:lstStyle/>
          <a:p>
            <a:pPr indent="-190500" lvl="0" marL="266700" rtl="0" algn="l">
              <a:lnSpc>
                <a:spcPct val="90000"/>
              </a:lnSpc>
              <a:spcBef>
                <a:spcPts val="800"/>
              </a:spcBef>
              <a:spcAft>
                <a:spcPts val="0"/>
              </a:spcAft>
              <a:buSzPts val="1600"/>
              <a:buChar char="•"/>
            </a:pPr>
            <a:r>
              <a:rPr lang="en-US" sz="1600"/>
              <a:t>What is your interest level in providing and being reimbursed for nutrition-related services</a:t>
            </a:r>
            <a:r>
              <a:rPr lang="en-US" sz="1600"/>
              <a:t>?</a:t>
            </a:r>
            <a:endParaRPr sz="1600"/>
          </a:p>
          <a:p>
            <a:pPr indent="-165100" lvl="1" marL="533400" rtl="0" algn="l">
              <a:lnSpc>
                <a:spcPct val="90000"/>
              </a:lnSpc>
              <a:spcBef>
                <a:spcPts val="400"/>
              </a:spcBef>
              <a:spcAft>
                <a:spcPts val="0"/>
              </a:spcAft>
              <a:buSzPts val="1600"/>
              <a:buChar char="⮚"/>
            </a:pPr>
            <a:r>
              <a:rPr lang="en-US" sz="1600"/>
              <a:t>We are interested in enrolling with Health First Colorado to </a:t>
            </a:r>
            <a:r>
              <a:rPr lang="en-US" sz="1600"/>
              <a:t>receive</a:t>
            </a:r>
            <a:r>
              <a:rPr lang="en-US" sz="1600"/>
              <a:t> direct reimbursement for nutrition services.</a:t>
            </a:r>
            <a:endParaRPr sz="1600"/>
          </a:p>
          <a:p>
            <a:pPr indent="-165100" lvl="1" marL="533400" rtl="0" algn="l">
              <a:lnSpc>
                <a:spcPct val="90000"/>
              </a:lnSpc>
              <a:spcBef>
                <a:spcPts val="400"/>
              </a:spcBef>
              <a:spcAft>
                <a:spcPts val="0"/>
              </a:spcAft>
              <a:buSzPts val="1600"/>
              <a:buChar char="⮚"/>
            </a:pPr>
            <a:r>
              <a:rPr lang="en-US" sz="1600"/>
              <a:t>We are currently enrolled with Health First Colorado to provide nutrition related services (ex. home delivered meals)</a:t>
            </a:r>
            <a:endParaRPr sz="1600"/>
          </a:p>
          <a:p>
            <a:pPr indent="-165100" lvl="1" marL="533400" rtl="0" algn="l">
              <a:lnSpc>
                <a:spcPct val="90000"/>
              </a:lnSpc>
              <a:spcBef>
                <a:spcPts val="400"/>
              </a:spcBef>
              <a:spcAft>
                <a:spcPts val="0"/>
              </a:spcAft>
              <a:buSzPts val="1600"/>
              <a:buChar char="⮚"/>
            </a:pPr>
            <a:r>
              <a:rPr lang="en-US" sz="1600"/>
              <a:t>We are not interested in enrollment and would like an organization to bill on our behalf.</a:t>
            </a:r>
            <a:endParaRPr sz="1600"/>
          </a:p>
          <a:p>
            <a:pPr indent="-165100" lvl="1" marL="533400" rtl="0" algn="l">
              <a:lnSpc>
                <a:spcPct val="90000"/>
              </a:lnSpc>
              <a:spcBef>
                <a:spcPts val="400"/>
              </a:spcBef>
              <a:spcAft>
                <a:spcPts val="0"/>
              </a:spcAft>
              <a:buSzPts val="1600"/>
              <a:buChar char="⮚"/>
            </a:pPr>
            <a:r>
              <a:rPr lang="en-US" sz="1600"/>
              <a:t>Undecided, we would need more information</a:t>
            </a:r>
            <a:endParaRPr sz="1600"/>
          </a:p>
        </p:txBody>
      </p:sp>
      <p:sp>
        <p:nvSpPr>
          <p:cNvPr id="511" name="Google Shape;511;g35fb3b8f9f0_0_5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512" name="Google Shape;512;g35fb3b8f9f0_0_56"/>
          <p:cNvSpPr txBox="1"/>
          <p:nvPr>
            <p:ph type="title"/>
          </p:nvPr>
        </p:nvSpPr>
        <p:spPr>
          <a:xfrm>
            <a:off x="4299400" y="82075"/>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6"/>
                  </a:ext>
                </a:extLst>
              </a:rPr>
              <a:t>Content </a:t>
            </a:r>
            <a:endParaRPr sz="4400"/>
          </a:p>
        </p:txBody>
      </p:sp>
      <p:sp>
        <p:nvSpPr>
          <p:cNvPr id="513" name="Google Shape;513;g35fb3b8f9f0_0_56"/>
          <p:cNvSpPr txBox="1"/>
          <p:nvPr>
            <p:ph idx="1" type="body"/>
          </p:nvPr>
        </p:nvSpPr>
        <p:spPr>
          <a:xfrm>
            <a:off x="4944725" y="10256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g35bf4e1ea44_1_0"/>
          <p:cNvSpPr txBox="1"/>
          <p:nvPr>
            <p:ph type="title"/>
          </p:nvPr>
        </p:nvSpPr>
        <p:spPr>
          <a:xfrm>
            <a:off x="557775" y="1873425"/>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1115 Waiver Overview</a:t>
            </a:r>
            <a:endParaRPr sz="4400"/>
          </a:p>
        </p:txBody>
      </p:sp>
      <p:sp>
        <p:nvSpPr>
          <p:cNvPr id="520" name="Google Shape;520;g35bf4e1ea44_1_0"/>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7"/>
                  </a:ext>
                </a:extLst>
              </a:rPr>
              <a:t>Content </a:t>
            </a:r>
            <a:endParaRPr sz="4400"/>
          </a:p>
        </p:txBody>
      </p:sp>
      <p:sp>
        <p:nvSpPr>
          <p:cNvPr id="521" name="Google Shape;521;g35bf4e1ea44_1_0"/>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750"/>
              </a:spcBef>
              <a:spcAft>
                <a:spcPts val="0"/>
              </a:spcAft>
              <a:buSzPts val="2300"/>
              <a:buChar char="•"/>
            </a:pPr>
            <a:r>
              <a:rPr lang="en-US" sz="2300"/>
              <a:t>Bullet</a:t>
            </a:r>
            <a:endParaRPr sz="2300"/>
          </a:p>
          <a:p>
            <a:pPr indent="-209550" lvl="1" marL="533400" rtl="0" algn="l">
              <a:lnSpc>
                <a:spcPct val="90000"/>
              </a:lnSpc>
              <a:spcBef>
                <a:spcPts val="375"/>
              </a:spcBef>
              <a:spcAft>
                <a:spcPts val="0"/>
              </a:spcAft>
              <a:buSzPts val="2300"/>
              <a:buChar char="⮚"/>
            </a:pPr>
            <a:r>
              <a:rPr lang="en-US" sz="2300"/>
              <a:t>sub-bullet</a:t>
            </a:r>
            <a:endParaRPr sz="23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g35fb3b8f9f0_0_16"/>
          <p:cNvSpPr txBox="1"/>
          <p:nvPr>
            <p:ph type="title"/>
          </p:nvPr>
        </p:nvSpPr>
        <p:spPr>
          <a:xfrm>
            <a:off x="391200" y="202825"/>
            <a:ext cx="3612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2900"/>
              <a:t>What is a Medicaid Waiver?</a:t>
            </a:r>
            <a:r>
              <a:rPr lang="en-US" sz="2900">
                <a:extLst>
                  <a:ext uri="http://customooxmlschemas.google.com/">
                    <go:slidesCustomData xmlns:go="http://customooxmlschemas.google.com/" textRoundtripDataId="8"/>
                  </a:ext>
                </a:extLst>
              </a:rPr>
              <a:t> </a:t>
            </a:r>
            <a:endParaRPr sz="2900"/>
          </a:p>
        </p:txBody>
      </p:sp>
      <p:sp>
        <p:nvSpPr>
          <p:cNvPr id="527" name="Google Shape;527;g35fb3b8f9f0_0_16"/>
          <p:cNvSpPr txBox="1"/>
          <p:nvPr>
            <p:ph idx="1" type="body"/>
          </p:nvPr>
        </p:nvSpPr>
        <p:spPr>
          <a:xfrm>
            <a:off x="391200" y="1165100"/>
            <a:ext cx="38424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Federal rules &amp; required benefits</a:t>
            </a:r>
            <a:endParaRPr sz="2300"/>
          </a:p>
          <a:p>
            <a:pPr indent="-234950" lvl="0" marL="266700" rtl="0" algn="l">
              <a:lnSpc>
                <a:spcPct val="90000"/>
              </a:lnSpc>
              <a:spcBef>
                <a:spcPts val="800"/>
              </a:spcBef>
              <a:spcAft>
                <a:spcPts val="0"/>
              </a:spcAft>
              <a:buSzPts val="2300"/>
              <a:buChar char="•"/>
            </a:pPr>
            <a:r>
              <a:rPr lang="en-US" sz="2300"/>
              <a:t>States can waive some federal rules to cover more services</a:t>
            </a:r>
            <a:endParaRPr sz="2300"/>
          </a:p>
          <a:p>
            <a:pPr indent="-374650" lvl="1" marL="914400" rtl="0" algn="l">
              <a:lnSpc>
                <a:spcPct val="90000"/>
              </a:lnSpc>
              <a:spcBef>
                <a:spcPts val="800"/>
              </a:spcBef>
              <a:spcAft>
                <a:spcPts val="0"/>
              </a:spcAft>
              <a:buSzPts val="2300"/>
              <a:buChar char="⮚"/>
            </a:pPr>
            <a:r>
              <a:rPr lang="en-US" sz="2300"/>
              <a:t>Specific populations &amp; settings</a:t>
            </a:r>
            <a:endParaRPr sz="2300"/>
          </a:p>
          <a:p>
            <a:pPr indent="-234950" lvl="0" marL="266700" rtl="0" algn="l">
              <a:lnSpc>
                <a:spcPct val="90000"/>
              </a:lnSpc>
              <a:spcBef>
                <a:spcPts val="800"/>
              </a:spcBef>
              <a:spcAft>
                <a:spcPts val="0"/>
              </a:spcAft>
              <a:buSzPts val="2300"/>
              <a:buChar char="•"/>
            </a:pPr>
            <a:r>
              <a:rPr lang="en-US" sz="2300"/>
              <a:t>Additional Reporting to CMS</a:t>
            </a:r>
            <a:endParaRPr sz="2300"/>
          </a:p>
          <a:p>
            <a:pPr indent="-234950" lvl="0" marL="266700" rtl="0" algn="l">
              <a:lnSpc>
                <a:spcPct val="90000"/>
              </a:lnSpc>
              <a:spcBef>
                <a:spcPts val="800"/>
              </a:spcBef>
              <a:spcAft>
                <a:spcPts val="0"/>
              </a:spcAft>
              <a:buSzPts val="2300"/>
              <a:buChar char="•"/>
            </a:pPr>
            <a:r>
              <a:rPr lang="en-US" sz="2300"/>
              <a:t>CO’s approval: Jan 2025</a:t>
            </a:r>
            <a:endParaRPr sz="2300"/>
          </a:p>
        </p:txBody>
      </p:sp>
      <p:sp>
        <p:nvSpPr>
          <p:cNvPr id="528" name="Google Shape;528;g35fb3b8f9f0_0_1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529" name="Google Shape;529;g35fb3b8f9f0_0_16"/>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9"/>
                  </a:ext>
                </a:extLst>
              </a:rPr>
              <a:t>Content </a:t>
            </a:r>
            <a:endParaRPr sz="4400"/>
          </a:p>
        </p:txBody>
      </p:sp>
      <p:sp>
        <p:nvSpPr>
          <p:cNvPr id="530" name="Google Shape;530;g35fb3b8f9f0_0_16"/>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g35fb3b8f9f0_0_8"/>
          <p:cNvSpPr txBox="1"/>
          <p:nvPr>
            <p:ph type="title"/>
          </p:nvPr>
        </p:nvSpPr>
        <p:spPr>
          <a:xfrm>
            <a:off x="471450" y="365000"/>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2500"/>
              <a:t>Colorado Comprehensive Care Waiver</a:t>
            </a:r>
            <a:endParaRPr sz="2500"/>
          </a:p>
        </p:txBody>
      </p:sp>
      <p:sp>
        <p:nvSpPr>
          <p:cNvPr id="536" name="Google Shape;536;g35fb3b8f9f0_0_8"/>
          <p:cNvSpPr txBox="1"/>
          <p:nvPr>
            <p:ph idx="1" type="body"/>
          </p:nvPr>
        </p:nvSpPr>
        <p:spPr>
          <a:xfrm>
            <a:off x="471450" y="1292100"/>
            <a:ext cx="36708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4 components</a:t>
            </a:r>
            <a:endParaRPr sz="2300"/>
          </a:p>
          <a:p>
            <a:pPr indent="-209550" lvl="1" marL="533400" rtl="0" algn="l">
              <a:lnSpc>
                <a:spcPct val="90000"/>
              </a:lnSpc>
              <a:spcBef>
                <a:spcPts val="400"/>
              </a:spcBef>
              <a:spcAft>
                <a:spcPts val="0"/>
              </a:spcAft>
              <a:buSzPts val="2300"/>
              <a:buChar char="⮚"/>
            </a:pPr>
            <a:r>
              <a:rPr lang="en-US" sz="2300"/>
              <a:t>Continuous</a:t>
            </a:r>
            <a:r>
              <a:rPr lang="en-US" sz="2300"/>
              <a:t> Eligibility (ages 0-3, Adults leaving incarceration)</a:t>
            </a:r>
            <a:endParaRPr sz="2300"/>
          </a:p>
          <a:p>
            <a:pPr indent="-209550" lvl="1" marL="533400" rtl="0" algn="l">
              <a:lnSpc>
                <a:spcPct val="90000"/>
              </a:lnSpc>
              <a:spcBef>
                <a:spcPts val="400"/>
              </a:spcBef>
              <a:spcAft>
                <a:spcPts val="0"/>
              </a:spcAft>
              <a:buSzPts val="2300"/>
              <a:buChar char="⮚"/>
            </a:pPr>
            <a:r>
              <a:rPr lang="en-US" sz="2300"/>
              <a:t>Health Related Social Needs (Housing and Nutrition)</a:t>
            </a:r>
            <a:endParaRPr sz="2300"/>
          </a:p>
          <a:p>
            <a:pPr indent="-209550" lvl="1" marL="533400" rtl="0" algn="l">
              <a:lnSpc>
                <a:spcPct val="90000"/>
              </a:lnSpc>
              <a:spcBef>
                <a:spcPts val="400"/>
              </a:spcBef>
              <a:spcAft>
                <a:spcPts val="0"/>
              </a:spcAft>
              <a:buSzPts val="2300"/>
              <a:buChar char="⮚"/>
            </a:pPr>
            <a:r>
              <a:rPr lang="en-US" sz="2300"/>
              <a:t>Re-entry Services</a:t>
            </a:r>
            <a:endParaRPr sz="2300"/>
          </a:p>
          <a:p>
            <a:pPr indent="-209550" lvl="1" marL="533400" rtl="0" algn="l">
              <a:lnSpc>
                <a:spcPct val="90000"/>
              </a:lnSpc>
              <a:spcBef>
                <a:spcPts val="400"/>
              </a:spcBef>
              <a:spcAft>
                <a:spcPts val="0"/>
              </a:spcAft>
              <a:buSzPts val="2300"/>
              <a:buChar char="⮚"/>
            </a:pPr>
            <a:r>
              <a:rPr lang="en-US" sz="2300"/>
              <a:t>Serious Mental Illness and Emotional Disturbance</a:t>
            </a:r>
            <a:endParaRPr sz="2300"/>
          </a:p>
        </p:txBody>
      </p:sp>
      <p:sp>
        <p:nvSpPr>
          <p:cNvPr id="537" name="Google Shape;537;g35fb3b8f9f0_0_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538" name="Google Shape;538;g35fb3b8f9f0_0_8"/>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10"/>
                  </a:ext>
                </a:extLst>
              </a:rPr>
              <a:t>Content </a:t>
            </a:r>
            <a:endParaRPr sz="4400"/>
          </a:p>
        </p:txBody>
      </p:sp>
      <p:sp>
        <p:nvSpPr>
          <p:cNvPr id="539" name="Google Shape;539;g35fb3b8f9f0_0_8"/>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g35fb3b8f9f0_0_49"/>
          <p:cNvSpPr txBox="1"/>
          <p:nvPr>
            <p:ph type="title"/>
          </p:nvPr>
        </p:nvSpPr>
        <p:spPr>
          <a:xfrm>
            <a:off x="639650" y="2041450"/>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HRSN Nutrition </a:t>
            </a:r>
            <a:r>
              <a:rPr lang="en-US" sz="4400">
                <a:extLst>
                  <a:ext uri="http://customooxmlschemas.google.com/">
                    <go:slidesCustomData xmlns:go="http://customooxmlschemas.google.com/" textRoundtripDataId="11"/>
                  </a:ext>
                </a:extLst>
              </a:rPr>
              <a:t>Eligibility</a:t>
            </a:r>
            <a:endParaRPr sz="4400"/>
          </a:p>
        </p:txBody>
      </p:sp>
      <p:sp>
        <p:nvSpPr>
          <p:cNvPr id="546" name="Google Shape;546;g35fb3b8f9f0_0_49"/>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12"/>
                  </a:ext>
                </a:extLst>
              </a:rPr>
              <a:t>Content </a:t>
            </a:r>
            <a:endParaRPr sz="4400"/>
          </a:p>
        </p:txBody>
      </p:sp>
      <p:sp>
        <p:nvSpPr>
          <p:cNvPr id="547" name="Google Shape;547;g35fb3b8f9f0_0_49"/>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750"/>
              </a:spcBef>
              <a:spcAft>
                <a:spcPts val="0"/>
              </a:spcAft>
              <a:buSzPts val="2300"/>
              <a:buChar char="•"/>
            </a:pPr>
            <a:r>
              <a:rPr lang="en-US" sz="2300"/>
              <a:t>Bullet</a:t>
            </a:r>
            <a:endParaRPr sz="2300"/>
          </a:p>
          <a:p>
            <a:pPr indent="-209550" lvl="1" marL="533400" rtl="0" algn="l">
              <a:lnSpc>
                <a:spcPct val="90000"/>
              </a:lnSpc>
              <a:spcBef>
                <a:spcPts val="375"/>
              </a:spcBef>
              <a:spcAft>
                <a:spcPts val="0"/>
              </a:spcAft>
              <a:buSzPts val="2300"/>
              <a:buChar char="⮚"/>
            </a:pPr>
            <a:r>
              <a:rPr lang="en-US" sz="2300"/>
              <a:t>sub-bullet</a:t>
            </a:r>
            <a:endParaRPr sz="23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g336fe059189_0_39"/>
          <p:cNvSpPr txBox="1"/>
          <p:nvPr>
            <p:ph idx="12" type="sldNum"/>
          </p:nvPr>
        </p:nvSpPr>
        <p:spPr>
          <a:xfrm>
            <a:off x="8775967" y="5405550"/>
            <a:ext cx="117600" cy="249600"/>
          </a:xfrm>
          <a:prstGeom prst="rect">
            <a:avLst/>
          </a:prstGeom>
          <a:noFill/>
          <a:ln>
            <a:noFill/>
          </a:ln>
        </p:spPr>
        <p:txBody>
          <a:bodyPr anchorCtr="0" anchor="ctr" bIns="32125" lIns="32125" spcFirstLastPara="1" rIns="32125" wrap="square" tIns="32125">
            <a:sp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78" name="Google Shape;378;g336fe059189_0_39"/>
          <p:cNvSpPr txBox="1"/>
          <p:nvPr>
            <p:ph type="title"/>
          </p:nvPr>
        </p:nvSpPr>
        <p:spPr>
          <a:xfrm>
            <a:off x="4361500" y="197850"/>
            <a:ext cx="4699200" cy="6807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3150"/>
              <a:buFont typeface="Trebuchet MS"/>
              <a:buNone/>
            </a:pPr>
            <a:r>
              <a:rPr lang="en-US" sz="2700"/>
              <a:t>Interpretación de idiomas</a:t>
            </a:r>
            <a:endParaRPr sz="2700"/>
          </a:p>
        </p:txBody>
      </p:sp>
      <p:sp>
        <p:nvSpPr>
          <p:cNvPr id="379" name="Google Shape;379;g336fe059189_0_39"/>
          <p:cNvSpPr txBox="1"/>
          <p:nvPr/>
        </p:nvSpPr>
        <p:spPr>
          <a:xfrm>
            <a:off x="262475" y="1207525"/>
            <a:ext cx="4132800" cy="41508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00000"/>
              </a:lnSpc>
              <a:spcBef>
                <a:spcPts val="100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To access language interpretation, click Interpretation      in your meeting/webinar controls.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800"/>
              <a:buFont typeface="Arial"/>
              <a:buNone/>
            </a:pPr>
            <a:r>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800"/>
              <a:buFont typeface="Arial"/>
              <a:buNone/>
            </a:pPr>
            <a:r>
              <a:t/>
            </a:r>
            <a:endParaRPr b="0" i="0" sz="1800" u="none" cap="none" strike="noStrike">
              <a:solidFill>
                <a:schemeClr val="dk2"/>
              </a:solidFill>
              <a:latin typeface="Trebuchet MS"/>
              <a:ea typeface="Trebuchet MS"/>
              <a:cs typeface="Trebuchet MS"/>
              <a:sym typeface="Trebuchet MS"/>
            </a:endParaRPr>
          </a:p>
          <a:p>
            <a:pPr indent="-342900" lvl="0" marL="457200" marR="0" rtl="0" algn="l">
              <a:lnSpc>
                <a:spcPct val="100000"/>
              </a:lnSpc>
              <a:spcBef>
                <a:spcPts val="100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If you do not see the Interpretation button, click More, then Interpretation.</a:t>
            </a:r>
            <a:endParaRPr b="0" i="0" sz="1800" u="none" cap="none" strike="noStrike">
              <a:solidFill>
                <a:schemeClr val="dk2"/>
              </a:solidFill>
              <a:latin typeface="Trebuchet MS"/>
              <a:ea typeface="Trebuchet MS"/>
              <a:cs typeface="Trebuchet MS"/>
              <a:sym typeface="Trebuchet MS"/>
            </a:endParaRPr>
          </a:p>
          <a:p>
            <a:pPr indent="0" lvl="0" marL="457200" marR="0" rtl="0" algn="l">
              <a:lnSpc>
                <a:spcPct val="100000"/>
              </a:lnSpc>
              <a:spcBef>
                <a:spcPts val="1000"/>
              </a:spcBef>
              <a:spcAft>
                <a:spcPts val="0"/>
              </a:spcAft>
              <a:buClr>
                <a:srgbClr val="000000"/>
              </a:buClr>
              <a:buSzPts val="1800"/>
              <a:buFont typeface="Arial"/>
              <a:buNone/>
            </a:pPr>
            <a:r>
              <a:t/>
            </a:r>
            <a:endParaRPr b="0" i="0" sz="1800" u="none" cap="none" strike="noStrike">
              <a:solidFill>
                <a:schemeClr val="dk2"/>
              </a:solidFill>
              <a:latin typeface="Trebuchet MS"/>
              <a:ea typeface="Trebuchet MS"/>
              <a:cs typeface="Trebuchet MS"/>
              <a:sym typeface="Trebuchet MS"/>
            </a:endParaRPr>
          </a:p>
          <a:p>
            <a:pPr indent="-342900" lvl="0" marL="457200" marR="0" rtl="0" algn="l">
              <a:lnSpc>
                <a:spcPct val="100000"/>
              </a:lnSpc>
              <a:spcBef>
                <a:spcPts val="100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Click the language that you would like to hear.</a:t>
            </a:r>
            <a:endParaRPr b="0" i="0" sz="1800" u="none" cap="none" strike="noStrike">
              <a:solidFill>
                <a:schemeClr val="dk2"/>
              </a:solidFill>
              <a:latin typeface="Arial"/>
              <a:ea typeface="Arial"/>
              <a:cs typeface="Arial"/>
              <a:sym typeface="Arial"/>
            </a:endParaRPr>
          </a:p>
        </p:txBody>
      </p:sp>
      <p:sp>
        <p:nvSpPr>
          <p:cNvPr id="380" name="Google Shape;380;g336fe059189_0_39"/>
          <p:cNvSpPr txBox="1"/>
          <p:nvPr/>
        </p:nvSpPr>
        <p:spPr>
          <a:xfrm>
            <a:off x="4361500" y="952500"/>
            <a:ext cx="4782600" cy="4285200"/>
          </a:xfrm>
          <a:prstGeom prst="rect">
            <a:avLst/>
          </a:prstGeom>
          <a:noFill/>
          <a:ln>
            <a:noFill/>
          </a:ln>
        </p:spPr>
        <p:txBody>
          <a:bodyPr anchorCtr="0" anchor="t" bIns="91400" lIns="91400" spcFirstLastPara="1" rIns="91400" wrap="square" tIns="91400">
            <a:spAutoFit/>
          </a:bodyPr>
          <a:lstStyle/>
          <a:p>
            <a:pPr indent="-406400" lvl="0" marL="584200" marR="0" rtl="0" algn="l">
              <a:lnSpc>
                <a:spcPct val="115000"/>
              </a:lnSpc>
              <a:spcBef>
                <a:spcPts val="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Para acceder a la Interpretación de idiomas, haga click en Interpretaciónen los controles de su reunión/seminario web.</a:t>
            </a:r>
            <a:endParaRPr b="0" i="0" sz="1800" u="none" cap="none" strike="noStrike">
              <a:solidFill>
                <a:schemeClr val="dk2"/>
              </a:solidFill>
              <a:latin typeface="Trebuchet MS"/>
              <a:ea typeface="Trebuchet MS"/>
              <a:cs typeface="Trebuchet MS"/>
              <a:sym typeface="Trebuchet MS"/>
            </a:endParaRPr>
          </a:p>
          <a:p>
            <a:pPr indent="0" lvl="0" marL="457200" marR="0" rtl="0" algn="l">
              <a:lnSpc>
                <a:spcPct val="115000"/>
              </a:lnSpc>
              <a:spcBef>
                <a:spcPts val="0"/>
              </a:spcBef>
              <a:spcAft>
                <a:spcPts val="0"/>
              </a:spcAft>
              <a:buClr>
                <a:schemeClr val="dk1"/>
              </a:buClr>
              <a:buSzPts val="1100"/>
              <a:buFont typeface="Arial"/>
              <a:buNone/>
            </a:pPr>
            <a:r>
              <a:rPr b="0" i="0" lang="en-US" sz="1800" u="none" cap="none" strike="noStrike">
                <a:solidFill>
                  <a:schemeClr val="dk2"/>
                </a:solidFill>
                <a:latin typeface="Trebuchet MS"/>
                <a:ea typeface="Trebuchet MS"/>
                <a:cs typeface="Trebuchet MS"/>
                <a:sym typeface="Trebuchet MS"/>
              </a:rPr>
              <a:t>  </a:t>
            </a:r>
            <a:endParaRPr b="0" i="0" sz="1800" u="none" cap="none" strike="noStrike">
              <a:solidFill>
                <a:schemeClr val="dk2"/>
              </a:solidFill>
              <a:latin typeface="Trebuchet MS"/>
              <a:ea typeface="Trebuchet MS"/>
              <a:cs typeface="Trebuchet MS"/>
              <a:sym typeface="Trebuchet MS"/>
            </a:endParaRPr>
          </a:p>
          <a:p>
            <a:pPr indent="-406400" lvl="0" marL="584200" marR="0" rtl="0" algn="l">
              <a:lnSpc>
                <a:spcPct val="115000"/>
              </a:lnSpc>
              <a:spcBef>
                <a:spcPts val="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Si usted no ve el botón de interpretación, haga click en más y luego en interpretación</a:t>
            </a:r>
            <a:endParaRPr b="0" i="0" sz="1800" u="none" cap="none" strike="noStrike">
              <a:solidFill>
                <a:schemeClr val="dk2"/>
              </a:solidFill>
              <a:latin typeface="Trebuchet MS"/>
              <a:ea typeface="Trebuchet MS"/>
              <a:cs typeface="Trebuchet MS"/>
              <a:sym typeface="Trebuchet MS"/>
            </a:endParaRPr>
          </a:p>
          <a:p>
            <a:pPr indent="0" lvl="0" marL="45720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2"/>
              </a:solidFill>
              <a:latin typeface="Trebuchet MS"/>
              <a:ea typeface="Trebuchet MS"/>
              <a:cs typeface="Trebuchet MS"/>
              <a:sym typeface="Trebuchet MS"/>
            </a:endParaRPr>
          </a:p>
          <a:p>
            <a:pPr indent="-406400" lvl="0" marL="584200" marR="0" rtl="0" algn="l">
              <a:lnSpc>
                <a:spcPct val="115000"/>
              </a:lnSpc>
              <a:spcBef>
                <a:spcPts val="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Haga click en el idioma que a usted le gustaría escuchar. Haga clic en el idioma que a usted le gustaría escuchar. </a:t>
            </a:r>
            <a:endParaRPr b="0" i="0" sz="1800" u="none" cap="none" strike="noStrike">
              <a:solidFill>
                <a:schemeClr val="dk2"/>
              </a:solidFill>
              <a:latin typeface="Trebuchet MS"/>
              <a:ea typeface="Trebuchet MS"/>
              <a:cs typeface="Trebuchet MS"/>
              <a:sym typeface="Trebuchet MS"/>
            </a:endParaRPr>
          </a:p>
        </p:txBody>
      </p:sp>
      <p:sp>
        <p:nvSpPr>
          <p:cNvPr id="381" name="Google Shape;381;g336fe059189_0_39"/>
          <p:cNvSpPr txBox="1"/>
          <p:nvPr/>
        </p:nvSpPr>
        <p:spPr>
          <a:xfrm>
            <a:off x="287525" y="238054"/>
            <a:ext cx="4082700" cy="600300"/>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chemeClr val="accent1"/>
              </a:buClr>
              <a:buSzPts val="3500"/>
              <a:buFont typeface="Trebuchet MS"/>
              <a:buNone/>
            </a:pPr>
            <a:r>
              <a:rPr b="1" i="0" lang="en-US" sz="2700" u="none" cap="none" strike="noStrike">
                <a:solidFill>
                  <a:schemeClr val="dk2"/>
                </a:solidFill>
                <a:latin typeface="Trebuchet MS"/>
                <a:ea typeface="Trebuchet MS"/>
                <a:cs typeface="Trebuchet MS"/>
                <a:sym typeface="Trebuchet MS"/>
              </a:rPr>
              <a:t>Language Interpretation</a:t>
            </a:r>
            <a:endParaRPr b="0" i="0" sz="2700" u="none" cap="none" strike="noStrike">
              <a:solidFill>
                <a:schemeClr val="dk2"/>
              </a:solidFill>
              <a:latin typeface="Arial"/>
              <a:ea typeface="Arial"/>
              <a:cs typeface="Arial"/>
              <a:sym typeface="Arial"/>
            </a:endParaRPr>
          </a:p>
        </p:txBody>
      </p:sp>
      <p:pic>
        <p:nvPicPr>
          <p:cNvPr id="382" name="Google Shape;382;g336fe059189_0_39"/>
          <p:cNvPicPr preferRelativeResize="0"/>
          <p:nvPr/>
        </p:nvPicPr>
        <p:blipFill rotWithShape="1">
          <a:blip r:embed="rId3">
            <a:alphaModFix/>
          </a:blip>
          <a:srcRect b="0" l="0" r="0" t="0"/>
          <a:stretch/>
        </p:blipFill>
        <p:spPr>
          <a:xfrm>
            <a:off x="2321900" y="1862225"/>
            <a:ext cx="249600" cy="249600"/>
          </a:xfrm>
          <a:prstGeom prst="rect">
            <a:avLst/>
          </a:prstGeom>
          <a:noFill/>
          <a:ln>
            <a:noFill/>
          </a:ln>
        </p:spPr>
      </p:pic>
      <p:pic>
        <p:nvPicPr>
          <p:cNvPr id="383" name="Google Shape;383;g336fe059189_0_39"/>
          <p:cNvPicPr preferRelativeResize="0"/>
          <p:nvPr/>
        </p:nvPicPr>
        <p:blipFill rotWithShape="1">
          <a:blip r:embed="rId4">
            <a:alphaModFix/>
          </a:blip>
          <a:srcRect b="0" l="0" r="45048" t="0"/>
          <a:stretch/>
        </p:blipFill>
        <p:spPr>
          <a:xfrm>
            <a:off x="1692949" y="2524124"/>
            <a:ext cx="1271850" cy="666741"/>
          </a:xfrm>
          <a:prstGeom prst="rect">
            <a:avLst/>
          </a:prstGeom>
          <a:noFill/>
          <a:ln>
            <a:noFill/>
          </a:ln>
        </p:spPr>
      </p:pic>
      <p:pic>
        <p:nvPicPr>
          <p:cNvPr id="384" name="Google Shape;384;g336fe059189_0_39"/>
          <p:cNvPicPr preferRelativeResize="0"/>
          <p:nvPr/>
        </p:nvPicPr>
        <p:blipFill rotWithShape="1">
          <a:blip r:embed="rId4">
            <a:alphaModFix/>
          </a:blip>
          <a:srcRect b="0" l="0" r="45048" t="0"/>
          <a:stretch/>
        </p:blipFill>
        <p:spPr>
          <a:xfrm>
            <a:off x="7550690" y="1988048"/>
            <a:ext cx="1022625" cy="536075"/>
          </a:xfrm>
          <a:prstGeom prst="rect">
            <a:avLst/>
          </a:prstGeom>
          <a:noFill/>
          <a:ln>
            <a:noFill/>
          </a:ln>
        </p:spPr>
      </p:pic>
      <p:pic>
        <p:nvPicPr>
          <p:cNvPr id="385" name="Google Shape;385;g336fe059189_0_39"/>
          <p:cNvPicPr preferRelativeResize="0"/>
          <p:nvPr/>
        </p:nvPicPr>
        <p:blipFill rotWithShape="1">
          <a:blip r:embed="rId4">
            <a:alphaModFix/>
          </a:blip>
          <a:srcRect b="0" l="65019" r="0" t="0"/>
          <a:stretch/>
        </p:blipFill>
        <p:spPr>
          <a:xfrm>
            <a:off x="7697538" y="3249349"/>
            <a:ext cx="728913" cy="600300"/>
          </a:xfrm>
          <a:prstGeom prst="rect">
            <a:avLst/>
          </a:prstGeom>
          <a:noFill/>
          <a:ln>
            <a:noFill/>
          </a:ln>
        </p:spPr>
      </p:pic>
      <p:pic>
        <p:nvPicPr>
          <p:cNvPr id="386" name="Google Shape;386;g336fe059189_0_39"/>
          <p:cNvPicPr preferRelativeResize="0"/>
          <p:nvPr/>
        </p:nvPicPr>
        <p:blipFill rotWithShape="1">
          <a:blip r:embed="rId4">
            <a:alphaModFix/>
          </a:blip>
          <a:srcRect b="0" l="65019" r="0" t="0"/>
          <a:stretch/>
        </p:blipFill>
        <p:spPr>
          <a:xfrm>
            <a:off x="2026978" y="4199572"/>
            <a:ext cx="603800" cy="497275"/>
          </a:xfrm>
          <a:prstGeom prst="rect">
            <a:avLst/>
          </a:prstGeom>
          <a:noFill/>
          <a:ln>
            <a:noFill/>
          </a:ln>
        </p:spPr>
      </p:pic>
      <p:pic>
        <p:nvPicPr>
          <p:cNvPr id="387" name="Google Shape;387;g336fe059189_0_39"/>
          <p:cNvPicPr preferRelativeResize="0"/>
          <p:nvPr/>
        </p:nvPicPr>
        <p:blipFill rotWithShape="1">
          <a:blip r:embed="rId3">
            <a:alphaModFix/>
          </a:blip>
          <a:srcRect b="0" l="0" r="0" t="0"/>
          <a:stretch/>
        </p:blipFill>
        <p:spPr>
          <a:xfrm>
            <a:off x="7477175" y="1392275"/>
            <a:ext cx="249600" cy="249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g35fb3b8f9f0_0_0"/>
          <p:cNvSpPr txBox="1"/>
          <p:nvPr>
            <p:ph type="title"/>
          </p:nvPr>
        </p:nvSpPr>
        <p:spPr>
          <a:xfrm>
            <a:off x="550050" y="256275"/>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extLst>
                  <a:ext uri="http://customooxmlschemas.google.com/">
                    <go:slidesCustomData xmlns:go="http://customooxmlschemas.google.com/" textRoundtripDataId="13"/>
                  </a:ext>
                </a:extLst>
              </a:rPr>
              <a:t>Eligibility</a:t>
            </a:r>
            <a:endParaRPr sz="4400"/>
          </a:p>
        </p:txBody>
      </p:sp>
      <p:sp>
        <p:nvSpPr>
          <p:cNvPr id="553" name="Google Shape;553;g35fb3b8f9f0_0_0"/>
          <p:cNvSpPr txBox="1"/>
          <p:nvPr>
            <p:ph idx="1" type="body"/>
          </p:nvPr>
        </p:nvSpPr>
        <p:spPr>
          <a:xfrm>
            <a:off x="628650" y="1208100"/>
            <a:ext cx="34107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Eligibility is based on </a:t>
            </a:r>
            <a:r>
              <a:rPr lang="en-US" sz="2300"/>
              <a:t>housing vouchers that are provided by Department of Local Affairs (DOLA)</a:t>
            </a:r>
            <a:endParaRPr sz="2300"/>
          </a:p>
          <a:p>
            <a:pPr indent="-209550" lvl="1" marL="533400" rtl="0" algn="l">
              <a:lnSpc>
                <a:spcPct val="90000"/>
              </a:lnSpc>
              <a:spcBef>
                <a:spcPts val="400"/>
              </a:spcBef>
              <a:spcAft>
                <a:spcPts val="0"/>
              </a:spcAft>
              <a:buSzPts val="2300"/>
              <a:buChar char="⮚"/>
            </a:pPr>
            <a:r>
              <a:rPr lang="en-US" sz="2300"/>
              <a:t>Permanent Supporting Housing (PSH)</a:t>
            </a:r>
            <a:endParaRPr sz="2300"/>
          </a:p>
          <a:p>
            <a:pPr indent="-209550" lvl="1" marL="533400" rtl="0" algn="l">
              <a:lnSpc>
                <a:spcPct val="90000"/>
              </a:lnSpc>
              <a:spcBef>
                <a:spcPts val="400"/>
              </a:spcBef>
              <a:spcAft>
                <a:spcPts val="0"/>
              </a:spcAft>
              <a:buSzPts val="2300"/>
              <a:buChar char="⮚"/>
            </a:pPr>
            <a:r>
              <a:rPr lang="en-US" sz="2300"/>
              <a:t>Colorado Fostering Success (CFS)</a:t>
            </a:r>
            <a:endParaRPr sz="2300"/>
          </a:p>
          <a:p>
            <a:pPr indent="-209550" lvl="1" marL="533400" rtl="0" algn="l">
              <a:lnSpc>
                <a:spcPct val="90000"/>
              </a:lnSpc>
              <a:spcBef>
                <a:spcPts val="400"/>
              </a:spcBef>
              <a:spcAft>
                <a:spcPts val="0"/>
              </a:spcAft>
              <a:buSzPts val="2300"/>
              <a:buChar char="⮚"/>
            </a:pPr>
            <a:r>
              <a:rPr lang="en-US" sz="2300"/>
              <a:t>Community Access Team (CAT) </a:t>
            </a:r>
            <a:endParaRPr sz="2300"/>
          </a:p>
        </p:txBody>
      </p:sp>
      <p:sp>
        <p:nvSpPr>
          <p:cNvPr id="554" name="Google Shape;554;g35fb3b8f9f0_0_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555" name="Google Shape;555;g35fb3b8f9f0_0_0"/>
          <p:cNvSpPr txBox="1"/>
          <p:nvPr>
            <p:ph type="title"/>
          </p:nvPr>
        </p:nvSpPr>
        <p:spPr>
          <a:xfrm>
            <a:off x="4299400" y="256275"/>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14"/>
                  </a:ext>
                </a:extLst>
              </a:rPr>
              <a:t>Content </a:t>
            </a:r>
            <a:endParaRPr sz="4400"/>
          </a:p>
        </p:txBody>
      </p:sp>
      <p:sp>
        <p:nvSpPr>
          <p:cNvPr id="556" name="Google Shape;556;g35fb3b8f9f0_0_0"/>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g35fb3b8f9f0_0_246"/>
          <p:cNvSpPr txBox="1"/>
          <p:nvPr>
            <p:ph type="title"/>
          </p:nvPr>
        </p:nvSpPr>
        <p:spPr>
          <a:xfrm>
            <a:off x="550050" y="365000"/>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2400"/>
              <a:t>Permanent</a:t>
            </a:r>
            <a:r>
              <a:rPr lang="en-US" sz="2400"/>
              <a:t> Supportive Housing (PSH)</a:t>
            </a:r>
            <a:endParaRPr sz="2400"/>
          </a:p>
        </p:txBody>
      </p:sp>
      <p:sp>
        <p:nvSpPr>
          <p:cNvPr id="562" name="Google Shape;562;g35fb3b8f9f0_0_246"/>
          <p:cNvSpPr txBox="1"/>
          <p:nvPr>
            <p:ph idx="1" type="body"/>
          </p:nvPr>
        </p:nvSpPr>
        <p:spPr>
          <a:xfrm>
            <a:off x="628650" y="1323950"/>
            <a:ext cx="3137700" cy="3507300"/>
          </a:xfrm>
          <a:prstGeom prst="rect">
            <a:avLst/>
          </a:prstGeom>
          <a:noFill/>
          <a:ln>
            <a:noFill/>
          </a:ln>
        </p:spPr>
        <p:txBody>
          <a:bodyPr anchorCtr="0" anchor="t" bIns="35550" lIns="71100" spcFirstLastPara="1" rIns="71100" wrap="square" tIns="35550">
            <a:noAutofit/>
          </a:bodyPr>
          <a:lstStyle/>
          <a:p>
            <a:pPr indent="-203200" lvl="0" marL="266700" rtl="0" algn="l">
              <a:lnSpc>
                <a:spcPct val="90000"/>
              </a:lnSpc>
              <a:spcBef>
                <a:spcPts val="800"/>
              </a:spcBef>
              <a:spcAft>
                <a:spcPts val="0"/>
              </a:spcAft>
              <a:buSzPts val="1800"/>
              <a:buChar char="•"/>
            </a:pPr>
            <a:r>
              <a:rPr lang="en-US" sz="1800"/>
              <a:t>Must be 18 years of age or older</a:t>
            </a:r>
            <a:endParaRPr sz="1800"/>
          </a:p>
          <a:p>
            <a:pPr indent="-203200" lvl="0" marL="266700" rtl="0" algn="l">
              <a:lnSpc>
                <a:spcPct val="90000"/>
              </a:lnSpc>
              <a:spcBef>
                <a:spcPts val="800"/>
              </a:spcBef>
              <a:spcAft>
                <a:spcPts val="0"/>
              </a:spcAft>
              <a:buSzPts val="1800"/>
              <a:buChar char="•"/>
            </a:pPr>
            <a:r>
              <a:rPr lang="en-US" sz="1800"/>
              <a:t>Have a disabling condition</a:t>
            </a:r>
            <a:endParaRPr sz="1800"/>
          </a:p>
          <a:p>
            <a:pPr indent="-203200" lvl="0" marL="266700" rtl="0" algn="l">
              <a:lnSpc>
                <a:spcPct val="90000"/>
              </a:lnSpc>
              <a:spcBef>
                <a:spcPts val="800"/>
              </a:spcBef>
              <a:spcAft>
                <a:spcPts val="0"/>
              </a:spcAft>
              <a:buSzPts val="1800"/>
              <a:buChar char="•"/>
            </a:pPr>
            <a:r>
              <a:rPr lang="en-US" sz="1800"/>
              <a:t>Have a history of homelessness or be at risk for homelessness</a:t>
            </a:r>
            <a:endParaRPr sz="1800"/>
          </a:p>
          <a:p>
            <a:pPr indent="-203200" lvl="0" marL="266700" rtl="0" algn="l">
              <a:lnSpc>
                <a:spcPct val="90000"/>
              </a:lnSpc>
              <a:spcBef>
                <a:spcPts val="800"/>
              </a:spcBef>
              <a:spcAft>
                <a:spcPts val="0"/>
              </a:spcAft>
              <a:buSzPts val="1800"/>
              <a:buChar char="•"/>
            </a:pPr>
            <a:r>
              <a:rPr lang="en-US" sz="1800"/>
              <a:t>Must be at or below 30% of the area median income</a:t>
            </a:r>
            <a:endParaRPr sz="1800"/>
          </a:p>
          <a:p>
            <a:pPr indent="-203200" lvl="0" marL="266700" rtl="0" algn="l">
              <a:lnSpc>
                <a:spcPct val="90000"/>
              </a:lnSpc>
              <a:spcBef>
                <a:spcPts val="800"/>
              </a:spcBef>
              <a:spcAft>
                <a:spcPts val="0"/>
              </a:spcAft>
              <a:buSzPts val="1800"/>
              <a:buChar char="•"/>
            </a:pPr>
            <a:r>
              <a:rPr lang="en-US" sz="1800"/>
              <a:t>Must have or be experiencing a behavioral health need and/or chronic condition</a:t>
            </a:r>
            <a:endParaRPr sz="1800"/>
          </a:p>
        </p:txBody>
      </p:sp>
      <p:sp>
        <p:nvSpPr>
          <p:cNvPr id="563" name="Google Shape;563;g35fb3b8f9f0_0_24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564" name="Google Shape;564;g35fb3b8f9f0_0_246"/>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15"/>
                  </a:ext>
                </a:extLst>
              </a:rPr>
              <a:t>Content </a:t>
            </a:r>
            <a:endParaRPr sz="4400"/>
          </a:p>
        </p:txBody>
      </p:sp>
      <p:sp>
        <p:nvSpPr>
          <p:cNvPr id="565" name="Google Shape;565;g35fb3b8f9f0_0_246"/>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g35fb3b8f9f0_0_254"/>
          <p:cNvSpPr txBox="1"/>
          <p:nvPr>
            <p:ph type="title"/>
          </p:nvPr>
        </p:nvSpPr>
        <p:spPr>
          <a:xfrm>
            <a:off x="550050" y="365000"/>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3000"/>
              <a:t>Colorado Fostering Success</a:t>
            </a:r>
            <a:endParaRPr sz="3000"/>
          </a:p>
        </p:txBody>
      </p:sp>
      <p:sp>
        <p:nvSpPr>
          <p:cNvPr id="571" name="Google Shape;571;g35fb3b8f9f0_0_254"/>
          <p:cNvSpPr txBox="1"/>
          <p:nvPr>
            <p:ph idx="1" type="body"/>
          </p:nvPr>
        </p:nvSpPr>
        <p:spPr>
          <a:xfrm>
            <a:off x="628650" y="1304175"/>
            <a:ext cx="3137700" cy="3507300"/>
          </a:xfrm>
          <a:prstGeom prst="rect">
            <a:avLst/>
          </a:prstGeom>
          <a:noFill/>
          <a:ln>
            <a:noFill/>
          </a:ln>
        </p:spPr>
        <p:txBody>
          <a:bodyPr anchorCtr="0" anchor="t" bIns="35550" lIns="71100" spcFirstLastPara="1" rIns="71100" wrap="square" tIns="35550">
            <a:noAutofit/>
          </a:bodyPr>
          <a:lstStyle/>
          <a:p>
            <a:pPr indent="-196850" lvl="0" marL="266700" rtl="0" algn="l">
              <a:lnSpc>
                <a:spcPct val="90000"/>
              </a:lnSpc>
              <a:spcBef>
                <a:spcPts val="800"/>
              </a:spcBef>
              <a:spcAft>
                <a:spcPts val="0"/>
              </a:spcAft>
              <a:buSzPts val="1700"/>
              <a:buChar char="•"/>
            </a:pPr>
            <a:r>
              <a:rPr lang="en-US" sz="1700"/>
              <a:t>Young adults ages 18 through 26 years old, who left foster care on or after their 18th birthday, and are transitioning out of the foster care system</a:t>
            </a:r>
            <a:endParaRPr sz="1700"/>
          </a:p>
          <a:p>
            <a:pPr indent="-196850" lvl="0" marL="266700" rtl="0" algn="l">
              <a:lnSpc>
                <a:spcPct val="90000"/>
              </a:lnSpc>
              <a:spcBef>
                <a:spcPts val="800"/>
              </a:spcBef>
              <a:spcAft>
                <a:spcPts val="0"/>
              </a:spcAft>
              <a:buSzPts val="1700"/>
              <a:buChar char="•"/>
            </a:pPr>
            <a:r>
              <a:rPr lang="en-US" sz="1700"/>
              <a:t>Have certain prior foster car or kinship care involvement</a:t>
            </a:r>
            <a:endParaRPr sz="1700"/>
          </a:p>
          <a:p>
            <a:pPr indent="-196850" lvl="0" marL="266700" rtl="0" algn="l">
              <a:lnSpc>
                <a:spcPct val="90000"/>
              </a:lnSpc>
              <a:spcBef>
                <a:spcPts val="800"/>
              </a:spcBef>
              <a:spcAft>
                <a:spcPts val="0"/>
              </a:spcAft>
              <a:buSzPts val="1700"/>
              <a:buChar char="•"/>
            </a:pPr>
            <a:r>
              <a:rPr lang="en-US" sz="1700"/>
              <a:t>Reside in Colorado</a:t>
            </a:r>
            <a:endParaRPr sz="1700"/>
          </a:p>
          <a:p>
            <a:pPr indent="-196850" lvl="0" marL="266700" rtl="0" algn="l">
              <a:lnSpc>
                <a:spcPct val="90000"/>
              </a:lnSpc>
              <a:spcBef>
                <a:spcPts val="800"/>
              </a:spcBef>
              <a:spcAft>
                <a:spcPts val="0"/>
              </a:spcAft>
              <a:buSzPts val="1700"/>
              <a:buChar char="•"/>
            </a:pPr>
            <a:r>
              <a:rPr lang="en-US" sz="1700"/>
              <a:t>Have an income </a:t>
            </a:r>
            <a:r>
              <a:rPr lang="en-US" sz="1700"/>
              <a:t>level</a:t>
            </a:r>
            <a:r>
              <a:rPr lang="en-US" sz="1700"/>
              <a:t> at or below 50% of the </a:t>
            </a:r>
            <a:r>
              <a:rPr lang="en-US" sz="1700"/>
              <a:t>area median income based on where the young adult resides.</a:t>
            </a:r>
            <a:r>
              <a:rPr lang="en-US" sz="1700"/>
              <a:t> </a:t>
            </a:r>
            <a:endParaRPr sz="1700"/>
          </a:p>
        </p:txBody>
      </p:sp>
      <p:sp>
        <p:nvSpPr>
          <p:cNvPr id="572" name="Google Shape;572;g35fb3b8f9f0_0_25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573" name="Google Shape;573;g35fb3b8f9f0_0_254"/>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16"/>
                  </a:ext>
                </a:extLst>
              </a:rPr>
              <a:t>Content </a:t>
            </a:r>
            <a:endParaRPr sz="4400"/>
          </a:p>
        </p:txBody>
      </p:sp>
      <p:sp>
        <p:nvSpPr>
          <p:cNvPr id="574" name="Google Shape;574;g35fb3b8f9f0_0_254"/>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g35fb3b8f9f0_0_262"/>
          <p:cNvSpPr txBox="1"/>
          <p:nvPr>
            <p:ph type="title"/>
          </p:nvPr>
        </p:nvSpPr>
        <p:spPr>
          <a:xfrm>
            <a:off x="550050" y="303225"/>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2700"/>
              <a:t>Community Access Team (CAT)</a:t>
            </a:r>
            <a:endParaRPr sz="2700"/>
          </a:p>
        </p:txBody>
      </p:sp>
      <p:sp>
        <p:nvSpPr>
          <p:cNvPr id="580" name="Google Shape;580;g35fb3b8f9f0_0_262"/>
          <p:cNvSpPr txBox="1"/>
          <p:nvPr>
            <p:ph idx="1" type="body"/>
          </p:nvPr>
        </p:nvSpPr>
        <p:spPr>
          <a:xfrm>
            <a:off x="628650" y="1208100"/>
            <a:ext cx="3137700" cy="3507300"/>
          </a:xfrm>
          <a:prstGeom prst="rect">
            <a:avLst/>
          </a:prstGeom>
          <a:noFill/>
          <a:ln>
            <a:noFill/>
          </a:ln>
        </p:spPr>
        <p:txBody>
          <a:bodyPr anchorCtr="0" anchor="t" bIns="35550" lIns="71100" spcFirstLastPara="1" rIns="71100" wrap="square" tIns="35550">
            <a:noAutofit/>
          </a:bodyPr>
          <a:lstStyle/>
          <a:p>
            <a:pPr indent="-196850" lvl="0" marL="266700" rtl="0" algn="l">
              <a:lnSpc>
                <a:spcPct val="90000"/>
              </a:lnSpc>
              <a:spcBef>
                <a:spcPts val="800"/>
              </a:spcBef>
              <a:spcAft>
                <a:spcPts val="0"/>
              </a:spcAft>
              <a:buSzPts val="1700"/>
              <a:buChar char="•"/>
            </a:pPr>
            <a:r>
              <a:rPr lang="en-US" sz="1700"/>
              <a:t>Be 18 years of age or older</a:t>
            </a:r>
            <a:endParaRPr sz="1700"/>
          </a:p>
          <a:p>
            <a:pPr indent="-196850" lvl="0" marL="266700" rtl="0" algn="l">
              <a:lnSpc>
                <a:spcPct val="90000"/>
              </a:lnSpc>
              <a:spcBef>
                <a:spcPts val="800"/>
              </a:spcBef>
              <a:spcAft>
                <a:spcPts val="0"/>
              </a:spcAft>
              <a:buSzPts val="1700"/>
              <a:buChar char="•"/>
            </a:pPr>
            <a:r>
              <a:rPr lang="en-US" sz="1700"/>
              <a:t>Be at or below 30% of the area median income</a:t>
            </a:r>
            <a:endParaRPr sz="1700"/>
          </a:p>
          <a:p>
            <a:pPr indent="-196850" lvl="0" marL="266700" rtl="0" algn="l">
              <a:lnSpc>
                <a:spcPct val="90000"/>
              </a:lnSpc>
              <a:spcBef>
                <a:spcPts val="800"/>
              </a:spcBef>
              <a:spcAft>
                <a:spcPts val="0"/>
              </a:spcAft>
              <a:buSzPts val="1700"/>
              <a:buChar char="•"/>
            </a:pPr>
            <a:r>
              <a:rPr lang="en-US" sz="1700"/>
              <a:t>Meet the U.S. Department of Housing and Urban Development (HUD) definition of a disability</a:t>
            </a:r>
            <a:endParaRPr sz="1700"/>
          </a:p>
          <a:p>
            <a:pPr indent="-196850" lvl="0" marL="266700" rtl="0" algn="l">
              <a:lnSpc>
                <a:spcPct val="90000"/>
              </a:lnSpc>
              <a:spcBef>
                <a:spcPts val="800"/>
              </a:spcBef>
              <a:spcAft>
                <a:spcPts val="0"/>
              </a:spcAft>
              <a:buSzPts val="1700"/>
              <a:buChar char="•"/>
            </a:pPr>
            <a:r>
              <a:rPr lang="en-US" sz="1700"/>
              <a:t>Receive</a:t>
            </a:r>
            <a:r>
              <a:rPr lang="en-US" sz="1700"/>
              <a:t> HCBS-based Medicaid services, or State Plan </a:t>
            </a:r>
            <a:r>
              <a:rPr lang="en-US" sz="1700"/>
              <a:t>services, or be eligible for such services </a:t>
            </a:r>
            <a:endParaRPr sz="1700"/>
          </a:p>
          <a:p>
            <a:pPr indent="-196850" lvl="0" marL="266700" rtl="0" algn="l">
              <a:lnSpc>
                <a:spcPct val="90000"/>
              </a:lnSpc>
              <a:spcBef>
                <a:spcPts val="800"/>
              </a:spcBef>
              <a:spcAft>
                <a:spcPts val="0"/>
              </a:spcAft>
              <a:buSzPts val="1700"/>
              <a:buChar char="•"/>
            </a:pPr>
            <a:r>
              <a:rPr lang="en-US" sz="1700"/>
              <a:t>Transitioning out of a nursing facility or at risk of institutionalization to remain in the community</a:t>
            </a:r>
            <a:endParaRPr sz="1700"/>
          </a:p>
        </p:txBody>
      </p:sp>
      <p:sp>
        <p:nvSpPr>
          <p:cNvPr id="581" name="Google Shape;581;g35fb3b8f9f0_0_262"/>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582" name="Google Shape;582;g35fb3b8f9f0_0_262"/>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17"/>
                  </a:ext>
                </a:extLst>
              </a:rPr>
              <a:t>Content </a:t>
            </a:r>
            <a:endParaRPr sz="4400"/>
          </a:p>
        </p:txBody>
      </p:sp>
      <p:sp>
        <p:nvSpPr>
          <p:cNvPr id="583" name="Google Shape;583;g35fb3b8f9f0_0_262"/>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g35ff2c67c92_0_0"/>
          <p:cNvSpPr txBox="1"/>
          <p:nvPr>
            <p:ph type="title"/>
          </p:nvPr>
        </p:nvSpPr>
        <p:spPr>
          <a:xfrm>
            <a:off x="550050" y="365000"/>
            <a:ext cx="35082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3200"/>
              <a:t>Supportive Housing Services</a:t>
            </a:r>
            <a:endParaRPr sz="3200"/>
          </a:p>
        </p:txBody>
      </p:sp>
      <p:sp>
        <p:nvSpPr>
          <p:cNvPr id="589" name="Google Shape;589;g35ff2c67c92_0_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590" name="Google Shape;590;g35ff2c67c92_0_0"/>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18"/>
                  </a:ext>
                </a:extLst>
              </a:rPr>
              <a:t>Content </a:t>
            </a:r>
            <a:endParaRPr sz="4400"/>
          </a:p>
        </p:txBody>
      </p:sp>
      <p:sp>
        <p:nvSpPr>
          <p:cNvPr id="591" name="Google Shape;591;g35ff2c67c92_0_0"/>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
        <p:nvSpPr>
          <p:cNvPr id="592" name="Google Shape;592;g35ff2c67c92_0_0"/>
          <p:cNvSpPr txBox="1"/>
          <p:nvPr>
            <p:ph idx="1" type="body"/>
          </p:nvPr>
        </p:nvSpPr>
        <p:spPr>
          <a:xfrm>
            <a:off x="628650" y="1454725"/>
            <a:ext cx="3508200" cy="3507300"/>
          </a:xfrm>
          <a:prstGeom prst="rect">
            <a:avLst/>
          </a:prstGeom>
          <a:noFill/>
          <a:ln>
            <a:noFill/>
          </a:ln>
        </p:spPr>
        <p:txBody>
          <a:bodyPr anchorCtr="0" anchor="t" bIns="35550" lIns="71100" spcFirstLastPara="1" rIns="71100" wrap="square" tIns="35550">
            <a:noAutofit/>
          </a:bodyPr>
          <a:lstStyle/>
          <a:p>
            <a:pPr indent="-336550" lvl="0" marL="457200" rtl="0" algn="l">
              <a:spcBef>
                <a:spcPts val="800"/>
              </a:spcBef>
              <a:spcAft>
                <a:spcPts val="0"/>
              </a:spcAft>
              <a:buSzPts val="1700"/>
              <a:buChar char="●"/>
            </a:pPr>
            <a:r>
              <a:rPr lang="en-US" sz="1700"/>
              <a:t>Targeted Case Management for housing supports</a:t>
            </a:r>
            <a:endParaRPr sz="1700"/>
          </a:p>
          <a:p>
            <a:pPr indent="-336550" lvl="0" marL="457200" rtl="0" algn="l">
              <a:spcBef>
                <a:spcPts val="0"/>
              </a:spcBef>
              <a:spcAft>
                <a:spcPts val="0"/>
              </a:spcAft>
              <a:buSzPts val="1700"/>
              <a:buChar char="●"/>
            </a:pPr>
            <a:r>
              <a:rPr lang="en-US" sz="1700"/>
              <a:t>Pre-tenancy navigation services</a:t>
            </a:r>
            <a:endParaRPr sz="1700"/>
          </a:p>
          <a:p>
            <a:pPr indent="-336550" lvl="0" marL="457200" rtl="0" algn="l">
              <a:spcBef>
                <a:spcPts val="0"/>
              </a:spcBef>
              <a:spcAft>
                <a:spcPts val="0"/>
              </a:spcAft>
              <a:buSzPts val="1700"/>
              <a:buChar char="●"/>
            </a:pPr>
            <a:r>
              <a:rPr lang="en-US" sz="1700"/>
              <a:t>Tenancy sustaining services</a:t>
            </a:r>
            <a:endParaRPr sz="1700"/>
          </a:p>
          <a:p>
            <a:pPr indent="-336550" lvl="0" marL="457200" rtl="0" algn="l">
              <a:spcBef>
                <a:spcPts val="0"/>
              </a:spcBef>
              <a:spcAft>
                <a:spcPts val="0"/>
              </a:spcAft>
              <a:buSzPts val="1700"/>
              <a:buChar char="●"/>
            </a:pPr>
            <a:r>
              <a:rPr lang="en-US" sz="1700"/>
              <a:t>One-time transition and moving costs</a:t>
            </a:r>
            <a:endParaRPr sz="1700"/>
          </a:p>
          <a:p>
            <a:pPr indent="-336550" lvl="0" marL="457200" rtl="0" algn="l">
              <a:spcBef>
                <a:spcPts val="0"/>
              </a:spcBef>
              <a:spcAft>
                <a:spcPts val="0"/>
              </a:spcAft>
              <a:buSzPts val="1700"/>
              <a:buChar char="●"/>
            </a:pPr>
            <a:r>
              <a:rPr lang="en-US" sz="1700"/>
              <a:t>Rental assistance and utility assistance</a:t>
            </a:r>
            <a:endParaRPr sz="1700"/>
          </a:p>
          <a:p>
            <a:pPr indent="-336550" lvl="0" marL="457200" rtl="0" algn="l">
              <a:spcBef>
                <a:spcPts val="0"/>
              </a:spcBef>
              <a:spcAft>
                <a:spcPts val="0"/>
              </a:spcAft>
              <a:buSzPts val="1700"/>
              <a:buChar char="●"/>
            </a:pPr>
            <a:r>
              <a:rPr lang="en-US" sz="1700"/>
              <a:t>Questions?</a:t>
            </a:r>
            <a:endParaRPr sz="1700"/>
          </a:p>
          <a:p>
            <a:pPr indent="-336550" lvl="1" marL="914400" rtl="0" algn="l">
              <a:spcBef>
                <a:spcPts val="800"/>
              </a:spcBef>
              <a:spcAft>
                <a:spcPts val="0"/>
              </a:spcAft>
              <a:buSzPts val="1700"/>
              <a:buChar char="○"/>
            </a:pPr>
            <a:r>
              <a:rPr lang="en-US" sz="1700" u="sng">
                <a:solidFill>
                  <a:schemeClr val="hlink"/>
                </a:solidFill>
                <a:hlinkClick r:id="rId4"/>
                <a:extLst>
                  <a:ext uri="http://customooxmlschemas.google.com/">
                    <go:slidesCustomData xmlns:go="http://customooxmlschemas.google.com/" textRoundtripDataId="19"/>
                  </a:ext>
                </a:extLst>
              </a:rPr>
              <a:t>HCPF_housing_supports@state.co.us</a:t>
            </a:r>
            <a:r>
              <a:rPr lang="en-US" sz="1700">
                <a:extLst>
                  <a:ext uri="http://customooxmlschemas.google.com/">
                    <go:slidesCustomData xmlns:go="http://customooxmlschemas.google.com/" textRoundtripDataId="20"/>
                  </a:ext>
                </a:extLst>
              </a:rPr>
              <a:t> </a:t>
            </a:r>
            <a:endParaRPr sz="1700"/>
          </a:p>
          <a:p>
            <a:pPr indent="0" lvl="0" marL="914400" rtl="0" algn="l">
              <a:spcBef>
                <a:spcPts val="800"/>
              </a:spcBef>
              <a:spcAft>
                <a:spcPts val="0"/>
              </a:spcAft>
              <a:buNone/>
            </a:pPr>
            <a:r>
              <a:t/>
            </a:r>
            <a:endParaRPr sz="1700">
              <a:solidFill>
                <a:srgbClr val="444746"/>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g35fb3b8f9f0_0_110"/>
          <p:cNvSpPr txBox="1"/>
          <p:nvPr>
            <p:ph type="title"/>
          </p:nvPr>
        </p:nvSpPr>
        <p:spPr>
          <a:xfrm>
            <a:off x="261950" y="1781125"/>
            <a:ext cx="44865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Phased Implementation</a:t>
            </a:r>
            <a:endParaRPr sz="4400"/>
          </a:p>
        </p:txBody>
      </p:sp>
      <p:sp>
        <p:nvSpPr>
          <p:cNvPr id="599" name="Google Shape;599;g35fb3b8f9f0_0_110"/>
          <p:cNvSpPr txBox="1"/>
          <p:nvPr>
            <p:ph type="title"/>
          </p:nvPr>
        </p:nvSpPr>
        <p:spPr>
          <a:xfrm>
            <a:off x="4782075" y="1781125"/>
            <a:ext cx="42018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21"/>
                  </a:ext>
                </a:extLst>
              </a:rPr>
              <a:t>Content </a:t>
            </a:r>
            <a:endParaRPr sz="44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g35fb3b8f9f0_0_80"/>
          <p:cNvSpPr txBox="1"/>
          <p:nvPr>
            <p:ph type="title"/>
          </p:nvPr>
        </p:nvSpPr>
        <p:spPr>
          <a:xfrm>
            <a:off x="550050" y="228475"/>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3300"/>
              <a:t>Implementation</a:t>
            </a:r>
            <a:endParaRPr sz="3300"/>
          </a:p>
        </p:txBody>
      </p:sp>
      <p:sp>
        <p:nvSpPr>
          <p:cNvPr id="605" name="Google Shape;605;g35fb3b8f9f0_0_80"/>
          <p:cNvSpPr txBox="1"/>
          <p:nvPr>
            <p:ph idx="1" type="body"/>
          </p:nvPr>
        </p:nvSpPr>
        <p:spPr>
          <a:xfrm>
            <a:off x="443400" y="1296450"/>
            <a:ext cx="3508200" cy="3507300"/>
          </a:xfrm>
          <a:prstGeom prst="rect">
            <a:avLst/>
          </a:prstGeom>
          <a:noFill/>
          <a:ln>
            <a:noFill/>
          </a:ln>
        </p:spPr>
        <p:txBody>
          <a:bodyPr anchorCtr="0" anchor="t" bIns="35550" lIns="71100" spcFirstLastPara="1" rIns="71100" wrap="square" tIns="35550">
            <a:noAutofit/>
          </a:bodyPr>
          <a:lstStyle/>
          <a:p>
            <a:pPr indent="-209550" lvl="0" marL="266700" rtl="0" algn="l">
              <a:lnSpc>
                <a:spcPct val="90000"/>
              </a:lnSpc>
              <a:spcBef>
                <a:spcPts val="800"/>
              </a:spcBef>
              <a:spcAft>
                <a:spcPts val="0"/>
              </a:spcAft>
              <a:buSzPts val="1900"/>
              <a:buChar char="•"/>
            </a:pPr>
            <a:r>
              <a:rPr lang="en-US" sz="1900"/>
              <a:t>Phase 1 </a:t>
            </a:r>
            <a:r>
              <a:rPr i="1" lang="en-US" sz="1900"/>
              <a:t>(no sooner than </a:t>
            </a:r>
            <a:r>
              <a:rPr b="1" i="1" lang="en-US" sz="1900"/>
              <a:t>July 1, 2025</a:t>
            </a:r>
            <a:r>
              <a:rPr i="1" lang="en-US" sz="1900"/>
              <a:t>)</a:t>
            </a:r>
            <a:endParaRPr i="1" sz="1900"/>
          </a:p>
          <a:p>
            <a:pPr indent="-349250" lvl="1" marL="914400" rtl="0" algn="l">
              <a:lnSpc>
                <a:spcPct val="90000"/>
              </a:lnSpc>
              <a:spcBef>
                <a:spcPts val="400"/>
              </a:spcBef>
              <a:spcAft>
                <a:spcPts val="0"/>
              </a:spcAft>
              <a:buSzPts val="1900"/>
              <a:buChar char="⮚"/>
            </a:pPr>
            <a:r>
              <a:rPr lang="en-US" sz="1900"/>
              <a:t>Housing Services</a:t>
            </a:r>
            <a:endParaRPr sz="1900"/>
          </a:p>
          <a:p>
            <a:pPr indent="-349250" lvl="0" marL="457200" rtl="0" algn="l">
              <a:lnSpc>
                <a:spcPct val="90000"/>
              </a:lnSpc>
              <a:spcBef>
                <a:spcPts val="400"/>
              </a:spcBef>
              <a:spcAft>
                <a:spcPts val="0"/>
              </a:spcAft>
              <a:buSzPts val="1900"/>
              <a:buChar char="•"/>
            </a:pPr>
            <a:r>
              <a:rPr lang="en-US" sz="1900"/>
              <a:t>Phase 2 </a:t>
            </a:r>
            <a:r>
              <a:rPr i="1" lang="en-US" sz="1900"/>
              <a:t>(no sooner than </a:t>
            </a:r>
            <a:r>
              <a:rPr b="1" i="1" lang="en-US" sz="1900"/>
              <a:t>January 1, 2026</a:t>
            </a:r>
            <a:r>
              <a:rPr i="1" lang="en-US" sz="1900"/>
              <a:t>)</a:t>
            </a:r>
            <a:endParaRPr i="1" sz="1900"/>
          </a:p>
          <a:p>
            <a:pPr indent="-349250" lvl="1" marL="914400" rtl="0" algn="l">
              <a:lnSpc>
                <a:spcPct val="90000"/>
              </a:lnSpc>
              <a:spcBef>
                <a:spcPts val="400"/>
              </a:spcBef>
              <a:spcAft>
                <a:spcPts val="0"/>
              </a:spcAft>
              <a:buSzPts val="1900"/>
              <a:buChar char="⮚"/>
            </a:pPr>
            <a:r>
              <a:rPr lang="en-US" sz="1900"/>
              <a:t>Nutrition Counseling &amp; pantry stocking or home delivered meals</a:t>
            </a:r>
            <a:endParaRPr sz="1900"/>
          </a:p>
          <a:p>
            <a:pPr indent="-349250" lvl="0" marL="457200" rtl="0" algn="l">
              <a:lnSpc>
                <a:spcPct val="90000"/>
              </a:lnSpc>
              <a:spcBef>
                <a:spcPts val="400"/>
              </a:spcBef>
              <a:spcAft>
                <a:spcPts val="0"/>
              </a:spcAft>
              <a:buSzPts val="1900"/>
              <a:buChar char="•"/>
            </a:pPr>
            <a:r>
              <a:rPr lang="en-US" sz="1900"/>
              <a:t>Phase 3 </a:t>
            </a:r>
            <a:r>
              <a:rPr i="1" lang="en-US" sz="1900"/>
              <a:t>(no sooner than </a:t>
            </a:r>
            <a:r>
              <a:rPr b="1" i="1" lang="en-US" sz="1900"/>
              <a:t>January 1, 2027</a:t>
            </a:r>
            <a:r>
              <a:rPr i="1" lang="en-US" sz="1900"/>
              <a:t>)</a:t>
            </a:r>
            <a:endParaRPr i="1" sz="1900"/>
          </a:p>
          <a:p>
            <a:pPr indent="-349250" lvl="1" marL="914400" rtl="0" algn="l">
              <a:lnSpc>
                <a:spcPct val="90000"/>
              </a:lnSpc>
              <a:spcBef>
                <a:spcPts val="400"/>
              </a:spcBef>
              <a:spcAft>
                <a:spcPts val="0"/>
              </a:spcAft>
              <a:buSzPts val="1900"/>
              <a:buChar char="⮚"/>
            </a:pPr>
            <a:r>
              <a:rPr lang="en-US" sz="1900"/>
              <a:t>Medically tailored meals</a:t>
            </a:r>
            <a:endParaRPr sz="1900"/>
          </a:p>
        </p:txBody>
      </p:sp>
      <p:sp>
        <p:nvSpPr>
          <p:cNvPr id="606" name="Google Shape;606;g35fb3b8f9f0_0_8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607" name="Google Shape;607;g35fb3b8f9f0_0_80"/>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22"/>
                  </a:ext>
                </a:extLst>
              </a:rPr>
              <a:t>Content </a:t>
            </a:r>
            <a:endParaRPr sz="4400"/>
          </a:p>
        </p:txBody>
      </p:sp>
      <p:sp>
        <p:nvSpPr>
          <p:cNvPr id="608" name="Google Shape;608;g35fb3b8f9f0_0_80"/>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g35ff2c67c92_0_8"/>
          <p:cNvSpPr txBox="1"/>
          <p:nvPr>
            <p:ph type="title"/>
          </p:nvPr>
        </p:nvSpPr>
        <p:spPr>
          <a:xfrm>
            <a:off x="261950" y="2117700"/>
            <a:ext cx="39465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Nutrition Education &amp; Counseling</a:t>
            </a:r>
            <a:endParaRPr sz="4400"/>
          </a:p>
        </p:txBody>
      </p:sp>
      <p:sp>
        <p:nvSpPr>
          <p:cNvPr id="615" name="Google Shape;615;g35ff2c67c92_0_8"/>
          <p:cNvSpPr txBox="1"/>
          <p:nvPr>
            <p:ph type="title"/>
          </p:nvPr>
        </p:nvSpPr>
        <p:spPr>
          <a:xfrm>
            <a:off x="4571400" y="1781125"/>
            <a:ext cx="42018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23"/>
                  </a:ext>
                </a:extLst>
              </a:rPr>
              <a:t>Content </a:t>
            </a:r>
            <a:endParaRPr sz="44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g35ff2c67c92_0_14"/>
          <p:cNvSpPr txBox="1"/>
          <p:nvPr>
            <p:ph type="title"/>
          </p:nvPr>
        </p:nvSpPr>
        <p:spPr>
          <a:xfrm>
            <a:off x="550050" y="550350"/>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Service Definition</a:t>
            </a:r>
            <a:endParaRPr sz="4400"/>
          </a:p>
        </p:txBody>
      </p:sp>
      <p:sp>
        <p:nvSpPr>
          <p:cNvPr id="621" name="Google Shape;621;g35ff2c67c92_0_14"/>
          <p:cNvSpPr txBox="1"/>
          <p:nvPr>
            <p:ph idx="1" type="body"/>
          </p:nvPr>
        </p:nvSpPr>
        <p:spPr>
          <a:xfrm>
            <a:off x="400925" y="1543575"/>
            <a:ext cx="37020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Any combination of educational strategies designed to motivate and facilitate </a:t>
            </a:r>
            <a:r>
              <a:rPr lang="en-US" sz="2300"/>
              <a:t>voluntary</a:t>
            </a:r>
            <a:r>
              <a:rPr lang="en-US" sz="2300"/>
              <a:t> adoption of food choices and other </a:t>
            </a:r>
            <a:r>
              <a:rPr lang="en-US" sz="2300"/>
              <a:t>food and nutrition-related behaviors conducive to health and wellbeing</a:t>
            </a:r>
            <a:endParaRPr sz="2300"/>
          </a:p>
        </p:txBody>
      </p:sp>
      <p:sp>
        <p:nvSpPr>
          <p:cNvPr id="622" name="Google Shape;622;g35ff2c67c92_0_1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623" name="Google Shape;623;g35ff2c67c92_0_14"/>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24"/>
                  </a:ext>
                </a:extLst>
              </a:rPr>
              <a:t>Content </a:t>
            </a:r>
            <a:endParaRPr sz="4400"/>
          </a:p>
        </p:txBody>
      </p:sp>
      <p:sp>
        <p:nvSpPr>
          <p:cNvPr id="624" name="Google Shape;624;g35ff2c67c92_0_14"/>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g35fb3b8f9f0_0_88"/>
          <p:cNvSpPr txBox="1"/>
          <p:nvPr>
            <p:ph type="title"/>
          </p:nvPr>
        </p:nvSpPr>
        <p:spPr>
          <a:xfrm>
            <a:off x="550050" y="703275"/>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Eligible Population</a:t>
            </a:r>
            <a:r>
              <a:rPr lang="en-US" sz="4400">
                <a:extLst>
                  <a:ext uri="http://customooxmlschemas.google.com/">
                    <go:slidesCustomData xmlns:go="http://customooxmlschemas.google.com/" textRoundtripDataId="25"/>
                  </a:ext>
                </a:extLst>
              </a:rPr>
              <a:t> </a:t>
            </a:r>
            <a:endParaRPr sz="4400"/>
          </a:p>
        </p:txBody>
      </p:sp>
      <p:sp>
        <p:nvSpPr>
          <p:cNvPr id="630" name="Google Shape;630;g35fb3b8f9f0_0_88"/>
          <p:cNvSpPr txBox="1"/>
          <p:nvPr>
            <p:ph idx="1" type="body"/>
          </p:nvPr>
        </p:nvSpPr>
        <p:spPr>
          <a:xfrm>
            <a:off x="628650" y="1720250"/>
            <a:ext cx="3137700" cy="2853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Permanent Supportive Housing (</a:t>
            </a:r>
            <a:r>
              <a:rPr lang="en-US" sz="2300"/>
              <a:t>PSH) </a:t>
            </a:r>
            <a:r>
              <a:rPr lang="en-US" sz="2300"/>
              <a:t>voucher recipients</a:t>
            </a:r>
            <a:endParaRPr sz="2300"/>
          </a:p>
          <a:p>
            <a:pPr indent="-234950" lvl="0" marL="266700" rtl="0" algn="l">
              <a:lnSpc>
                <a:spcPct val="90000"/>
              </a:lnSpc>
              <a:spcBef>
                <a:spcPts val="800"/>
              </a:spcBef>
              <a:spcAft>
                <a:spcPts val="0"/>
              </a:spcAft>
              <a:buSzPts val="2300"/>
              <a:buChar char="•"/>
            </a:pPr>
            <a:r>
              <a:rPr lang="en-US" sz="2300"/>
              <a:t>Colorado Fostering Success (CFS)</a:t>
            </a:r>
            <a:r>
              <a:rPr b="1" lang="en-US" sz="2300"/>
              <a:t> </a:t>
            </a:r>
            <a:r>
              <a:rPr lang="en-US" sz="2300"/>
              <a:t>voucher recipients</a:t>
            </a:r>
            <a:r>
              <a:rPr lang="en-US" sz="2300"/>
              <a:t> </a:t>
            </a:r>
            <a:endParaRPr sz="2300"/>
          </a:p>
          <a:p>
            <a:pPr indent="-234950" lvl="0" marL="266700" rtl="0" algn="l">
              <a:lnSpc>
                <a:spcPct val="90000"/>
              </a:lnSpc>
              <a:spcBef>
                <a:spcPts val="800"/>
              </a:spcBef>
              <a:spcAft>
                <a:spcPts val="0"/>
              </a:spcAft>
              <a:buSzPts val="2300"/>
              <a:buChar char="•"/>
            </a:pPr>
            <a:r>
              <a:rPr lang="en-US" sz="2300"/>
              <a:t>Community Access Team (CAT) </a:t>
            </a:r>
            <a:r>
              <a:rPr lang="en-US" sz="2300"/>
              <a:t>voucher recipients</a:t>
            </a:r>
            <a:r>
              <a:rPr lang="en-US" sz="2300"/>
              <a:t> </a:t>
            </a:r>
            <a:endParaRPr sz="2300"/>
          </a:p>
        </p:txBody>
      </p:sp>
      <p:sp>
        <p:nvSpPr>
          <p:cNvPr id="631" name="Google Shape;631;g35fb3b8f9f0_0_8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632" name="Google Shape;632;g35fb3b8f9f0_0_88"/>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26"/>
                  </a:ext>
                </a:extLst>
              </a:rPr>
              <a:t>Content </a:t>
            </a:r>
            <a:endParaRPr sz="4400"/>
          </a:p>
        </p:txBody>
      </p:sp>
      <p:sp>
        <p:nvSpPr>
          <p:cNvPr id="633" name="Google Shape;633;g35fb3b8f9f0_0_88"/>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32117f6e667_0_106"/>
          <p:cNvSpPr txBox="1"/>
          <p:nvPr>
            <p:ph idx="12" type="sldNum"/>
          </p:nvPr>
        </p:nvSpPr>
        <p:spPr>
          <a:xfrm>
            <a:off x="8775967" y="5405550"/>
            <a:ext cx="117600" cy="249600"/>
          </a:xfrm>
          <a:prstGeom prst="rect">
            <a:avLst/>
          </a:prstGeom>
          <a:noFill/>
          <a:ln>
            <a:noFill/>
          </a:ln>
        </p:spPr>
        <p:txBody>
          <a:bodyPr anchorCtr="0" anchor="ctr" bIns="32125" lIns="32125" spcFirstLastPara="1" rIns="32125" wrap="square" tIns="32125">
            <a:sp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93" name="Google Shape;393;g32117f6e667_0_106"/>
          <p:cNvSpPr txBox="1"/>
          <p:nvPr>
            <p:ph type="title"/>
          </p:nvPr>
        </p:nvSpPr>
        <p:spPr>
          <a:xfrm>
            <a:off x="4478700" y="491279"/>
            <a:ext cx="4665300" cy="4233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accent1"/>
              </a:buClr>
              <a:buSzPts val="3150"/>
              <a:buFont typeface="Trebuchet MS"/>
              <a:buNone/>
            </a:pPr>
            <a:r>
              <a:rPr lang="en-US" sz="2750"/>
              <a:t>Subtítulos cerrados</a:t>
            </a:r>
            <a:endParaRPr sz="5000"/>
          </a:p>
        </p:txBody>
      </p:sp>
      <p:sp>
        <p:nvSpPr>
          <p:cNvPr id="394" name="Google Shape;394;g32117f6e667_0_106"/>
          <p:cNvSpPr txBox="1"/>
          <p:nvPr/>
        </p:nvSpPr>
        <p:spPr>
          <a:xfrm>
            <a:off x="262450" y="1207525"/>
            <a:ext cx="4243800" cy="41763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00000"/>
              </a:lnSpc>
              <a:spcBef>
                <a:spcPts val="100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Closed Captions are available in the meeting controls toolbar at the bottom of your screen. To turn them on, click the Show Captions icon.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800"/>
              <a:buFont typeface="Arial"/>
              <a:buNone/>
            </a:pPr>
            <a:r>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800"/>
              <a:buFont typeface="Arial"/>
              <a:buNone/>
            </a:pPr>
            <a:r>
              <a:t/>
            </a:r>
            <a:endParaRPr b="0" i="0" sz="1800" u="none" cap="none" strike="noStrike">
              <a:solidFill>
                <a:schemeClr val="dk2"/>
              </a:solidFill>
              <a:latin typeface="Trebuchet MS"/>
              <a:ea typeface="Trebuchet MS"/>
              <a:cs typeface="Trebuchet MS"/>
              <a:sym typeface="Trebuchet MS"/>
            </a:endParaRPr>
          </a:p>
          <a:p>
            <a:pPr indent="-342900" lvl="0" marL="457200" marR="0" rtl="0" algn="l">
              <a:lnSpc>
                <a:spcPct val="100000"/>
              </a:lnSpc>
              <a:spcBef>
                <a:spcPts val="1000"/>
              </a:spcBef>
              <a:spcAft>
                <a:spcPts val="0"/>
              </a:spcAft>
              <a:buClr>
                <a:schemeClr val="dk2"/>
              </a:buClr>
              <a:buSzPts val="1800"/>
              <a:buFont typeface="Trebuchet MS"/>
              <a:buChar char="●"/>
            </a:pPr>
            <a:r>
              <a:rPr b="0" i="0" lang="en-US" sz="1800" u="none" cap="none" strike="noStrike">
                <a:solidFill>
                  <a:schemeClr val="dk2"/>
                </a:solidFill>
                <a:latin typeface="Trebuchet MS"/>
                <a:ea typeface="Trebuchet MS"/>
                <a:cs typeface="Trebuchet MS"/>
                <a:sym typeface="Trebuchet MS"/>
              </a:rPr>
              <a:t>Captions can be translated into different languages by clicking on the up arrow next to the Closed Captions button and then selecting your preferred language. </a:t>
            </a:r>
            <a:endParaRPr b="0" i="0" sz="18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000"/>
              <a:buFont typeface="Arial"/>
              <a:buNone/>
            </a:pPr>
            <a:r>
              <a:t/>
            </a:r>
            <a:endParaRPr b="0" i="0" sz="1000" u="none" cap="none" strike="noStrike">
              <a:solidFill>
                <a:schemeClr val="dk2"/>
              </a:solidFill>
              <a:highlight>
                <a:schemeClr val="lt2"/>
              </a:highlight>
              <a:latin typeface="Arial"/>
              <a:ea typeface="Arial"/>
              <a:cs typeface="Arial"/>
              <a:sym typeface="Arial"/>
            </a:endParaRPr>
          </a:p>
        </p:txBody>
      </p:sp>
      <p:sp>
        <p:nvSpPr>
          <p:cNvPr id="395" name="Google Shape;395;g32117f6e667_0_106"/>
          <p:cNvSpPr txBox="1"/>
          <p:nvPr/>
        </p:nvSpPr>
        <p:spPr>
          <a:xfrm>
            <a:off x="343013" y="402779"/>
            <a:ext cx="4082700" cy="600300"/>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chemeClr val="accent1"/>
              </a:buClr>
              <a:buSzPts val="3500"/>
              <a:buFont typeface="Trebuchet MS"/>
              <a:buNone/>
            </a:pPr>
            <a:r>
              <a:rPr b="1" i="0" lang="en-US" sz="2700" u="none" cap="none" strike="noStrike">
                <a:solidFill>
                  <a:schemeClr val="dk2"/>
                </a:solidFill>
                <a:latin typeface="Trebuchet MS"/>
                <a:ea typeface="Trebuchet MS"/>
                <a:cs typeface="Trebuchet MS"/>
                <a:sym typeface="Trebuchet MS"/>
              </a:rPr>
              <a:t>Closed Captions</a:t>
            </a:r>
            <a:endParaRPr b="0" i="0" sz="2700" u="none" cap="none" strike="noStrike">
              <a:solidFill>
                <a:schemeClr val="dk2"/>
              </a:solidFill>
              <a:latin typeface="Arial"/>
              <a:ea typeface="Arial"/>
              <a:cs typeface="Arial"/>
              <a:sym typeface="Arial"/>
            </a:endParaRPr>
          </a:p>
        </p:txBody>
      </p:sp>
      <p:pic>
        <p:nvPicPr>
          <p:cNvPr descr="Screenshot of Zoom toolbar showing the " id="396" name="Google Shape;396;g32117f6e667_0_106"/>
          <p:cNvPicPr preferRelativeResize="0"/>
          <p:nvPr/>
        </p:nvPicPr>
        <p:blipFill rotWithShape="1">
          <a:blip r:embed="rId3">
            <a:alphaModFix/>
          </a:blip>
          <a:srcRect b="0" l="0" r="0" t="0"/>
          <a:stretch/>
        </p:blipFill>
        <p:spPr>
          <a:xfrm>
            <a:off x="1548439" y="2572075"/>
            <a:ext cx="1671825" cy="841675"/>
          </a:xfrm>
          <a:prstGeom prst="rect">
            <a:avLst/>
          </a:prstGeom>
          <a:noFill/>
          <a:ln>
            <a:noFill/>
          </a:ln>
        </p:spPr>
      </p:pic>
      <p:sp>
        <p:nvSpPr>
          <p:cNvPr id="397" name="Google Shape;397;g32117f6e667_0_106"/>
          <p:cNvSpPr txBox="1"/>
          <p:nvPr/>
        </p:nvSpPr>
        <p:spPr>
          <a:xfrm>
            <a:off x="4312596" y="1033335"/>
            <a:ext cx="4845300" cy="4338900"/>
          </a:xfrm>
          <a:prstGeom prst="rect">
            <a:avLst/>
          </a:prstGeom>
          <a:noFill/>
          <a:ln>
            <a:noFill/>
          </a:ln>
        </p:spPr>
        <p:txBody>
          <a:bodyPr anchorCtr="0" anchor="t" bIns="117800" lIns="117800" spcFirstLastPara="1" rIns="117800" wrap="square" tIns="117800">
            <a:spAutoFit/>
          </a:bodyPr>
          <a:lstStyle/>
          <a:p>
            <a:pPr indent="-406400" lvl="0" marL="584200" marR="0" rtl="0" algn="l">
              <a:lnSpc>
                <a:spcPct val="115000"/>
              </a:lnSpc>
              <a:spcBef>
                <a:spcPts val="0"/>
              </a:spcBef>
              <a:spcAft>
                <a:spcPts val="0"/>
              </a:spcAft>
              <a:buClr>
                <a:srgbClr val="001970"/>
              </a:buClr>
              <a:buSzPts val="1800"/>
              <a:buFont typeface="Trebuchet MS"/>
              <a:buChar char="●"/>
            </a:pPr>
            <a:r>
              <a:rPr b="0" i="0" lang="en-US" sz="1800" u="none" cap="none" strike="noStrike">
                <a:solidFill>
                  <a:srgbClr val="001970"/>
                </a:solidFill>
                <a:latin typeface="Trebuchet MS"/>
                <a:ea typeface="Trebuchet MS"/>
                <a:cs typeface="Trebuchet MS"/>
                <a:sym typeface="Trebuchet MS"/>
              </a:rPr>
              <a:t>Los subtítulos cerrados están disponibles en la barra de herramientas de controles de la reunión en la parte inferior de su pantalla. Para activarlos, haga click en el ícono Mostrar subtítulos.</a:t>
            </a:r>
            <a:endParaRPr b="0" i="0" sz="1800" u="none" cap="none" strike="noStrike">
              <a:solidFill>
                <a:srgbClr val="001970"/>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2100"/>
              <a:buFont typeface="Arial"/>
              <a:buNone/>
            </a:pPr>
            <a:r>
              <a:t/>
            </a:r>
            <a:endParaRPr b="0" i="0" sz="1800" u="none" cap="none" strike="noStrike">
              <a:solidFill>
                <a:srgbClr val="001970"/>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2100"/>
              <a:buFont typeface="Arial"/>
              <a:buNone/>
            </a:pPr>
            <a:r>
              <a:t/>
            </a:r>
            <a:endParaRPr b="0" i="0" sz="1800" u="none" cap="none" strike="noStrike">
              <a:solidFill>
                <a:srgbClr val="001970"/>
              </a:solidFill>
              <a:latin typeface="Trebuchet MS"/>
              <a:ea typeface="Trebuchet MS"/>
              <a:cs typeface="Trebuchet MS"/>
              <a:sym typeface="Trebuchet MS"/>
            </a:endParaRPr>
          </a:p>
          <a:p>
            <a:pPr indent="-406400" lvl="0" marL="584200" marR="0" rtl="0" algn="l">
              <a:lnSpc>
                <a:spcPct val="100000"/>
              </a:lnSpc>
              <a:spcBef>
                <a:spcPts val="1300"/>
              </a:spcBef>
              <a:spcAft>
                <a:spcPts val="0"/>
              </a:spcAft>
              <a:buClr>
                <a:srgbClr val="001970"/>
              </a:buClr>
              <a:buSzPts val="1800"/>
              <a:buFont typeface="Trebuchet MS"/>
              <a:buChar char="●"/>
            </a:pPr>
            <a:r>
              <a:rPr b="0" i="0" lang="en-US" sz="1800" u="none" cap="none" strike="noStrike">
                <a:solidFill>
                  <a:srgbClr val="001970"/>
                </a:solidFill>
                <a:latin typeface="Trebuchet MS"/>
                <a:ea typeface="Trebuchet MS"/>
                <a:cs typeface="Trebuchet MS"/>
                <a:sym typeface="Trebuchet MS"/>
              </a:rPr>
              <a:t>Los subtítulos pueden ser traducidos en diferentes idiomas haciendo click en la flecha hacia arriba junto al botón de subtítulos cerrados y luego seleccionando su idioma preferido.</a:t>
            </a:r>
            <a:endParaRPr b="0" i="0" sz="1800" u="none" cap="none" strike="noStrike">
              <a:solidFill>
                <a:srgbClr val="001970"/>
              </a:solidFill>
              <a:latin typeface="Trebuchet MS"/>
              <a:ea typeface="Trebuchet MS"/>
              <a:cs typeface="Trebuchet MS"/>
              <a:sym typeface="Trebuchet MS"/>
            </a:endParaRPr>
          </a:p>
        </p:txBody>
      </p:sp>
      <p:pic>
        <p:nvPicPr>
          <p:cNvPr descr="Screenshot of Zoom toolbar showing the " id="398" name="Google Shape;398;g32117f6e667_0_106"/>
          <p:cNvPicPr preferRelativeResize="0"/>
          <p:nvPr/>
        </p:nvPicPr>
        <p:blipFill rotWithShape="1">
          <a:blip r:embed="rId3">
            <a:alphaModFix/>
          </a:blip>
          <a:srcRect b="0" l="0" r="0" t="0"/>
          <a:stretch/>
        </p:blipFill>
        <p:spPr>
          <a:xfrm>
            <a:off x="6132373" y="3080025"/>
            <a:ext cx="1357950" cy="6836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g35fb3b8f9f0_0_116"/>
          <p:cNvSpPr txBox="1"/>
          <p:nvPr>
            <p:ph type="title"/>
          </p:nvPr>
        </p:nvSpPr>
        <p:spPr>
          <a:xfrm>
            <a:off x="412675" y="303225"/>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3600"/>
              <a:t>May consist of</a:t>
            </a:r>
            <a:endParaRPr sz="3600"/>
          </a:p>
        </p:txBody>
      </p:sp>
      <p:sp>
        <p:nvSpPr>
          <p:cNvPr id="639" name="Google Shape;639;g35fb3b8f9f0_0_116"/>
          <p:cNvSpPr txBox="1"/>
          <p:nvPr>
            <p:ph idx="1" type="body"/>
          </p:nvPr>
        </p:nvSpPr>
        <p:spPr>
          <a:xfrm>
            <a:off x="227725" y="1208100"/>
            <a:ext cx="3664800" cy="3507300"/>
          </a:xfrm>
          <a:prstGeom prst="rect">
            <a:avLst/>
          </a:prstGeom>
          <a:noFill/>
          <a:ln>
            <a:noFill/>
          </a:ln>
        </p:spPr>
        <p:txBody>
          <a:bodyPr anchorCtr="0" anchor="t" bIns="35550" lIns="71100" spcFirstLastPara="1" rIns="71100" wrap="square" tIns="35550">
            <a:noAutofit/>
          </a:bodyPr>
          <a:lstStyle/>
          <a:p>
            <a:pPr indent="-209550" lvl="0" marL="266700" rtl="0" algn="l">
              <a:lnSpc>
                <a:spcPct val="90000"/>
              </a:lnSpc>
              <a:spcBef>
                <a:spcPts val="800"/>
              </a:spcBef>
              <a:spcAft>
                <a:spcPts val="0"/>
              </a:spcAft>
              <a:buSzPts val="1900"/>
              <a:buChar char="•"/>
            </a:pPr>
            <a:r>
              <a:rPr lang="en-US" sz="1900"/>
              <a:t>Medical nutritional therapy assessment or reassessment</a:t>
            </a:r>
            <a:endParaRPr sz="1900"/>
          </a:p>
          <a:p>
            <a:pPr indent="-209550" lvl="0" marL="266700" rtl="0" algn="l">
              <a:lnSpc>
                <a:spcPct val="90000"/>
              </a:lnSpc>
              <a:spcBef>
                <a:spcPts val="800"/>
              </a:spcBef>
              <a:spcAft>
                <a:spcPts val="0"/>
              </a:spcAft>
              <a:buSzPts val="1900"/>
              <a:buChar char="•"/>
            </a:pPr>
            <a:r>
              <a:rPr lang="en-US" sz="1900"/>
              <a:t>Nutrition education or information (evidence-based)</a:t>
            </a:r>
            <a:endParaRPr sz="1900"/>
          </a:p>
          <a:p>
            <a:pPr indent="-209550" lvl="0" marL="266700" rtl="0" algn="l">
              <a:lnSpc>
                <a:spcPct val="90000"/>
              </a:lnSpc>
              <a:spcBef>
                <a:spcPts val="800"/>
              </a:spcBef>
              <a:spcAft>
                <a:spcPts val="0"/>
              </a:spcAft>
              <a:buSzPts val="1900"/>
              <a:buChar char="•"/>
            </a:pPr>
            <a:r>
              <a:rPr lang="en-US" sz="1900"/>
              <a:t>Meal preparation education in an individual or group setting</a:t>
            </a:r>
            <a:endParaRPr sz="1900"/>
          </a:p>
          <a:p>
            <a:pPr indent="-209550" lvl="0" marL="266700" rtl="0" algn="l">
              <a:lnSpc>
                <a:spcPct val="90000"/>
              </a:lnSpc>
              <a:spcBef>
                <a:spcPts val="800"/>
              </a:spcBef>
              <a:spcAft>
                <a:spcPts val="0"/>
              </a:spcAft>
              <a:buSzPts val="1900"/>
              <a:buChar char="•"/>
            </a:pPr>
            <a:r>
              <a:rPr lang="en-US" sz="1900"/>
              <a:t>Can be supplemented with handouts, take-home materials, and other informational resources that support health and wellbeing</a:t>
            </a:r>
            <a:endParaRPr sz="1900"/>
          </a:p>
        </p:txBody>
      </p:sp>
      <p:sp>
        <p:nvSpPr>
          <p:cNvPr id="640" name="Google Shape;640;g35fb3b8f9f0_0_11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641" name="Google Shape;641;g35fb3b8f9f0_0_116"/>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27"/>
                  </a:ext>
                </a:extLst>
              </a:rPr>
              <a:t>Content </a:t>
            </a:r>
            <a:endParaRPr sz="4400"/>
          </a:p>
        </p:txBody>
      </p:sp>
      <p:sp>
        <p:nvSpPr>
          <p:cNvPr id="642" name="Google Shape;642;g35fb3b8f9f0_0_116"/>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g35fb3b8f9f0_0_124"/>
          <p:cNvSpPr txBox="1"/>
          <p:nvPr>
            <p:ph type="title"/>
          </p:nvPr>
        </p:nvSpPr>
        <p:spPr>
          <a:xfrm>
            <a:off x="132375" y="408000"/>
            <a:ext cx="39138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Must consider</a:t>
            </a:r>
            <a:endParaRPr sz="4400"/>
          </a:p>
        </p:txBody>
      </p:sp>
      <p:sp>
        <p:nvSpPr>
          <p:cNvPr id="648" name="Google Shape;648;g35fb3b8f9f0_0_124"/>
          <p:cNvSpPr txBox="1"/>
          <p:nvPr>
            <p:ph idx="1" type="body"/>
          </p:nvPr>
        </p:nvSpPr>
        <p:spPr>
          <a:xfrm>
            <a:off x="520425" y="1339725"/>
            <a:ext cx="31377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Be provided in accordance with evidence-based nutrition guidelines</a:t>
            </a:r>
            <a:endParaRPr sz="2300"/>
          </a:p>
          <a:p>
            <a:pPr indent="-234950" lvl="0" marL="266700" rtl="0" algn="l">
              <a:lnSpc>
                <a:spcPct val="90000"/>
              </a:lnSpc>
              <a:spcBef>
                <a:spcPts val="800"/>
              </a:spcBef>
              <a:spcAft>
                <a:spcPts val="0"/>
              </a:spcAft>
              <a:buSzPts val="2300"/>
              <a:buChar char="•"/>
            </a:pPr>
            <a:r>
              <a:rPr lang="en-US" sz="2300"/>
              <a:t>Follow food safety standards</a:t>
            </a:r>
            <a:endParaRPr sz="2300"/>
          </a:p>
          <a:p>
            <a:pPr indent="-234950" lvl="0" marL="266700" rtl="0" algn="l">
              <a:lnSpc>
                <a:spcPct val="90000"/>
              </a:lnSpc>
              <a:spcBef>
                <a:spcPts val="800"/>
              </a:spcBef>
              <a:spcAft>
                <a:spcPts val="0"/>
              </a:spcAft>
              <a:buSzPts val="2300"/>
              <a:buChar char="•"/>
            </a:pPr>
            <a:r>
              <a:rPr lang="en-US" sz="2300"/>
              <a:t>Be person-centered, consider dietary preferences, and be culturally appropriate</a:t>
            </a:r>
            <a:endParaRPr sz="2300"/>
          </a:p>
        </p:txBody>
      </p:sp>
      <p:sp>
        <p:nvSpPr>
          <p:cNvPr id="649" name="Google Shape;649;g35fb3b8f9f0_0_12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650" name="Google Shape;650;g35fb3b8f9f0_0_124"/>
          <p:cNvSpPr txBox="1"/>
          <p:nvPr>
            <p:ph type="title"/>
          </p:nvPr>
        </p:nvSpPr>
        <p:spPr>
          <a:xfrm>
            <a:off x="4435875" y="408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28"/>
                  </a:ext>
                </a:extLst>
              </a:rPr>
              <a:t>Content </a:t>
            </a:r>
            <a:endParaRPr sz="4400"/>
          </a:p>
        </p:txBody>
      </p:sp>
      <p:sp>
        <p:nvSpPr>
          <p:cNvPr id="651" name="Google Shape;651;g35fb3b8f9f0_0_124"/>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g35fb3b8f9f0_0_132"/>
          <p:cNvSpPr txBox="1"/>
          <p:nvPr>
            <p:ph type="title"/>
          </p:nvPr>
        </p:nvSpPr>
        <p:spPr>
          <a:xfrm>
            <a:off x="148450" y="465875"/>
            <a:ext cx="40992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3800"/>
              <a:t>Potential Procedure Codes</a:t>
            </a:r>
            <a:endParaRPr sz="3800"/>
          </a:p>
        </p:txBody>
      </p:sp>
      <p:sp>
        <p:nvSpPr>
          <p:cNvPr id="657" name="Google Shape;657;g35fb3b8f9f0_0_132"/>
          <p:cNvSpPr txBox="1"/>
          <p:nvPr>
            <p:ph idx="1" type="body"/>
          </p:nvPr>
        </p:nvSpPr>
        <p:spPr>
          <a:xfrm>
            <a:off x="203975" y="1265975"/>
            <a:ext cx="4309500" cy="3507300"/>
          </a:xfrm>
          <a:prstGeom prst="rect">
            <a:avLst/>
          </a:prstGeom>
          <a:noFill/>
          <a:ln>
            <a:noFill/>
          </a:ln>
        </p:spPr>
        <p:txBody>
          <a:bodyPr anchorCtr="0" anchor="t" bIns="35550" lIns="71100" spcFirstLastPara="1" rIns="71100" wrap="square" tIns="35550">
            <a:noAutofit/>
          </a:bodyPr>
          <a:lstStyle/>
          <a:p>
            <a:pPr indent="-247650" lvl="0" marL="266700" rtl="0" algn="l">
              <a:lnSpc>
                <a:spcPct val="90000"/>
              </a:lnSpc>
              <a:spcBef>
                <a:spcPts val="800"/>
              </a:spcBef>
              <a:spcAft>
                <a:spcPts val="0"/>
              </a:spcAft>
              <a:buSzPts val="2500"/>
              <a:buChar char="•"/>
            </a:pPr>
            <a:r>
              <a:rPr lang="en-US" sz="2500"/>
              <a:t>Nutrition Classes </a:t>
            </a:r>
            <a:r>
              <a:rPr i="1" lang="en-US" sz="2500"/>
              <a:t>(not open on HCPF fee schedule)</a:t>
            </a:r>
            <a:endParaRPr i="1" sz="2500"/>
          </a:p>
          <a:p>
            <a:pPr indent="-387350" lvl="1" marL="914400" rtl="0" algn="l">
              <a:lnSpc>
                <a:spcPct val="90000"/>
              </a:lnSpc>
              <a:spcBef>
                <a:spcPts val="800"/>
              </a:spcBef>
              <a:spcAft>
                <a:spcPts val="0"/>
              </a:spcAft>
              <a:buSzPts val="2500"/>
              <a:buChar char="⮚"/>
            </a:pPr>
            <a:r>
              <a:rPr lang="en-US" sz="2500"/>
              <a:t> S9452, per session</a:t>
            </a:r>
            <a:endParaRPr sz="2500"/>
          </a:p>
          <a:p>
            <a:pPr indent="-247650" lvl="0" marL="266700" rtl="0" algn="l">
              <a:lnSpc>
                <a:spcPct val="90000"/>
              </a:lnSpc>
              <a:spcBef>
                <a:spcPts val="800"/>
              </a:spcBef>
              <a:spcAft>
                <a:spcPts val="0"/>
              </a:spcAft>
              <a:buSzPts val="2500"/>
              <a:buChar char="•"/>
            </a:pPr>
            <a:r>
              <a:rPr lang="en-US" sz="2500"/>
              <a:t>Medical Nutritional Therapy </a:t>
            </a:r>
            <a:r>
              <a:rPr i="1" lang="en-US" sz="2500"/>
              <a:t>(open on HCPF Fee Schedule)</a:t>
            </a:r>
            <a:endParaRPr i="1" sz="2500"/>
          </a:p>
          <a:p>
            <a:pPr indent="-387350" lvl="1" marL="914400" rtl="0" algn="l">
              <a:lnSpc>
                <a:spcPct val="90000"/>
              </a:lnSpc>
              <a:spcBef>
                <a:spcPts val="800"/>
              </a:spcBef>
              <a:spcAft>
                <a:spcPts val="0"/>
              </a:spcAft>
              <a:buSzPts val="2500"/>
              <a:buChar char="⮚"/>
            </a:pPr>
            <a:r>
              <a:rPr lang="en-US" sz="2500"/>
              <a:t>97802 (15 minutes)</a:t>
            </a:r>
            <a:endParaRPr sz="2500"/>
          </a:p>
          <a:p>
            <a:pPr indent="-387350" lvl="1" marL="914400" rtl="0" algn="l">
              <a:lnSpc>
                <a:spcPct val="90000"/>
              </a:lnSpc>
              <a:spcBef>
                <a:spcPts val="800"/>
              </a:spcBef>
              <a:spcAft>
                <a:spcPts val="0"/>
              </a:spcAft>
              <a:buSzPts val="2500"/>
              <a:buChar char="⮚"/>
            </a:pPr>
            <a:r>
              <a:rPr lang="en-US" sz="2500"/>
              <a:t>97803 (15 minutes)</a:t>
            </a:r>
            <a:endParaRPr sz="2500"/>
          </a:p>
          <a:p>
            <a:pPr indent="-387350" lvl="1" marL="914400" rtl="0" algn="l">
              <a:lnSpc>
                <a:spcPct val="90000"/>
              </a:lnSpc>
              <a:spcBef>
                <a:spcPts val="800"/>
              </a:spcBef>
              <a:spcAft>
                <a:spcPts val="0"/>
              </a:spcAft>
              <a:buSzPts val="2500"/>
              <a:buChar char="⮚"/>
            </a:pPr>
            <a:r>
              <a:rPr lang="en-US" sz="2500"/>
              <a:t>97804 (30 minutes)</a:t>
            </a:r>
            <a:endParaRPr sz="2500"/>
          </a:p>
        </p:txBody>
      </p:sp>
      <p:sp>
        <p:nvSpPr>
          <p:cNvPr id="658" name="Google Shape;658;g35fb3b8f9f0_0_132"/>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659" name="Google Shape;659;g35fb3b8f9f0_0_132"/>
          <p:cNvSpPr txBox="1"/>
          <p:nvPr>
            <p:ph type="title"/>
          </p:nvPr>
        </p:nvSpPr>
        <p:spPr>
          <a:xfrm>
            <a:off x="4435875" y="408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29"/>
                  </a:ext>
                </a:extLst>
              </a:rPr>
              <a:t>Content </a:t>
            </a:r>
            <a:endParaRPr sz="4400"/>
          </a:p>
        </p:txBody>
      </p:sp>
      <p:sp>
        <p:nvSpPr>
          <p:cNvPr id="660" name="Google Shape;660;g35fb3b8f9f0_0_132"/>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g35fb3b8f9f0_0_140"/>
          <p:cNvSpPr txBox="1"/>
          <p:nvPr>
            <p:ph type="title"/>
          </p:nvPr>
        </p:nvSpPr>
        <p:spPr>
          <a:xfrm>
            <a:off x="139325" y="2983900"/>
            <a:ext cx="39465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Pantry Stocking &amp; Home Delivered Meals</a:t>
            </a:r>
            <a:endParaRPr sz="4400"/>
          </a:p>
        </p:txBody>
      </p:sp>
      <p:sp>
        <p:nvSpPr>
          <p:cNvPr id="667" name="Google Shape;667;g35fb3b8f9f0_0_140"/>
          <p:cNvSpPr txBox="1"/>
          <p:nvPr>
            <p:ph type="title"/>
          </p:nvPr>
        </p:nvSpPr>
        <p:spPr>
          <a:xfrm>
            <a:off x="4571400" y="1781125"/>
            <a:ext cx="42018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30"/>
                  </a:ext>
                </a:extLst>
              </a:rPr>
              <a:t>Content </a:t>
            </a:r>
            <a:endParaRPr sz="44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g35fb3b8f9f0_0_146"/>
          <p:cNvSpPr txBox="1"/>
          <p:nvPr>
            <p:ph type="title"/>
          </p:nvPr>
        </p:nvSpPr>
        <p:spPr>
          <a:xfrm>
            <a:off x="550050" y="550350"/>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Service Definitions</a:t>
            </a:r>
            <a:endParaRPr sz="4400"/>
          </a:p>
        </p:txBody>
      </p:sp>
      <p:sp>
        <p:nvSpPr>
          <p:cNvPr id="673" name="Google Shape;673;g35fb3b8f9f0_0_146"/>
          <p:cNvSpPr txBox="1"/>
          <p:nvPr>
            <p:ph idx="1" type="body"/>
          </p:nvPr>
        </p:nvSpPr>
        <p:spPr>
          <a:xfrm>
            <a:off x="469700" y="1495975"/>
            <a:ext cx="3564300" cy="3507300"/>
          </a:xfrm>
          <a:prstGeom prst="rect">
            <a:avLst/>
          </a:prstGeom>
          <a:noFill/>
          <a:ln>
            <a:noFill/>
          </a:ln>
        </p:spPr>
        <p:txBody>
          <a:bodyPr anchorCtr="0" anchor="t" bIns="35550" lIns="71100" spcFirstLastPara="1" rIns="71100" wrap="square" tIns="35550">
            <a:noAutofit/>
          </a:bodyPr>
          <a:lstStyle/>
          <a:p>
            <a:pPr indent="-222250" lvl="0" marL="266700" rtl="0" algn="l">
              <a:lnSpc>
                <a:spcPct val="90000"/>
              </a:lnSpc>
              <a:spcBef>
                <a:spcPts val="800"/>
              </a:spcBef>
              <a:spcAft>
                <a:spcPts val="0"/>
              </a:spcAft>
              <a:buSzPts val="2100"/>
              <a:buChar char="•"/>
            </a:pPr>
            <a:r>
              <a:rPr b="1" lang="en-US" sz="2100"/>
              <a:t>Pantry Stocking: </a:t>
            </a:r>
            <a:r>
              <a:rPr lang="en-US" sz="2100"/>
              <a:t>Groceries that may be picked up or delivered to the member’s home</a:t>
            </a:r>
            <a:endParaRPr sz="2100"/>
          </a:p>
          <a:p>
            <a:pPr indent="0" lvl="0" marL="457200" rtl="0" algn="ctr">
              <a:lnSpc>
                <a:spcPct val="90000"/>
              </a:lnSpc>
              <a:spcBef>
                <a:spcPts val="800"/>
              </a:spcBef>
              <a:spcAft>
                <a:spcPts val="0"/>
              </a:spcAft>
              <a:buNone/>
            </a:pPr>
            <a:r>
              <a:rPr b="1" lang="en-US" sz="2100"/>
              <a:t>OR</a:t>
            </a:r>
            <a:endParaRPr b="1" sz="2100"/>
          </a:p>
          <a:p>
            <a:pPr indent="-222250" lvl="0" marL="266700" rtl="0" algn="l">
              <a:lnSpc>
                <a:spcPct val="90000"/>
              </a:lnSpc>
              <a:spcBef>
                <a:spcPts val="800"/>
              </a:spcBef>
              <a:spcAft>
                <a:spcPts val="0"/>
              </a:spcAft>
              <a:buSzPts val="2100"/>
              <a:buChar char="•"/>
            </a:pPr>
            <a:r>
              <a:rPr b="1" lang="en-US" sz="2100"/>
              <a:t>Home Delivered Meals:</a:t>
            </a:r>
            <a:r>
              <a:rPr lang="en-US" sz="2100"/>
              <a:t> </a:t>
            </a:r>
            <a:r>
              <a:rPr lang="en-US" sz="2100"/>
              <a:t>receipt of prepared hot foods, meal kits, or restaurant meals, may replace pantry stocking depending on member means </a:t>
            </a:r>
            <a:endParaRPr sz="2100"/>
          </a:p>
        </p:txBody>
      </p:sp>
      <p:sp>
        <p:nvSpPr>
          <p:cNvPr id="674" name="Google Shape;674;g35fb3b8f9f0_0_14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675" name="Google Shape;675;g35fb3b8f9f0_0_146"/>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31"/>
                  </a:ext>
                </a:extLst>
              </a:rPr>
              <a:t>Content </a:t>
            </a:r>
            <a:endParaRPr sz="4400"/>
          </a:p>
        </p:txBody>
      </p:sp>
      <p:sp>
        <p:nvSpPr>
          <p:cNvPr id="676" name="Google Shape;676;g35fb3b8f9f0_0_146"/>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g35fb3b8f9f0_0_154"/>
          <p:cNvSpPr txBox="1"/>
          <p:nvPr>
            <p:ph type="title"/>
          </p:nvPr>
        </p:nvSpPr>
        <p:spPr>
          <a:xfrm>
            <a:off x="550050" y="666175"/>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Eligible Population</a:t>
            </a:r>
            <a:r>
              <a:rPr lang="en-US" sz="4400">
                <a:extLst>
                  <a:ext uri="http://customooxmlschemas.google.com/">
                    <go:slidesCustomData xmlns:go="http://customooxmlschemas.google.com/" textRoundtripDataId="32"/>
                  </a:ext>
                </a:extLst>
              </a:rPr>
              <a:t> </a:t>
            </a:r>
            <a:endParaRPr sz="4400"/>
          </a:p>
        </p:txBody>
      </p:sp>
      <p:sp>
        <p:nvSpPr>
          <p:cNvPr id="682" name="Google Shape;682;g35fb3b8f9f0_0_154"/>
          <p:cNvSpPr txBox="1"/>
          <p:nvPr>
            <p:ph idx="1" type="body"/>
          </p:nvPr>
        </p:nvSpPr>
        <p:spPr>
          <a:xfrm>
            <a:off x="628650" y="1624100"/>
            <a:ext cx="3137700" cy="27675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Permanent Supportive Housing (</a:t>
            </a:r>
            <a:r>
              <a:rPr lang="en-US" sz="2300"/>
              <a:t>PSH) </a:t>
            </a:r>
            <a:r>
              <a:rPr lang="en-US" sz="2300"/>
              <a:t>voucher recipients</a:t>
            </a:r>
            <a:endParaRPr sz="2300"/>
          </a:p>
          <a:p>
            <a:pPr indent="-234950" lvl="0" marL="266700" rtl="0" algn="l">
              <a:lnSpc>
                <a:spcPct val="90000"/>
              </a:lnSpc>
              <a:spcBef>
                <a:spcPts val="800"/>
              </a:spcBef>
              <a:spcAft>
                <a:spcPts val="0"/>
              </a:spcAft>
              <a:buSzPts val="2300"/>
              <a:buChar char="•"/>
            </a:pPr>
            <a:r>
              <a:rPr lang="en-US" sz="2300"/>
              <a:t>Colorado Fostering Success (CFS) voucher </a:t>
            </a:r>
            <a:r>
              <a:rPr lang="en-US" sz="2300"/>
              <a:t>recipients</a:t>
            </a:r>
            <a:endParaRPr sz="2300"/>
          </a:p>
        </p:txBody>
      </p:sp>
      <p:sp>
        <p:nvSpPr>
          <p:cNvPr id="683" name="Google Shape;683;g35fb3b8f9f0_0_154"/>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684" name="Google Shape;684;g35fb3b8f9f0_0_154"/>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33"/>
                  </a:ext>
                </a:extLst>
              </a:rPr>
              <a:t>Content </a:t>
            </a:r>
            <a:endParaRPr sz="4400"/>
          </a:p>
        </p:txBody>
      </p:sp>
      <p:sp>
        <p:nvSpPr>
          <p:cNvPr id="685" name="Google Shape;685;g35fb3b8f9f0_0_154"/>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g35ff2c67c92_0_22"/>
          <p:cNvSpPr txBox="1"/>
          <p:nvPr>
            <p:ph type="title"/>
          </p:nvPr>
        </p:nvSpPr>
        <p:spPr>
          <a:xfrm>
            <a:off x="412675" y="462375"/>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3800"/>
              <a:t>May consist of</a:t>
            </a:r>
            <a:endParaRPr sz="3800"/>
          </a:p>
        </p:txBody>
      </p:sp>
      <p:sp>
        <p:nvSpPr>
          <p:cNvPr id="691" name="Google Shape;691;g35ff2c67c92_0_22"/>
          <p:cNvSpPr txBox="1"/>
          <p:nvPr>
            <p:ph idx="1" type="body"/>
          </p:nvPr>
        </p:nvSpPr>
        <p:spPr>
          <a:xfrm>
            <a:off x="227725" y="1384800"/>
            <a:ext cx="3664800" cy="3507300"/>
          </a:xfrm>
          <a:prstGeom prst="rect">
            <a:avLst/>
          </a:prstGeom>
          <a:noFill/>
          <a:ln>
            <a:noFill/>
          </a:ln>
        </p:spPr>
        <p:txBody>
          <a:bodyPr anchorCtr="0" anchor="t" bIns="35550" lIns="71100" spcFirstLastPara="1" rIns="71100" wrap="square" tIns="35550">
            <a:noAutofit/>
          </a:bodyPr>
          <a:lstStyle/>
          <a:p>
            <a:pPr indent="-228600" lvl="0" marL="266700" rtl="0" algn="l">
              <a:lnSpc>
                <a:spcPct val="90000"/>
              </a:lnSpc>
              <a:spcBef>
                <a:spcPts val="800"/>
              </a:spcBef>
              <a:spcAft>
                <a:spcPts val="0"/>
              </a:spcAft>
              <a:buSzPts val="2200"/>
              <a:buChar char="•"/>
            </a:pPr>
            <a:r>
              <a:rPr lang="en-US" sz="2200"/>
              <a:t>Take into account a member’s household size</a:t>
            </a:r>
            <a:endParaRPr sz="2200"/>
          </a:p>
          <a:p>
            <a:pPr indent="-228600" lvl="0" marL="266700" rtl="0" algn="l">
              <a:lnSpc>
                <a:spcPct val="90000"/>
              </a:lnSpc>
              <a:spcBef>
                <a:spcPts val="800"/>
              </a:spcBef>
              <a:spcAft>
                <a:spcPts val="0"/>
              </a:spcAft>
              <a:buSzPts val="2200"/>
              <a:buChar char="•"/>
            </a:pPr>
            <a:r>
              <a:rPr lang="en-US" sz="2200"/>
              <a:t>Be administered through a voucher or prepaid card to be used only at a retail store for allowable purchases</a:t>
            </a:r>
            <a:endParaRPr sz="2200"/>
          </a:p>
          <a:p>
            <a:pPr indent="-228600" lvl="0" marL="266700" rtl="0" algn="l">
              <a:lnSpc>
                <a:spcPct val="90000"/>
              </a:lnSpc>
              <a:spcBef>
                <a:spcPts val="800"/>
              </a:spcBef>
              <a:spcAft>
                <a:spcPts val="0"/>
              </a:spcAft>
              <a:buSzPts val="2200"/>
              <a:buChar char="•"/>
            </a:pPr>
            <a:r>
              <a:rPr lang="en-US" sz="2200"/>
              <a:t>Be consistent with Dietary Guidelines for Americans</a:t>
            </a:r>
            <a:endParaRPr sz="2200"/>
          </a:p>
          <a:p>
            <a:pPr indent="0" lvl="0" marL="0" rtl="0" algn="l">
              <a:lnSpc>
                <a:spcPct val="90000"/>
              </a:lnSpc>
              <a:spcBef>
                <a:spcPts val="800"/>
              </a:spcBef>
              <a:spcAft>
                <a:spcPts val="0"/>
              </a:spcAft>
              <a:buNone/>
            </a:pPr>
            <a:r>
              <a:t/>
            </a:r>
            <a:endParaRPr sz="1900"/>
          </a:p>
        </p:txBody>
      </p:sp>
      <p:sp>
        <p:nvSpPr>
          <p:cNvPr id="692" name="Google Shape;692;g35ff2c67c92_0_22"/>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693" name="Google Shape;693;g35ff2c67c92_0_22"/>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34"/>
                  </a:ext>
                </a:extLst>
              </a:rPr>
              <a:t>Content </a:t>
            </a:r>
            <a:endParaRPr sz="4400"/>
          </a:p>
        </p:txBody>
      </p:sp>
      <p:sp>
        <p:nvSpPr>
          <p:cNvPr id="694" name="Google Shape;694;g35ff2c67c92_0_22"/>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g35fb3b8f9f0_0_170"/>
          <p:cNvSpPr txBox="1"/>
          <p:nvPr>
            <p:ph type="title"/>
          </p:nvPr>
        </p:nvSpPr>
        <p:spPr>
          <a:xfrm>
            <a:off x="71225" y="408000"/>
            <a:ext cx="39138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Must consider</a:t>
            </a:r>
            <a:endParaRPr sz="4400"/>
          </a:p>
        </p:txBody>
      </p:sp>
      <p:sp>
        <p:nvSpPr>
          <p:cNvPr id="700" name="Google Shape;700;g35fb3b8f9f0_0_170"/>
          <p:cNvSpPr txBox="1"/>
          <p:nvPr>
            <p:ph idx="1" type="body"/>
          </p:nvPr>
        </p:nvSpPr>
        <p:spPr>
          <a:xfrm>
            <a:off x="635450" y="1371200"/>
            <a:ext cx="31377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Be provided in accordance with evidence-based nutrition guidelines</a:t>
            </a:r>
            <a:endParaRPr sz="2300"/>
          </a:p>
          <a:p>
            <a:pPr indent="-234950" lvl="0" marL="266700" rtl="0" algn="l">
              <a:lnSpc>
                <a:spcPct val="90000"/>
              </a:lnSpc>
              <a:spcBef>
                <a:spcPts val="800"/>
              </a:spcBef>
              <a:spcAft>
                <a:spcPts val="0"/>
              </a:spcAft>
              <a:buSzPts val="2300"/>
              <a:buChar char="•"/>
            </a:pPr>
            <a:r>
              <a:rPr lang="en-US" sz="2300"/>
              <a:t>Follow food safety standards</a:t>
            </a:r>
            <a:endParaRPr sz="2300"/>
          </a:p>
          <a:p>
            <a:pPr indent="-234950" lvl="0" marL="266700" rtl="0" algn="l">
              <a:lnSpc>
                <a:spcPct val="90000"/>
              </a:lnSpc>
              <a:spcBef>
                <a:spcPts val="800"/>
              </a:spcBef>
              <a:spcAft>
                <a:spcPts val="0"/>
              </a:spcAft>
              <a:buSzPts val="2300"/>
              <a:buChar char="•"/>
            </a:pPr>
            <a:r>
              <a:rPr lang="en-US" sz="2300"/>
              <a:t>Be person centered, consider dietary preferences, and be culturally appropriate</a:t>
            </a:r>
            <a:endParaRPr sz="2300"/>
          </a:p>
        </p:txBody>
      </p:sp>
      <p:sp>
        <p:nvSpPr>
          <p:cNvPr id="701" name="Google Shape;701;g35fb3b8f9f0_0_170"/>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702" name="Google Shape;702;g35fb3b8f9f0_0_170"/>
          <p:cNvSpPr txBox="1"/>
          <p:nvPr>
            <p:ph type="title"/>
          </p:nvPr>
        </p:nvSpPr>
        <p:spPr>
          <a:xfrm>
            <a:off x="4435875" y="408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35"/>
                  </a:ext>
                </a:extLst>
              </a:rPr>
              <a:t>Content </a:t>
            </a:r>
            <a:endParaRPr sz="4400"/>
          </a:p>
        </p:txBody>
      </p:sp>
      <p:sp>
        <p:nvSpPr>
          <p:cNvPr id="703" name="Google Shape;703;g35fb3b8f9f0_0_170"/>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g35fb3b8f9f0_0_178"/>
          <p:cNvSpPr txBox="1"/>
          <p:nvPr>
            <p:ph type="title"/>
          </p:nvPr>
        </p:nvSpPr>
        <p:spPr>
          <a:xfrm>
            <a:off x="148450" y="662875"/>
            <a:ext cx="40992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3800"/>
              <a:t>Potential Procedure Codes</a:t>
            </a:r>
            <a:endParaRPr sz="3800"/>
          </a:p>
        </p:txBody>
      </p:sp>
      <p:sp>
        <p:nvSpPr>
          <p:cNvPr id="709" name="Google Shape;709;g35fb3b8f9f0_0_178"/>
          <p:cNvSpPr txBox="1"/>
          <p:nvPr>
            <p:ph idx="1" type="body"/>
          </p:nvPr>
        </p:nvSpPr>
        <p:spPr>
          <a:xfrm>
            <a:off x="628650" y="1543575"/>
            <a:ext cx="31377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Home Delivered Meals</a:t>
            </a:r>
            <a:endParaRPr sz="2300"/>
          </a:p>
          <a:p>
            <a:pPr indent="-209550" lvl="1" marL="533400" rtl="0" algn="l">
              <a:lnSpc>
                <a:spcPct val="90000"/>
              </a:lnSpc>
              <a:spcBef>
                <a:spcPts val="400"/>
              </a:spcBef>
              <a:spcAft>
                <a:spcPts val="0"/>
              </a:spcAft>
              <a:buSzPts val="2300"/>
              <a:buChar char="⮚"/>
            </a:pPr>
            <a:r>
              <a:rPr lang="en-US" sz="2300"/>
              <a:t>S5170 + U1* modifier</a:t>
            </a:r>
            <a:endParaRPr sz="2300"/>
          </a:p>
          <a:p>
            <a:pPr indent="-374650" lvl="0" marL="457200" rtl="0" algn="l">
              <a:lnSpc>
                <a:spcPct val="90000"/>
              </a:lnSpc>
              <a:spcBef>
                <a:spcPts val="400"/>
              </a:spcBef>
              <a:spcAft>
                <a:spcPts val="0"/>
              </a:spcAft>
              <a:buSzPts val="2300"/>
              <a:buChar char="•"/>
            </a:pPr>
            <a:r>
              <a:rPr lang="en-US" sz="2300"/>
              <a:t>Pantry Stocking</a:t>
            </a:r>
            <a:endParaRPr sz="2300"/>
          </a:p>
          <a:p>
            <a:pPr indent="-374650" lvl="1" marL="914400" rtl="0" algn="l">
              <a:lnSpc>
                <a:spcPct val="90000"/>
              </a:lnSpc>
              <a:spcBef>
                <a:spcPts val="400"/>
              </a:spcBef>
              <a:spcAft>
                <a:spcPts val="0"/>
              </a:spcAft>
              <a:buSzPts val="2300"/>
              <a:buChar char="⮚"/>
            </a:pPr>
            <a:r>
              <a:rPr lang="en-US" sz="2300"/>
              <a:t>S5170 + U2* modifier</a:t>
            </a:r>
            <a:endParaRPr sz="2300"/>
          </a:p>
        </p:txBody>
      </p:sp>
      <p:sp>
        <p:nvSpPr>
          <p:cNvPr id="710" name="Google Shape;710;g35fb3b8f9f0_0_178"/>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711" name="Google Shape;711;g35fb3b8f9f0_0_178"/>
          <p:cNvSpPr txBox="1"/>
          <p:nvPr>
            <p:ph type="title"/>
          </p:nvPr>
        </p:nvSpPr>
        <p:spPr>
          <a:xfrm>
            <a:off x="4435875" y="408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36"/>
                  </a:ext>
                </a:extLst>
              </a:rPr>
              <a:t>Content </a:t>
            </a:r>
            <a:endParaRPr sz="4400"/>
          </a:p>
        </p:txBody>
      </p:sp>
      <p:sp>
        <p:nvSpPr>
          <p:cNvPr id="712" name="Google Shape;712;g35fb3b8f9f0_0_178"/>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
        <p:nvSpPr>
          <p:cNvPr id="713" name="Google Shape;713;g35fb3b8f9f0_0_178"/>
          <p:cNvSpPr txBox="1"/>
          <p:nvPr/>
        </p:nvSpPr>
        <p:spPr>
          <a:xfrm>
            <a:off x="546725" y="4636825"/>
            <a:ext cx="3613200" cy="24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US"/>
              <a:t>*final modifier TBD, these codes should not be billed as these are not active services</a:t>
            </a:r>
            <a:endParaRPr i="1"/>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g35fb3b8f9f0_0_96"/>
          <p:cNvSpPr txBox="1"/>
          <p:nvPr>
            <p:ph type="title"/>
          </p:nvPr>
        </p:nvSpPr>
        <p:spPr>
          <a:xfrm>
            <a:off x="529650" y="2335150"/>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Screening for Insecurity</a:t>
            </a:r>
            <a:endParaRPr sz="4400"/>
          </a:p>
        </p:txBody>
      </p:sp>
      <p:sp>
        <p:nvSpPr>
          <p:cNvPr id="720" name="Google Shape;720;g35fb3b8f9f0_0_96"/>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37"/>
                  </a:ext>
                </a:extLst>
              </a:rPr>
              <a:t>Content </a:t>
            </a:r>
            <a:endParaRPr sz="4400"/>
          </a:p>
        </p:txBody>
      </p:sp>
      <p:sp>
        <p:nvSpPr>
          <p:cNvPr id="721" name="Google Shape;721;g35fb3b8f9f0_0_96"/>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750"/>
              </a:spcBef>
              <a:spcAft>
                <a:spcPts val="0"/>
              </a:spcAft>
              <a:buSzPts val="2300"/>
              <a:buChar char="•"/>
            </a:pPr>
            <a:r>
              <a:rPr lang="en-US" sz="2300"/>
              <a:t>Bullet</a:t>
            </a:r>
            <a:endParaRPr sz="2300"/>
          </a:p>
          <a:p>
            <a:pPr indent="-209550" lvl="1" marL="533400" rtl="0" algn="l">
              <a:lnSpc>
                <a:spcPct val="90000"/>
              </a:lnSpc>
              <a:spcBef>
                <a:spcPts val="375"/>
              </a:spcBef>
              <a:spcAft>
                <a:spcPts val="0"/>
              </a:spcAft>
              <a:buSzPts val="2300"/>
              <a:buChar char="⮚"/>
            </a:pPr>
            <a:r>
              <a:rPr lang="en-US" sz="2300"/>
              <a:t>sub-bullet</a:t>
            </a:r>
            <a:endParaRPr sz="23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g373e6cec9ab_0_92"/>
          <p:cNvSpPr txBox="1"/>
          <p:nvPr>
            <p:ph idx="12" type="sldNum"/>
          </p:nvPr>
        </p:nvSpPr>
        <p:spPr>
          <a:xfrm>
            <a:off x="8775967" y="5405550"/>
            <a:ext cx="117600" cy="249600"/>
          </a:xfrm>
          <a:prstGeom prst="rect">
            <a:avLst/>
          </a:prstGeom>
          <a:noFill/>
          <a:ln>
            <a:noFill/>
          </a:ln>
        </p:spPr>
        <p:txBody>
          <a:bodyPr anchorCtr="0" anchor="ctr" bIns="32125" lIns="32125" spcFirstLastPara="1" rIns="32125" wrap="square" tIns="32125">
            <a:sp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404" name="Google Shape;404;g373e6cec9ab_0_92"/>
          <p:cNvSpPr txBox="1"/>
          <p:nvPr>
            <p:ph type="title"/>
          </p:nvPr>
        </p:nvSpPr>
        <p:spPr>
          <a:xfrm>
            <a:off x="4395400" y="197854"/>
            <a:ext cx="4665300" cy="6807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1200"/>
              </a:spcBef>
              <a:spcAft>
                <a:spcPts val="1200"/>
              </a:spcAft>
              <a:buClr>
                <a:schemeClr val="dk1"/>
              </a:buClr>
              <a:buSzPts val="1100"/>
              <a:buFont typeface="Arial"/>
              <a:buNone/>
            </a:pPr>
            <a:r>
              <a:rPr lang="en-US" sz="2700"/>
              <a:t>Logística de la reunión</a:t>
            </a:r>
            <a:endParaRPr sz="2700"/>
          </a:p>
        </p:txBody>
      </p:sp>
      <p:sp>
        <p:nvSpPr>
          <p:cNvPr id="405" name="Google Shape;405;g373e6cec9ab_0_92"/>
          <p:cNvSpPr txBox="1"/>
          <p:nvPr/>
        </p:nvSpPr>
        <p:spPr>
          <a:xfrm>
            <a:off x="262475" y="952500"/>
            <a:ext cx="4243800" cy="34890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00000"/>
              </a:lnSpc>
              <a:spcBef>
                <a:spcPts val="100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We are recording: avoid specific details about medical history or insurance/membership status in comments as this is considered Protected Health Information (PHI) and/or personally identifiable information (PII).</a:t>
            </a:r>
            <a:endParaRPr sz="1800">
              <a:solidFill>
                <a:schemeClr val="dk2"/>
              </a:solidFill>
              <a:latin typeface="Trebuchet MS"/>
              <a:ea typeface="Trebuchet MS"/>
              <a:cs typeface="Trebuchet MS"/>
              <a:sym typeface="Trebuchet MS"/>
            </a:endParaRPr>
          </a:p>
          <a:p>
            <a:pPr indent="-342900" lvl="1" marL="914400" marR="0" rtl="0" algn="l">
              <a:lnSpc>
                <a:spcPct val="100000"/>
              </a:lnSpc>
              <a:spcBef>
                <a:spcPts val="100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If PHI or PII is identified, it will need to be removed from the meeting recording. </a:t>
            </a:r>
            <a:endParaRPr sz="1800">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None/>
            </a:pPr>
            <a:r>
              <a:t/>
            </a:r>
            <a:endParaRPr sz="1800">
              <a:solidFill>
                <a:schemeClr val="dk2"/>
              </a:solidFill>
              <a:latin typeface="Trebuchet MS"/>
              <a:ea typeface="Trebuchet MS"/>
              <a:cs typeface="Trebuchet MS"/>
              <a:sym typeface="Trebuchet MS"/>
            </a:endParaRPr>
          </a:p>
        </p:txBody>
      </p:sp>
      <p:sp>
        <p:nvSpPr>
          <p:cNvPr id="406" name="Google Shape;406;g373e6cec9ab_0_92"/>
          <p:cNvSpPr txBox="1"/>
          <p:nvPr/>
        </p:nvSpPr>
        <p:spPr>
          <a:xfrm>
            <a:off x="4395400" y="960025"/>
            <a:ext cx="4631400" cy="39357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15000"/>
              </a:lnSpc>
              <a:spcBef>
                <a:spcPts val="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Estamos grabando: evita incluir detalles específicos sobre historial médico o el estado de seguro/membresía en los comentarios, ya que esto se considera información sanitaria protegida (PHI, por sus siglas en inglés) y/o información personal identificable (PII).</a:t>
            </a:r>
            <a:endParaRPr sz="1800">
              <a:solidFill>
                <a:schemeClr val="dk2"/>
              </a:solidFill>
              <a:latin typeface="Trebuchet MS"/>
              <a:ea typeface="Trebuchet MS"/>
              <a:cs typeface="Trebuchet MS"/>
              <a:sym typeface="Trebuchet MS"/>
            </a:endParaRPr>
          </a:p>
          <a:p>
            <a:pPr indent="-342900" lvl="1" marL="914400" marR="0" rtl="0" algn="l">
              <a:lnSpc>
                <a:spcPct val="115000"/>
              </a:lnSpc>
              <a:spcBef>
                <a:spcPts val="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Si se identifica PHI o PII, deberá ser eliminada de la grabación de la reunión. </a:t>
            </a:r>
            <a:endParaRPr sz="1800">
              <a:solidFill>
                <a:schemeClr val="dk2"/>
              </a:solidFill>
              <a:latin typeface="Trebuchet MS"/>
              <a:ea typeface="Trebuchet MS"/>
              <a:cs typeface="Trebuchet MS"/>
              <a:sym typeface="Trebuchet MS"/>
            </a:endParaRPr>
          </a:p>
          <a:p>
            <a:pPr indent="0" lvl="0" marL="457200" marR="0" rtl="0" algn="l">
              <a:lnSpc>
                <a:spcPct val="115000"/>
              </a:lnSpc>
              <a:spcBef>
                <a:spcPts val="0"/>
              </a:spcBef>
              <a:spcAft>
                <a:spcPts val="0"/>
              </a:spcAft>
              <a:buNone/>
            </a:pPr>
            <a:r>
              <a:t/>
            </a:r>
            <a:endParaRPr sz="1600">
              <a:solidFill>
                <a:schemeClr val="dk2"/>
              </a:solidFill>
              <a:latin typeface="Trebuchet MS"/>
              <a:ea typeface="Trebuchet MS"/>
              <a:cs typeface="Trebuchet MS"/>
              <a:sym typeface="Trebuchet MS"/>
            </a:endParaRPr>
          </a:p>
        </p:txBody>
      </p:sp>
      <p:sp>
        <p:nvSpPr>
          <p:cNvPr id="407" name="Google Shape;407;g373e6cec9ab_0_92"/>
          <p:cNvSpPr txBox="1"/>
          <p:nvPr/>
        </p:nvSpPr>
        <p:spPr>
          <a:xfrm>
            <a:off x="343025" y="238054"/>
            <a:ext cx="4082700" cy="600300"/>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chemeClr val="accent1"/>
              </a:buClr>
              <a:buSzPts val="3500"/>
              <a:buFont typeface="Trebuchet MS"/>
              <a:buNone/>
            </a:pPr>
            <a:r>
              <a:rPr b="1" lang="en-US" sz="2700">
                <a:solidFill>
                  <a:schemeClr val="dk2"/>
                </a:solidFill>
                <a:latin typeface="Trebuchet MS"/>
                <a:ea typeface="Trebuchet MS"/>
                <a:cs typeface="Trebuchet MS"/>
                <a:sym typeface="Trebuchet MS"/>
              </a:rPr>
              <a:t>Meeting Logistics</a:t>
            </a:r>
            <a:endParaRPr b="0" i="0" sz="2700" u="none" cap="none" strike="noStrike">
              <a:solidFill>
                <a:schemeClr val="dk2"/>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g35fb3b8f9f0_0_216"/>
          <p:cNvSpPr txBox="1"/>
          <p:nvPr>
            <p:ph type="title"/>
          </p:nvPr>
        </p:nvSpPr>
        <p:spPr>
          <a:xfrm>
            <a:off x="550050" y="448100"/>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3800"/>
              <a:t>Tools for Screening</a:t>
            </a:r>
            <a:endParaRPr sz="3800"/>
          </a:p>
        </p:txBody>
      </p:sp>
      <p:sp>
        <p:nvSpPr>
          <p:cNvPr id="727" name="Google Shape;727;g35fb3b8f9f0_0_216"/>
          <p:cNvSpPr txBox="1"/>
          <p:nvPr>
            <p:ph idx="1" type="body"/>
          </p:nvPr>
        </p:nvSpPr>
        <p:spPr>
          <a:xfrm>
            <a:off x="443400" y="1329750"/>
            <a:ext cx="3508200" cy="3507300"/>
          </a:xfrm>
          <a:prstGeom prst="rect">
            <a:avLst/>
          </a:prstGeom>
          <a:noFill/>
          <a:ln>
            <a:noFill/>
          </a:ln>
        </p:spPr>
        <p:txBody>
          <a:bodyPr anchorCtr="0" anchor="t" bIns="35550" lIns="71100" spcFirstLastPara="1" rIns="71100" wrap="square" tIns="35550">
            <a:noAutofit/>
          </a:bodyPr>
          <a:lstStyle/>
          <a:p>
            <a:pPr indent="-228600" lvl="0" marL="266700" rtl="0" algn="l">
              <a:lnSpc>
                <a:spcPct val="90000"/>
              </a:lnSpc>
              <a:spcBef>
                <a:spcPts val="800"/>
              </a:spcBef>
              <a:spcAft>
                <a:spcPts val="0"/>
              </a:spcAft>
              <a:buSzPts val="2200"/>
              <a:buChar char="•"/>
            </a:pPr>
            <a:r>
              <a:rPr lang="en-US" sz="2200"/>
              <a:t>U.S. Department of Agriculture (USDA) Tools</a:t>
            </a:r>
            <a:endParaRPr sz="2200"/>
          </a:p>
          <a:p>
            <a:pPr indent="-203200" lvl="1" marL="533400" rtl="0" algn="l">
              <a:lnSpc>
                <a:spcPct val="90000"/>
              </a:lnSpc>
              <a:spcBef>
                <a:spcPts val="400"/>
              </a:spcBef>
              <a:spcAft>
                <a:spcPts val="0"/>
              </a:spcAft>
              <a:buSzPts val="2200"/>
              <a:buChar char="⮚"/>
            </a:pPr>
            <a:r>
              <a:rPr lang="en-US" sz="2200"/>
              <a:t>Household Survey</a:t>
            </a:r>
            <a:endParaRPr sz="2200"/>
          </a:p>
          <a:p>
            <a:pPr indent="-203200" lvl="1" marL="533400" rtl="0" algn="l">
              <a:lnSpc>
                <a:spcPct val="90000"/>
              </a:lnSpc>
              <a:spcBef>
                <a:spcPts val="400"/>
              </a:spcBef>
              <a:spcAft>
                <a:spcPts val="0"/>
              </a:spcAft>
              <a:buSzPts val="2200"/>
              <a:buChar char="⮚"/>
            </a:pPr>
            <a:r>
              <a:rPr lang="en-US" sz="2200"/>
              <a:t>Adult Food Security Survey</a:t>
            </a:r>
            <a:endParaRPr sz="2200"/>
          </a:p>
          <a:p>
            <a:pPr indent="-203200" lvl="1" marL="533400" rtl="0" algn="l">
              <a:lnSpc>
                <a:spcPct val="90000"/>
              </a:lnSpc>
              <a:spcBef>
                <a:spcPts val="400"/>
              </a:spcBef>
              <a:spcAft>
                <a:spcPts val="0"/>
              </a:spcAft>
              <a:buSzPts val="2200"/>
              <a:buChar char="⮚"/>
            </a:pPr>
            <a:r>
              <a:rPr lang="en-US" sz="2200"/>
              <a:t>Six Item Short Form Survey</a:t>
            </a:r>
            <a:endParaRPr sz="2200"/>
          </a:p>
          <a:p>
            <a:pPr indent="-368300" lvl="0" marL="457200" rtl="0" algn="l">
              <a:spcBef>
                <a:spcPts val="400"/>
              </a:spcBef>
              <a:spcAft>
                <a:spcPts val="0"/>
              </a:spcAft>
              <a:buSzPts val="2200"/>
              <a:buChar char="•"/>
            </a:pPr>
            <a:r>
              <a:rPr lang="en-US" sz="2200"/>
              <a:t>Social Determinants of Health Screening w/ food security questions</a:t>
            </a:r>
            <a:endParaRPr sz="2200"/>
          </a:p>
          <a:p>
            <a:pPr indent="-368300" lvl="0" marL="457200" rtl="0" algn="l">
              <a:spcBef>
                <a:spcPts val="400"/>
              </a:spcBef>
              <a:spcAft>
                <a:spcPts val="0"/>
              </a:spcAft>
              <a:buSzPts val="2200"/>
              <a:buChar char="•"/>
            </a:pPr>
            <a:r>
              <a:rPr lang="en-US" sz="2200"/>
              <a:t>Other Tools</a:t>
            </a:r>
            <a:endParaRPr sz="2200"/>
          </a:p>
          <a:p>
            <a:pPr indent="0" lvl="0" marL="457200" rtl="0" algn="l">
              <a:lnSpc>
                <a:spcPct val="90000"/>
              </a:lnSpc>
              <a:spcBef>
                <a:spcPts val="400"/>
              </a:spcBef>
              <a:spcAft>
                <a:spcPts val="0"/>
              </a:spcAft>
              <a:buNone/>
            </a:pPr>
            <a:r>
              <a:t/>
            </a:r>
            <a:endParaRPr sz="2300"/>
          </a:p>
        </p:txBody>
      </p:sp>
      <p:sp>
        <p:nvSpPr>
          <p:cNvPr id="728" name="Google Shape;728;g35fb3b8f9f0_0_216"/>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729" name="Google Shape;729;g35fb3b8f9f0_0_216"/>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38"/>
                  </a:ext>
                </a:extLst>
              </a:rPr>
              <a:t>Content </a:t>
            </a:r>
            <a:endParaRPr sz="4400"/>
          </a:p>
        </p:txBody>
      </p:sp>
      <p:sp>
        <p:nvSpPr>
          <p:cNvPr id="730" name="Google Shape;730;g35fb3b8f9f0_0_216"/>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g35fb3b8f9f0_0_231"/>
          <p:cNvSpPr txBox="1"/>
          <p:nvPr>
            <p:ph type="title"/>
          </p:nvPr>
        </p:nvSpPr>
        <p:spPr>
          <a:xfrm>
            <a:off x="209700" y="808050"/>
            <a:ext cx="3975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3300"/>
              <a:t>How does screening work currently?</a:t>
            </a:r>
            <a:endParaRPr sz="3300"/>
          </a:p>
        </p:txBody>
      </p:sp>
      <p:sp>
        <p:nvSpPr>
          <p:cNvPr id="736" name="Google Shape;736;g35fb3b8f9f0_0_231"/>
          <p:cNvSpPr txBox="1"/>
          <p:nvPr>
            <p:ph idx="1" type="body"/>
          </p:nvPr>
        </p:nvSpPr>
        <p:spPr>
          <a:xfrm>
            <a:off x="628650" y="1804100"/>
            <a:ext cx="31377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Who does the screening?</a:t>
            </a:r>
            <a:endParaRPr sz="2300"/>
          </a:p>
          <a:p>
            <a:pPr indent="-234950" lvl="0" marL="266700" rtl="0" algn="l">
              <a:lnSpc>
                <a:spcPct val="90000"/>
              </a:lnSpc>
              <a:spcBef>
                <a:spcPts val="800"/>
              </a:spcBef>
              <a:spcAft>
                <a:spcPts val="0"/>
              </a:spcAft>
              <a:buSzPts val="2300"/>
              <a:buChar char="•"/>
            </a:pPr>
            <a:r>
              <a:rPr lang="en-US" sz="2300"/>
              <a:t>When does the screening occur?</a:t>
            </a:r>
            <a:endParaRPr sz="2300"/>
          </a:p>
          <a:p>
            <a:pPr indent="-234950" lvl="0" marL="266700" rtl="0" algn="l">
              <a:lnSpc>
                <a:spcPct val="90000"/>
              </a:lnSpc>
              <a:spcBef>
                <a:spcPts val="800"/>
              </a:spcBef>
              <a:spcAft>
                <a:spcPts val="0"/>
              </a:spcAft>
              <a:buSzPts val="2300"/>
              <a:buChar char="•"/>
            </a:pPr>
            <a:r>
              <a:rPr lang="en-US" sz="2300"/>
              <a:t>What questions are asked/what tools are used? </a:t>
            </a:r>
            <a:endParaRPr sz="2300"/>
          </a:p>
        </p:txBody>
      </p:sp>
      <p:sp>
        <p:nvSpPr>
          <p:cNvPr id="737" name="Google Shape;737;g35fb3b8f9f0_0_231"/>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738" name="Google Shape;738;g35fb3b8f9f0_0_231"/>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39"/>
                  </a:ext>
                </a:extLst>
              </a:rPr>
              <a:t>Content </a:t>
            </a:r>
            <a:endParaRPr sz="4400"/>
          </a:p>
        </p:txBody>
      </p:sp>
      <p:sp>
        <p:nvSpPr>
          <p:cNvPr id="739" name="Google Shape;739;g35fb3b8f9f0_0_231"/>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g35fb3b8f9f0_0_103"/>
          <p:cNvSpPr txBox="1"/>
          <p:nvPr>
            <p:ph type="title"/>
          </p:nvPr>
        </p:nvSpPr>
        <p:spPr>
          <a:xfrm>
            <a:off x="261950" y="1781125"/>
            <a:ext cx="39465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Provider Qualifications</a:t>
            </a:r>
            <a:endParaRPr sz="4400"/>
          </a:p>
        </p:txBody>
      </p:sp>
      <p:sp>
        <p:nvSpPr>
          <p:cNvPr id="746" name="Google Shape;746;g35fb3b8f9f0_0_103"/>
          <p:cNvSpPr txBox="1"/>
          <p:nvPr>
            <p:ph type="title"/>
          </p:nvPr>
        </p:nvSpPr>
        <p:spPr>
          <a:xfrm>
            <a:off x="4571400" y="1781125"/>
            <a:ext cx="42018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40"/>
                  </a:ext>
                </a:extLst>
              </a:rPr>
              <a:t>Content </a:t>
            </a:r>
            <a:endParaRPr sz="44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g35fb3b8f9f0_0_72"/>
          <p:cNvSpPr txBox="1"/>
          <p:nvPr>
            <p:ph type="title"/>
          </p:nvPr>
        </p:nvSpPr>
        <p:spPr>
          <a:xfrm>
            <a:off x="550050" y="303225"/>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3200"/>
              <a:t>Submitted to CMS</a:t>
            </a:r>
            <a:endParaRPr sz="3200"/>
          </a:p>
        </p:txBody>
      </p:sp>
      <p:sp>
        <p:nvSpPr>
          <p:cNvPr id="752" name="Google Shape;752;g35fb3b8f9f0_0_72"/>
          <p:cNvSpPr txBox="1"/>
          <p:nvPr>
            <p:ph idx="1" type="body"/>
          </p:nvPr>
        </p:nvSpPr>
        <p:spPr>
          <a:xfrm>
            <a:off x="214125" y="1237675"/>
            <a:ext cx="3890400" cy="3507300"/>
          </a:xfrm>
          <a:prstGeom prst="rect">
            <a:avLst/>
          </a:prstGeom>
          <a:noFill/>
          <a:ln>
            <a:noFill/>
          </a:ln>
        </p:spPr>
        <p:txBody>
          <a:bodyPr anchorCtr="0" anchor="t" bIns="35550" lIns="71100" spcFirstLastPara="1" rIns="71100" wrap="square" tIns="35550">
            <a:noAutofit/>
          </a:bodyPr>
          <a:lstStyle/>
          <a:p>
            <a:pPr indent="-222250" lvl="0" marL="266700" rtl="0" algn="l">
              <a:lnSpc>
                <a:spcPct val="90000"/>
              </a:lnSpc>
              <a:spcBef>
                <a:spcPts val="800"/>
              </a:spcBef>
              <a:spcAft>
                <a:spcPts val="0"/>
              </a:spcAft>
              <a:buSzPts val="2100"/>
              <a:buChar char="•"/>
            </a:pPr>
            <a:r>
              <a:rPr lang="en-US" sz="2100"/>
              <a:t>Must have knowledge of principles, methods, and procedures of the nutrition services covered under the waiver, or comparable services </a:t>
            </a:r>
            <a:endParaRPr sz="2100"/>
          </a:p>
          <a:p>
            <a:pPr indent="-222250" lvl="0" marL="266700" rtl="0" algn="l">
              <a:lnSpc>
                <a:spcPct val="90000"/>
              </a:lnSpc>
              <a:spcBef>
                <a:spcPts val="800"/>
              </a:spcBef>
              <a:spcAft>
                <a:spcPts val="0"/>
              </a:spcAft>
              <a:buSzPts val="2100"/>
              <a:buChar char="•"/>
            </a:pPr>
            <a:r>
              <a:rPr lang="en-US" sz="2100"/>
              <a:t>Must </a:t>
            </a:r>
            <a:r>
              <a:rPr lang="en-US" sz="2100"/>
              <a:t>follow best practice guidelines and industry standards for food safety</a:t>
            </a:r>
            <a:endParaRPr sz="2100"/>
          </a:p>
          <a:p>
            <a:pPr indent="-222250" lvl="0" marL="266700" rtl="0" algn="l">
              <a:lnSpc>
                <a:spcPct val="90000"/>
              </a:lnSpc>
              <a:spcBef>
                <a:spcPts val="800"/>
              </a:spcBef>
              <a:spcAft>
                <a:spcPts val="0"/>
              </a:spcAft>
              <a:buSzPts val="2100"/>
              <a:buChar char="•"/>
            </a:pPr>
            <a:r>
              <a:rPr lang="en-US" sz="2100"/>
              <a:t>1 year experience in delivering nutrition services, emphasis on food insecurity</a:t>
            </a:r>
            <a:endParaRPr sz="2100"/>
          </a:p>
        </p:txBody>
      </p:sp>
      <p:sp>
        <p:nvSpPr>
          <p:cNvPr id="753" name="Google Shape;753;g35fb3b8f9f0_0_72"/>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754" name="Google Shape;754;g35fb3b8f9f0_0_72"/>
          <p:cNvSpPr txBox="1"/>
          <p:nvPr>
            <p:ph type="title"/>
          </p:nvPr>
        </p:nvSpPr>
        <p:spPr>
          <a:xfrm>
            <a:off x="4299350" y="365000"/>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41"/>
                  </a:ext>
                </a:extLst>
              </a:rPr>
              <a:t>Content </a:t>
            </a:r>
            <a:endParaRPr sz="4400"/>
          </a:p>
        </p:txBody>
      </p:sp>
      <p:sp>
        <p:nvSpPr>
          <p:cNvPr id="755" name="Google Shape;755;g35fb3b8f9f0_0_72"/>
          <p:cNvSpPr txBox="1"/>
          <p:nvPr>
            <p:ph idx="1" type="body"/>
          </p:nvPr>
        </p:nvSpPr>
        <p:spPr>
          <a:xfrm>
            <a:off x="4928525" y="15435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id="761" name="Google Shape;761;g3695b6060c6_1_3"/>
          <p:cNvSpPr txBox="1"/>
          <p:nvPr>
            <p:ph type="title"/>
          </p:nvPr>
        </p:nvSpPr>
        <p:spPr>
          <a:xfrm>
            <a:off x="261950" y="1781125"/>
            <a:ext cx="39465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Check in and wrapping up</a:t>
            </a:r>
            <a:endParaRPr sz="4400"/>
          </a:p>
        </p:txBody>
      </p:sp>
      <p:sp>
        <p:nvSpPr>
          <p:cNvPr id="762" name="Google Shape;762;g3695b6060c6_1_3"/>
          <p:cNvSpPr txBox="1"/>
          <p:nvPr>
            <p:ph type="title"/>
          </p:nvPr>
        </p:nvSpPr>
        <p:spPr>
          <a:xfrm>
            <a:off x="4571400" y="1781125"/>
            <a:ext cx="42018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42"/>
                  </a:ext>
                </a:extLst>
              </a:rPr>
              <a:t>Content </a:t>
            </a:r>
            <a:endParaRPr sz="44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g3695b6060c6_1_9"/>
          <p:cNvSpPr txBox="1"/>
          <p:nvPr>
            <p:ph type="title"/>
          </p:nvPr>
        </p:nvSpPr>
        <p:spPr>
          <a:xfrm>
            <a:off x="550050" y="0"/>
            <a:ext cx="32949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100"/>
              <a:t>Wrap up </a:t>
            </a:r>
            <a:r>
              <a:rPr lang="en-US" sz="4100">
                <a:extLst>
                  <a:ext uri="http://customooxmlschemas.google.com/">
                    <go:slidesCustomData xmlns:go="http://customooxmlschemas.google.com/" textRoundtripDataId="43"/>
                  </a:ext>
                </a:extLst>
              </a:rPr>
              <a:t>Poll</a:t>
            </a:r>
            <a:endParaRPr sz="4100"/>
          </a:p>
        </p:txBody>
      </p:sp>
      <p:sp>
        <p:nvSpPr>
          <p:cNvPr id="768" name="Google Shape;768;g3695b6060c6_1_9"/>
          <p:cNvSpPr txBox="1"/>
          <p:nvPr>
            <p:ph idx="1" type="body"/>
          </p:nvPr>
        </p:nvSpPr>
        <p:spPr>
          <a:xfrm>
            <a:off x="437925" y="800100"/>
            <a:ext cx="3861600" cy="3507300"/>
          </a:xfrm>
          <a:prstGeom prst="rect">
            <a:avLst/>
          </a:prstGeom>
          <a:noFill/>
          <a:ln>
            <a:noFill/>
          </a:ln>
        </p:spPr>
        <p:txBody>
          <a:bodyPr anchorCtr="0" anchor="t" bIns="35550" lIns="71100" spcFirstLastPara="1" rIns="71100" wrap="square" tIns="35550">
            <a:noAutofit/>
          </a:bodyPr>
          <a:lstStyle/>
          <a:p>
            <a:pPr indent="-190500" lvl="0" marL="266700" rtl="0" algn="l">
              <a:lnSpc>
                <a:spcPct val="90000"/>
              </a:lnSpc>
              <a:spcBef>
                <a:spcPts val="800"/>
              </a:spcBef>
              <a:spcAft>
                <a:spcPts val="0"/>
              </a:spcAft>
              <a:buSzPts val="1600"/>
              <a:buChar char="•"/>
            </a:pPr>
            <a:r>
              <a:rPr lang="en-US" sz="1600"/>
              <a:t>Now that you have learned more about phase 2 services, w</a:t>
            </a:r>
            <a:r>
              <a:rPr lang="en-US" sz="1600"/>
              <a:t>hat is your interest level in providing and being reimbursed for nutrition-related services?</a:t>
            </a:r>
            <a:endParaRPr sz="1600"/>
          </a:p>
          <a:p>
            <a:pPr indent="-165100" lvl="1" marL="533400" rtl="0" algn="l">
              <a:lnSpc>
                <a:spcPct val="90000"/>
              </a:lnSpc>
              <a:spcBef>
                <a:spcPts val="400"/>
              </a:spcBef>
              <a:spcAft>
                <a:spcPts val="0"/>
              </a:spcAft>
              <a:buSzPts val="1600"/>
              <a:buChar char="⮚"/>
            </a:pPr>
            <a:r>
              <a:rPr lang="en-US" sz="1600"/>
              <a:t>We are interested in enrolling with Health First Colorado to receive direct reimbursement for nutrition services.</a:t>
            </a:r>
            <a:endParaRPr sz="1600"/>
          </a:p>
          <a:p>
            <a:pPr indent="-165100" lvl="1" marL="533400" rtl="0" algn="l">
              <a:lnSpc>
                <a:spcPct val="90000"/>
              </a:lnSpc>
              <a:spcBef>
                <a:spcPts val="400"/>
              </a:spcBef>
              <a:spcAft>
                <a:spcPts val="0"/>
              </a:spcAft>
              <a:buSzPts val="1600"/>
              <a:buChar char="⮚"/>
            </a:pPr>
            <a:r>
              <a:rPr lang="en-US" sz="1600"/>
              <a:t>We are currently enrolled with Health First Colorado to provide nutrition related services (ex. home delivered meals)</a:t>
            </a:r>
            <a:endParaRPr sz="1600"/>
          </a:p>
          <a:p>
            <a:pPr indent="-165100" lvl="1" marL="533400" rtl="0" algn="l">
              <a:lnSpc>
                <a:spcPct val="90000"/>
              </a:lnSpc>
              <a:spcBef>
                <a:spcPts val="400"/>
              </a:spcBef>
              <a:spcAft>
                <a:spcPts val="0"/>
              </a:spcAft>
              <a:buSzPts val="1600"/>
              <a:buChar char="⮚"/>
            </a:pPr>
            <a:r>
              <a:rPr lang="en-US" sz="1600"/>
              <a:t>We are not interested in enrollment and would like an organization to bill on our behalf.</a:t>
            </a:r>
            <a:endParaRPr sz="1600"/>
          </a:p>
          <a:p>
            <a:pPr indent="-165100" lvl="1" marL="533400" rtl="0" algn="l">
              <a:lnSpc>
                <a:spcPct val="90000"/>
              </a:lnSpc>
              <a:spcBef>
                <a:spcPts val="400"/>
              </a:spcBef>
              <a:spcAft>
                <a:spcPts val="0"/>
              </a:spcAft>
              <a:buSzPts val="1600"/>
              <a:buChar char="⮚"/>
            </a:pPr>
            <a:r>
              <a:rPr lang="en-US" sz="1600"/>
              <a:t>Still undecided, we would need more information</a:t>
            </a:r>
            <a:endParaRPr sz="1600"/>
          </a:p>
        </p:txBody>
      </p:sp>
      <p:sp>
        <p:nvSpPr>
          <p:cNvPr id="769" name="Google Shape;769;g3695b6060c6_1_9"/>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770" name="Google Shape;770;g3695b6060c6_1_9"/>
          <p:cNvSpPr txBox="1"/>
          <p:nvPr>
            <p:ph type="title"/>
          </p:nvPr>
        </p:nvSpPr>
        <p:spPr>
          <a:xfrm>
            <a:off x="4299400" y="82075"/>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44"/>
                  </a:ext>
                </a:extLst>
              </a:rPr>
              <a:t>Content </a:t>
            </a:r>
            <a:endParaRPr sz="4400"/>
          </a:p>
        </p:txBody>
      </p:sp>
      <p:sp>
        <p:nvSpPr>
          <p:cNvPr id="771" name="Google Shape;771;g3695b6060c6_1_9"/>
          <p:cNvSpPr txBox="1"/>
          <p:nvPr>
            <p:ph idx="1" type="body"/>
          </p:nvPr>
        </p:nvSpPr>
        <p:spPr>
          <a:xfrm>
            <a:off x="4944725" y="10256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10"/>
          <p:cNvSpPr txBox="1"/>
          <p:nvPr>
            <p:ph type="title"/>
          </p:nvPr>
        </p:nvSpPr>
        <p:spPr>
          <a:xfrm>
            <a:off x="4113951" y="2187775"/>
            <a:ext cx="4514400" cy="19284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6000"/>
              <a:buFont typeface="Trebuchet MS"/>
              <a:buNone/>
            </a:pPr>
            <a:r>
              <a:rPr lang="en-US" sz="6000"/>
              <a:t>Questions?</a:t>
            </a:r>
            <a:endParaRPr sz="6000"/>
          </a:p>
          <a:p>
            <a:pPr indent="0" lvl="0" marL="0" rtl="0" algn="ctr">
              <a:lnSpc>
                <a:spcPct val="90000"/>
              </a:lnSpc>
              <a:spcBef>
                <a:spcPts val="0"/>
              </a:spcBef>
              <a:spcAft>
                <a:spcPts val="0"/>
              </a:spcAft>
              <a:buClr>
                <a:schemeClr val="dk2"/>
              </a:buClr>
              <a:buSzPts val="3400"/>
              <a:buFont typeface="Trebuchet MS"/>
              <a:buNone/>
            </a:pPr>
            <a:r>
              <a:rPr lang="en-US" sz="6000"/>
              <a:t>¿Preguntas?</a:t>
            </a:r>
            <a:endParaRPr sz="6000"/>
          </a:p>
        </p:txBody>
      </p:sp>
      <p:sp>
        <p:nvSpPr>
          <p:cNvPr id="778" name="Google Shape;778;p10"/>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g36e341cd9b5_0_7"/>
          <p:cNvSpPr txBox="1"/>
          <p:nvPr>
            <p:ph type="title"/>
          </p:nvPr>
        </p:nvSpPr>
        <p:spPr>
          <a:xfrm>
            <a:off x="550050" y="0"/>
            <a:ext cx="32997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3600"/>
              <a:t>Save the Date!</a:t>
            </a:r>
            <a:endParaRPr sz="3600"/>
          </a:p>
        </p:txBody>
      </p:sp>
      <p:sp>
        <p:nvSpPr>
          <p:cNvPr id="784" name="Google Shape;784;g36e341cd9b5_0_7"/>
          <p:cNvSpPr txBox="1"/>
          <p:nvPr>
            <p:ph idx="1" type="body"/>
          </p:nvPr>
        </p:nvSpPr>
        <p:spPr>
          <a:xfrm>
            <a:off x="437925" y="800100"/>
            <a:ext cx="3861600" cy="3507300"/>
          </a:xfrm>
          <a:prstGeom prst="rect">
            <a:avLst/>
          </a:prstGeom>
          <a:noFill/>
          <a:ln>
            <a:noFill/>
          </a:ln>
        </p:spPr>
        <p:txBody>
          <a:bodyPr anchorCtr="0" anchor="t" bIns="35550" lIns="71100" spcFirstLastPara="1" rIns="71100" wrap="square" tIns="35550">
            <a:noAutofit/>
          </a:bodyPr>
          <a:lstStyle/>
          <a:p>
            <a:pPr indent="0" lvl="0" marL="0" rtl="0" algn="l">
              <a:lnSpc>
                <a:spcPct val="90000"/>
              </a:lnSpc>
              <a:spcBef>
                <a:spcPts val="800"/>
              </a:spcBef>
              <a:spcAft>
                <a:spcPts val="0"/>
              </a:spcAft>
              <a:buNone/>
            </a:pPr>
            <a:r>
              <a:t/>
            </a:r>
            <a:endParaRPr sz="1600"/>
          </a:p>
          <a:p>
            <a:pPr indent="0" lvl="0" marL="0" rtl="0" algn="l">
              <a:lnSpc>
                <a:spcPct val="90000"/>
              </a:lnSpc>
              <a:spcBef>
                <a:spcPts val="800"/>
              </a:spcBef>
              <a:spcAft>
                <a:spcPts val="0"/>
              </a:spcAft>
              <a:buNone/>
            </a:pPr>
            <a:r>
              <a:t/>
            </a:r>
            <a:endParaRPr sz="1600"/>
          </a:p>
          <a:p>
            <a:pPr indent="0" lvl="0" marL="0" rtl="0" algn="l">
              <a:lnSpc>
                <a:spcPct val="90000"/>
              </a:lnSpc>
              <a:spcBef>
                <a:spcPts val="800"/>
              </a:spcBef>
              <a:spcAft>
                <a:spcPts val="0"/>
              </a:spcAft>
              <a:buNone/>
            </a:pPr>
            <a:r>
              <a:t/>
            </a:r>
            <a:endParaRPr sz="1600"/>
          </a:p>
          <a:p>
            <a:pPr indent="0" lvl="0" marL="0" rtl="0" algn="ctr">
              <a:lnSpc>
                <a:spcPct val="90000"/>
              </a:lnSpc>
              <a:spcBef>
                <a:spcPts val="800"/>
              </a:spcBef>
              <a:spcAft>
                <a:spcPts val="0"/>
              </a:spcAft>
              <a:buNone/>
            </a:pPr>
            <a:r>
              <a:rPr lang="en-US" sz="2400"/>
              <a:t>Join us on </a:t>
            </a:r>
            <a:r>
              <a:rPr b="1" lang="en-US" sz="2400"/>
              <a:t>September 10, 2025</a:t>
            </a:r>
            <a:r>
              <a:rPr lang="en-US" sz="2400"/>
              <a:t> for information on </a:t>
            </a:r>
            <a:r>
              <a:rPr b="1" lang="en-US" sz="2400"/>
              <a:t>Medically Tailored Meals </a:t>
            </a:r>
            <a:endParaRPr b="1" sz="2400"/>
          </a:p>
        </p:txBody>
      </p:sp>
      <p:sp>
        <p:nvSpPr>
          <p:cNvPr id="785" name="Google Shape;785;g36e341cd9b5_0_7"/>
          <p:cNvSpPr txBox="1"/>
          <p:nvPr>
            <p:ph idx="12" type="sldNum"/>
          </p:nvPr>
        </p:nvSpPr>
        <p:spPr>
          <a:xfrm>
            <a:off x="6880595" y="5311405"/>
            <a:ext cx="2057400" cy="304200"/>
          </a:xfrm>
          <a:prstGeom prst="rect">
            <a:avLst/>
          </a:prstGeom>
          <a:noFill/>
          <a:ln>
            <a:noFill/>
          </a:ln>
        </p:spPr>
        <p:txBody>
          <a:bodyPr anchorCtr="0" anchor="ctr" bIns="35550" lIns="71100" spcFirstLastPara="1" rIns="71100" wrap="square" tIns="3555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786" name="Google Shape;786;g36e341cd9b5_0_7"/>
          <p:cNvSpPr txBox="1"/>
          <p:nvPr>
            <p:ph type="title"/>
          </p:nvPr>
        </p:nvSpPr>
        <p:spPr>
          <a:xfrm>
            <a:off x="4299400" y="82075"/>
            <a:ext cx="4638600" cy="800100"/>
          </a:xfrm>
          <a:prstGeom prst="rect">
            <a:avLst/>
          </a:prstGeom>
          <a:noFill/>
          <a:ln>
            <a:noFill/>
          </a:ln>
        </p:spPr>
        <p:txBody>
          <a:bodyPr anchorCtr="0" anchor="b" bIns="35550" lIns="71100" spcFirstLastPara="1" rIns="71100" wrap="square" tIns="35550">
            <a:noAutofit/>
          </a:bodyPr>
          <a:lstStyle/>
          <a:p>
            <a:pPr indent="0" lvl="0" marL="0" rtl="0" algn="ctr">
              <a:lnSpc>
                <a:spcPct val="90000"/>
              </a:lnSpc>
              <a:spcBef>
                <a:spcPts val="0"/>
              </a:spcBef>
              <a:spcAft>
                <a:spcPts val="0"/>
              </a:spcAft>
              <a:buClr>
                <a:schemeClr val="dk2"/>
              </a:buClr>
              <a:buSzPts val="4700"/>
              <a:buFont typeface="Trebuchet MS"/>
              <a:buNone/>
            </a:pPr>
            <a:r>
              <a:rPr lang="en-US" sz="4400"/>
              <a:t>Spanish </a:t>
            </a:r>
            <a:r>
              <a:rPr lang="en-US" sz="4400">
                <a:extLst>
                  <a:ext uri="http://customooxmlschemas.google.com/">
                    <go:slidesCustomData xmlns:go="http://customooxmlschemas.google.com/" textRoundtripDataId="45"/>
                  </a:ext>
                </a:extLst>
              </a:rPr>
              <a:t>Content </a:t>
            </a:r>
            <a:endParaRPr sz="4400"/>
          </a:p>
        </p:txBody>
      </p:sp>
      <p:sp>
        <p:nvSpPr>
          <p:cNvPr id="787" name="Google Shape;787;g36e341cd9b5_0_7"/>
          <p:cNvSpPr txBox="1"/>
          <p:nvPr>
            <p:ph idx="1" type="body"/>
          </p:nvPr>
        </p:nvSpPr>
        <p:spPr>
          <a:xfrm>
            <a:off x="4944725" y="1025675"/>
            <a:ext cx="3508200" cy="3507300"/>
          </a:xfrm>
          <a:prstGeom prst="rect">
            <a:avLst/>
          </a:prstGeom>
          <a:noFill/>
          <a:ln>
            <a:noFill/>
          </a:ln>
        </p:spPr>
        <p:txBody>
          <a:bodyPr anchorCtr="0" anchor="t" bIns="35550" lIns="71100" spcFirstLastPara="1" rIns="71100" wrap="square" tIns="35550">
            <a:noAutofit/>
          </a:bodyPr>
          <a:lstStyle/>
          <a:p>
            <a:pPr indent="-234950" lvl="0" marL="266700" rtl="0" algn="l">
              <a:lnSpc>
                <a:spcPct val="90000"/>
              </a:lnSpc>
              <a:spcBef>
                <a:spcPts val="800"/>
              </a:spcBef>
              <a:spcAft>
                <a:spcPts val="0"/>
              </a:spcAft>
              <a:buSzPts val="2300"/>
              <a:buChar char="•"/>
            </a:pPr>
            <a:r>
              <a:rPr lang="en-US" sz="2300"/>
              <a:t>Bullet</a:t>
            </a:r>
            <a:endParaRPr sz="2300"/>
          </a:p>
          <a:p>
            <a:pPr indent="-209550" lvl="1" marL="533400" rtl="0" algn="l">
              <a:lnSpc>
                <a:spcPct val="90000"/>
              </a:lnSpc>
              <a:spcBef>
                <a:spcPts val="400"/>
              </a:spcBef>
              <a:spcAft>
                <a:spcPts val="0"/>
              </a:spcAft>
              <a:buSzPts val="2300"/>
              <a:buChar char="⮚"/>
            </a:pPr>
            <a:r>
              <a:rPr lang="en-US" sz="2300"/>
              <a:t>sub-bullet</a:t>
            </a:r>
            <a:endParaRPr sz="230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g32117f6e667_0_520"/>
          <p:cNvSpPr txBox="1"/>
          <p:nvPr>
            <p:ph idx="12" type="sldNum"/>
          </p:nvPr>
        </p:nvSpPr>
        <p:spPr>
          <a:xfrm>
            <a:off x="6880595" y="5311405"/>
            <a:ext cx="2057400" cy="2103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793" name="Google Shape;793;g32117f6e667_0_520"/>
          <p:cNvSpPr txBox="1"/>
          <p:nvPr>
            <p:ph type="title"/>
          </p:nvPr>
        </p:nvSpPr>
        <p:spPr>
          <a:xfrm>
            <a:off x="566494" y="307292"/>
            <a:ext cx="3968700" cy="570600"/>
          </a:xfrm>
          <a:prstGeom prst="rect">
            <a:avLst/>
          </a:prstGeom>
          <a:noFill/>
          <a:ln>
            <a:noFill/>
          </a:ln>
        </p:spPr>
        <p:txBody>
          <a:bodyPr anchorCtr="0" anchor="b" bIns="35525" lIns="35525" spcFirstLastPara="1" rIns="35525" wrap="square" tIns="35525">
            <a:spAutoFit/>
          </a:bodyPr>
          <a:lstStyle/>
          <a:p>
            <a:pPr indent="0" lvl="0" marL="0" marR="0" rtl="0" algn="ctr">
              <a:lnSpc>
                <a:spcPct val="90000"/>
              </a:lnSpc>
              <a:spcBef>
                <a:spcPts val="0"/>
              </a:spcBef>
              <a:spcAft>
                <a:spcPts val="0"/>
              </a:spcAft>
              <a:buClr>
                <a:schemeClr val="accent1"/>
              </a:buClr>
              <a:buSzPts val="2600"/>
              <a:buFont typeface="Trebuchet MS"/>
              <a:buNone/>
            </a:pPr>
            <a:r>
              <a:rPr lang="en-US" sz="3600"/>
              <a:t>Contact </a:t>
            </a:r>
            <a:endParaRPr sz="3600"/>
          </a:p>
        </p:txBody>
      </p:sp>
      <p:sp>
        <p:nvSpPr>
          <p:cNvPr id="794" name="Google Shape;794;g32117f6e667_0_520"/>
          <p:cNvSpPr txBox="1"/>
          <p:nvPr>
            <p:ph idx="1" type="body"/>
          </p:nvPr>
        </p:nvSpPr>
        <p:spPr>
          <a:xfrm>
            <a:off x="4535275" y="1208900"/>
            <a:ext cx="4608900" cy="2034300"/>
          </a:xfrm>
          <a:prstGeom prst="rect">
            <a:avLst/>
          </a:prstGeom>
          <a:noFill/>
          <a:ln>
            <a:noFill/>
          </a:ln>
        </p:spPr>
        <p:txBody>
          <a:bodyPr anchorCtr="0" anchor="t" bIns="35525" lIns="35525" spcFirstLastPara="1" rIns="35525" wrap="square" tIns="35525">
            <a:spAutoFit/>
          </a:bodyPr>
          <a:lstStyle/>
          <a:p>
            <a:pPr indent="0" lvl="0" marL="0" rtl="0" algn="ctr">
              <a:lnSpc>
                <a:spcPct val="100000"/>
              </a:lnSpc>
              <a:spcBef>
                <a:spcPts val="0"/>
              </a:spcBef>
              <a:spcAft>
                <a:spcPts val="0"/>
              </a:spcAft>
              <a:buClr>
                <a:schemeClr val="dk2"/>
              </a:buClr>
              <a:buSzPts val="1700"/>
              <a:buFont typeface="Trebuchet MS"/>
              <a:buNone/>
            </a:pPr>
            <a:r>
              <a:rPr lang="en-US">
                <a:extLst>
                  <a:ext uri="http://customooxmlschemas.google.com/">
                    <go:slidesCustomData xmlns:go="http://customooxmlschemas.google.com/" textRoundtripDataId="46"/>
                  </a:ext>
                </a:extLst>
              </a:rPr>
              <a:t>Sitio web:</a:t>
            </a:r>
            <a:r>
              <a:rPr lang="en-US"/>
              <a:t> </a:t>
            </a:r>
            <a:endParaRPr>
              <a:solidFill>
                <a:schemeClr val="accent1"/>
              </a:solidFill>
            </a:endParaRPr>
          </a:p>
          <a:p>
            <a:pPr indent="0" lvl="0" marL="0" rtl="0" algn="ctr">
              <a:lnSpc>
                <a:spcPct val="100000"/>
              </a:lnSpc>
              <a:spcBef>
                <a:spcPts val="0"/>
              </a:spcBef>
              <a:spcAft>
                <a:spcPts val="0"/>
              </a:spcAft>
              <a:buClr>
                <a:schemeClr val="dk2"/>
              </a:buClr>
              <a:buSzPts val="1700"/>
              <a:buFont typeface="Trebuchet MS"/>
              <a:buNone/>
            </a:pPr>
            <a:r>
              <a:t/>
            </a:r>
            <a:endParaRPr>
              <a:solidFill>
                <a:schemeClr val="accent1"/>
              </a:solidFill>
            </a:endParaRPr>
          </a:p>
          <a:p>
            <a:pPr indent="0" lvl="0" marL="0" rtl="0" algn="ctr">
              <a:lnSpc>
                <a:spcPct val="100000"/>
              </a:lnSpc>
              <a:spcBef>
                <a:spcPts val="700"/>
              </a:spcBef>
              <a:spcAft>
                <a:spcPts val="0"/>
              </a:spcAft>
              <a:buClr>
                <a:srgbClr val="0000FF"/>
              </a:buClr>
              <a:buSzPts val="1700"/>
              <a:buFont typeface="Trebuchet MS"/>
              <a:buNone/>
            </a:pPr>
            <a:r>
              <a:rPr lang="en-US">
                <a:extLst>
                  <a:ext uri="http://customooxmlschemas.google.com/">
                    <go:slidesCustomData xmlns:go="http://customooxmlschemas.google.com/" textRoundtripDataId="47"/>
                  </a:ext>
                </a:extLst>
              </a:rPr>
              <a:t>Suscríbase</a:t>
            </a:r>
            <a:r>
              <a:rPr lang="en-US">
                <a:extLst>
                  <a:ext uri="http://customooxmlschemas.google.com/">
                    <go:slidesCustomData xmlns:go="http://customooxmlschemas.google.com/" textRoundtripDataId="48"/>
                  </a:ext>
                </a:extLst>
              </a:rPr>
              <a:t> a nuestro boletín</a:t>
            </a:r>
            <a:endParaRPr/>
          </a:p>
          <a:p>
            <a:pPr indent="0" lvl="0" marL="0" rtl="0" algn="ctr">
              <a:lnSpc>
                <a:spcPct val="100000"/>
              </a:lnSpc>
              <a:spcBef>
                <a:spcPts val="700"/>
              </a:spcBef>
              <a:spcAft>
                <a:spcPts val="0"/>
              </a:spcAft>
              <a:buClr>
                <a:srgbClr val="000000"/>
              </a:buClr>
              <a:buSzPts val="1700"/>
              <a:buFont typeface="Trebuchet MS"/>
              <a:buNone/>
            </a:pPr>
            <a:r>
              <a:t/>
            </a:r>
            <a:endParaRPr>
              <a:solidFill>
                <a:schemeClr val="accent1"/>
              </a:solidFill>
            </a:endParaRPr>
          </a:p>
          <a:p>
            <a:pPr indent="0" lvl="0" marL="0" rtl="0" algn="ctr">
              <a:lnSpc>
                <a:spcPct val="100000"/>
              </a:lnSpc>
              <a:spcBef>
                <a:spcPts val="700"/>
              </a:spcBef>
              <a:spcAft>
                <a:spcPts val="0"/>
              </a:spcAft>
              <a:buClr>
                <a:srgbClr val="0000FF"/>
              </a:buClr>
              <a:buSzPts val="1600"/>
              <a:buFont typeface="Trebuchet MS"/>
              <a:buNone/>
            </a:pPr>
            <a:r>
              <a:rPr lang="en-US">
                <a:extLst>
                  <a:ext uri="http://customooxmlschemas.google.com/">
                    <go:slidesCustomData xmlns:go="http://customooxmlschemas.google.com/" textRoundtripDataId="49"/>
                  </a:ext>
                </a:extLst>
              </a:rPr>
              <a:t>Preguntas</a:t>
            </a:r>
            <a:r>
              <a:rPr lang="en-US"/>
              <a:t>: [email]</a:t>
            </a:r>
            <a:endParaRPr/>
          </a:p>
        </p:txBody>
      </p:sp>
      <p:sp>
        <p:nvSpPr>
          <p:cNvPr id="795" name="Google Shape;795;g32117f6e667_0_520"/>
          <p:cNvSpPr txBox="1"/>
          <p:nvPr>
            <p:ph idx="1" type="body"/>
          </p:nvPr>
        </p:nvSpPr>
        <p:spPr>
          <a:xfrm>
            <a:off x="0" y="1208900"/>
            <a:ext cx="4586400" cy="2124000"/>
          </a:xfrm>
          <a:prstGeom prst="rect">
            <a:avLst/>
          </a:prstGeom>
          <a:noFill/>
          <a:ln>
            <a:noFill/>
          </a:ln>
        </p:spPr>
        <p:txBody>
          <a:bodyPr anchorCtr="0" anchor="t" bIns="35525" lIns="35525" spcFirstLastPara="1" rIns="35525" wrap="square" tIns="35525">
            <a:spAutoFit/>
          </a:bodyPr>
          <a:lstStyle/>
          <a:p>
            <a:pPr indent="0" lvl="0" marL="0" rtl="0" algn="ctr">
              <a:lnSpc>
                <a:spcPct val="100000"/>
              </a:lnSpc>
              <a:spcBef>
                <a:spcPts val="0"/>
              </a:spcBef>
              <a:spcAft>
                <a:spcPts val="0"/>
              </a:spcAft>
              <a:buClr>
                <a:schemeClr val="dk2"/>
              </a:buClr>
              <a:buSzPts val="1700"/>
              <a:buFont typeface="Trebuchet MS"/>
              <a:buNone/>
            </a:pPr>
            <a:r>
              <a:rPr lang="en-US"/>
              <a:t>Website: </a:t>
            </a:r>
            <a:endParaRPr>
              <a:solidFill>
                <a:schemeClr val="dk2"/>
              </a:solidFill>
            </a:endParaRPr>
          </a:p>
          <a:p>
            <a:pPr indent="0" lvl="0" marL="0" rtl="0" algn="ctr">
              <a:lnSpc>
                <a:spcPct val="100000"/>
              </a:lnSpc>
              <a:spcBef>
                <a:spcPts val="700"/>
              </a:spcBef>
              <a:spcAft>
                <a:spcPts val="0"/>
              </a:spcAft>
              <a:buClr>
                <a:schemeClr val="hlink"/>
              </a:buClr>
              <a:buSzPts val="1600"/>
              <a:buFont typeface="Trebuchet MS"/>
              <a:buNone/>
            </a:pPr>
            <a:r>
              <a:t/>
            </a:r>
            <a:endParaRPr>
              <a:solidFill>
                <a:schemeClr val="dk2"/>
              </a:solidFill>
            </a:endParaRPr>
          </a:p>
          <a:p>
            <a:pPr indent="0" lvl="0" marL="0" rtl="0" algn="ctr">
              <a:lnSpc>
                <a:spcPct val="100000"/>
              </a:lnSpc>
              <a:spcBef>
                <a:spcPts val="700"/>
              </a:spcBef>
              <a:spcAft>
                <a:spcPts val="0"/>
              </a:spcAft>
              <a:buClr>
                <a:schemeClr val="hlink"/>
              </a:buClr>
              <a:buSzPts val="1600"/>
              <a:buFont typeface="Trebuchet MS"/>
              <a:buNone/>
            </a:pPr>
            <a:r>
              <a:rPr lang="en-US" u="sng">
                <a:solidFill>
                  <a:schemeClr val="hlink"/>
                </a:solidFill>
                <a:hlinkClick r:id="rId4"/>
                <a:extLst>
                  <a:ext uri="http://customooxmlschemas.google.com/">
                    <go:slidesCustomData xmlns:go="http://customooxmlschemas.google.com/" textRoundtripDataId="50"/>
                  </a:ext>
                </a:extLst>
              </a:rPr>
              <a:t>Sign up</a:t>
            </a:r>
            <a:r>
              <a:rPr lang="en-US">
                <a:extLst>
                  <a:ext uri="http://customooxmlschemas.google.com/">
                    <go:slidesCustomData xmlns:go="http://customooxmlschemas.google.com/" textRoundtripDataId="51"/>
                  </a:ext>
                </a:extLst>
              </a:rPr>
              <a:t> for our </a:t>
            </a:r>
            <a:r>
              <a:rPr lang="en-US">
                <a:extLst>
                  <a:ext uri="http://customooxmlschemas.google.com/">
                    <go:slidesCustomData xmlns:go="http://customooxmlschemas.google.com/" textRoundtripDataId="52"/>
                  </a:ext>
                </a:extLst>
              </a:rPr>
              <a:t>updates</a:t>
            </a:r>
            <a:endParaRPr/>
          </a:p>
          <a:p>
            <a:pPr indent="0" lvl="0" marL="0" rtl="0" algn="ctr">
              <a:lnSpc>
                <a:spcPct val="100000"/>
              </a:lnSpc>
              <a:spcBef>
                <a:spcPts val="700"/>
              </a:spcBef>
              <a:spcAft>
                <a:spcPts val="0"/>
              </a:spcAft>
              <a:buClr>
                <a:schemeClr val="hlink"/>
              </a:buClr>
              <a:buSzPts val="1600"/>
              <a:buFont typeface="Trebuchet MS"/>
              <a:buNone/>
            </a:pPr>
            <a:r>
              <a:t/>
            </a:r>
            <a:endParaRPr>
              <a:solidFill>
                <a:schemeClr val="hlink"/>
              </a:solidFill>
            </a:endParaRPr>
          </a:p>
          <a:p>
            <a:pPr indent="0" lvl="0" marL="0" rtl="0" algn="ctr">
              <a:lnSpc>
                <a:spcPct val="100000"/>
              </a:lnSpc>
              <a:spcBef>
                <a:spcPts val="700"/>
              </a:spcBef>
              <a:spcAft>
                <a:spcPts val="0"/>
              </a:spcAft>
              <a:buClr>
                <a:schemeClr val="hlink"/>
              </a:buClr>
              <a:buSzPts val="1600"/>
              <a:buFont typeface="Trebuchet MS"/>
              <a:buNone/>
            </a:pPr>
            <a:r>
              <a:rPr lang="en-US"/>
              <a:t>Questions: </a:t>
            </a:r>
            <a:r>
              <a:rPr lang="en-US" u="sng">
                <a:solidFill>
                  <a:schemeClr val="hlink"/>
                </a:solidFill>
                <a:hlinkClick r:id="rId5"/>
              </a:rPr>
              <a:t>hcpf_hrsn@state.co.us</a:t>
            </a:r>
            <a:r>
              <a:rPr lang="en-US"/>
              <a:t> </a:t>
            </a:r>
            <a:endParaRPr>
              <a:solidFill>
                <a:schemeClr val="accent1"/>
              </a:solidFill>
            </a:endParaRPr>
          </a:p>
        </p:txBody>
      </p:sp>
      <p:sp>
        <p:nvSpPr>
          <p:cNvPr id="796" name="Google Shape;796;g32117f6e667_0_520"/>
          <p:cNvSpPr txBox="1"/>
          <p:nvPr/>
        </p:nvSpPr>
        <p:spPr>
          <a:xfrm>
            <a:off x="5662350" y="307292"/>
            <a:ext cx="2250000" cy="642300"/>
          </a:xfrm>
          <a:prstGeom prst="rect">
            <a:avLst/>
          </a:prstGeom>
          <a:noFill/>
          <a:ln>
            <a:noFill/>
          </a:ln>
        </p:spPr>
        <p:txBody>
          <a:bodyPr anchorCtr="0" anchor="t" bIns="71100" lIns="71100" spcFirstLastPara="1" rIns="71100" wrap="square" tIns="71100">
            <a:spAutoFit/>
          </a:bodyPr>
          <a:lstStyle/>
          <a:p>
            <a:pPr indent="0" lvl="0" marL="0" marR="0" rtl="0" algn="ctr">
              <a:lnSpc>
                <a:spcPct val="90000"/>
              </a:lnSpc>
              <a:spcBef>
                <a:spcPts val="0"/>
              </a:spcBef>
              <a:spcAft>
                <a:spcPts val="0"/>
              </a:spcAft>
              <a:buClr>
                <a:srgbClr val="000000"/>
              </a:buClr>
              <a:buSzPts val="2700"/>
              <a:buFont typeface="Arial"/>
              <a:buNone/>
            </a:pPr>
            <a:r>
              <a:rPr b="1" i="0" lang="en-US" sz="3600" u="none" cap="none" strike="noStrike">
                <a:solidFill>
                  <a:schemeClr val="dk2"/>
                </a:solidFill>
                <a:latin typeface="Trebuchet MS"/>
                <a:ea typeface="Trebuchet MS"/>
                <a:cs typeface="Trebuchet MS"/>
                <a:sym typeface="Trebuchet MS"/>
              </a:rPr>
              <a:t>Contacto</a:t>
            </a:r>
            <a:endParaRPr b="0" i="0" sz="3600" u="none" cap="none"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12"/>
          <p:cNvSpPr txBox="1"/>
          <p:nvPr>
            <p:ph type="title"/>
          </p:nvPr>
        </p:nvSpPr>
        <p:spPr>
          <a:xfrm>
            <a:off x="446484" y="1766822"/>
            <a:ext cx="8250900" cy="13554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chemeClr val="lt1"/>
              </a:buClr>
              <a:buSzPts val="5000"/>
              <a:buFont typeface="Trebuchet MS"/>
              <a:buNone/>
            </a:pPr>
            <a:r>
              <a:rPr lang="en-US"/>
              <a:t>Thank you!</a:t>
            </a:r>
            <a:endParaRPr/>
          </a:p>
          <a:p>
            <a:pPr indent="0" lvl="0" marL="0" rtl="0" algn="ctr">
              <a:lnSpc>
                <a:spcPct val="90000"/>
              </a:lnSpc>
              <a:spcBef>
                <a:spcPts val="0"/>
              </a:spcBef>
              <a:spcAft>
                <a:spcPts val="0"/>
              </a:spcAft>
              <a:buClr>
                <a:schemeClr val="lt1"/>
              </a:buClr>
              <a:buSzPts val="5000"/>
              <a:buFont typeface="Trebuchet MS"/>
              <a:buNone/>
            </a:pPr>
            <a:r>
              <a:rPr lang="en-US"/>
              <a:t>¡Gracias!</a:t>
            </a:r>
            <a:endParaRPr/>
          </a:p>
        </p:txBody>
      </p:sp>
      <p:sp>
        <p:nvSpPr>
          <p:cNvPr id="803" name="Google Shape;803;p12"/>
          <p:cNvSpPr txBox="1"/>
          <p:nvPr>
            <p:ph idx="12" type="sldNum"/>
          </p:nvPr>
        </p:nvSpPr>
        <p:spPr>
          <a:xfrm>
            <a:off x="6880595" y="5308963"/>
            <a:ext cx="2057400" cy="304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g373e6cec9ab_0_278"/>
          <p:cNvSpPr txBox="1"/>
          <p:nvPr>
            <p:ph idx="12" type="sldNum"/>
          </p:nvPr>
        </p:nvSpPr>
        <p:spPr>
          <a:xfrm>
            <a:off x="8775967" y="5405550"/>
            <a:ext cx="117600" cy="249600"/>
          </a:xfrm>
          <a:prstGeom prst="rect">
            <a:avLst/>
          </a:prstGeom>
          <a:noFill/>
          <a:ln>
            <a:noFill/>
          </a:ln>
        </p:spPr>
        <p:txBody>
          <a:bodyPr anchorCtr="0" anchor="ctr" bIns="32125" lIns="32125" spcFirstLastPara="1" rIns="32125" wrap="square" tIns="32125">
            <a:sp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413" name="Google Shape;413;g373e6cec9ab_0_278"/>
          <p:cNvSpPr txBox="1"/>
          <p:nvPr>
            <p:ph type="title"/>
          </p:nvPr>
        </p:nvSpPr>
        <p:spPr>
          <a:xfrm>
            <a:off x="4395400" y="197854"/>
            <a:ext cx="4665300" cy="6807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1200"/>
              </a:spcBef>
              <a:spcAft>
                <a:spcPts val="1200"/>
              </a:spcAft>
              <a:buClr>
                <a:schemeClr val="dk1"/>
              </a:buClr>
              <a:buSzPts val="1100"/>
              <a:buFont typeface="Arial"/>
              <a:buNone/>
            </a:pPr>
            <a:r>
              <a:rPr lang="en-US" sz="2700"/>
              <a:t>Logística de la reunión</a:t>
            </a:r>
            <a:endParaRPr sz="2700"/>
          </a:p>
        </p:txBody>
      </p:sp>
      <p:sp>
        <p:nvSpPr>
          <p:cNvPr id="414" name="Google Shape;414;g373e6cec9ab_0_278"/>
          <p:cNvSpPr txBox="1"/>
          <p:nvPr/>
        </p:nvSpPr>
        <p:spPr>
          <a:xfrm>
            <a:off x="262475" y="952500"/>
            <a:ext cx="4243800" cy="23652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00000"/>
              </a:lnSpc>
              <a:spcBef>
                <a:spcPts val="100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Attendees will be muted during the presentation. </a:t>
            </a:r>
            <a:endParaRPr sz="1800">
              <a:solidFill>
                <a:schemeClr val="dk2"/>
              </a:solidFill>
              <a:latin typeface="Trebuchet MS"/>
              <a:ea typeface="Trebuchet MS"/>
              <a:cs typeface="Trebuchet MS"/>
              <a:sym typeface="Trebuchet MS"/>
            </a:endParaRPr>
          </a:p>
          <a:p>
            <a:pPr indent="-342900" lvl="0" marL="457200" marR="0" rtl="0" algn="l">
              <a:lnSpc>
                <a:spcPct val="100000"/>
              </a:lnSpc>
              <a:spcBef>
                <a:spcPts val="100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extLst>
                  <a:ext uri="http://customooxmlschemas.google.com/">
                    <go:slidesCustomData xmlns:go="http://customooxmlschemas.google.com/" textRoundtripDataId="0"/>
                  </a:ext>
                </a:extLst>
              </a:rPr>
              <a:t>The chat will not be monitored for questions. Staff will use chat space to share links.</a:t>
            </a:r>
            <a:endParaRPr sz="1800">
              <a:solidFill>
                <a:schemeClr val="dk2"/>
              </a:solidFill>
              <a:latin typeface="Trebuchet MS"/>
              <a:ea typeface="Trebuchet MS"/>
              <a:cs typeface="Trebuchet MS"/>
              <a:sym typeface="Trebuchet MS"/>
            </a:endParaRPr>
          </a:p>
          <a:p>
            <a:pPr indent="-342900" lvl="0" marL="457200" rtl="0" algn="l">
              <a:spcBef>
                <a:spcPts val="1000"/>
              </a:spcBef>
              <a:spcAft>
                <a:spcPts val="0"/>
              </a:spcAft>
              <a:buClr>
                <a:schemeClr val="dk2"/>
              </a:buClr>
              <a:buSzPts val="1800"/>
              <a:buFont typeface="Trebuchet MS"/>
              <a:buChar char="●"/>
            </a:pPr>
            <a:r>
              <a:rPr lang="en-US" sz="1700">
                <a:solidFill>
                  <a:schemeClr val="dk2"/>
                </a:solidFill>
                <a:latin typeface="Trebuchet MS"/>
                <a:ea typeface="Trebuchet MS"/>
                <a:cs typeface="Trebuchet MS"/>
                <a:sym typeface="Trebuchet MS"/>
              </a:rPr>
              <a:t>Use Q and A feature to ask questions.</a:t>
            </a:r>
            <a:endParaRPr sz="1800">
              <a:solidFill>
                <a:schemeClr val="dk2"/>
              </a:solidFill>
              <a:latin typeface="Trebuchet MS"/>
              <a:ea typeface="Trebuchet MS"/>
              <a:cs typeface="Trebuchet MS"/>
              <a:sym typeface="Trebuchet MS"/>
            </a:endParaRPr>
          </a:p>
        </p:txBody>
      </p:sp>
      <p:sp>
        <p:nvSpPr>
          <p:cNvPr id="415" name="Google Shape;415;g373e6cec9ab_0_278"/>
          <p:cNvSpPr txBox="1"/>
          <p:nvPr/>
        </p:nvSpPr>
        <p:spPr>
          <a:xfrm>
            <a:off x="4395400" y="960025"/>
            <a:ext cx="4631400" cy="2691900"/>
          </a:xfrm>
          <a:prstGeom prst="rect">
            <a:avLst/>
          </a:prstGeom>
          <a:noFill/>
          <a:ln>
            <a:noFill/>
          </a:ln>
        </p:spPr>
        <p:txBody>
          <a:bodyPr anchorCtr="0" anchor="t" bIns="91400" lIns="91400" spcFirstLastPara="1" rIns="91400" wrap="square" tIns="91400">
            <a:spAutoFit/>
          </a:bodyPr>
          <a:lstStyle/>
          <a:p>
            <a:pPr indent="-342900" lvl="0" marL="457200" marR="0" rtl="0" algn="l">
              <a:lnSpc>
                <a:spcPct val="115000"/>
              </a:lnSpc>
              <a:spcBef>
                <a:spcPts val="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Los participantes estarán en silencio durante la presentación.</a:t>
            </a:r>
            <a:endParaRPr sz="1800">
              <a:solidFill>
                <a:schemeClr val="dk2"/>
              </a:solidFill>
              <a:latin typeface="Trebuchet MS"/>
              <a:ea typeface="Trebuchet MS"/>
              <a:cs typeface="Trebuchet MS"/>
              <a:sym typeface="Trebuchet MS"/>
            </a:endParaRPr>
          </a:p>
          <a:p>
            <a:pPr indent="-342900" lvl="0" marL="457200" marR="0" rtl="0" algn="l">
              <a:lnSpc>
                <a:spcPct val="115000"/>
              </a:lnSpc>
              <a:spcBef>
                <a:spcPts val="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El chat no será monitoreado para preguntas. El personal usará el espacio del chat para compartir enlaces.</a:t>
            </a:r>
            <a:endParaRPr sz="1800">
              <a:solidFill>
                <a:schemeClr val="dk2"/>
              </a:solidFill>
              <a:latin typeface="Trebuchet MS"/>
              <a:ea typeface="Trebuchet MS"/>
              <a:cs typeface="Trebuchet MS"/>
              <a:sym typeface="Trebuchet MS"/>
            </a:endParaRPr>
          </a:p>
          <a:p>
            <a:pPr indent="-342900" lvl="0" marL="457200" rtl="0" algn="l">
              <a:lnSpc>
                <a:spcPct val="115000"/>
              </a:lnSpc>
              <a:spcBef>
                <a:spcPts val="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Utilice la función de preguntas y respuestas para hacer preguntas.</a:t>
            </a:r>
            <a:endParaRPr sz="1800">
              <a:solidFill>
                <a:schemeClr val="dk2"/>
              </a:solidFill>
              <a:latin typeface="Trebuchet MS"/>
              <a:ea typeface="Trebuchet MS"/>
              <a:cs typeface="Trebuchet MS"/>
              <a:sym typeface="Trebuchet MS"/>
            </a:endParaRPr>
          </a:p>
        </p:txBody>
      </p:sp>
      <p:sp>
        <p:nvSpPr>
          <p:cNvPr id="416" name="Google Shape;416;g373e6cec9ab_0_278"/>
          <p:cNvSpPr txBox="1"/>
          <p:nvPr/>
        </p:nvSpPr>
        <p:spPr>
          <a:xfrm>
            <a:off x="343025" y="238054"/>
            <a:ext cx="4082700" cy="600300"/>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chemeClr val="accent1"/>
              </a:buClr>
              <a:buSzPts val="3500"/>
              <a:buFont typeface="Trebuchet MS"/>
              <a:buNone/>
            </a:pPr>
            <a:r>
              <a:rPr b="1" lang="en-US" sz="2700">
                <a:solidFill>
                  <a:schemeClr val="dk2"/>
                </a:solidFill>
                <a:latin typeface="Trebuchet MS"/>
                <a:ea typeface="Trebuchet MS"/>
                <a:cs typeface="Trebuchet MS"/>
                <a:sym typeface="Trebuchet MS"/>
              </a:rPr>
              <a:t>Meeting Logistics</a:t>
            </a:r>
            <a:endParaRPr b="0" i="0" sz="2700" u="none" cap="none" strike="noStrike">
              <a:solidFill>
                <a:schemeClr val="dk2"/>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g373e6cec9ab_0_184"/>
          <p:cNvSpPr txBox="1"/>
          <p:nvPr/>
        </p:nvSpPr>
        <p:spPr>
          <a:xfrm>
            <a:off x="4356650" y="893764"/>
            <a:ext cx="4787400" cy="4274400"/>
          </a:xfrm>
          <a:prstGeom prst="rect">
            <a:avLst/>
          </a:prstGeom>
          <a:noFill/>
          <a:ln>
            <a:noFill/>
          </a:ln>
        </p:spPr>
        <p:txBody>
          <a:bodyPr anchorCtr="0" anchor="t" bIns="91400" lIns="91400" spcFirstLastPara="1" rIns="91400" wrap="square" tIns="91400">
            <a:spAutoFit/>
          </a:bodyPr>
          <a:lstStyle/>
          <a:p>
            <a:pPr indent="-342900" lvl="0" marL="457200" rtl="0" algn="l">
              <a:lnSpc>
                <a:spcPct val="115000"/>
              </a:lnSpc>
              <a:spcBef>
                <a:spcPts val="0"/>
              </a:spcBef>
              <a:spcAft>
                <a:spcPts val="0"/>
              </a:spcAft>
              <a:buClr>
                <a:schemeClr val="dk1"/>
              </a:buClr>
              <a:buSzPts val="1800"/>
              <a:buFont typeface="Trebuchet MS"/>
              <a:buChar char="●"/>
            </a:pPr>
            <a:r>
              <a:rPr lang="en-US" sz="1800">
                <a:solidFill>
                  <a:schemeClr val="dk2"/>
                </a:solidFill>
                <a:latin typeface="Trebuchet MS"/>
                <a:ea typeface="Trebuchet MS"/>
                <a:cs typeface="Trebuchet MS"/>
                <a:sym typeface="Trebuchet MS"/>
              </a:rPr>
              <a:t>Los asistentes también pueden levantar la mano para hacer preguntas. Una vez que se le haya llamado, se le pedirá que cancele el silencio para hacer su pregunta.</a:t>
            </a:r>
            <a:endParaRPr sz="1800">
              <a:solidFill>
                <a:schemeClr val="dk2"/>
              </a:solidFill>
              <a:latin typeface="Trebuchet MS"/>
              <a:ea typeface="Trebuchet MS"/>
              <a:cs typeface="Trebuchet MS"/>
              <a:sym typeface="Trebuchet MS"/>
            </a:endParaRPr>
          </a:p>
          <a:p>
            <a:pPr indent="0" lvl="0" marL="0" rtl="0" algn="l">
              <a:lnSpc>
                <a:spcPct val="115000"/>
              </a:lnSpc>
              <a:spcBef>
                <a:spcPts val="1200"/>
              </a:spcBef>
              <a:spcAft>
                <a:spcPts val="0"/>
              </a:spcAft>
              <a:buNone/>
            </a:pPr>
            <a:r>
              <a:t/>
            </a:r>
            <a:endParaRPr sz="1800">
              <a:solidFill>
                <a:schemeClr val="dk2"/>
              </a:solidFill>
              <a:latin typeface="Trebuchet MS"/>
              <a:ea typeface="Trebuchet MS"/>
              <a:cs typeface="Trebuchet MS"/>
              <a:sym typeface="Trebuchet MS"/>
            </a:endParaRPr>
          </a:p>
          <a:p>
            <a:pPr indent="-342900" lvl="0" marL="457200" rtl="0" algn="l">
              <a:lnSpc>
                <a:spcPct val="115000"/>
              </a:lnSpc>
              <a:spcBef>
                <a:spcPts val="1200"/>
              </a:spcBef>
              <a:spcAft>
                <a:spcPts val="0"/>
              </a:spcAft>
              <a:buClr>
                <a:schemeClr val="dk1"/>
              </a:buClr>
              <a:buSzPts val="1800"/>
              <a:buFont typeface="Trebuchet MS"/>
              <a:buChar char="●"/>
            </a:pPr>
            <a:r>
              <a:rPr lang="en-US" sz="1800">
                <a:solidFill>
                  <a:schemeClr val="dk2"/>
                </a:solidFill>
                <a:latin typeface="Trebuchet MS"/>
                <a:ea typeface="Trebuchet MS"/>
                <a:cs typeface="Trebuchet MS"/>
                <a:sym typeface="Trebuchet MS"/>
              </a:rPr>
              <a:t>Debido al número de asistentes, cada orador tendrá hasta 3 minutos para hacer su pregunta en voz alta. Los asistentes pueden solicitar tiempo adicional para adaptarse a una discapacidad.</a:t>
            </a:r>
            <a:endParaRPr sz="1800">
              <a:solidFill>
                <a:schemeClr val="dk2"/>
              </a:solidFill>
              <a:latin typeface="Trebuchet MS"/>
              <a:ea typeface="Trebuchet MS"/>
              <a:cs typeface="Trebuchet MS"/>
              <a:sym typeface="Trebuchet MS"/>
            </a:endParaRPr>
          </a:p>
        </p:txBody>
      </p:sp>
      <p:sp>
        <p:nvSpPr>
          <p:cNvPr id="422" name="Google Shape;422;g373e6cec9ab_0_184"/>
          <p:cNvSpPr txBox="1"/>
          <p:nvPr>
            <p:ph idx="12" type="sldNum"/>
          </p:nvPr>
        </p:nvSpPr>
        <p:spPr>
          <a:xfrm>
            <a:off x="8775967" y="5405550"/>
            <a:ext cx="117600" cy="249600"/>
          </a:xfrm>
          <a:prstGeom prst="rect">
            <a:avLst/>
          </a:prstGeom>
          <a:noFill/>
          <a:ln>
            <a:noFill/>
          </a:ln>
        </p:spPr>
        <p:txBody>
          <a:bodyPr anchorCtr="0" anchor="ctr" bIns="32125" lIns="32125" spcFirstLastPara="1" rIns="32125" wrap="square" tIns="32125">
            <a:sp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423" name="Google Shape;423;g373e6cec9ab_0_184"/>
          <p:cNvSpPr txBox="1"/>
          <p:nvPr>
            <p:ph type="title"/>
          </p:nvPr>
        </p:nvSpPr>
        <p:spPr>
          <a:xfrm>
            <a:off x="4395400" y="197854"/>
            <a:ext cx="4665300" cy="6807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1200"/>
              </a:spcBef>
              <a:spcAft>
                <a:spcPts val="1200"/>
              </a:spcAft>
              <a:buClr>
                <a:schemeClr val="dk1"/>
              </a:buClr>
              <a:buSzPts val="1100"/>
              <a:buFont typeface="Arial"/>
              <a:buNone/>
            </a:pPr>
            <a:r>
              <a:rPr lang="en-US" sz="2700"/>
              <a:t>Logística de la reunión</a:t>
            </a:r>
            <a:endParaRPr sz="2700"/>
          </a:p>
        </p:txBody>
      </p:sp>
      <p:sp>
        <p:nvSpPr>
          <p:cNvPr id="424" name="Google Shape;424;g373e6cec9ab_0_184"/>
          <p:cNvSpPr txBox="1"/>
          <p:nvPr/>
        </p:nvSpPr>
        <p:spPr>
          <a:xfrm>
            <a:off x="262475" y="894075"/>
            <a:ext cx="4243800" cy="3447900"/>
          </a:xfrm>
          <a:prstGeom prst="rect">
            <a:avLst/>
          </a:prstGeom>
          <a:noFill/>
          <a:ln>
            <a:noFill/>
          </a:ln>
        </p:spPr>
        <p:txBody>
          <a:bodyPr anchorCtr="0" anchor="t" bIns="91400" lIns="91400" spcFirstLastPara="1" rIns="91400" wrap="square" tIns="91400">
            <a:spAutoFit/>
          </a:bodyPr>
          <a:lstStyle/>
          <a:p>
            <a:pPr indent="-336550" lvl="0" marL="457200" rtl="0" algn="l">
              <a:spcBef>
                <a:spcPts val="1000"/>
              </a:spcBef>
              <a:spcAft>
                <a:spcPts val="0"/>
              </a:spcAft>
              <a:buClr>
                <a:schemeClr val="dk2"/>
              </a:buClr>
              <a:buSzPts val="1700"/>
              <a:buFont typeface="Trebuchet MS"/>
              <a:buChar char="●"/>
            </a:pPr>
            <a:r>
              <a:rPr lang="en-US" sz="1700">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1700">
              <a:solidFill>
                <a:schemeClr val="dk2"/>
              </a:solidFill>
              <a:latin typeface="Trebuchet MS"/>
              <a:ea typeface="Trebuchet MS"/>
              <a:cs typeface="Trebuchet MS"/>
              <a:sym typeface="Trebuchet MS"/>
            </a:endParaRPr>
          </a:p>
          <a:p>
            <a:pPr indent="0" lvl="0" marL="0" rtl="0" algn="l">
              <a:spcBef>
                <a:spcPts val="1000"/>
              </a:spcBef>
              <a:spcAft>
                <a:spcPts val="0"/>
              </a:spcAft>
              <a:buNone/>
            </a:pPr>
            <a:r>
              <a:t/>
            </a:r>
            <a:endParaRPr sz="1700">
              <a:solidFill>
                <a:schemeClr val="dk2"/>
              </a:solidFill>
              <a:latin typeface="Trebuchet MS"/>
              <a:ea typeface="Trebuchet MS"/>
              <a:cs typeface="Trebuchet MS"/>
              <a:sym typeface="Trebuchet MS"/>
            </a:endParaRPr>
          </a:p>
          <a:p>
            <a:pPr indent="0" lvl="0" marL="0" rtl="0" algn="l">
              <a:spcBef>
                <a:spcPts val="1000"/>
              </a:spcBef>
              <a:spcAft>
                <a:spcPts val="0"/>
              </a:spcAft>
              <a:buNone/>
            </a:pPr>
            <a:r>
              <a:t/>
            </a:r>
            <a:endParaRPr sz="1700">
              <a:solidFill>
                <a:schemeClr val="dk2"/>
              </a:solidFill>
              <a:latin typeface="Trebuchet MS"/>
              <a:ea typeface="Trebuchet MS"/>
              <a:cs typeface="Trebuchet MS"/>
              <a:sym typeface="Trebuchet MS"/>
            </a:endParaRPr>
          </a:p>
          <a:p>
            <a:pPr indent="-336550" lvl="0" marL="457200" rtl="0" algn="l">
              <a:spcBef>
                <a:spcPts val="1000"/>
              </a:spcBef>
              <a:spcAft>
                <a:spcPts val="0"/>
              </a:spcAft>
              <a:buClr>
                <a:schemeClr val="dk2"/>
              </a:buClr>
              <a:buSzPts val="1700"/>
              <a:buFont typeface="Trebuchet MS"/>
              <a:buChar char="●"/>
            </a:pPr>
            <a:r>
              <a:rPr lang="en-US" sz="1700">
                <a:solidFill>
                  <a:schemeClr val="dk2"/>
                </a:solidFill>
                <a:latin typeface="Trebuchet MS"/>
                <a:ea typeface="Trebuchet MS"/>
                <a:cs typeface="Trebuchet MS"/>
                <a:sym typeface="Trebuchet MS"/>
                <a:extLst>
                  <a:ext uri="http://customooxmlschemas.google.com/">
                    <go:slidesCustomData xmlns:go="http://customooxmlschemas.google.com/" textRoundtripDataId="1"/>
                  </a:ext>
                </a:extLst>
              </a:rPr>
              <a:t>Due to the number of attendees, each speaker will have up to 3 minutes to ask their question aloud.</a:t>
            </a:r>
            <a:r>
              <a:rPr lang="en-US" sz="1700">
                <a:solidFill>
                  <a:schemeClr val="dk2"/>
                </a:solidFill>
                <a:latin typeface="Trebuchet MS"/>
                <a:ea typeface="Trebuchet MS"/>
                <a:cs typeface="Trebuchet MS"/>
                <a:sym typeface="Trebuchet MS"/>
              </a:rPr>
              <a:t> </a:t>
            </a:r>
            <a:r>
              <a:rPr lang="en-US" sz="1700">
                <a:solidFill>
                  <a:schemeClr val="dk2"/>
                </a:solidFill>
                <a:latin typeface="Trebuchet MS"/>
                <a:ea typeface="Trebuchet MS"/>
                <a:cs typeface="Trebuchet MS"/>
                <a:sym typeface="Trebuchet MS"/>
                <a:extLst>
                  <a:ext uri="http://customooxmlschemas.google.com/">
                    <go:slidesCustomData xmlns:go="http://customooxmlschemas.google.com/" textRoundtripDataId="2"/>
                  </a:ext>
                </a:extLst>
              </a:rPr>
              <a:t>Attendees can request additional time to accommodate a disability.</a:t>
            </a:r>
            <a:endParaRPr sz="1700">
              <a:solidFill>
                <a:schemeClr val="dk2"/>
              </a:solidFill>
              <a:latin typeface="Trebuchet MS"/>
              <a:ea typeface="Trebuchet MS"/>
              <a:cs typeface="Trebuchet MS"/>
              <a:sym typeface="Trebuchet MS"/>
            </a:endParaRPr>
          </a:p>
        </p:txBody>
      </p:sp>
      <p:sp>
        <p:nvSpPr>
          <p:cNvPr id="425" name="Google Shape;425;g373e6cec9ab_0_184"/>
          <p:cNvSpPr txBox="1"/>
          <p:nvPr/>
        </p:nvSpPr>
        <p:spPr>
          <a:xfrm>
            <a:off x="343025" y="238054"/>
            <a:ext cx="4082700" cy="600300"/>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chemeClr val="accent1"/>
              </a:buClr>
              <a:buSzPts val="3500"/>
              <a:buFont typeface="Trebuchet MS"/>
              <a:buNone/>
            </a:pPr>
            <a:r>
              <a:rPr b="1" lang="en-US" sz="2700">
                <a:solidFill>
                  <a:schemeClr val="dk2"/>
                </a:solidFill>
                <a:latin typeface="Trebuchet MS"/>
                <a:ea typeface="Trebuchet MS"/>
                <a:cs typeface="Trebuchet MS"/>
                <a:sym typeface="Trebuchet MS"/>
              </a:rPr>
              <a:t>Meeting Logistics</a:t>
            </a:r>
            <a:endParaRPr b="0" i="0" sz="2700" u="none" cap="none" strike="noStrike">
              <a:solidFill>
                <a:schemeClr val="dk2"/>
              </a:solidFill>
              <a:latin typeface="Arial"/>
              <a:ea typeface="Arial"/>
              <a:cs typeface="Arial"/>
              <a:sym typeface="Arial"/>
            </a:endParaRPr>
          </a:p>
        </p:txBody>
      </p:sp>
      <p:pic>
        <p:nvPicPr>
          <p:cNvPr id="426" name="Google Shape;426;g373e6cec9ab_0_184"/>
          <p:cNvPicPr preferRelativeResize="0"/>
          <p:nvPr/>
        </p:nvPicPr>
        <p:blipFill>
          <a:blip r:embed="rId3">
            <a:alphaModFix/>
          </a:blip>
          <a:stretch>
            <a:fillRect/>
          </a:stretch>
        </p:blipFill>
        <p:spPr>
          <a:xfrm>
            <a:off x="1758875" y="2057325"/>
            <a:ext cx="1251000" cy="792300"/>
          </a:xfrm>
          <a:prstGeom prst="rect">
            <a:avLst/>
          </a:prstGeom>
          <a:noFill/>
          <a:ln>
            <a:noFill/>
          </a:ln>
        </p:spPr>
      </p:pic>
      <p:pic>
        <p:nvPicPr>
          <p:cNvPr id="427" name="Google Shape;427;g373e6cec9ab_0_184"/>
          <p:cNvPicPr preferRelativeResize="0"/>
          <p:nvPr/>
        </p:nvPicPr>
        <p:blipFill>
          <a:blip r:embed="rId3">
            <a:alphaModFix/>
          </a:blip>
          <a:stretch>
            <a:fillRect/>
          </a:stretch>
        </p:blipFill>
        <p:spPr>
          <a:xfrm>
            <a:off x="6124850" y="2284275"/>
            <a:ext cx="1251000" cy="792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g373e6cec9ab_0_370"/>
          <p:cNvSpPr txBox="1"/>
          <p:nvPr>
            <p:ph idx="12" type="sldNum"/>
          </p:nvPr>
        </p:nvSpPr>
        <p:spPr>
          <a:xfrm>
            <a:off x="6880595" y="5311405"/>
            <a:ext cx="2057400" cy="3042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434" name="Google Shape;434;g373e6cec9ab_0_370"/>
          <p:cNvSpPr txBox="1"/>
          <p:nvPr>
            <p:ph type="title"/>
          </p:nvPr>
        </p:nvSpPr>
        <p:spPr>
          <a:xfrm>
            <a:off x="4395400" y="197854"/>
            <a:ext cx="4665300" cy="6807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1200"/>
              </a:spcBef>
              <a:spcAft>
                <a:spcPts val="1200"/>
              </a:spcAft>
              <a:buClr>
                <a:schemeClr val="dk1"/>
              </a:buClr>
              <a:buSzPts val="1100"/>
              <a:buFont typeface="Arial"/>
              <a:buNone/>
            </a:pPr>
            <a:r>
              <a:rPr lang="en-US" sz="2700"/>
              <a:t>Protocolo de reuniones</a:t>
            </a:r>
            <a:endParaRPr sz="2700"/>
          </a:p>
        </p:txBody>
      </p:sp>
      <p:sp>
        <p:nvSpPr>
          <p:cNvPr id="435" name="Google Shape;435;g373e6cec9ab_0_370"/>
          <p:cNvSpPr txBox="1"/>
          <p:nvPr/>
        </p:nvSpPr>
        <p:spPr>
          <a:xfrm>
            <a:off x="343025" y="238054"/>
            <a:ext cx="4082700" cy="600300"/>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chemeClr val="accent1"/>
              </a:buClr>
              <a:buSzPts val="3500"/>
              <a:buFont typeface="Trebuchet MS"/>
              <a:buNone/>
            </a:pPr>
            <a:r>
              <a:rPr b="1" lang="en-US" sz="2700">
                <a:solidFill>
                  <a:schemeClr val="dk2"/>
                </a:solidFill>
                <a:latin typeface="Trebuchet MS"/>
                <a:ea typeface="Trebuchet MS"/>
                <a:cs typeface="Trebuchet MS"/>
                <a:sym typeface="Trebuchet MS"/>
              </a:rPr>
              <a:t>Meeting Etiquette</a:t>
            </a:r>
            <a:endParaRPr b="0" i="0" sz="2700" u="none" cap="none" strike="noStrike">
              <a:solidFill>
                <a:schemeClr val="dk2"/>
              </a:solidFill>
              <a:latin typeface="Arial"/>
              <a:ea typeface="Arial"/>
              <a:cs typeface="Arial"/>
              <a:sym typeface="Arial"/>
            </a:endParaRPr>
          </a:p>
        </p:txBody>
      </p:sp>
      <p:sp>
        <p:nvSpPr>
          <p:cNvPr id="436" name="Google Shape;436;g373e6cec9ab_0_370"/>
          <p:cNvSpPr txBox="1"/>
          <p:nvPr/>
        </p:nvSpPr>
        <p:spPr>
          <a:xfrm>
            <a:off x="262475" y="952500"/>
            <a:ext cx="4243800" cy="2082900"/>
          </a:xfrm>
          <a:prstGeom prst="rect">
            <a:avLst/>
          </a:prstGeom>
          <a:noFill/>
          <a:ln>
            <a:noFill/>
          </a:ln>
        </p:spPr>
        <p:txBody>
          <a:bodyPr anchorCtr="0" anchor="t" bIns="91400" lIns="91400" spcFirstLastPara="1" rIns="91400" wrap="square" tIns="91400">
            <a:spAutoFit/>
          </a:bodyPr>
          <a:lstStyle/>
          <a:p>
            <a:pPr indent="-342900" lvl="0" marL="457200" rtl="0" algn="l">
              <a:spcBef>
                <a:spcPts val="100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Honor the agenda</a:t>
            </a:r>
            <a:endParaRPr sz="1800">
              <a:solidFill>
                <a:schemeClr val="dk2"/>
              </a:solidFill>
              <a:latin typeface="Trebuchet MS"/>
              <a:ea typeface="Trebuchet MS"/>
              <a:cs typeface="Trebuchet MS"/>
              <a:sym typeface="Trebuchet MS"/>
            </a:endParaRPr>
          </a:p>
          <a:p>
            <a:pPr indent="-342900" lvl="0" marL="457200" rtl="0" algn="l">
              <a:spcBef>
                <a:spcPts val="100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Stay solution and scope focused</a:t>
            </a:r>
            <a:endParaRPr sz="1800">
              <a:solidFill>
                <a:schemeClr val="dk2"/>
              </a:solidFill>
              <a:latin typeface="Trebuchet MS"/>
              <a:ea typeface="Trebuchet MS"/>
              <a:cs typeface="Trebuchet MS"/>
              <a:sym typeface="Trebuchet MS"/>
            </a:endParaRPr>
          </a:p>
          <a:p>
            <a:pPr indent="-342900" lvl="0" marL="457200" rtl="0" algn="l">
              <a:spcBef>
                <a:spcPts val="100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Identify yourself before speaking</a:t>
            </a:r>
            <a:endParaRPr sz="1800">
              <a:solidFill>
                <a:schemeClr val="dk2"/>
              </a:solidFill>
              <a:latin typeface="Trebuchet MS"/>
              <a:ea typeface="Trebuchet MS"/>
              <a:cs typeface="Trebuchet MS"/>
              <a:sym typeface="Trebuchet MS"/>
            </a:endParaRPr>
          </a:p>
          <a:p>
            <a:pPr indent="-342900" lvl="0" marL="457200" rtl="0" algn="l">
              <a:spcBef>
                <a:spcPts val="1000"/>
              </a:spcBef>
              <a:spcAft>
                <a:spcPts val="0"/>
              </a:spcAft>
              <a:buClr>
                <a:schemeClr val="dk2"/>
              </a:buClr>
              <a:buSzPts val="1800"/>
              <a:buFont typeface="Trebuchet MS"/>
              <a:buChar char="●"/>
            </a:pPr>
            <a:r>
              <a:rPr lang="en-US" sz="1800">
                <a:solidFill>
                  <a:schemeClr val="dk2"/>
                </a:solidFill>
                <a:latin typeface="Trebuchet MS"/>
                <a:ea typeface="Trebuchet MS"/>
                <a:cs typeface="Trebuchet MS"/>
                <a:sym typeface="Trebuchet MS"/>
              </a:rPr>
              <a:t>Honor and respect everyone</a:t>
            </a:r>
            <a:endParaRPr sz="1800">
              <a:solidFill>
                <a:schemeClr val="dk2"/>
              </a:solidFill>
              <a:latin typeface="Trebuchet MS"/>
              <a:ea typeface="Trebuchet MS"/>
              <a:cs typeface="Trebuchet MS"/>
              <a:sym typeface="Trebuchet MS"/>
            </a:endParaRPr>
          </a:p>
          <a:p>
            <a:pPr indent="0" lvl="0" marL="457200" marR="0" rtl="0" algn="l">
              <a:lnSpc>
                <a:spcPct val="100000"/>
              </a:lnSpc>
              <a:spcBef>
                <a:spcPts val="1000"/>
              </a:spcBef>
              <a:spcAft>
                <a:spcPts val="0"/>
              </a:spcAft>
              <a:buNone/>
            </a:pPr>
            <a:r>
              <a:t/>
            </a:r>
            <a:endParaRPr sz="1800">
              <a:solidFill>
                <a:schemeClr val="dk2"/>
              </a:solidFill>
              <a:latin typeface="Trebuchet MS"/>
              <a:ea typeface="Trebuchet MS"/>
              <a:cs typeface="Trebuchet MS"/>
              <a:sym typeface="Trebuchet MS"/>
            </a:endParaRPr>
          </a:p>
        </p:txBody>
      </p:sp>
      <p:sp>
        <p:nvSpPr>
          <p:cNvPr id="437" name="Google Shape;437;g373e6cec9ab_0_370"/>
          <p:cNvSpPr txBox="1"/>
          <p:nvPr/>
        </p:nvSpPr>
        <p:spPr>
          <a:xfrm>
            <a:off x="4395400" y="960025"/>
            <a:ext cx="4631400" cy="1736100"/>
          </a:xfrm>
          <a:prstGeom prst="rect">
            <a:avLst/>
          </a:prstGeom>
          <a:noFill/>
          <a:ln>
            <a:noFill/>
          </a:ln>
        </p:spPr>
        <p:txBody>
          <a:bodyPr anchorCtr="0" anchor="t" bIns="91400" lIns="91400" spcFirstLastPara="1" rIns="91400" wrap="square" tIns="91400">
            <a:spAutoFit/>
          </a:bodyPr>
          <a:lstStyle/>
          <a:p>
            <a:pPr indent="-330200" lvl="0" marL="457200" rtl="0" algn="l">
              <a:lnSpc>
                <a:spcPct val="115000"/>
              </a:lnSpc>
              <a:spcBef>
                <a:spcPts val="0"/>
              </a:spcBef>
              <a:spcAft>
                <a:spcPts val="0"/>
              </a:spcAft>
              <a:buClr>
                <a:schemeClr val="dk2"/>
              </a:buClr>
              <a:buSzPts val="1600"/>
              <a:buFont typeface="Trebuchet MS"/>
              <a:buChar char="●"/>
            </a:pPr>
            <a:r>
              <a:rPr lang="en-US" sz="1800">
                <a:solidFill>
                  <a:srgbClr val="002060"/>
                </a:solidFill>
                <a:latin typeface="Trebuchet MS"/>
                <a:ea typeface="Trebuchet MS"/>
                <a:cs typeface="Trebuchet MS"/>
                <a:sym typeface="Trebuchet MS"/>
              </a:rPr>
              <a:t>Respeta la agenda</a:t>
            </a:r>
            <a:endParaRPr sz="1800">
              <a:solidFill>
                <a:srgbClr val="002060"/>
              </a:solidFill>
              <a:latin typeface="Trebuchet MS"/>
              <a:ea typeface="Trebuchet MS"/>
              <a:cs typeface="Trebuchet MS"/>
              <a:sym typeface="Trebuchet MS"/>
            </a:endParaRPr>
          </a:p>
          <a:p>
            <a:pPr indent="-330200" lvl="0" marL="457200" rtl="0" algn="l">
              <a:lnSpc>
                <a:spcPct val="115000"/>
              </a:lnSpc>
              <a:spcBef>
                <a:spcPts val="0"/>
              </a:spcBef>
              <a:spcAft>
                <a:spcPts val="0"/>
              </a:spcAft>
              <a:buClr>
                <a:schemeClr val="dk2"/>
              </a:buClr>
              <a:buSzPts val="1600"/>
              <a:buFont typeface="Trebuchet MS"/>
              <a:buChar char="●"/>
            </a:pPr>
            <a:r>
              <a:rPr lang="en-US" sz="1800">
                <a:solidFill>
                  <a:srgbClr val="002060"/>
                </a:solidFill>
                <a:latin typeface="Trebuchet MS"/>
                <a:ea typeface="Trebuchet MS"/>
                <a:cs typeface="Trebuchet MS"/>
                <a:sym typeface="Trebuchet MS"/>
              </a:rPr>
              <a:t>Mantente enfocado en las soluciones y el alcance</a:t>
            </a:r>
            <a:endParaRPr sz="1800">
              <a:solidFill>
                <a:srgbClr val="002060"/>
              </a:solidFill>
              <a:latin typeface="Trebuchet MS"/>
              <a:ea typeface="Trebuchet MS"/>
              <a:cs typeface="Trebuchet MS"/>
              <a:sym typeface="Trebuchet MS"/>
            </a:endParaRPr>
          </a:p>
          <a:p>
            <a:pPr indent="-330200" lvl="0" marL="457200" rtl="0" algn="l">
              <a:lnSpc>
                <a:spcPct val="115000"/>
              </a:lnSpc>
              <a:spcBef>
                <a:spcPts val="0"/>
              </a:spcBef>
              <a:spcAft>
                <a:spcPts val="0"/>
              </a:spcAft>
              <a:buClr>
                <a:schemeClr val="dk2"/>
              </a:buClr>
              <a:buSzPts val="1600"/>
              <a:buFont typeface="Trebuchet MS"/>
              <a:buChar char="●"/>
            </a:pPr>
            <a:r>
              <a:rPr lang="en-US" sz="1800">
                <a:solidFill>
                  <a:srgbClr val="002060"/>
                </a:solidFill>
                <a:latin typeface="Trebuchet MS"/>
                <a:ea typeface="Trebuchet MS"/>
                <a:cs typeface="Trebuchet MS"/>
                <a:sym typeface="Trebuchet MS"/>
              </a:rPr>
              <a:t>Identifícate antes de hablar</a:t>
            </a:r>
            <a:endParaRPr sz="1800">
              <a:solidFill>
                <a:srgbClr val="002060"/>
              </a:solidFill>
              <a:latin typeface="Trebuchet MS"/>
              <a:ea typeface="Trebuchet MS"/>
              <a:cs typeface="Trebuchet MS"/>
              <a:sym typeface="Trebuchet MS"/>
            </a:endParaRPr>
          </a:p>
          <a:p>
            <a:pPr indent="-330200" lvl="0" marL="457200" rtl="0" algn="l">
              <a:lnSpc>
                <a:spcPct val="115000"/>
              </a:lnSpc>
              <a:spcBef>
                <a:spcPts val="0"/>
              </a:spcBef>
              <a:spcAft>
                <a:spcPts val="0"/>
              </a:spcAft>
              <a:buClr>
                <a:schemeClr val="dk2"/>
              </a:buClr>
              <a:buSzPts val="1600"/>
              <a:buFont typeface="Trebuchet MS"/>
              <a:buChar char="●"/>
            </a:pPr>
            <a:r>
              <a:rPr lang="en-US" sz="1800">
                <a:solidFill>
                  <a:srgbClr val="002060"/>
                </a:solidFill>
                <a:latin typeface="Trebuchet MS"/>
                <a:ea typeface="Trebuchet MS"/>
                <a:cs typeface="Trebuchet MS"/>
                <a:sym typeface="Trebuchet MS"/>
              </a:rPr>
              <a:t>Honra y respeta a todos</a:t>
            </a:r>
            <a:endParaRPr sz="16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g373e6cec9ab_0_463"/>
          <p:cNvSpPr txBox="1"/>
          <p:nvPr>
            <p:ph idx="12" type="sldNum"/>
          </p:nvPr>
        </p:nvSpPr>
        <p:spPr>
          <a:xfrm>
            <a:off x="6880595" y="5311405"/>
            <a:ext cx="2057400" cy="3042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444" name="Google Shape;444;g373e6cec9ab_0_463"/>
          <p:cNvSpPr txBox="1"/>
          <p:nvPr>
            <p:ph type="title"/>
          </p:nvPr>
        </p:nvSpPr>
        <p:spPr>
          <a:xfrm>
            <a:off x="4395400" y="197854"/>
            <a:ext cx="4665300" cy="6807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1200"/>
              </a:spcBef>
              <a:spcAft>
                <a:spcPts val="1200"/>
              </a:spcAft>
              <a:buClr>
                <a:schemeClr val="dk1"/>
              </a:buClr>
              <a:buSzPts val="1100"/>
              <a:buFont typeface="Arial"/>
              <a:buNone/>
            </a:pPr>
            <a:r>
              <a:rPr lang="en-US" sz="2700">
                <a:highlight>
                  <a:schemeClr val="lt1"/>
                </a:highlight>
              </a:rPr>
              <a:t>Compromiso con las partes interesadas</a:t>
            </a:r>
            <a:endParaRPr sz="2700">
              <a:highlight>
                <a:schemeClr val="lt1"/>
              </a:highlight>
            </a:endParaRPr>
          </a:p>
        </p:txBody>
      </p:sp>
      <p:sp>
        <p:nvSpPr>
          <p:cNvPr id="445" name="Google Shape;445;g373e6cec9ab_0_463"/>
          <p:cNvSpPr txBox="1"/>
          <p:nvPr/>
        </p:nvSpPr>
        <p:spPr>
          <a:xfrm>
            <a:off x="351775" y="99600"/>
            <a:ext cx="4043700" cy="877200"/>
          </a:xfrm>
          <a:prstGeom prst="rect">
            <a:avLst/>
          </a:prstGeom>
          <a:noFill/>
          <a:ln>
            <a:noFill/>
          </a:ln>
        </p:spPr>
        <p:txBody>
          <a:bodyPr anchorCtr="0" anchor="t" bIns="91400" lIns="91400" spcFirstLastPara="1" rIns="91400" wrap="square" tIns="91400">
            <a:spAutoFit/>
          </a:bodyPr>
          <a:lstStyle/>
          <a:p>
            <a:pPr indent="0" lvl="0" marL="0" rtl="0" algn="ctr">
              <a:lnSpc>
                <a:spcPct val="90000"/>
              </a:lnSpc>
              <a:spcBef>
                <a:spcPts val="0"/>
              </a:spcBef>
              <a:spcAft>
                <a:spcPts val="0"/>
              </a:spcAft>
              <a:buNone/>
            </a:pPr>
            <a:r>
              <a:rPr b="1" lang="en-US" sz="2500">
                <a:solidFill>
                  <a:schemeClr val="dk2"/>
                </a:solidFill>
                <a:highlight>
                  <a:schemeClr val="lt1"/>
                </a:highlight>
                <a:latin typeface="Trebuchet MS"/>
                <a:ea typeface="Trebuchet MS"/>
                <a:cs typeface="Trebuchet MS"/>
                <a:sym typeface="Trebuchet MS"/>
              </a:rPr>
              <a:t>Commitment to Stakeholders</a:t>
            </a:r>
            <a:endParaRPr b="0" i="0" sz="800" u="none" cap="none" strike="noStrike">
              <a:solidFill>
                <a:schemeClr val="dk2"/>
              </a:solidFill>
              <a:highlight>
                <a:schemeClr val="lt1"/>
              </a:highlight>
              <a:latin typeface="Arial"/>
              <a:ea typeface="Arial"/>
              <a:cs typeface="Arial"/>
              <a:sym typeface="Arial"/>
            </a:endParaRPr>
          </a:p>
        </p:txBody>
      </p:sp>
      <p:sp>
        <p:nvSpPr>
          <p:cNvPr id="446" name="Google Shape;446;g373e6cec9ab_0_463"/>
          <p:cNvSpPr txBox="1"/>
          <p:nvPr/>
        </p:nvSpPr>
        <p:spPr>
          <a:xfrm>
            <a:off x="262150" y="917550"/>
            <a:ext cx="4243800" cy="4330200"/>
          </a:xfrm>
          <a:prstGeom prst="rect">
            <a:avLst/>
          </a:prstGeom>
          <a:noFill/>
          <a:ln>
            <a:noFill/>
          </a:ln>
        </p:spPr>
        <p:txBody>
          <a:bodyPr anchorCtr="0" anchor="t" bIns="91400" lIns="91400" spcFirstLastPara="1" rIns="91400" wrap="square" tIns="91400">
            <a:spAutoFit/>
          </a:bodyPr>
          <a:lstStyle/>
          <a:p>
            <a:pPr indent="0" lvl="0" marL="0" rtl="0" algn="l">
              <a:spcBef>
                <a:spcPts val="0"/>
              </a:spcBef>
              <a:spcAft>
                <a:spcPts val="0"/>
              </a:spcAft>
              <a:buNone/>
            </a:pPr>
            <a:r>
              <a:rPr b="1" lang="en-US" sz="2000">
                <a:solidFill>
                  <a:schemeClr val="dk2"/>
                </a:solidFill>
                <a:highlight>
                  <a:schemeClr val="lt1"/>
                </a:highlight>
                <a:latin typeface="Trebuchet MS"/>
                <a:ea typeface="Trebuchet MS"/>
                <a:cs typeface="Trebuchet MS"/>
                <a:sym typeface="Trebuchet MS"/>
              </a:rPr>
              <a:t>HCPF will:</a:t>
            </a:r>
            <a:endParaRPr sz="2000">
              <a:solidFill>
                <a:schemeClr val="dk2"/>
              </a:solidFill>
              <a:highlight>
                <a:schemeClr val="lt1"/>
              </a:highlight>
            </a:endParaRPr>
          </a:p>
          <a:p>
            <a:pPr indent="-342900" lvl="0" marL="457200" rtl="0" algn="l">
              <a:spcBef>
                <a:spcPts val="1000"/>
              </a:spcBef>
              <a:spcAft>
                <a:spcPts val="0"/>
              </a:spcAft>
              <a:buClr>
                <a:schemeClr val="dk2"/>
              </a:buClr>
              <a:buSzPts val="1800"/>
              <a:buFont typeface="Trebuchet MS"/>
              <a:buChar char="●"/>
            </a:pPr>
            <a:r>
              <a:rPr lang="en-US" sz="1800">
                <a:solidFill>
                  <a:schemeClr val="dk2"/>
                </a:solidFill>
                <a:highlight>
                  <a:schemeClr val="lt1"/>
                </a:highlight>
                <a:latin typeface="Trebuchet MS"/>
                <a:ea typeface="Trebuchet MS"/>
                <a:cs typeface="Trebuchet MS"/>
                <a:sym typeface="Trebuchet MS"/>
              </a:rPr>
              <a:t>Thoroughly and thoughtfully evaluate all questions and feedback</a:t>
            </a:r>
            <a:endParaRPr sz="1800">
              <a:solidFill>
                <a:schemeClr val="dk2"/>
              </a:solidFill>
              <a:highlight>
                <a:schemeClr val="lt1"/>
              </a:highlight>
              <a:latin typeface="Trebuchet MS"/>
              <a:ea typeface="Trebuchet MS"/>
              <a:cs typeface="Trebuchet MS"/>
              <a:sym typeface="Trebuchet MS"/>
            </a:endParaRPr>
          </a:p>
          <a:p>
            <a:pPr indent="-342900" lvl="0" marL="457200" rtl="0" algn="l">
              <a:spcBef>
                <a:spcPts val="1000"/>
              </a:spcBef>
              <a:spcAft>
                <a:spcPts val="0"/>
              </a:spcAft>
              <a:buClr>
                <a:schemeClr val="dk2"/>
              </a:buClr>
              <a:buSzPts val="1800"/>
              <a:buFont typeface="Trebuchet MS"/>
              <a:buChar char="●"/>
            </a:pPr>
            <a:r>
              <a:rPr lang="en-US" sz="1800">
                <a:solidFill>
                  <a:schemeClr val="dk2"/>
                </a:solidFill>
                <a:highlight>
                  <a:schemeClr val="lt1"/>
                </a:highlight>
                <a:latin typeface="Trebuchet MS"/>
                <a:ea typeface="Trebuchet MS"/>
                <a:cs typeface="Trebuchet MS"/>
                <a:sym typeface="Trebuchet MS"/>
              </a:rPr>
              <a:t>Identify what feedback can be incorporated now or potentially in the future. </a:t>
            </a:r>
            <a:endParaRPr sz="1800">
              <a:solidFill>
                <a:schemeClr val="dk2"/>
              </a:solidFill>
              <a:highlight>
                <a:schemeClr val="lt1"/>
              </a:highlight>
              <a:latin typeface="Trebuchet MS"/>
              <a:ea typeface="Trebuchet MS"/>
              <a:cs typeface="Trebuchet MS"/>
              <a:sym typeface="Trebuchet MS"/>
            </a:endParaRPr>
          </a:p>
          <a:p>
            <a:pPr indent="-342900" lvl="0" marL="457200" rtl="0" algn="l">
              <a:spcBef>
                <a:spcPts val="1000"/>
              </a:spcBef>
              <a:spcAft>
                <a:spcPts val="0"/>
              </a:spcAft>
              <a:buClr>
                <a:schemeClr val="dk2"/>
              </a:buClr>
              <a:buSzPts val="1800"/>
              <a:buFont typeface="Trebuchet MS"/>
              <a:buChar char="●"/>
            </a:pPr>
            <a:r>
              <a:rPr lang="en-US" sz="1800">
                <a:solidFill>
                  <a:schemeClr val="dk2"/>
                </a:solidFill>
                <a:highlight>
                  <a:schemeClr val="lt1"/>
                </a:highlight>
                <a:latin typeface="Trebuchet MS"/>
                <a:ea typeface="Trebuchet MS"/>
                <a:cs typeface="Trebuchet MS"/>
                <a:sym typeface="Trebuchet MS"/>
              </a:rPr>
              <a:t>Transparently communicate the outcomes of feedback and questions. </a:t>
            </a:r>
            <a:endParaRPr sz="1800">
              <a:solidFill>
                <a:schemeClr val="dk2"/>
              </a:solidFill>
              <a:highlight>
                <a:schemeClr val="lt1"/>
              </a:highlight>
              <a:latin typeface="Trebuchet MS"/>
              <a:ea typeface="Trebuchet MS"/>
              <a:cs typeface="Trebuchet MS"/>
              <a:sym typeface="Trebuchet MS"/>
            </a:endParaRPr>
          </a:p>
          <a:p>
            <a:pPr indent="-342900" lvl="0" marL="457200" rtl="0" algn="l">
              <a:spcBef>
                <a:spcPts val="1000"/>
              </a:spcBef>
              <a:spcAft>
                <a:spcPts val="0"/>
              </a:spcAft>
              <a:buClr>
                <a:schemeClr val="dk2"/>
              </a:buClr>
              <a:buSzPts val="1800"/>
              <a:buFont typeface="Trebuchet MS"/>
              <a:buChar char="●"/>
            </a:pPr>
            <a:r>
              <a:rPr lang="en-US" sz="1800">
                <a:solidFill>
                  <a:schemeClr val="dk2"/>
                </a:solidFill>
                <a:highlight>
                  <a:schemeClr val="lt1"/>
                </a:highlight>
                <a:latin typeface="Trebuchet MS"/>
                <a:ea typeface="Trebuchet MS"/>
                <a:cs typeface="Trebuchet MS"/>
                <a:sym typeface="Trebuchet MS"/>
              </a:rPr>
              <a:t>Refer individuals to appropriate HCPF resources for out-of-scope topics.</a:t>
            </a:r>
            <a:endParaRPr sz="1800">
              <a:solidFill>
                <a:schemeClr val="dk2"/>
              </a:solidFill>
              <a:highlight>
                <a:schemeClr val="lt1"/>
              </a:highlight>
              <a:latin typeface="Trebuchet MS"/>
              <a:ea typeface="Trebuchet MS"/>
              <a:cs typeface="Trebuchet MS"/>
              <a:sym typeface="Trebuchet MS"/>
            </a:endParaRPr>
          </a:p>
        </p:txBody>
      </p:sp>
      <p:sp>
        <p:nvSpPr>
          <p:cNvPr id="447" name="Google Shape;447;g373e6cec9ab_0_463"/>
          <p:cNvSpPr txBox="1"/>
          <p:nvPr/>
        </p:nvSpPr>
        <p:spPr>
          <a:xfrm>
            <a:off x="4395400" y="960025"/>
            <a:ext cx="4631400" cy="4289700"/>
          </a:xfrm>
          <a:prstGeom prst="rect">
            <a:avLst/>
          </a:prstGeom>
          <a:noFill/>
          <a:ln>
            <a:noFill/>
          </a:ln>
        </p:spPr>
        <p:txBody>
          <a:bodyPr anchorCtr="0" anchor="t" bIns="91400" lIns="91400" spcFirstLastPara="1" rIns="91400" wrap="square" tIns="91400">
            <a:spAutoFit/>
          </a:bodyPr>
          <a:lstStyle/>
          <a:p>
            <a:pPr indent="0" lvl="0" marL="127000" rtl="0" algn="l">
              <a:lnSpc>
                <a:spcPct val="115000"/>
              </a:lnSpc>
              <a:spcBef>
                <a:spcPts val="0"/>
              </a:spcBef>
              <a:spcAft>
                <a:spcPts val="0"/>
              </a:spcAft>
              <a:buNone/>
            </a:pPr>
            <a:r>
              <a:rPr b="1" lang="en-US" sz="2000">
                <a:solidFill>
                  <a:srgbClr val="002060"/>
                </a:solidFill>
                <a:latin typeface="Trebuchet MS"/>
                <a:ea typeface="Trebuchet MS"/>
                <a:cs typeface="Trebuchet MS"/>
                <a:sym typeface="Trebuchet MS"/>
              </a:rPr>
              <a:t>HCPF se compromete a:</a:t>
            </a:r>
            <a:endParaRPr b="1" sz="2000">
              <a:solidFill>
                <a:srgbClr val="002060"/>
              </a:solidFill>
              <a:latin typeface="Trebuchet MS"/>
              <a:ea typeface="Trebuchet MS"/>
              <a:cs typeface="Trebuchet MS"/>
              <a:sym typeface="Trebuchet MS"/>
            </a:endParaRPr>
          </a:p>
          <a:p>
            <a:pPr indent="-342900" lvl="0" marL="457200" rtl="0" algn="l">
              <a:lnSpc>
                <a:spcPct val="115000"/>
              </a:lnSpc>
              <a:spcBef>
                <a:spcPts val="0"/>
              </a:spcBef>
              <a:spcAft>
                <a:spcPts val="0"/>
              </a:spcAft>
              <a:buClr>
                <a:srgbClr val="002060"/>
              </a:buClr>
              <a:buSzPts val="1800"/>
              <a:buFont typeface="Trebuchet MS"/>
              <a:buChar char="●"/>
            </a:pPr>
            <a:r>
              <a:rPr lang="en-US" sz="1800">
                <a:solidFill>
                  <a:srgbClr val="002060"/>
                </a:solidFill>
                <a:latin typeface="Trebuchet MS"/>
                <a:ea typeface="Trebuchet MS"/>
                <a:cs typeface="Trebuchet MS"/>
                <a:sym typeface="Trebuchet MS"/>
              </a:rPr>
              <a:t>Evaluar minuciosa y cuidadosamente todas las preguntas y comentarios.</a:t>
            </a:r>
            <a:endParaRPr sz="1800">
              <a:solidFill>
                <a:srgbClr val="002060"/>
              </a:solidFill>
              <a:latin typeface="Trebuchet MS"/>
              <a:ea typeface="Trebuchet MS"/>
              <a:cs typeface="Trebuchet MS"/>
              <a:sym typeface="Trebuchet MS"/>
            </a:endParaRPr>
          </a:p>
          <a:p>
            <a:pPr indent="-342900" lvl="0" marL="457200" rtl="0" algn="l">
              <a:lnSpc>
                <a:spcPct val="115000"/>
              </a:lnSpc>
              <a:spcBef>
                <a:spcPts val="0"/>
              </a:spcBef>
              <a:spcAft>
                <a:spcPts val="0"/>
              </a:spcAft>
              <a:buClr>
                <a:srgbClr val="002060"/>
              </a:buClr>
              <a:buSzPts val="1800"/>
              <a:buFont typeface="Trebuchet MS"/>
              <a:buChar char="●"/>
            </a:pPr>
            <a:r>
              <a:rPr lang="en-US" sz="1800">
                <a:solidFill>
                  <a:srgbClr val="002060"/>
                </a:solidFill>
                <a:latin typeface="Trebuchet MS"/>
                <a:ea typeface="Trebuchet MS"/>
                <a:cs typeface="Trebuchet MS"/>
                <a:sym typeface="Trebuchet MS"/>
              </a:rPr>
              <a:t>Identificar qué comentarios pueden incorporarse ahora o potencialmente en el futuro</a:t>
            </a:r>
            <a:endParaRPr sz="1800">
              <a:solidFill>
                <a:srgbClr val="002060"/>
              </a:solidFill>
              <a:latin typeface="Trebuchet MS"/>
              <a:ea typeface="Trebuchet MS"/>
              <a:cs typeface="Trebuchet MS"/>
              <a:sym typeface="Trebuchet MS"/>
            </a:endParaRPr>
          </a:p>
          <a:p>
            <a:pPr indent="-342900" lvl="0" marL="457200" rtl="0" algn="l">
              <a:lnSpc>
                <a:spcPct val="115000"/>
              </a:lnSpc>
              <a:spcBef>
                <a:spcPts val="0"/>
              </a:spcBef>
              <a:spcAft>
                <a:spcPts val="0"/>
              </a:spcAft>
              <a:buClr>
                <a:srgbClr val="002060"/>
              </a:buClr>
              <a:buSzPts val="1800"/>
              <a:buFont typeface="Trebuchet MS"/>
              <a:buChar char="●"/>
            </a:pPr>
            <a:r>
              <a:rPr lang="en-US" sz="1800">
                <a:solidFill>
                  <a:srgbClr val="002060"/>
                </a:solidFill>
                <a:latin typeface="Trebuchet MS"/>
                <a:ea typeface="Trebuchet MS"/>
                <a:cs typeface="Trebuchet MS"/>
                <a:sym typeface="Trebuchet MS"/>
              </a:rPr>
              <a:t>Comunicar de manera transparente los resultados de los comentarios y preguntas</a:t>
            </a:r>
            <a:endParaRPr sz="1800">
              <a:solidFill>
                <a:srgbClr val="002060"/>
              </a:solidFill>
              <a:latin typeface="Trebuchet MS"/>
              <a:ea typeface="Trebuchet MS"/>
              <a:cs typeface="Trebuchet MS"/>
              <a:sym typeface="Trebuchet MS"/>
            </a:endParaRPr>
          </a:p>
          <a:p>
            <a:pPr indent="-342900" lvl="0" marL="457200" rtl="0" algn="l">
              <a:lnSpc>
                <a:spcPct val="115000"/>
              </a:lnSpc>
              <a:spcBef>
                <a:spcPts val="0"/>
              </a:spcBef>
              <a:spcAft>
                <a:spcPts val="0"/>
              </a:spcAft>
              <a:buClr>
                <a:srgbClr val="002060"/>
              </a:buClr>
              <a:buSzPts val="1800"/>
              <a:buFont typeface="Trebuchet MS"/>
              <a:buChar char="●"/>
            </a:pPr>
            <a:r>
              <a:rPr lang="en-US" sz="1800">
                <a:solidFill>
                  <a:srgbClr val="002060"/>
                </a:solidFill>
                <a:latin typeface="Trebuchet MS"/>
                <a:ea typeface="Trebuchet MS"/>
                <a:cs typeface="Trebuchet MS"/>
                <a:sym typeface="Trebuchet MS"/>
              </a:rPr>
              <a:t>Referir a las personas a los recursos apropiados de HCPF para temas fuera del alcance</a:t>
            </a:r>
            <a:endParaRPr sz="1800">
              <a:solidFill>
                <a:srgbClr val="002060"/>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t/>
            </a:r>
            <a:endParaRPr sz="1600">
              <a:solidFill>
                <a:schemeClr val="dk2"/>
              </a:solidFill>
              <a:highlight>
                <a:schemeClr val="lt1"/>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g32117f6e667_0_309"/>
          <p:cNvSpPr txBox="1"/>
          <p:nvPr/>
        </p:nvSpPr>
        <p:spPr>
          <a:xfrm>
            <a:off x="48775" y="3551999"/>
            <a:ext cx="4474500" cy="1487400"/>
          </a:xfrm>
          <a:prstGeom prst="rect">
            <a:avLst/>
          </a:prstGeom>
          <a:noFill/>
          <a:ln>
            <a:noFill/>
          </a:ln>
        </p:spPr>
        <p:txBody>
          <a:bodyPr anchorCtr="0" anchor="ctr" bIns="50525" lIns="50525" spcFirstLastPara="1" rIns="50525" wrap="square" tIns="50525">
            <a:spAutoFit/>
          </a:bodyPr>
          <a:lstStyle/>
          <a:p>
            <a:pPr indent="0" lvl="0" marL="0" marR="0" rtl="0" algn="l">
              <a:lnSpc>
                <a:spcPct val="100000"/>
              </a:lnSpc>
              <a:spcBef>
                <a:spcPts val="0"/>
              </a:spcBef>
              <a:spcAft>
                <a:spcPts val="0"/>
              </a:spcAft>
              <a:buClr>
                <a:srgbClr val="FFFFFF"/>
              </a:buClr>
              <a:buSzPts val="2700"/>
              <a:buFont typeface="Trebuchet MS"/>
              <a:buNone/>
            </a:pPr>
            <a:r>
              <a:rPr b="0" i="0" lang="en-US" sz="16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100" u="none" cap="none" strike="noStrike">
              <a:solidFill>
                <a:srgbClr val="000000"/>
              </a:solidFill>
              <a:latin typeface="Arial"/>
              <a:ea typeface="Arial"/>
              <a:cs typeface="Arial"/>
              <a:sym typeface="Arial"/>
            </a:endParaRPr>
          </a:p>
          <a:p>
            <a:pPr indent="127000" lvl="0" marL="0" marR="0" rtl="0" algn="l">
              <a:lnSpc>
                <a:spcPct val="100000"/>
              </a:lnSpc>
              <a:spcBef>
                <a:spcPts val="0"/>
              </a:spcBef>
              <a:spcAft>
                <a:spcPts val="0"/>
              </a:spcAft>
              <a:buClr>
                <a:srgbClr val="FFFFFF"/>
              </a:buClr>
              <a:buSzPts val="2600"/>
              <a:buFont typeface="Trebuchet MS"/>
              <a:buNone/>
            </a:pPr>
            <a:r>
              <a:rPr b="0" i="0" lang="en-US" sz="2600" u="none" cap="none" strike="noStrike">
                <a:solidFill>
                  <a:srgbClr val="FFFFFF"/>
                </a:solidFill>
                <a:latin typeface="Trebuchet MS"/>
                <a:ea typeface="Trebuchet MS"/>
                <a:cs typeface="Trebuchet MS"/>
                <a:sym typeface="Trebuchet MS"/>
              </a:rPr>
              <a:t> </a:t>
            </a:r>
            <a:r>
              <a:rPr b="1" i="0" lang="en-US" sz="2600" u="none" cap="none" strike="noStrike">
                <a:solidFill>
                  <a:srgbClr val="FFFFFF"/>
                </a:solidFill>
                <a:latin typeface="Trebuchet MS"/>
                <a:ea typeface="Trebuchet MS"/>
                <a:cs typeface="Trebuchet MS"/>
                <a:sym typeface="Trebuchet MS"/>
              </a:rPr>
              <a:t> </a:t>
            </a:r>
            <a:endParaRPr b="0" i="0" sz="1100" u="none" cap="none" strike="noStrike">
              <a:solidFill>
                <a:srgbClr val="000000"/>
              </a:solidFill>
              <a:latin typeface="Arial"/>
              <a:ea typeface="Arial"/>
              <a:cs typeface="Arial"/>
              <a:sym typeface="Arial"/>
            </a:endParaRPr>
          </a:p>
        </p:txBody>
      </p:sp>
      <p:sp>
        <p:nvSpPr>
          <p:cNvPr id="453" name="Google Shape;453;g32117f6e667_0_309"/>
          <p:cNvSpPr txBox="1"/>
          <p:nvPr>
            <p:ph idx="12" type="sldNum"/>
          </p:nvPr>
        </p:nvSpPr>
        <p:spPr>
          <a:xfrm>
            <a:off x="8814950" y="5370083"/>
            <a:ext cx="123000" cy="179400"/>
          </a:xfrm>
          <a:prstGeom prst="rect">
            <a:avLst/>
          </a:prstGeom>
          <a:noFill/>
          <a:ln>
            <a:noFill/>
          </a:ln>
        </p:spPr>
        <p:txBody>
          <a:bodyPr anchorCtr="0" anchor="ctr" bIns="35525" lIns="35525" spcFirstLastPara="1" rIns="35525" wrap="square" tIns="35525">
            <a:spAutoFit/>
          </a:bodyPr>
          <a:lstStyle/>
          <a:p>
            <a:pPr indent="0" lvl="0" marL="0" rtl="0" algn="r">
              <a:lnSpc>
                <a:spcPct val="100000"/>
              </a:lnSpc>
              <a:spcBef>
                <a:spcPts val="0"/>
              </a:spcBef>
              <a:spcAft>
                <a:spcPts val="0"/>
              </a:spcAft>
              <a:buClr>
                <a:srgbClr val="000000"/>
              </a:buClr>
              <a:buSzPts val="700"/>
              <a:buFont typeface="Trebuchet MS"/>
              <a:buNone/>
            </a:pPr>
            <a:fld id="{00000000-1234-1234-1234-123412341234}" type="slidenum">
              <a:rPr lang="en-US" sz="700">
                <a:solidFill>
                  <a:srgbClr val="000000"/>
                </a:solidFill>
              </a:rPr>
              <a:t>‹#›</a:t>
            </a:fld>
            <a:endParaRPr/>
          </a:p>
        </p:txBody>
      </p:sp>
      <p:sp>
        <p:nvSpPr>
          <p:cNvPr id="454" name="Google Shape;454;g32117f6e667_0_309"/>
          <p:cNvSpPr txBox="1"/>
          <p:nvPr/>
        </p:nvSpPr>
        <p:spPr>
          <a:xfrm>
            <a:off x="4633500" y="3516025"/>
            <a:ext cx="4414800" cy="1579800"/>
          </a:xfrm>
          <a:prstGeom prst="rect">
            <a:avLst/>
          </a:prstGeom>
          <a:noFill/>
          <a:ln>
            <a:noFill/>
          </a:ln>
        </p:spPr>
        <p:txBody>
          <a:bodyPr anchorCtr="0" anchor="ctr" bIns="50525" lIns="50525" spcFirstLastPara="1" rIns="50525" wrap="square" tIns="50525">
            <a:spAutoFit/>
          </a:bodyPr>
          <a:lstStyle/>
          <a:p>
            <a:pPr indent="0" lvl="0" marL="0" marR="0" rtl="0" algn="l">
              <a:lnSpc>
                <a:spcPct val="100000"/>
              </a:lnSpc>
              <a:spcBef>
                <a:spcPts val="0"/>
              </a:spcBef>
              <a:spcAft>
                <a:spcPts val="0"/>
              </a:spcAft>
              <a:buClr>
                <a:srgbClr val="FFFFFF"/>
              </a:buClr>
              <a:buSzPts val="1600"/>
              <a:buFont typeface="Trebuchet MS"/>
              <a:buNone/>
            </a:pPr>
            <a:r>
              <a:rPr b="0" i="0" lang="en-US" sz="1600" u="none" cap="none" strike="noStrike">
                <a:solidFill>
                  <a:srgbClr val="FFFFFF"/>
                </a:solidFill>
                <a:latin typeface="Trebuchet MS"/>
                <a:ea typeface="Trebuchet MS"/>
                <a:cs typeface="Trebuchet MS"/>
                <a:sym typeface="Trebuchet MS"/>
              </a:rPr>
              <a:t>Mejorar la equidad de la asistencia sanitaria, el acceso y los resultados para las personas a las que prestamos servicio, y al mismo tiempo ahorrar dinero a los habitantes de Colorado en materia de atención sanitaria e impulsar el valor de Colorado.</a:t>
            </a:r>
            <a:endParaRPr b="0" i="0" sz="1100" u="none" cap="none" strike="noStrike">
              <a:solidFill>
                <a:srgbClr val="000000"/>
              </a:solidFill>
              <a:latin typeface="Arial"/>
              <a:ea typeface="Arial"/>
              <a:cs typeface="Arial"/>
              <a:sym typeface="Arial"/>
            </a:endParaRPr>
          </a:p>
        </p:txBody>
      </p:sp>
      <p:pic>
        <p:nvPicPr>
          <p:cNvPr descr="Boy in a wheelchair smiles while at a park." id="455" name="Google Shape;455;g32117f6e667_0_309"/>
          <p:cNvPicPr preferRelativeResize="0"/>
          <p:nvPr/>
        </p:nvPicPr>
        <p:blipFill rotWithShape="1">
          <a:blip r:embed="rId3">
            <a:alphaModFix/>
          </a:blip>
          <a:srcRect b="40623" l="0" r="18632" t="19855"/>
          <a:stretch/>
        </p:blipFill>
        <p:spPr>
          <a:xfrm>
            <a:off x="0" y="0"/>
            <a:ext cx="9144003" cy="3011251"/>
          </a:xfrm>
          <a:prstGeom prst="rect">
            <a:avLst/>
          </a:prstGeom>
          <a:noFill/>
          <a:ln>
            <a:noFill/>
          </a:ln>
        </p:spPr>
      </p:pic>
      <p:sp>
        <p:nvSpPr>
          <p:cNvPr id="456" name="Google Shape;456;g32117f6e667_0_309"/>
          <p:cNvSpPr txBox="1"/>
          <p:nvPr/>
        </p:nvSpPr>
        <p:spPr>
          <a:xfrm>
            <a:off x="48775" y="3053650"/>
            <a:ext cx="4495800" cy="519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lt1"/>
              </a:buClr>
              <a:buSzPts val="2700"/>
              <a:buFont typeface="Trebuchet MS"/>
              <a:buNone/>
            </a:pPr>
            <a:r>
              <a:rPr b="1" i="0" lang="en-US" sz="2700" u="none" cap="none" strike="noStrike">
                <a:solidFill>
                  <a:schemeClr val="lt1"/>
                </a:solidFill>
                <a:latin typeface="Trebuchet MS"/>
                <a:ea typeface="Trebuchet MS"/>
                <a:cs typeface="Trebuchet MS"/>
                <a:sym typeface="Trebuchet MS"/>
              </a:rPr>
              <a:t>Our Mission</a:t>
            </a:r>
            <a:endParaRPr b="0" i="0" sz="1400" u="none" cap="none" strike="noStrike">
              <a:solidFill>
                <a:srgbClr val="000000"/>
              </a:solidFill>
              <a:latin typeface="Arial"/>
              <a:ea typeface="Arial"/>
              <a:cs typeface="Arial"/>
              <a:sym typeface="Arial"/>
            </a:endParaRPr>
          </a:p>
        </p:txBody>
      </p:sp>
      <p:sp>
        <p:nvSpPr>
          <p:cNvPr id="457" name="Google Shape;457;g32117f6e667_0_309"/>
          <p:cNvSpPr txBox="1"/>
          <p:nvPr/>
        </p:nvSpPr>
        <p:spPr>
          <a:xfrm>
            <a:off x="4580625" y="3013300"/>
            <a:ext cx="32754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1" i="0" lang="en-US" sz="2700" u="none" cap="none" strike="noStrike">
                <a:solidFill>
                  <a:schemeClr val="lt1"/>
                </a:solidFill>
                <a:latin typeface="Trebuchet MS"/>
                <a:ea typeface="Trebuchet MS"/>
                <a:cs typeface="Trebuchet MS"/>
                <a:sym typeface="Trebuchet MS"/>
              </a:rPr>
              <a:t>Nuestra misión</a:t>
            </a:r>
            <a:endParaRPr b="0" i="0" sz="14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2024-05-21T18:40:10Z</dcterms:created>
  <dc:creator>Acuna, Kyra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FFE0E7CC-BC95-465A-B686-30FDBEF952E9</vt:lpwstr>
  </property>
  <property fmtid="{D5CDD505-2E9C-101B-9397-08002B2CF9AE}" pid="3" name="ArticulatePath">
    <vt:lpwstr>HCPF-Widescreen_v03-YK</vt:lpwstr>
  </property>
  <property fmtid="{D5CDD505-2E9C-101B-9397-08002B2CF9AE}" pid="4" name="ContentTypeId">
    <vt:lpwstr>0x010100BE69C82552416F4D9E145593EF3D7295</vt:lpwstr>
  </property>
</Properties>
</file>